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10" showSpecialPlsOnTitleSld="0" saveSubsetFonts="1">
  <p:sldMasterIdLst>
    <p:sldMasterId id="2147483660" r:id="rId1"/>
  </p:sldMasterIdLst>
  <p:notesMasterIdLst>
    <p:notesMasterId r:id="rId13"/>
  </p:notesMasterIdLst>
  <p:handoutMasterIdLst>
    <p:handoutMasterId r:id="rId14"/>
  </p:handoutMasterIdLst>
  <p:sldIdLst>
    <p:sldId id="263" r:id="rId2"/>
    <p:sldId id="1013" r:id="rId3"/>
    <p:sldId id="485" r:id="rId4"/>
    <p:sldId id="1011" r:id="rId5"/>
    <p:sldId id="409" r:id="rId6"/>
    <p:sldId id="482" r:id="rId7"/>
    <p:sldId id="479" r:id="rId8"/>
    <p:sldId id="1019" r:id="rId9"/>
    <p:sldId id="1016" r:id="rId10"/>
    <p:sldId id="1017" r:id="rId11"/>
    <p:sldId id="1018" r:id="rId12"/>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3" pos="5647" userDrawn="1">
          <p15:clr>
            <a:srgbClr val="A4A3A4"/>
          </p15:clr>
        </p15:guide>
        <p15:guide id="11" pos="3696" userDrawn="1">
          <p15:clr>
            <a:srgbClr val="A4A3A4"/>
          </p15:clr>
        </p15:guide>
        <p15:guide id="12" pos="2018" userDrawn="1">
          <p15:clr>
            <a:srgbClr val="A4A3A4"/>
          </p15:clr>
        </p15:guide>
        <p15:guide id="14" pos="5465" userDrawn="1">
          <p15:clr>
            <a:srgbClr val="A4A3A4"/>
          </p15:clr>
        </p15:guide>
        <p15:guide id="16" orient="horz" pos="4156" userDrawn="1">
          <p15:clr>
            <a:srgbClr val="A4A3A4"/>
          </p15:clr>
        </p15:guide>
        <p15:guide id="17" pos="385" userDrawn="1">
          <p15:clr>
            <a:srgbClr val="A4A3A4"/>
          </p15:clr>
        </p15:guide>
        <p15:guide id="18" pos="2880" userDrawn="1">
          <p15:clr>
            <a:srgbClr val="A4A3A4"/>
          </p15:clr>
        </p15:guide>
        <p15:guide id="19" pos="1905" userDrawn="1">
          <p15:clr>
            <a:srgbClr val="A4A3A4"/>
          </p15:clr>
        </p15:guide>
        <p15:guide id="20" pos="381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尾山　敬夫" initials="尾山　敬夫" lastIdx="1" clrIdx="0">
    <p:extLst>
      <p:ext uri="{19B8F6BF-5375-455C-9EA6-DF929625EA0E}">
        <p15:presenceInfo xmlns:p15="http://schemas.microsoft.com/office/powerpoint/2012/main" userId="S::OyamaTa@lan.pref.osaka.jp::5b81fddb-4eb2-44a7-a4eb-9cab16db09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7D8FF"/>
    <a:srgbClr val="A7E7FF"/>
    <a:srgbClr val="0000FF"/>
    <a:srgbClr val="0099FF"/>
    <a:srgbClr val="FFFFFF"/>
    <a:srgbClr val="FF3399"/>
    <a:srgbClr val="7CCA62"/>
    <a:srgbClr val="5FF3CA"/>
    <a:srgbClr val="FCFCFC"/>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648" autoAdjust="0"/>
    <p:restoredTop sz="95464" autoAdjust="0"/>
  </p:normalViewPr>
  <p:slideViewPr>
    <p:cSldViewPr snapToGrid="0" showGuides="1">
      <p:cViewPr varScale="1">
        <p:scale>
          <a:sx n="92" d="100"/>
          <a:sy n="92" d="100"/>
        </p:scale>
        <p:origin x="1570" y="77"/>
      </p:cViewPr>
      <p:guideLst>
        <p:guide orient="horz" pos="663"/>
        <p:guide pos="5647"/>
        <p:guide pos="3696"/>
        <p:guide pos="2018"/>
        <p:guide pos="5465"/>
        <p:guide orient="horz" pos="4156"/>
        <p:guide pos="385"/>
        <p:guide pos="2880"/>
        <p:guide pos="1905"/>
        <p:guide pos="3810"/>
      </p:guideLst>
    </p:cSldViewPr>
  </p:slideViewPr>
  <p:notesTextViewPr>
    <p:cViewPr>
      <p:scale>
        <a:sx n="125" d="100"/>
        <a:sy n="125" d="100"/>
      </p:scale>
      <p:origin x="0" y="0"/>
    </p:cViewPr>
  </p:notesTextViewPr>
  <p:sorterViewPr>
    <p:cViewPr>
      <p:scale>
        <a:sx n="100" d="100"/>
        <a:sy n="100" d="100"/>
      </p:scale>
      <p:origin x="0" y="0"/>
    </p:cViewPr>
  </p:sorterViewPr>
  <p:notesViewPr>
    <p:cSldViewPr snapToGrid="0">
      <p:cViewPr varScale="1">
        <p:scale>
          <a:sx n="69" d="100"/>
          <a:sy n="69" d="100"/>
        </p:scale>
        <p:origin x="3096" y="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F9A04423-6627-1142-0A83-E88C8939B3D6}"/>
              </a:ext>
            </a:extLst>
          </p:cNvPr>
          <p:cNvSpPr>
            <a:spLocks noGrp="1"/>
          </p:cNvSpPr>
          <p:nvPr>
            <p:ph type="hdr" sz="quarter"/>
          </p:nvPr>
        </p:nvSpPr>
        <p:spPr>
          <a:xfrm>
            <a:off x="0" y="0"/>
            <a:ext cx="2949520" cy="498720"/>
          </a:xfrm>
          <a:prstGeom prst="rect">
            <a:avLst/>
          </a:prstGeom>
        </p:spPr>
        <p:txBody>
          <a:bodyPr vert="horz" lIns="91833" tIns="45917" rIns="91833" bIns="45917"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1492B179-3B56-3491-8054-371860F4C0EB}"/>
              </a:ext>
            </a:extLst>
          </p:cNvPr>
          <p:cNvSpPr>
            <a:spLocks noGrp="1"/>
          </p:cNvSpPr>
          <p:nvPr>
            <p:ph type="dt" sz="quarter" idx="1"/>
          </p:nvPr>
        </p:nvSpPr>
        <p:spPr>
          <a:xfrm>
            <a:off x="3856083" y="0"/>
            <a:ext cx="2949520" cy="498720"/>
          </a:xfrm>
          <a:prstGeom prst="rect">
            <a:avLst/>
          </a:prstGeom>
        </p:spPr>
        <p:txBody>
          <a:bodyPr vert="horz" lIns="91833" tIns="45917" rIns="91833" bIns="45917" rtlCol="0"/>
          <a:lstStyle>
            <a:lvl1pPr algn="r">
              <a:defRPr sz="1200"/>
            </a:lvl1pPr>
          </a:lstStyle>
          <a:p>
            <a:fld id="{B6A2D6C6-97BF-4162-9A29-D4BB12D1BE70}" type="datetimeFigureOut">
              <a:rPr kumimoji="1" lang="ja-JP" altLang="en-US" smtClean="0"/>
              <a:t>2024/2/21</a:t>
            </a:fld>
            <a:endParaRPr kumimoji="1" lang="ja-JP" altLang="en-US"/>
          </a:p>
        </p:txBody>
      </p:sp>
      <p:sp>
        <p:nvSpPr>
          <p:cNvPr id="4" name="フッター プレースホルダー 3">
            <a:extLst>
              <a:ext uri="{FF2B5EF4-FFF2-40B4-BE49-F238E27FC236}">
                <a16:creationId xmlns:a16="http://schemas.microsoft.com/office/drawing/2014/main" id="{8B8A7F34-C77C-325C-3BEE-56209457F9C2}"/>
              </a:ext>
            </a:extLst>
          </p:cNvPr>
          <p:cNvSpPr>
            <a:spLocks noGrp="1"/>
          </p:cNvSpPr>
          <p:nvPr>
            <p:ph type="ftr" sz="quarter" idx="2"/>
          </p:nvPr>
        </p:nvSpPr>
        <p:spPr>
          <a:xfrm>
            <a:off x="0" y="9440619"/>
            <a:ext cx="2949520" cy="498719"/>
          </a:xfrm>
          <a:prstGeom prst="rect">
            <a:avLst/>
          </a:prstGeom>
        </p:spPr>
        <p:txBody>
          <a:bodyPr vert="horz" lIns="91833" tIns="45917" rIns="91833" bIns="45917"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9B785B1C-E7C6-25A9-6CE5-E97D2AA25F97}"/>
              </a:ext>
            </a:extLst>
          </p:cNvPr>
          <p:cNvSpPr>
            <a:spLocks noGrp="1"/>
          </p:cNvSpPr>
          <p:nvPr>
            <p:ph type="sldNum" sz="quarter" idx="3"/>
          </p:nvPr>
        </p:nvSpPr>
        <p:spPr>
          <a:xfrm>
            <a:off x="3856083" y="9440619"/>
            <a:ext cx="2949520" cy="498719"/>
          </a:xfrm>
          <a:prstGeom prst="rect">
            <a:avLst/>
          </a:prstGeom>
        </p:spPr>
        <p:txBody>
          <a:bodyPr vert="horz" lIns="91833" tIns="45917" rIns="91833" bIns="45917" rtlCol="0" anchor="b"/>
          <a:lstStyle>
            <a:lvl1pPr algn="r">
              <a:defRPr sz="1200"/>
            </a:lvl1pPr>
          </a:lstStyle>
          <a:p>
            <a:fld id="{87F4F632-6F6D-4218-8FA8-E5695D2E5AC5}" type="slidenum">
              <a:rPr kumimoji="1" lang="ja-JP" altLang="en-US" smtClean="0"/>
              <a:t>‹#›</a:t>
            </a:fld>
            <a:endParaRPr kumimoji="1" lang="ja-JP" altLang="en-US"/>
          </a:p>
        </p:txBody>
      </p:sp>
    </p:spTree>
    <p:extLst>
      <p:ext uri="{BB962C8B-B14F-4D97-AF65-F5344CB8AC3E}">
        <p14:creationId xmlns:p14="http://schemas.microsoft.com/office/powerpoint/2010/main" val="60222594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833" tIns="45917" rIns="91833" bIns="459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833" tIns="45917" rIns="91833" bIns="45917" rtlCol="0"/>
          <a:lstStyle>
            <a:lvl1pPr algn="r">
              <a:defRPr sz="1200"/>
            </a:lvl1pPr>
          </a:lstStyle>
          <a:p>
            <a:fld id="{C2CA5A51-0CA4-4FDE-81E4-FE4ADA113207}" type="datetimeFigureOut">
              <a:rPr kumimoji="1" lang="ja-JP" altLang="en-US" smtClean="0"/>
              <a:t>2024/2/21</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833" tIns="45917" rIns="91833" bIns="45917"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833" tIns="45917" rIns="91833" bIns="459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833" tIns="45917" rIns="91833" bIns="459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833" tIns="45917" rIns="91833" bIns="45917" rtlCol="0" anchor="b"/>
          <a:lstStyle>
            <a:lvl1pPr algn="r">
              <a:defRPr sz="1200"/>
            </a:lvl1pPr>
          </a:lstStyle>
          <a:p>
            <a:fld id="{860EF8B1-7E52-4BD1-B1EA-6521AE3342AE}" type="slidenum">
              <a:rPr kumimoji="1" lang="ja-JP" altLang="en-US" smtClean="0"/>
              <a:t>‹#›</a:t>
            </a:fld>
            <a:endParaRPr kumimoji="1" lang="ja-JP" altLang="en-US"/>
          </a:p>
        </p:txBody>
      </p:sp>
    </p:spTree>
    <p:extLst>
      <p:ext uri="{BB962C8B-B14F-4D97-AF65-F5344CB8AC3E}">
        <p14:creationId xmlns:p14="http://schemas.microsoft.com/office/powerpoint/2010/main" val="159606168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8606686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45335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21543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lang="en-US" altLang="ja-JP"/>
              <a:t>大阪駅北地区（地区計画・用途・防火）</a:t>
            </a:r>
          </a:p>
        </p:txBody>
      </p:sp>
      <p:sp>
        <p:nvSpPr>
          <p:cNvPr id="5" name="スライド番号プレースホルダー 4"/>
          <p:cNvSpPr>
            <a:spLocks noGrp="1"/>
          </p:cNvSpPr>
          <p:nvPr>
            <p:ph type="sldNum" sz="quarter" idx="11"/>
          </p:nvPr>
        </p:nvSpPr>
        <p:spPr/>
        <p:txBody>
          <a:bodyPr/>
          <a:lstStyle/>
          <a:p>
            <a:fld id="{9F9BD1D2-CEF9-4593-944B-71F127494CD0}" type="slidenum">
              <a:rPr lang="en-US" altLang="ja-JP" smtClean="0"/>
              <a:pPr/>
              <a:t>11</a:t>
            </a:fld>
            <a:endParaRPr lang="en-US" altLang="ja-JP"/>
          </a:p>
        </p:txBody>
      </p:sp>
    </p:spTree>
    <p:extLst>
      <p:ext uri="{BB962C8B-B14F-4D97-AF65-F5344CB8AC3E}">
        <p14:creationId xmlns:p14="http://schemas.microsoft.com/office/powerpoint/2010/main" val="3042454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endParaRPr lang="en-US" altLang="ja-JP" sz="18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3327398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endParaRPr lang="en-US" altLang="ja-JP" sz="18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1454003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sz="1800"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5"/>
          </p:nvPr>
        </p:nvSpPr>
        <p:spPr/>
        <p:txBody>
          <a:bodyPr/>
          <a:lstStyle/>
          <a:p>
            <a:pPr>
              <a:defRPr/>
            </a:pPr>
            <a:fld id="{875A3603-4E20-49CB-AEB0-91DBFF4B96B7}" type="slidenum">
              <a:rPr lang="ja-JP" altLang="en-US" smtClean="0"/>
              <a:pPr>
                <a:defRPr/>
              </a:pPr>
              <a:t>14</a:t>
            </a:fld>
            <a:endParaRPr lang="ja-JP"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sz="1800"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5"/>
          </p:nvPr>
        </p:nvSpPr>
        <p:spPr/>
        <p:txBody>
          <a:bodyPr/>
          <a:lstStyle/>
          <a:p>
            <a:pPr>
              <a:defRPr/>
            </a:pPr>
            <a:fld id="{875A3603-4E20-49CB-AEB0-91DBFF4B96B7}" type="slidenum">
              <a:rPr lang="ja-JP" altLang="en-US" smtClean="0"/>
              <a:pPr>
                <a:defRPr/>
              </a:pPr>
              <a:t>15</a:t>
            </a:fld>
            <a:endParaRPr lang="ja-JP" altLang="en-US" dirty="0"/>
          </a:p>
        </p:txBody>
      </p:sp>
    </p:spTree>
    <p:extLst>
      <p:ext uri="{BB962C8B-B14F-4D97-AF65-F5344CB8AC3E}">
        <p14:creationId xmlns:p14="http://schemas.microsoft.com/office/powerpoint/2010/main" val="2429097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8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908844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089913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909712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955F787-6973-4362-B9D8-F7B49330671A}" type="datetime1">
              <a:rPr kumimoji="1" lang="ja-JP" altLang="en-US" smtClean="0"/>
              <a:t>2024/2/21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848690-4F2E-4140-8098-AB257E06A568}" type="slidenum">
              <a:rPr kumimoji="1" lang="ja-JP" altLang="en-US" smtClean="0"/>
              <a:t>‹#›</a:t>
            </a:fld>
            <a:endParaRPr kumimoji="1" lang="ja-JP" altLang="en-US"/>
          </a:p>
        </p:txBody>
      </p:sp>
    </p:spTree>
    <p:extLst>
      <p:ext uri="{BB962C8B-B14F-4D97-AF65-F5344CB8AC3E}">
        <p14:creationId xmlns:p14="http://schemas.microsoft.com/office/powerpoint/2010/main" val="1108123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6C11CE2-07C2-4F3B-9D87-83DD86821F40}" type="datetime1">
              <a:rPr kumimoji="1" lang="ja-JP" altLang="en-US" smtClean="0"/>
              <a:t>2024/2/21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848690-4F2E-4140-8098-AB257E06A568}" type="slidenum">
              <a:rPr kumimoji="1" lang="ja-JP" altLang="en-US" smtClean="0"/>
              <a:t>‹#›</a:t>
            </a:fld>
            <a:endParaRPr kumimoji="1" lang="ja-JP" altLang="en-US"/>
          </a:p>
        </p:txBody>
      </p:sp>
    </p:spTree>
    <p:extLst>
      <p:ext uri="{BB962C8B-B14F-4D97-AF65-F5344CB8AC3E}">
        <p14:creationId xmlns:p14="http://schemas.microsoft.com/office/powerpoint/2010/main" val="1340797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35A79E1-F595-464F-9752-1755481E1BD1}" type="datetime1">
              <a:rPr kumimoji="1" lang="ja-JP" altLang="en-US" smtClean="0"/>
              <a:t>2024/2/21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848690-4F2E-4140-8098-AB257E06A568}" type="slidenum">
              <a:rPr kumimoji="1" lang="ja-JP" altLang="en-US" smtClean="0"/>
              <a:t>‹#›</a:t>
            </a:fld>
            <a:endParaRPr kumimoji="1" lang="ja-JP" altLang="en-US"/>
          </a:p>
        </p:txBody>
      </p:sp>
    </p:spTree>
    <p:extLst>
      <p:ext uri="{BB962C8B-B14F-4D97-AF65-F5344CB8AC3E}">
        <p14:creationId xmlns:p14="http://schemas.microsoft.com/office/powerpoint/2010/main" val="3532235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739FDE2-E89B-448A-B712-D21E06453F01}" type="datetime1">
              <a:rPr kumimoji="1" lang="ja-JP" altLang="en-US" smtClean="0"/>
              <a:t>2024/2/21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848690-4F2E-4140-8098-AB257E06A568}" type="slidenum">
              <a:rPr kumimoji="1" lang="ja-JP" altLang="en-US" smtClean="0"/>
              <a:t>‹#›</a:t>
            </a:fld>
            <a:endParaRPr kumimoji="1" lang="ja-JP" altLang="en-US"/>
          </a:p>
        </p:txBody>
      </p:sp>
    </p:spTree>
    <p:extLst>
      <p:ext uri="{BB962C8B-B14F-4D97-AF65-F5344CB8AC3E}">
        <p14:creationId xmlns:p14="http://schemas.microsoft.com/office/powerpoint/2010/main" val="1044171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7EFAA9C-D3AC-4845-BB11-E533098B4C83}" type="datetime1">
              <a:rPr kumimoji="1" lang="ja-JP" altLang="en-US" smtClean="0"/>
              <a:t>2024/2/21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848690-4F2E-4140-8098-AB257E06A568}" type="slidenum">
              <a:rPr kumimoji="1" lang="ja-JP" altLang="en-US" smtClean="0"/>
              <a:t>‹#›</a:t>
            </a:fld>
            <a:endParaRPr kumimoji="1" lang="ja-JP" altLang="en-US"/>
          </a:p>
        </p:txBody>
      </p:sp>
    </p:spTree>
    <p:extLst>
      <p:ext uri="{BB962C8B-B14F-4D97-AF65-F5344CB8AC3E}">
        <p14:creationId xmlns:p14="http://schemas.microsoft.com/office/powerpoint/2010/main" val="2528478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2409136-76DD-4F65-B6E6-41D364150BA4}" type="datetime1">
              <a:rPr kumimoji="1" lang="ja-JP" altLang="en-US" smtClean="0"/>
              <a:t>2024/2/21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C848690-4F2E-4140-8098-AB257E06A568}" type="slidenum">
              <a:rPr kumimoji="1" lang="ja-JP" altLang="en-US" smtClean="0"/>
              <a:t>‹#›</a:t>
            </a:fld>
            <a:endParaRPr kumimoji="1" lang="ja-JP" altLang="en-US"/>
          </a:p>
        </p:txBody>
      </p:sp>
    </p:spTree>
    <p:extLst>
      <p:ext uri="{BB962C8B-B14F-4D97-AF65-F5344CB8AC3E}">
        <p14:creationId xmlns:p14="http://schemas.microsoft.com/office/powerpoint/2010/main" val="413271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BB35BD2-6308-4DF4-87D4-80F155A749C6}" type="datetime1">
              <a:rPr kumimoji="1" lang="ja-JP" altLang="en-US" smtClean="0"/>
              <a:t>2024/2/21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C848690-4F2E-4140-8098-AB257E06A568}" type="slidenum">
              <a:rPr kumimoji="1" lang="ja-JP" altLang="en-US" smtClean="0"/>
              <a:t>‹#›</a:t>
            </a:fld>
            <a:endParaRPr kumimoji="1" lang="ja-JP" altLang="en-US"/>
          </a:p>
        </p:txBody>
      </p:sp>
    </p:spTree>
    <p:extLst>
      <p:ext uri="{BB962C8B-B14F-4D97-AF65-F5344CB8AC3E}">
        <p14:creationId xmlns:p14="http://schemas.microsoft.com/office/powerpoint/2010/main" val="751322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40F699F-11FF-48F7-BA2B-6FE22F13E67D}" type="datetime1">
              <a:rPr kumimoji="1" lang="ja-JP" altLang="en-US" smtClean="0"/>
              <a:t>2024/2/21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C848690-4F2E-4140-8098-AB257E06A568}" type="slidenum">
              <a:rPr kumimoji="1" lang="ja-JP" altLang="en-US" smtClean="0"/>
              <a:t>‹#›</a:t>
            </a:fld>
            <a:endParaRPr kumimoji="1" lang="ja-JP" altLang="en-US"/>
          </a:p>
        </p:txBody>
      </p:sp>
    </p:spTree>
    <p:extLst>
      <p:ext uri="{BB962C8B-B14F-4D97-AF65-F5344CB8AC3E}">
        <p14:creationId xmlns:p14="http://schemas.microsoft.com/office/powerpoint/2010/main" val="1864487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36829B-4CB8-46EC-8824-B32B785CDFF5}" type="datetime1">
              <a:rPr kumimoji="1" lang="ja-JP" altLang="en-US" smtClean="0"/>
              <a:t>2024/2/21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C848690-4F2E-4140-8098-AB257E06A568}" type="slidenum">
              <a:rPr kumimoji="1" lang="ja-JP" altLang="en-US" smtClean="0"/>
              <a:t>‹#›</a:t>
            </a:fld>
            <a:endParaRPr kumimoji="1" lang="ja-JP" altLang="en-US"/>
          </a:p>
        </p:txBody>
      </p:sp>
    </p:spTree>
    <p:extLst>
      <p:ext uri="{BB962C8B-B14F-4D97-AF65-F5344CB8AC3E}">
        <p14:creationId xmlns:p14="http://schemas.microsoft.com/office/powerpoint/2010/main" val="643587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677CC1B-AF49-47AC-A112-9ACD25E5E92F}" type="datetime1">
              <a:rPr kumimoji="1" lang="ja-JP" altLang="en-US" smtClean="0"/>
              <a:t>2024/2/21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C848690-4F2E-4140-8098-AB257E06A568}" type="slidenum">
              <a:rPr kumimoji="1" lang="ja-JP" altLang="en-US" smtClean="0"/>
              <a:t>‹#›</a:t>
            </a:fld>
            <a:endParaRPr kumimoji="1" lang="ja-JP" altLang="en-US"/>
          </a:p>
        </p:txBody>
      </p:sp>
    </p:spTree>
    <p:extLst>
      <p:ext uri="{BB962C8B-B14F-4D97-AF65-F5344CB8AC3E}">
        <p14:creationId xmlns:p14="http://schemas.microsoft.com/office/powerpoint/2010/main" val="3384796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E2C314A-8C9F-46DD-9D14-413FB68E1C86}" type="datetime1">
              <a:rPr kumimoji="1" lang="ja-JP" altLang="en-US" smtClean="0"/>
              <a:t>2024/2/21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C848690-4F2E-4140-8098-AB257E06A568}" type="slidenum">
              <a:rPr kumimoji="1" lang="ja-JP" altLang="en-US" smtClean="0"/>
              <a:t>‹#›</a:t>
            </a:fld>
            <a:endParaRPr kumimoji="1" lang="ja-JP" altLang="en-US"/>
          </a:p>
        </p:txBody>
      </p:sp>
    </p:spTree>
    <p:extLst>
      <p:ext uri="{BB962C8B-B14F-4D97-AF65-F5344CB8AC3E}">
        <p14:creationId xmlns:p14="http://schemas.microsoft.com/office/powerpoint/2010/main" val="307141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DA2A0C-EDA9-4295-BEEA-E2B0944A377B}" type="datetime1">
              <a:rPr kumimoji="1" lang="ja-JP" altLang="en-US" smtClean="0"/>
              <a:t>2024/2/21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400" b="1">
                <a:solidFill>
                  <a:schemeClr val="tx1">
                    <a:tint val="75000"/>
                  </a:schemeClr>
                </a:solidFill>
              </a:defRPr>
            </a:lvl1pPr>
          </a:lstStyle>
          <a:p>
            <a:fld id="{8C848690-4F2E-4140-8098-AB257E06A568}" type="slidenum">
              <a:rPr kumimoji="1" lang="ja-JP" altLang="en-US" smtClean="0"/>
              <a:pPr/>
              <a:t>‹#›</a:t>
            </a:fld>
            <a:endParaRPr kumimoji="1" lang="ja-JP" altLang="en-US"/>
          </a:p>
        </p:txBody>
      </p:sp>
    </p:spTree>
    <p:extLst>
      <p:ext uri="{BB962C8B-B14F-4D97-AF65-F5344CB8AC3E}">
        <p14:creationId xmlns:p14="http://schemas.microsoft.com/office/powerpoint/2010/main" val="42845181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9.e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2">
            <a:extLst>
              <a:ext uri="{FF2B5EF4-FFF2-40B4-BE49-F238E27FC236}">
                <a16:creationId xmlns:a16="http://schemas.microsoft.com/office/drawing/2014/main" id="{E28A147F-9AE4-97BE-DBEE-1C87115851B8}"/>
              </a:ext>
            </a:extLst>
          </p:cNvPr>
          <p:cNvSpPr txBox="1">
            <a:spLocks/>
          </p:cNvSpPr>
          <p:nvPr/>
        </p:nvSpPr>
        <p:spPr bwMode="auto">
          <a:xfrm>
            <a:off x="1588" y="2672556"/>
            <a:ext cx="9144000" cy="1512888"/>
          </a:xfrm>
          <a:prstGeom prst="rect">
            <a:avLst/>
          </a:prstGeom>
          <a:solidFill>
            <a:schemeClr val="accent5">
              <a:lumMod val="75000"/>
            </a:schemeClr>
          </a:solidFill>
          <a:ln w="57150">
            <a:noFill/>
          </a:ln>
        </p:spPr>
        <p:txBody>
          <a:bodyPr anchor="ctr"/>
          <a:lstStyle>
            <a:defPPr>
              <a:defRPr lang="en-US"/>
            </a:defPPr>
            <a:lvl1pPr algn="ctr">
              <a:spcBef>
                <a:spcPct val="0"/>
              </a:spcBef>
              <a:buFontTx/>
              <a:buNone/>
              <a:defRPr kumimoji="1" sz="3600" b="1">
                <a:solidFill>
                  <a:schemeClr val="bg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Font typeface="Arial" panose="020B0604020202020204" pitchFamily="34" charset="0"/>
              <a:buChar char="–"/>
              <a:defRPr kumimoji="1" sz="2800">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latin typeface="Calibri" panose="020F0502020204030204" pitchFamily="34" charset="0"/>
                <a:ea typeface="ＭＳ Ｐゴシック" panose="020B0600070205080204" pitchFamily="50" charset="-128"/>
              </a:defRPr>
            </a:lvl9pPr>
          </a:lstStyle>
          <a:p>
            <a:r>
              <a:rPr lang="ja-JP" altLang="en-US" sz="3600" dirty="0">
                <a:latin typeface="BIZ UDPゴシック" panose="020B0400000000000000" pitchFamily="50" charset="-128"/>
                <a:ea typeface="BIZ UDPゴシック" panose="020B0400000000000000" pitchFamily="50" charset="-128"/>
              </a:rPr>
              <a:t>都市高速鉄道第</a:t>
            </a:r>
            <a:r>
              <a:rPr lang="en-US" altLang="ja-JP" sz="3600" dirty="0">
                <a:latin typeface="BIZ UDPゴシック" panose="020B0400000000000000" pitchFamily="50" charset="-128"/>
                <a:ea typeface="BIZ UDPゴシック" panose="020B0400000000000000" pitchFamily="50" charset="-128"/>
              </a:rPr>
              <a:t>4</a:t>
            </a:r>
            <a:r>
              <a:rPr lang="ja-JP" altLang="en-US" sz="3600" dirty="0">
                <a:latin typeface="BIZ UDPゴシック" panose="020B0400000000000000" pitchFamily="50" charset="-128"/>
                <a:ea typeface="BIZ UDPゴシック" panose="020B0400000000000000" pitchFamily="50" charset="-128"/>
              </a:rPr>
              <a:t>号線</a:t>
            </a:r>
            <a:r>
              <a:rPr lang="en-US" altLang="ja-JP" sz="3600" dirty="0">
                <a:latin typeface="BIZ UDPゴシック" panose="020B0400000000000000" pitchFamily="50" charset="-128"/>
                <a:ea typeface="BIZ UDPゴシック" panose="020B0400000000000000" pitchFamily="50" charset="-128"/>
              </a:rPr>
              <a:t>(</a:t>
            </a:r>
            <a:r>
              <a:rPr lang="ja-JP" altLang="en-US" sz="3600" dirty="0">
                <a:latin typeface="BIZ UDPゴシック" panose="020B0400000000000000" pitchFamily="50" charset="-128"/>
                <a:ea typeface="BIZ UDPゴシック" panose="020B0400000000000000" pitchFamily="50" charset="-128"/>
              </a:rPr>
              <a:t>中央線</a:t>
            </a:r>
            <a:r>
              <a:rPr lang="en-US" altLang="ja-JP" sz="3600" dirty="0">
                <a:latin typeface="BIZ UDPゴシック" panose="020B0400000000000000" pitchFamily="50" charset="-128"/>
                <a:ea typeface="BIZ UDPゴシック" panose="020B0400000000000000" pitchFamily="50" charset="-128"/>
              </a:rPr>
              <a:t>)</a:t>
            </a:r>
            <a:r>
              <a:rPr lang="ja-JP" altLang="en-US" sz="3600" dirty="0">
                <a:latin typeface="BIZ UDPゴシック" panose="020B0400000000000000" pitchFamily="50" charset="-128"/>
                <a:ea typeface="BIZ UDPゴシック" panose="020B0400000000000000" pitchFamily="50" charset="-128"/>
              </a:rPr>
              <a:t>の</a:t>
            </a:r>
            <a:endParaRPr lang="en-US" altLang="ja-JP" sz="3600" dirty="0">
              <a:latin typeface="BIZ UDPゴシック" panose="020B0400000000000000" pitchFamily="50" charset="-128"/>
              <a:ea typeface="BIZ UDPゴシック" panose="020B0400000000000000" pitchFamily="50" charset="-128"/>
            </a:endParaRPr>
          </a:p>
          <a:p>
            <a:r>
              <a:rPr lang="ja-JP" altLang="en-US" sz="3600" dirty="0">
                <a:latin typeface="BIZ UDPゴシック" panose="020B0400000000000000" pitchFamily="50" charset="-128"/>
                <a:ea typeface="BIZ UDPゴシック" panose="020B0400000000000000" pitchFamily="50" charset="-128"/>
              </a:rPr>
              <a:t>都市計画変更について</a:t>
            </a:r>
            <a:endParaRPr lang="ja-JP" altLang="en-US" dirty="0">
              <a:latin typeface="Meiryo UI" panose="020B0604030504040204" pitchFamily="50" charset="-128"/>
              <a:ea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3EEFB360-DB82-4E94-B19C-FC143784B1D0}"/>
              </a:ext>
            </a:extLst>
          </p:cNvPr>
          <p:cNvSpPr>
            <a:spLocks noGrp="1"/>
          </p:cNvSpPr>
          <p:nvPr>
            <p:ph type="sldNum" sz="quarter" idx="12"/>
          </p:nvPr>
        </p:nvSpPr>
        <p:spPr>
          <a:xfrm>
            <a:off x="6905820" y="6356351"/>
            <a:ext cx="2057400" cy="365125"/>
          </a:xfrm>
        </p:spPr>
        <p:txBody>
          <a:bodyPr/>
          <a:lstStyle/>
          <a:p>
            <a:fld id="{8C848690-4F2E-4140-8098-AB257E06A568}" type="slidenum">
              <a:rPr kumimoji="1" lang="ja-JP" altLang="en-US" smtClean="0"/>
              <a:t>10</a:t>
            </a:fld>
            <a:endParaRPr kumimoji="1" lang="ja-JP" altLang="en-US"/>
          </a:p>
        </p:txBody>
      </p:sp>
    </p:spTree>
    <p:extLst>
      <p:ext uri="{BB962C8B-B14F-4D97-AF65-F5344CB8AC3E}">
        <p14:creationId xmlns:p14="http://schemas.microsoft.com/office/powerpoint/2010/main" val="2037007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8B18DC77-EDEA-41C6-A587-12DE337730A5}"/>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b="22960"/>
          <a:stretch/>
        </p:blipFill>
        <p:spPr>
          <a:xfrm>
            <a:off x="1112099" y="2967628"/>
            <a:ext cx="7139940" cy="3739476"/>
          </a:xfrm>
          <a:prstGeom prst="rect">
            <a:avLst/>
          </a:prstGeom>
        </p:spPr>
      </p:pic>
      <p:sp>
        <p:nvSpPr>
          <p:cNvPr id="56" name="四角形: 角を丸くする 55">
            <a:extLst>
              <a:ext uri="{FF2B5EF4-FFF2-40B4-BE49-F238E27FC236}">
                <a16:creationId xmlns:a16="http://schemas.microsoft.com/office/drawing/2014/main" id="{92136449-0626-451F-ACB9-D8DA8AE5F70D}"/>
              </a:ext>
            </a:extLst>
          </p:cNvPr>
          <p:cNvSpPr/>
          <p:nvPr/>
        </p:nvSpPr>
        <p:spPr>
          <a:xfrm>
            <a:off x="6041880" y="3899430"/>
            <a:ext cx="128441" cy="2807673"/>
          </a:xfrm>
          <a:prstGeom prst="roundRect">
            <a:avLst/>
          </a:prstGeom>
          <a:solidFill>
            <a:srgbClr val="00B050"/>
          </a:solidFill>
          <a:ln w="3175"/>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B050"/>
              </a:solidFill>
            </a:endParaRPr>
          </a:p>
        </p:txBody>
      </p:sp>
      <p:sp>
        <p:nvSpPr>
          <p:cNvPr id="5" name="四角形: 角を丸くする 4">
            <a:extLst>
              <a:ext uri="{FF2B5EF4-FFF2-40B4-BE49-F238E27FC236}">
                <a16:creationId xmlns:a16="http://schemas.microsoft.com/office/drawing/2014/main" id="{CA82CB60-4E75-469D-B8B3-D28BD106AC02}"/>
              </a:ext>
            </a:extLst>
          </p:cNvPr>
          <p:cNvSpPr/>
          <p:nvPr/>
        </p:nvSpPr>
        <p:spPr>
          <a:xfrm>
            <a:off x="5807376" y="3899430"/>
            <a:ext cx="128441" cy="2807674"/>
          </a:xfrm>
          <a:prstGeom prst="roundRect">
            <a:avLst/>
          </a:prstGeom>
          <a:solidFill>
            <a:srgbClr val="00B050"/>
          </a:solidFill>
          <a:ln w="3175"/>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B050"/>
              </a:solidFill>
            </a:endParaRPr>
          </a:p>
        </p:txBody>
      </p:sp>
      <p:sp>
        <p:nvSpPr>
          <p:cNvPr id="396" name="角丸四角形 395"/>
          <p:cNvSpPr/>
          <p:nvPr/>
        </p:nvSpPr>
        <p:spPr>
          <a:xfrm>
            <a:off x="243550" y="840684"/>
            <a:ext cx="8686800" cy="1644227"/>
          </a:xfrm>
          <a:prstGeom prst="roundRect">
            <a:avLst>
              <a:gd name="adj" fmla="val 11677"/>
            </a:avLst>
          </a:prstGeom>
          <a:solidFill>
            <a:schemeClr val="accent5">
              <a:lumMod val="20000"/>
              <a:lumOff val="80000"/>
            </a:schemeClr>
          </a:solidFill>
          <a:ln w="19050"/>
        </p:spPr>
        <p:style>
          <a:lnRef idx="2">
            <a:schemeClr val="accent5"/>
          </a:lnRef>
          <a:fillRef idx="1">
            <a:schemeClr val="lt1"/>
          </a:fillRef>
          <a:effectRef idx="0">
            <a:schemeClr val="accent5"/>
          </a:effectRef>
          <a:fontRef idx="minor">
            <a:schemeClr val="dk1"/>
          </a:fontRef>
        </p:style>
        <p:txBody>
          <a:bodyPr tIns="46800" rtlCol="0" anchor="t">
            <a:spAutoFit/>
          </a:bodyPr>
          <a:lstStyle/>
          <a:p>
            <a:pPr marL="285750" indent="-285750">
              <a:spcBef>
                <a:spcPts val="600"/>
              </a:spcBef>
              <a:buFont typeface="Wingdings" panose="05000000000000000000" pitchFamily="2" charset="2"/>
              <a:buChar char="l"/>
            </a:pPr>
            <a:r>
              <a:rPr kumimoji="1" lang="ja-JP" altLang="en-US" sz="1400" dirty="0">
                <a:solidFill>
                  <a:schemeClr val="tx1"/>
                </a:solidFill>
              </a:rPr>
              <a:t>大学キャンパスから大規模集客・交流施設、新駅・駅ビル・水辺の歩行者空間、大阪城公園駅をつなぐ、利便性・快適性・安全性に優れ、バリアフリー化された歩行者空間のネットワーク化をめざす。</a:t>
            </a:r>
            <a:endParaRPr kumimoji="1" lang="en-US" altLang="ja-JP" sz="1400" dirty="0">
              <a:solidFill>
                <a:schemeClr val="tx1"/>
              </a:solidFill>
            </a:endParaRPr>
          </a:p>
          <a:p>
            <a:pPr marL="285750" indent="-285750">
              <a:spcBef>
                <a:spcPts val="600"/>
              </a:spcBef>
              <a:buFont typeface="Wingdings" panose="05000000000000000000" pitchFamily="2" charset="2"/>
              <a:buChar char="l"/>
            </a:pPr>
            <a:r>
              <a:rPr kumimoji="1" lang="ja-JP" altLang="en-US" sz="1400" dirty="0">
                <a:solidFill>
                  <a:schemeClr val="tx1"/>
                </a:solidFill>
              </a:rPr>
              <a:t>広域的な観光振興の観点から、大阪城公園（大阪城、大阪城港等）と開発地区（空飛ぶクルマの離発着場（</a:t>
            </a:r>
            <a:r>
              <a:rPr kumimoji="1" lang="en-US" altLang="ja-JP" sz="1400" dirty="0">
                <a:solidFill>
                  <a:schemeClr val="tx1"/>
                </a:solidFill>
              </a:rPr>
              <a:t>VP</a:t>
            </a:r>
            <a:r>
              <a:rPr kumimoji="1" lang="ja-JP" altLang="en-US" sz="1400" dirty="0">
                <a:solidFill>
                  <a:schemeClr val="tx1"/>
                </a:solidFill>
              </a:rPr>
              <a:t>）や大規模集客・交流施設等）の観光拠点をむすび、にぎわいの創出や回遊性を高める。</a:t>
            </a:r>
          </a:p>
          <a:p>
            <a:pPr marL="285750" indent="-285750">
              <a:spcBef>
                <a:spcPts val="600"/>
              </a:spcBef>
              <a:buFont typeface="Wingdings" panose="05000000000000000000" pitchFamily="2" charset="2"/>
              <a:buChar char="l"/>
            </a:pPr>
            <a:r>
              <a:rPr kumimoji="1" lang="ja-JP" altLang="en-US" sz="1400" dirty="0">
                <a:solidFill>
                  <a:schemeClr val="tx1"/>
                </a:solidFill>
              </a:rPr>
              <a:t>民間開発にあわせた歩行者空間の整備や確保、水辺の歩行者空間の整備とともに、公民が協働したデッキなどの整備により連続した動線の整備を進める。</a:t>
            </a:r>
            <a:endParaRPr kumimoji="1" lang="en-US" altLang="ja-JP" sz="1400" dirty="0">
              <a:solidFill>
                <a:schemeClr val="tx1"/>
              </a:solidFill>
            </a:endParaRPr>
          </a:p>
        </p:txBody>
      </p:sp>
      <p:grpSp>
        <p:nvGrpSpPr>
          <p:cNvPr id="35" name="グループ化 34">
            <a:extLst>
              <a:ext uri="{FF2B5EF4-FFF2-40B4-BE49-F238E27FC236}">
                <a16:creationId xmlns:a16="http://schemas.microsoft.com/office/drawing/2014/main" id="{31E8D6F2-1EDE-45FF-B3A7-F1E5C413DDCF}"/>
              </a:ext>
            </a:extLst>
          </p:cNvPr>
          <p:cNvGrpSpPr/>
          <p:nvPr/>
        </p:nvGrpSpPr>
        <p:grpSpPr>
          <a:xfrm>
            <a:off x="5190242" y="4874039"/>
            <a:ext cx="1667598" cy="942435"/>
            <a:chOff x="4405044" y="4577973"/>
            <a:chExt cx="1667598" cy="942435"/>
          </a:xfrm>
        </p:grpSpPr>
        <p:cxnSp>
          <p:nvCxnSpPr>
            <p:cNvPr id="48" name="直線コネクタ 47"/>
            <p:cNvCxnSpPr>
              <a:cxnSpLocks/>
            </p:cNvCxnSpPr>
            <p:nvPr/>
          </p:nvCxnSpPr>
          <p:spPr>
            <a:xfrm flipV="1">
              <a:off x="4405044" y="4577973"/>
              <a:ext cx="267609" cy="60786"/>
            </a:xfrm>
            <a:prstGeom prst="line">
              <a:avLst/>
            </a:prstGeom>
            <a:ln w="12700">
              <a:solidFill>
                <a:srgbClr val="0066FF"/>
              </a:solidFill>
            </a:ln>
          </p:spPr>
          <p:style>
            <a:lnRef idx="1">
              <a:schemeClr val="dk1"/>
            </a:lnRef>
            <a:fillRef idx="0">
              <a:schemeClr val="dk1"/>
            </a:fillRef>
            <a:effectRef idx="0">
              <a:schemeClr val="dk1"/>
            </a:effectRef>
            <a:fontRef idx="minor">
              <a:schemeClr val="tx1"/>
            </a:fontRef>
          </p:style>
        </p:cxnSp>
        <p:cxnSp>
          <p:nvCxnSpPr>
            <p:cNvPr id="65" name="直線コネクタ 64"/>
            <p:cNvCxnSpPr>
              <a:cxnSpLocks/>
            </p:cNvCxnSpPr>
            <p:nvPr/>
          </p:nvCxnSpPr>
          <p:spPr>
            <a:xfrm>
              <a:off x="4678641" y="4586910"/>
              <a:ext cx="460711" cy="666827"/>
            </a:xfrm>
            <a:prstGeom prst="line">
              <a:avLst/>
            </a:prstGeom>
            <a:ln w="12700">
              <a:solidFill>
                <a:srgbClr val="0066FF"/>
              </a:solidFill>
            </a:ln>
          </p:spPr>
          <p:style>
            <a:lnRef idx="1">
              <a:schemeClr val="dk1"/>
            </a:lnRef>
            <a:fillRef idx="0">
              <a:schemeClr val="dk1"/>
            </a:fillRef>
            <a:effectRef idx="0">
              <a:schemeClr val="dk1"/>
            </a:effectRef>
            <a:fontRef idx="minor">
              <a:schemeClr val="tx1"/>
            </a:fontRef>
          </p:style>
        </p:cxnSp>
        <p:cxnSp>
          <p:nvCxnSpPr>
            <p:cNvPr id="67" name="直線コネクタ 66"/>
            <p:cNvCxnSpPr>
              <a:cxnSpLocks/>
            </p:cNvCxnSpPr>
            <p:nvPr/>
          </p:nvCxnSpPr>
          <p:spPr>
            <a:xfrm>
              <a:off x="5139352" y="5253737"/>
              <a:ext cx="833438" cy="0"/>
            </a:xfrm>
            <a:prstGeom prst="line">
              <a:avLst/>
            </a:prstGeom>
            <a:ln w="12700">
              <a:solidFill>
                <a:srgbClr val="0066FF"/>
              </a:solidFill>
            </a:ln>
          </p:spPr>
          <p:style>
            <a:lnRef idx="1">
              <a:schemeClr val="dk1"/>
            </a:lnRef>
            <a:fillRef idx="0">
              <a:schemeClr val="dk1"/>
            </a:fillRef>
            <a:effectRef idx="0">
              <a:schemeClr val="dk1"/>
            </a:effectRef>
            <a:fontRef idx="minor">
              <a:schemeClr val="tx1"/>
            </a:fontRef>
          </p:style>
        </p:cxnSp>
        <p:cxnSp>
          <p:nvCxnSpPr>
            <p:cNvPr id="73" name="直線コネクタ 72"/>
            <p:cNvCxnSpPr>
              <a:cxnSpLocks/>
            </p:cNvCxnSpPr>
            <p:nvPr/>
          </p:nvCxnSpPr>
          <p:spPr>
            <a:xfrm>
              <a:off x="5972790" y="5253737"/>
              <a:ext cx="99852" cy="266671"/>
            </a:xfrm>
            <a:prstGeom prst="line">
              <a:avLst/>
            </a:prstGeom>
            <a:ln w="12700">
              <a:solidFill>
                <a:srgbClr val="0066FF"/>
              </a:solidFill>
            </a:ln>
          </p:spPr>
          <p:style>
            <a:lnRef idx="1">
              <a:schemeClr val="dk1"/>
            </a:lnRef>
            <a:fillRef idx="0">
              <a:schemeClr val="dk1"/>
            </a:fillRef>
            <a:effectRef idx="0">
              <a:schemeClr val="dk1"/>
            </a:effectRef>
            <a:fontRef idx="minor">
              <a:schemeClr val="tx1"/>
            </a:fontRef>
          </p:style>
        </p:cxnSp>
      </p:grpSp>
      <p:grpSp>
        <p:nvGrpSpPr>
          <p:cNvPr id="3" name="グループ化 2">
            <a:extLst>
              <a:ext uri="{FF2B5EF4-FFF2-40B4-BE49-F238E27FC236}">
                <a16:creationId xmlns:a16="http://schemas.microsoft.com/office/drawing/2014/main" id="{4B526175-AA1D-6980-45DC-7A0F8FDBD283}"/>
              </a:ext>
            </a:extLst>
          </p:cNvPr>
          <p:cNvGrpSpPr/>
          <p:nvPr/>
        </p:nvGrpSpPr>
        <p:grpSpPr>
          <a:xfrm>
            <a:off x="2359739" y="3386818"/>
            <a:ext cx="4463477" cy="2662628"/>
            <a:chOff x="2364067" y="2111901"/>
            <a:chExt cx="4463477" cy="2662628"/>
          </a:xfrm>
        </p:grpSpPr>
        <p:cxnSp>
          <p:nvCxnSpPr>
            <p:cNvPr id="94" name="直線コネクタ 93">
              <a:extLst>
                <a:ext uri="{FF2B5EF4-FFF2-40B4-BE49-F238E27FC236}">
                  <a16:creationId xmlns:a16="http://schemas.microsoft.com/office/drawing/2014/main" id="{1AED48F1-5334-4711-8FE4-5D37BE883762}"/>
                </a:ext>
              </a:extLst>
            </p:cNvPr>
            <p:cNvCxnSpPr>
              <a:cxnSpLocks/>
            </p:cNvCxnSpPr>
            <p:nvPr/>
          </p:nvCxnSpPr>
          <p:spPr bwMode="gray">
            <a:xfrm>
              <a:off x="3666652" y="2296255"/>
              <a:ext cx="2142142" cy="210679"/>
            </a:xfrm>
            <a:prstGeom prst="line">
              <a:avLst/>
            </a:prstGeom>
            <a:ln w="117475" cap="rnd">
              <a:solidFill>
                <a:srgbClr val="FFFFFF"/>
              </a:solidFill>
              <a:prstDash val="sysDot"/>
            </a:ln>
            <a:effectLst>
              <a:glow rad="127000">
                <a:srgbClr val="0070C0">
                  <a:alpha val="40000"/>
                </a:srgbClr>
              </a:glow>
            </a:effectLst>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A3438B06-1134-4A8C-AB17-5995944EDE26}"/>
                </a:ext>
              </a:extLst>
            </p:cNvPr>
            <p:cNvCxnSpPr>
              <a:cxnSpLocks/>
            </p:cNvCxnSpPr>
            <p:nvPr/>
          </p:nvCxnSpPr>
          <p:spPr bwMode="gray">
            <a:xfrm>
              <a:off x="5838652" y="4646683"/>
              <a:ext cx="988892" cy="0"/>
            </a:xfrm>
            <a:prstGeom prst="line">
              <a:avLst/>
            </a:prstGeom>
            <a:ln w="117475" cap="rnd">
              <a:solidFill>
                <a:srgbClr val="FFFFFF"/>
              </a:solidFill>
              <a:prstDash val="sysDot"/>
            </a:ln>
            <a:effectLst>
              <a:glow rad="127000">
                <a:srgbClr val="0070C0">
                  <a:alpha val="40000"/>
                </a:srgbClr>
              </a:glow>
            </a:effectLst>
          </p:spPr>
          <p:style>
            <a:lnRef idx="1">
              <a:schemeClr val="accent1"/>
            </a:lnRef>
            <a:fillRef idx="0">
              <a:schemeClr val="accent1"/>
            </a:fillRef>
            <a:effectRef idx="0">
              <a:schemeClr val="accent1"/>
            </a:effectRef>
            <a:fontRef idx="minor">
              <a:schemeClr val="tx1"/>
            </a:fontRef>
          </p:style>
        </p:cxnSp>
        <p:cxnSp>
          <p:nvCxnSpPr>
            <p:cNvPr id="96" name="直線コネクタ 95">
              <a:extLst>
                <a:ext uri="{FF2B5EF4-FFF2-40B4-BE49-F238E27FC236}">
                  <a16:creationId xmlns:a16="http://schemas.microsoft.com/office/drawing/2014/main" id="{3DC0C43F-B7F8-4C3A-8C4A-022B0D3B515D}"/>
                </a:ext>
              </a:extLst>
            </p:cNvPr>
            <p:cNvCxnSpPr>
              <a:cxnSpLocks/>
            </p:cNvCxnSpPr>
            <p:nvPr/>
          </p:nvCxnSpPr>
          <p:spPr bwMode="gray">
            <a:xfrm>
              <a:off x="5134509" y="3738277"/>
              <a:ext cx="694517" cy="876656"/>
            </a:xfrm>
            <a:prstGeom prst="line">
              <a:avLst/>
            </a:prstGeom>
            <a:ln w="117475" cap="rnd">
              <a:solidFill>
                <a:srgbClr val="FFFFFF"/>
              </a:solidFill>
              <a:prstDash val="sysDot"/>
            </a:ln>
            <a:effectLst>
              <a:glow rad="127000">
                <a:srgbClr val="0070C0">
                  <a:alpha val="40000"/>
                </a:srgbClr>
              </a:glow>
            </a:effectLst>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02C449EC-3656-17C6-05D4-9308474DD97F}"/>
                </a:ext>
              </a:extLst>
            </p:cNvPr>
            <p:cNvCxnSpPr>
              <a:cxnSpLocks/>
            </p:cNvCxnSpPr>
            <p:nvPr/>
          </p:nvCxnSpPr>
          <p:spPr bwMode="gray">
            <a:xfrm flipH="1">
              <a:off x="3445496" y="2463013"/>
              <a:ext cx="160217" cy="451120"/>
            </a:xfrm>
            <a:prstGeom prst="line">
              <a:avLst/>
            </a:prstGeom>
            <a:ln w="117475" cap="rnd">
              <a:solidFill>
                <a:srgbClr val="FFFFFF"/>
              </a:solidFill>
              <a:prstDash val="sysDot"/>
            </a:ln>
            <a:effectLst>
              <a:glow rad="127000">
                <a:srgbClr val="0070C0">
                  <a:alpha val="40000"/>
                </a:srgbClr>
              </a:glow>
            </a:effectLst>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43F23922-12D5-47C2-BF07-52D9670413DD}"/>
                </a:ext>
              </a:extLst>
            </p:cNvPr>
            <p:cNvCxnSpPr>
              <a:cxnSpLocks/>
            </p:cNvCxnSpPr>
            <p:nvPr/>
          </p:nvCxnSpPr>
          <p:spPr bwMode="gray">
            <a:xfrm>
              <a:off x="5029008" y="2624513"/>
              <a:ext cx="5663" cy="1078732"/>
            </a:xfrm>
            <a:prstGeom prst="line">
              <a:avLst/>
            </a:prstGeom>
            <a:ln w="117475" cap="rnd">
              <a:solidFill>
                <a:srgbClr val="FFFFFF"/>
              </a:solidFill>
              <a:prstDash val="sysDot"/>
            </a:ln>
            <a:effectLst>
              <a:glow rad="127000">
                <a:srgbClr val="0070C0">
                  <a:alpha val="40000"/>
                </a:srgbClr>
              </a:glow>
            </a:effectLst>
          </p:spPr>
          <p:style>
            <a:lnRef idx="1">
              <a:schemeClr val="accent1"/>
            </a:lnRef>
            <a:fillRef idx="0">
              <a:schemeClr val="accent1"/>
            </a:fillRef>
            <a:effectRef idx="0">
              <a:schemeClr val="accent1"/>
            </a:effectRef>
            <a:fontRef idx="minor">
              <a:schemeClr val="tx1"/>
            </a:fontRef>
          </p:style>
        </p:cxnSp>
        <p:sp>
          <p:nvSpPr>
            <p:cNvPr id="28" name="正方形/長方形 27">
              <a:extLst>
                <a:ext uri="{FF2B5EF4-FFF2-40B4-BE49-F238E27FC236}">
                  <a16:creationId xmlns:a16="http://schemas.microsoft.com/office/drawing/2014/main" id="{D96CADB3-EB63-1BE3-30EF-1494F2A65155}"/>
                </a:ext>
              </a:extLst>
            </p:cNvPr>
            <p:cNvSpPr>
              <a:spLocks/>
            </p:cNvSpPr>
            <p:nvPr/>
          </p:nvSpPr>
          <p:spPr>
            <a:xfrm rot="327450">
              <a:off x="4070379" y="2111901"/>
              <a:ext cx="1302196" cy="320544"/>
            </a:xfrm>
            <a:prstGeom prst="rect">
              <a:avLst/>
            </a:prstGeom>
            <a:noFill/>
            <a:ln w="19050" cmpd="dbl">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0" rIns="36000" bIns="0" numCol="1" spcCol="0" rtlCol="0" fromWordArt="0" anchor="ctr" anchorCtr="0" forceAA="0" compatLnSpc="1">
              <a:prstTxWarp prst="textNoShape">
                <a:avLst/>
              </a:prstTxWarp>
              <a:noAutofit/>
            </a:bodyPr>
            <a:lstStyle/>
            <a:p>
              <a:pPr algn="ctr">
                <a:spcAft>
                  <a:spcPts val="0"/>
                </a:spcAft>
              </a:pPr>
              <a:r>
                <a:rPr lang="ja-JP" altLang="en-US" sz="1000" b="1" kern="100" dirty="0">
                  <a:solidFill>
                    <a:srgbClr val="002060"/>
                  </a:solidFill>
                  <a:effectLst>
                    <a:glow rad="127000">
                      <a:schemeClr val="bg1"/>
                    </a:glow>
                  </a:effectLst>
                  <a:latin typeface="BIZ UDPゴシック" panose="020B0400000000000000" pitchFamily="50" charset="-128"/>
                  <a:ea typeface="BIZ UDPゴシック" panose="020B0400000000000000" pitchFamily="50" charset="-128"/>
                  <a:cs typeface="Times New Roman" panose="02020603050405020304" pitchFamily="18" charset="0"/>
                </a:rPr>
                <a:t>水辺の歩行者空間</a:t>
              </a:r>
              <a:endParaRPr lang="ja-JP" sz="1200" kern="100" dirty="0">
                <a:solidFill>
                  <a:srgbClr val="002060"/>
                </a:solidFill>
                <a:effectLst>
                  <a:glow rad="127000">
                    <a:schemeClr val="bg1"/>
                  </a:glow>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9" name="正方形/長方形 28">
              <a:extLst>
                <a:ext uri="{FF2B5EF4-FFF2-40B4-BE49-F238E27FC236}">
                  <a16:creationId xmlns:a16="http://schemas.microsoft.com/office/drawing/2014/main" id="{4F594E67-BBF6-EF6F-EE4C-63C381F39FB3}"/>
                </a:ext>
              </a:extLst>
            </p:cNvPr>
            <p:cNvSpPr>
              <a:spLocks/>
            </p:cNvSpPr>
            <p:nvPr/>
          </p:nvSpPr>
          <p:spPr>
            <a:xfrm rot="3250429">
              <a:off x="4958891" y="3963159"/>
              <a:ext cx="1302196" cy="320544"/>
            </a:xfrm>
            <a:prstGeom prst="rect">
              <a:avLst/>
            </a:prstGeom>
            <a:noFill/>
            <a:ln w="19050" cmpd="dbl">
              <a:noFill/>
            </a:ln>
            <a:effectLst>
              <a:glow rad="1270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0" rIns="36000" bIns="0" numCol="1" spcCol="0" rtlCol="0" fromWordArt="0" anchor="ctr" anchorCtr="0" forceAA="0" compatLnSpc="1">
              <a:prstTxWarp prst="textNoShape">
                <a:avLst/>
              </a:prstTxWarp>
              <a:noAutofit/>
            </a:bodyPr>
            <a:lstStyle/>
            <a:p>
              <a:pPr algn="ctr">
                <a:spcAft>
                  <a:spcPts val="0"/>
                </a:spcAft>
              </a:pPr>
              <a:r>
                <a:rPr lang="ja-JP" altLang="en-US" sz="1000" b="1" kern="100" dirty="0">
                  <a:solidFill>
                    <a:srgbClr val="002060"/>
                  </a:solidFill>
                  <a:effectLst>
                    <a:glow rad="127000">
                      <a:schemeClr val="bg1"/>
                    </a:glow>
                  </a:effectLst>
                  <a:latin typeface="BIZ UDPゴシック" panose="020B0400000000000000" pitchFamily="50" charset="-128"/>
                  <a:ea typeface="BIZ UDPゴシック" panose="020B0400000000000000" pitchFamily="50" charset="-128"/>
                  <a:cs typeface="Times New Roman" panose="02020603050405020304" pitchFamily="18" charset="0"/>
                </a:rPr>
                <a:t>歩行者空間</a:t>
              </a:r>
              <a:endParaRPr lang="ja-JP" sz="1200" kern="100" dirty="0">
                <a:solidFill>
                  <a:srgbClr val="002060"/>
                </a:solidFill>
                <a:effectLst>
                  <a:glow rad="127000">
                    <a:schemeClr val="bg1"/>
                  </a:glow>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cxnSp>
          <p:nvCxnSpPr>
            <p:cNvPr id="54" name="直線コネクタ 53">
              <a:extLst>
                <a:ext uri="{FF2B5EF4-FFF2-40B4-BE49-F238E27FC236}">
                  <a16:creationId xmlns:a16="http://schemas.microsoft.com/office/drawing/2014/main" id="{EA3AE928-4540-4ABD-A570-337DCE45BF6A}"/>
                </a:ext>
              </a:extLst>
            </p:cNvPr>
            <p:cNvCxnSpPr>
              <a:cxnSpLocks/>
            </p:cNvCxnSpPr>
            <p:nvPr/>
          </p:nvCxnSpPr>
          <p:spPr bwMode="gray">
            <a:xfrm flipV="1">
              <a:off x="2788902" y="2959100"/>
              <a:ext cx="598823" cy="79435"/>
            </a:xfrm>
            <a:prstGeom prst="line">
              <a:avLst/>
            </a:prstGeom>
            <a:ln w="117475" cap="rnd">
              <a:solidFill>
                <a:srgbClr val="FFFFFF"/>
              </a:solidFill>
              <a:prstDash val="sysDot"/>
            </a:ln>
            <a:effectLst>
              <a:glow rad="127000">
                <a:srgbClr val="0070C0">
                  <a:alpha val="40000"/>
                </a:srgbClr>
              </a:glow>
            </a:effectLst>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C76555B3-5C12-D3A3-99B1-4AA1AC3341EB}"/>
                </a:ext>
              </a:extLst>
            </p:cNvPr>
            <p:cNvSpPr>
              <a:spLocks/>
            </p:cNvSpPr>
            <p:nvPr/>
          </p:nvSpPr>
          <p:spPr>
            <a:xfrm>
              <a:off x="2364067" y="3100633"/>
              <a:ext cx="1302196" cy="320544"/>
            </a:xfrm>
            <a:prstGeom prst="rect">
              <a:avLst/>
            </a:prstGeom>
            <a:noFill/>
            <a:ln w="19050" cmpd="dbl">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0" rIns="36000" bIns="0" numCol="1" spcCol="0" rtlCol="0" fromWordArt="0" anchor="ctr" anchorCtr="0" forceAA="0" compatLnSpc="1">
              <a:prstTxWarp prst="textNoShape">
                <a:avLst/>
              </a:prstTxWarp>
              <a:noAutofit/>
            </a:bodyPr>
            <a:lstStyle/>
            <a:p>
              <a:pPr algn="ctr">
                <a:spcAft>
                  <a:spcPts val="0"/>
                </a:spcAft>
              </a:pPr>
              <a:r>
                <a:rPr lang="ja-JP" altLang="en-US" sz="1000" b="1" kern="100" dirty="0">
                  <a:solidFill>
                    <a:srgbClr val="002060"/>
                  </a:solidFill>
                  <a:effectLst>
                    <a:glow rad="127000">
                      <a:schemeClr val="bg1"/>
                    </a:glow>
                  </a:effectLst>
                  <a:latin typeface="BIZ UDPゴシック" panose="020B0400000000000000" pitchFamily="50" charset="-128"/>
                  <a:ea typeface="BIZ UDPゴシック" panose="020B0400000000000000" pitchFamily="50" charset="-128"/>
                  <a:cs typeface="Times New Roman" panose="02020603050405020304" pitchFamily="18" charset="0"/>
                </a:rPr>
                <a:t>大阪城公園</a:t>
              </a:r>
              <a:endParaRPr lang="en-US" altLang="ja-JP" sz="1000" b="1" kern="100" dirty="0">
                <a:solidFill>
                  <a:srgbClr val="002060"/>
                </a:solidFill>
                <a:effectLst>
                  <a:glow rad="127000">
                    <a:schemeClr val="bg1"/>
                  </a:glow>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spcAft>
                  <a:spcPts val="0"/>
                </a:spcAft>
              </a:pPr>
              <a:r>
                <a:rPr lang="ja-JP" altLang="en-US" sz="1000" b="1" kern="100" dirty="0">
                  <a:solidFill>
                    <a:srgbClr val="002060"/>
                  </a:solidFill>
                  <a:effectLst>
                    <a:glow rad="127000">
                      <a:schemeClr val="bg1"/>
                    </a:glow>
                  </a:effectLst>
                  <a:latin typeface="BIZ UDPゴシック" panose="020B0400000000000000" pitchFamily="50" charset="-128"/>
                  <a:ea typeface="BIZ UDPゴシック" panose="020B0400000000000000" pitchFamily="50" charset="-128"/>
                  <a:cs typeface="Times New Roman" panose="02020603050405020304" pitchFamily="18" charset="0"/>
                </a:rPr>
                <a:t>接続デッキ</a:t>
              </a:r>
              <a:endParaRPr lang="ja-JP" sz="1200" kern="100" dirty="0">
                <a:solidFill>
                  <a:srgbClr val="002060"/>
                </a:solidFill>
                <a:effectLst>
                  <a:glow rad="127000">
                    <a:schemeClr val="bg1"/>
                  </a:glow>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grpSp>
      <p:sp>
        <p:nvSpPr>
          <p:cNvPr id="8" name="楕円 7"/>
          <p:cNvSpPr>
            <a:spLocks noChangeAspect="1"/>
          </p:cNvSpPr>
          <p:nvPr/>
        </p:nvSpPr>
        <p:spPr>
          <a:xfrm>
            <a:off x="4013171" y="4008351"/>
            <a:ext cx="789006" cy="789006"/>
          </a:xfrm>
          <a:prstGeom prst="ellipse">
            <a:avLst/>
          </a:prstGeom>
          <a:solidFill>
            <a:srgbClr val="002060">
              <a:alpha val="70000"/>
            </a:srgbClr>
          </a:solidFill>
          <a:ln w="25400" cmpd="sng">
            <a:noFill/>
            <a:extLst>
              <a:ext uri="{C807C97D-BFC1-408E-A445-0C87EB9F89A2}">
                <ask:lineSketchStyleProps xmlns:ask="http://schemas.microsoft.com/office/drawing/2018/sketchyshapes" sd="1219033472">
                  <a:custGeom>
                    <a:avLst/>
                    <a:gdLst>
                      <a:gd name="connsiteX0" fmla="*/ 0 w 3181050"/>
                      <a:gd name="connsiteY0" fmla="*/ 0 h 2363679"/>
                      <a:gd name="connsiteX1" fmla="*/ 3181050 w 3181050"/>
                      <a:gd name="connsiteY1" fmla="*/ 0 h 2363679"/>
                      <a:gd name="connsiteX2" fmla="*/ 3181050 w 3181050"/>
                      <a:gd name="connsiteY2" fmla="*/ 2363679 h 2363679"/>
                      <a:gd name="connsiteX3" fmla="*/ 0 w 3181050"/>
                      <a:gd name="connsiteY3" fmla="*/ 2363679 h 2363679"/>
                      <a:gd name="connsiteX4" fmla="*/ 0 w 3181050"/>
                      <a:gd name="connsiteY4" fmla="*/ 0 h 2363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1050" h="2363679" fill="none" extrusionOk="0">
                        <a:moveTo>
                          <a:pt x="0" y="0"/>
                        </a:moveTo>
                        <a:cubicBezTo>
                          <a:pt x="1354576" y="-49533"/>
                          <a:pt x="1591171" y="-14809"/>
                          <a:pt x="3181050" y="0"/>
                        </a:cubicBezTo>
                        <a:cubicBezTo>
                          <a:pt x="3268689" y="962729"/>
                          <a:pt x="3108371" y="1300136"/>
                          <a:pt x="3181050" y="2363679"/>
                        </a:cubicBezTo>
                        <a:cubicBezTo>
                          <a:pt x="2168943" y="2315448"/>
                          <a:pt x="461304" y="2448134"/>
                          <a:pt x="0" y="2363679"/>
                        </a:cubicBezTo>
                        <a:cubicBezTo>
                          <a:pt x="-38581" y="1370260"/>
                          <a:pt x="63341" y="961402"/>
                          <a:pt x="0" y="0"/>
                        </a:cubicBezTo>
                        <a:close/>
                      </a:path>
                      <a:path w="3181050" h="2363679" stroke="0" extrusionOk="0">
                        <a:moveTo>
                          <a:pt x="0" y="0"/>
                        </a:moveTo>
                        <a:cubicBezTo>
                          <a:pt x="1460376" y="118645"/>
                          <a:pt x="1906510" y="116012"/>
                          <a:pt x="3181050" y="0"/>
                        </a:cubicBezTo>
                        <a:cubicBezTo>
                          <a:pt x="3048168" y="877143"/>
                          <a:pt x="3266001" y="1620632"/>
                          <a:pt x="3181050" y="2363679"/>
                        </a:cubicBezTo>
                        <a:cubicBezTo>
                          <a:pt x="2266319" y="2498279"/>
                          <a:pt x="1449332" y="2206483"/>
                          <a:pt x="0" y="2363679"/>
                        </a:cubicBezTo>
                        <a:cubicBezTo>
                          <a:pt x="-20187" y="1671717"/>
                          <a:pt x="-152480" y="32871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ts val="1200"/>
              </a:lnSpc>
            </a:pPr>
            <a:r>
              <a:rPr kumimoji="1" lang="ja-JP" altLang="en-US" sz="1100" dirty="0"/>
              <a:t>空飛ぶ</a:t>
            </a:r>
            <a:endParaRPr kumimoji="1" lang="en-US" altLang="ja-JP" sz="1100" dirty="0"/>
          </a:p>
          <a:p>
            <a:pPr algn="ctr">
              <a:lnSpc>
                <a:spcPts val="1200"/>
              </a:lnSpc>
            </a:pPr>
            <a:r>
              <a:rPr kumimoji="1" lang="ja-JP" altLang="en-US" sz="1100" dirty="0"/>
              <a:t>クルマの</a:t>
            </a:r>
            <a:endParaRPr kumimoji="1" lang="en-US" altLang="ja-JP" sz="1100" dirty="0"/>
          </a:p>
          <a:p>
            <a:pPr algn="ctr">
              <a:lnSpc>
                <a:spcPts val="1200"/>
              </a:lnSpc>
            </a:pPr>
            <a:r>
              <a:rPr kumimoji="1" lang="ja-JP" altLang="en-US" sz="1100" dirty="0"/>
              <a:t>離発着場</a:t>
            </a:r>
          </a:p>
        </p:txBody>
      </p:sp>
      <p:sp>
        <p:nvSpPr>
          <p:cNvPr id="33" name="楕円 32"/>
          <p:cNvSpPr>
            <a:spLocks noChangeAspect="1"/>
          </p:cNvSpPr>
          <p:nvPr/>
        </p:nvSpPr>
        <p:spPr>
          <a:xfrm>
            <a:off x="4908004" y="5492775"/>
            <a:ext cx="719120" cy="720427"/>
          </a:xfrm>
          <a:prstGeom prst="ellipse">
            <a:avLst/>
          </a:prstGeom>
          <a:solidFill>
            <a:srgbClr val="002060">
              <a:alpha val="70000"/>
            </a:srgbClr>
          </a:solidFill>
          <a:ln w="25400" cmpd="sng">
            <a:noFill/>
            <a:extLst>
              <a:ext uri="{C807C97D-BFC1-408E-A445-0C87EB9F89A2}">
                <ask:lineSketchStyleProps xmlns:ask="http://schemas.microsoft.com/office/drawing/2018/sketchyshapes" sd="1219033472">
                  <a:custGeom>
                    <a:avLst/>
                    <a:gdLst>
                      <a:gd name="connsiteX0" fmla="*/ 0 w 3181050"/>
                      <a:gd name="connsiteY0" fmla="*/ 0 h 2363679"/>
                      <a:gd name="connsiteX1" fmla="*/ 3181050 w 3181050"/>
                      <a:gd name="connsiteY1" fmla="*/ 0 h 2363679"/>
                      <a:gd name="connsiteX2" fmla="*/ 3181050 w 3181050"/>
                      <a:gd name="connsiteY2" fmla="*/ 2363679 h 2363679"/>
                      <a:gd name="connsiteX3" fmla="*/ 0 w 3181050"/>
                      <a:gd name="connsiteY3" fmla="*/ 2363679 h 2363679"/>
                      <a:gd name="connsiteX4" fmla="*/ 0 w 3181050"/>
                      <a:gd name="connsiteY4" fmla="*/ 0 h 2363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1050" h="2363679" fill="none" extrusionOk="0">
                        <a:moveTo>
                          <a:pt x="0" y="0"/>
                        </a:moveTo>
                        <a:cubicBezTo>
                          <a:pt x="1354576" y="-49533"/>
                          <a:pt x="1591171" y="-14809"/>
                          <a:pt x="3181050" y="0"/>
                        </a:cubicBezTo>
                        <a:cubicBezTo>
                          <a:pt x="3268689" y="962729"/>
                          <a:pt x="3108371" y="1300136"/>
                          <a:pt x="3181050" y="2363679"/>
                        </a:cubicBezTo>
                        <a:cubicBezTo>
                          <a:pt x="2168943" y="2315448"/>
                          <a:pt x="461304" y="2448134"/>
                          <a:pt x="0" y="2363679"/>
                        </a:cubicBezTo>
                        <a:cubicBezTo>
                          <a:pt x="-38581" y="1370260"/>
                          <a:pt x="63341" y="961402"/>
                          <a:pt x="0" y="0"/>
                        </a:cubicBezTo>
                        <a:close/>
                      </a:path>
                      <a:path w="3181050" h="2363679" stroke="0" extrusionOk="0">
                        <a:moveTo>
                          <a:pt x="0" y="0"/>
                        </a:moveTo>
                        <a:cubicBezTo>
                          <a:pt x="1460376" y="118645"/>
                          <a:pt x="1906510" y="116012"/>
                          <a:pt x="3181050" y="0"/>
                        </a:cubicBezTo>
                        <a:cubicBezTo>
                          <a:pt x="3048168" y="877143"/>
                          <a:pt x="3266001" y="1620632"/>
                          <a:pt x="3181050" y="2363679"/>
                        </a:cubicBezTo>
                        <a:cubicBezTo>
                          <a:pt x="2266319" y="2498279"/>
                          <a:pt x="1449332" y="2206483"/>
                          <a:pt x="0" y="2363679"/>
                        </a:cubicBezTo>
                        <a:cubicBezTo>
                          <a:pt x="-20187" y="1671717"/>
                          <a:pt x="-152480" y="32871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ts val="1200"/>
              </a:lnSpc>
            </a:pPr>
            <a:r>
              <a:rPr kumimoji="1" lang="ja-JP" altLang="en-US" sz="1100" dirty="0"/>
              <a:t>大規模</a:t>
            </a:r>
            <a:endParaRPr kumimoji="1" lang="en-US" altLang="ja-JP" sz="1100" dirty="0"/>
          </a:p>
          <a:p>
            <a:pPr algn="ctr">
              <a:lnSpc>
                <a:spcPts val="1200"/>
              </a:lnSpc>
            </a:pPr>
            <a:r>
              <a:rPr kumimoji="1" lang="ja-JP" altLang="en-US" sz="1100" dirty="0"/>
              <a:t>集客・交流</a:t>
            </a:r>
            <a:endParaRPr kumimoji="1" lang="en-US" altLang="ja-JP" sz="1100" dirty="0"/>
          </a:p>
          <a:p>
            <a:pPr algn="ctr">
              <a:lnSpc>
                <a:spcPts val="1200"/>
              </a:lnSpc>
            </a:pPr>
            <a:r>
              <a:rPr kumimoji="1" lang="ja-JP" altLang="en-US" sz="1100" dirty="0"/>
              <a:t>空間</a:t>
            </a:r>
            <a:endParaRPr kumimoji="1" lang="en-US" altLang="ja-JP" sz="1100" dirty="0"/>
          </a:p>
        </p:txBody>
      </p:sp>
      <p:sp>
        <p:nvSpPr>
          <p:cNvPr id="34" name="楕円 33"/>
          <p:cNvSpPr>
            <a:spLocks noChangeAspect="1"/>
          </p:cNvSpPr>
          <p:nvPr/>
        </p:nvSpPr>
        <p:spPr>
          <a:xfrm>
            <a:off x="1228211" y="2962922"/>
            <a:ext cx="684000" cy="684000"/>
          </a:xfrm>
          <a:prstGeom prst="ellipse">
            <a:avLst/>
          </a:prstGeom>
          <a:solidFill>
            <a:srgbClr val="002060">
              <a:alpha val="70000"/>
            </a:srgbClr>
          </a:solidFill>
          <a:ln w="25400" cmpd="sng">
            <a:noFill/>
            <a:extLst>
              <a:ext uri="{C807C97D-BFC1-408E-A445-0C87EB9F89A2}">
                <ask:lineSketchStyleProps xmlns:ask="http://schemas.microsoft.com/office/drawing/2018/sketchyshapes" sd="1219033472">
                  <a:custGeom>
                    <a:avLst/>
                    <a:gdLst>
                      <a:gd name="connsiteX0" fmla="*/ 0 w 3181050"/>
                      <a:gd name="connsiteY0" fmla="*/ 0 h 2363679"/>
                      <a:gd name="connsiteX1" fmla="*/ 3181050 w 3181050"/>
                      <a:gd name="connsiteY1" fmla="*/ 0 h 2363679"/>
                      <a:gd name="connsiteX2" fmla="*/ 3181050 w 3181050"/>
                      <a:gd name="connsiteY2" fmla="*/ 2363679 h 2363679"/>
                      <a:gd name="connsiteX3" fmla="*/ 0 w 3181050"/>
                      <a:gd name="connsiteY3" fmla="*/ 2363679 h 2363679"/>
                      <a:gd name="connsiteX4" fmla="*/ 0 w 3181050"/>
                      <a:gd name="connsiteY4" fmla="*/ 0 h 2363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1050" h="2363679" fill="none" extrusionOk="0">
                        <a:moveTo>
                          <a:pt x="0" y="0"/>
                        </a:moveTo>
                        <a:cubicBezTo>
                          <a:pt x="1354576" y="-49533"/>
                          <a:pt x="1591171" y="-14809"/>
                          <a:pt x="3181050" y="0"/>
                        </a:cubicBezTo>
                        <a:cubicBezTo>
                          <a:pt x="3268689" y="962729"/>
                          <a:pt x="3108371" y="1300136"/>
                          <a:pt x="3181050" y="2363679"/>
                        </a:cubicBezTo>
                        <a:cubicBezTo>
                          <a:pt x="2168943" y="2315448"/>
                          <a:pt x="461304" y="2448134"/>
                          <a:pt x="0" y="2363679"/>
                        </a:cubicBezTo>
                        <a:cubicBezTo>
                          <a:pt x="-38581" y="1370260"/>
                          <a:pt x="63341" y="961402"/>
                          <a:pt x="0" y="0"/>
                        </a:cubicBezTo>
                        <a:close/>
                      </a:path>
                      <a:path w="3181050" h="2363679" stroke="0" extrusionOk="0">
                        <a:moveTo>
                          <a:pt x="0" y="0"/>
                        </a:moveTo>
                        <a:cubicBezTo>
                          <a:pt x="1460376" y="118645"/>
                          <a:pt x="1906510" y="116012"/>
                          <a:pt x="3181050" y="0"/>
                        </a:cubicBezTo>
                        <a:cubicBezTo>
                          <a:pt x="3048168" y="877143"/>
                          <a:pt x="3266001" y="1620632"/>
                          <a:pt x="3181050" y="2363679"/>
                        </a:cubicBezTo>
                        <a:cubicBezTo>
                          <a:pt x="2266319" y="2498279"/>
                          <a:pt x="1449332" y="2206483"/>
                          <a:pt x="0" y="2363679"/>
                        </a:cubicBezTo>
                        <a:cubicBezTo>
                          <a:pt x="-20187" y="1671717"/>
                          <a:pt x="-152480" y="32871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ja-JP" altLang="en-US" sz="1200" dirty="0"/>
              <a:t>大阪城港</a:t>
            </a:r>
          </a:p>
        </p:txBody>
      </p:sp>
      <p:sp>
        <p:nvSpPr>
          <p:cNvPr id="36" name="楕円 35"/>
          <p:cNvSpPr>
            <a:spLocks noChangeAspect="1"/>
          </p:cNvSpPr>
          <p:nvPr/>
        </p:nvSpPr>
        <p:spPr>
          <a:xfrm>
            <a:off x="433788" y="5332956"/>
            <a:ext cx="684000" cy="684000"/>
          </a:xfrm>
          <a:prstGeom prst="ellipse">
            <a:avLst/>
          </a:prstGeom>
          <a:solidFill>
            <a:srgbClr val="002060">
              <a:alpha val="70000"/>
            </a:srgbClr>
          </a:solidFill>
          <a:ln w="25400" cmpd="sng">
            <a:noFill/>
            <a:extLst>
              <a:ext uri="{C807C97D-BFC1-408E-A445-0C87EB9F89A2}">
                <ask:lineSketchStyleProps xmlns:ask="http://schemas.microsoft.com/office/drawing/2018/sketchyshapes" sd="1219033472">
                  <a:custGeom>
                    <a:avLst/>
                    <a:gdLst>
                      <a:gd name="connsiteX0" fmla="*/ 0 w 3181050"/>
                      <a:gd name="connsiteY0" fmla="*/ 0 h 2363679"/>
                      <a:gd name="connsiteX1" fmla="*/ 3181050 w 3181050"/>
                      <a:gd name="connsiteY1" fmla="*/ 0 h 2363679"/>
                      <a:gd name="connsiteX2" fmla="*/ 3181050 w 3181050"/>
                      <a:gd name="connsiteY2" fmla="*/ 2363679 h 2363679"/>
                      <a:gd name="connsiteX3" fmla="*/ 0 w 3181050"/>
                      <a:gd name="connsiteY3" fmla="*/ 2363679 h 2363679"/>
                      <a:gd name="connsiteX4" fmla="*/ 0 w 3181050"/>
                      <a:gd name="connsiteY4" fmla="*/ 0 h 2363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1050" h="2363679" fill="none" extrusionOk="0">
                        <a:moveTo>
                          <a:pt x="0" y="0"/>
                        </a:moveTo>
                        <a:cubicBezTo>
                          <a:pt x="1354576" y="-49533"/>
                          <a:pt x="1591171" y="-14809"/>
                          <a:pt x="3181050" y="0"/>
                        </a:cubicBezTo>
                        <a:cubicBezTo>
                          <a:pt x="3268689" y="962729"/>
                          <a:pt x="3108371" y="1300136"/>
                          <a:pt x="3181050" y="2363679"/>
                        </a:cubicBezTo>
                        <a:cubicBezTo>
                          <a:pt x="2168943" y="2315448"/>
                          <a:pt x="461304" y="2448134"/>
                          <a:pt x="0" y="2363679"/>
                        </a:cubicBezTo>
                        <a:cubicBezTo>
                          <a:pt x="-38581" y="1370260"/>
                          <a:pt x="63341" y="961402"/>
                          <a:pt x="0" y="0"/>
                        </a:cubicBezTo>
                        <a:close/>
                      </a:path>
                      <a:path w="3181050" h="2363679" stroke="0" extrusionOk="0">
                        <a:moveTo>
                          <a:pt x="0" y="0"/>
                        </a:moveTo>
                        <a:cubicBezTo>
                          <a:pt x="1460376" y="118645"/>
                          <a:pt x="1906510" y="116012"/>
                          <a:pt x="3181050" y="0"/>
                        </a:cubicBezTo>
                        <a:cubicBezTo>
                          <a:pt x="3048168" y="877143"/>
                          <a:pt x="3266001" y="1620632"/>
                          <a:pt x="3181050" y="2363679"/>
                        </a:cubicBezTo>
                        <a:cubicBezTo>
                          <a:pt x="2266319" y="2498279"/>
                          <a:pt x="1449332" y="2206483"/>
                          <a:pt x="0" y="2363679"/>
                        </a:cubicBezTo>
                        <a:cubicBezTo>
                          <a:pt x="-20187" y="1671717"/>
                          <a:pt x="-152480" y="32871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ja-JP" altLang="en-US" sz="1200" dirty="0"/>
              <a:t>大阪城</a:t>
            </a:r>
          </a:p>
        </p:txBody>
      </p:sp>
      <p:grpSp>
        <p:nvGrpSpPr>
          <p:cNvPr id="50" name="グループ化 49">
            <a:extLst>
              <a:ext uri="{FF2B5EF4-FFF2-40B4-BE49-F238E27FC236}">
                <a16:creationId xmlns:a16="http://schemas.microsoft.com/office/drawing/2014/main" id="{185E2AFE-4D22-420C-ACB9-3FFDC48237AE}"/>
              </a:ext>
            </a:extLst>
          </p:cNvPr>
          <p:cNvGrpSpPr/>
          <p:nvPr/>
        </p:nvGrpSpPr>
        <p:grpSpPr>
          <a:xfrm>
            <a:off x="5124096" y="3828229"/>
            <a:ext cx="194696" cy="999774"/>
            <a:chOff x="4398959" y="4608546"/>
            <a:chExt cx="194696" cy="999774"/>
          </a:xfrm>
        </p:grpSpPr>
        <p:cxnSp>
          <p:nvCxnSpPr>
            <p:cNvPr id="53" name="直線コネクタ 52">
              <a:extLst>
                <a:ext uri="{FF2B5EF4-FFF2-40B4-BE49-F238E27FC236}">
                  <a16:creationId xmlns:a16="http://schemas.microsoft.com/office/drawing/2014/main" id="{FB2ECE88-B070-4B5F-90B8-AD2A12D79000}"/>
                </a:ext>
              </a:extLst>
            </p:cNvPr>
            <p:cNvCxnSpPr>
              <a:cxnSpLocks/>
            </p:cNvCxnSpPr>
            <p:nvPr/>
          </p:nvCxnSpPr>
          <p:spPr>
            <a:xfrm>
              <a:off x="4398959" y="4608546"/>
              <a:ext cx="194696" cy="118975"/>
            </a:xfrm>
            <a:prstGeom prst="line">
              <a:avLst/>
            </a:prstGeom>
            <a:ln w="12700">
              <a:solidFill>
                <a:srgbClr val="0066FF"/>
              </a:solidFill>
            </a:ln>
          </p:spPr>
          <p:style>
            <a:lnRef idx="1">
              <a:schemeClr val="dk1"/>
            </a:lnRef>
            <a:fillRef idx="0">
              <a:schemeClr val="dk1"/>
            </a:fillRef>
            <a:effectRef idx="0">
              <a:schemeClr val="dk1"/>
            </a:effectRef>
            <a:fontRef idx="minor">
              <a:schemeClr val="tx1"/>
            </a:fontRef>
          </p:style>
        </p:cxnSp>
        <p:cxnSp>
          <p:nvCxnSpPr>
            <p:cNvPr id="55" name="直線コネクタ 54">
              <a:extLst>
                <a:ext uri="{FF2B5EF4-FFF2-40B4-BE49-F238E27FC236}">
                  <a16:creationId xmlns:a16="http://schemas.microsoft.com/office/drawing/2014/main" id="{4A906255-70E4-4016-88D5-2408FBAA50D2}"/>
                </a:ext>
              </a:extLst>
            </p:cNvPr>
            <p:cNvCxnSpPr>
              <a:cxnSpLocks/>
            </p:cNvCxnSpPr>
            <p:nvPr/>
          </p:nvCxnSpPr>
          <p:spPr>
            <a:xfrm>
              <a:off x="4593655" y="4727521"/>
              <a:ext cx="0" cy="773970"/>
            </a:xfrm>
            <a:prstGeom prst="line">
              <a:avLst/>
            </a:prstGeom>
            <a:ln w="12700">
              <a:solidFill>
                <a:srgbClr val="0066FF"/>
              </a:solidFill>
            </a:ln>
          </p:spPr>
          <p:style>
            <a:lnRef idx="1">
              <a:schemeClr val="dk1"/>
            </a:lnRef>
            <a:fillRef idx="0">
              <a:schemeClr val="dk1"/>
            </a:fillRef>
            <a:effectRef idx="0">
              <a:schemeClr val="dk1"/>
            </a:effectRef>
            <a:fontRef idx="minor">
              <a:schemeClr val="tx1"/>
            </a:fontRef>
          </p:style>
        </p:cxnSp>
        <p:cxnSp>
          <p:nvCxnSpPr>
            <p:cNvPr id="57" name="直線コネクタ 56">
              <a:extLst>
                <a:ext uri="{FF2B5EF4-FFF2-40B4-BE49-F238E27FC236}">
                  <a16:creationId xmlns:a16="http://schemas.microsoft.com/office/drawing/2014/main" id="{24A58889-6CD0-4B09-9C46-0E2C8659BE81}"/>
                </a:ext>
              </a:extLst>
            </p:cNvPr>
            <p:cNvCxnSpPr>
              <a:cxnSpLocks/>
            </p:cNvCxnSpPr>
            <p:nvPr/>
          </p:nvCxnSpPr>
          <p:spPr>
            <a:xfrm flipH="1">
              <a:off x="4417057" y="5501491"/>
              <a:ext cx="176598" cy="106829"/>
            </a:xfrm>
            <a:prstGeom prst="line">
              <a:avLst/>
            </a:prstGeom>
            <a:ln w="12700">
              <a:solidFill>
                <a:srgbClr val="0066FF"/>
              </a:solidFill>
            </a:ln>
          </p:spPr>
          <p:style>
            <a:lnRef idx="1">
              <a:schemeClr val="dk1"/>
            </a:lnRef>
            <a:fillRef idx="0">
              <a:schemeClr val="dk1"/>
            </a:fillRef>
            <a:effectRef idx="0">
              <a:schemeClr val="dk1"/>
            </a:effectRef>
            <a:fontRef idx="minor">
              <a:schemeClr val="tx1"/>
            </a:fontRef>
          </p:style>
        </p:cxnSp>
      </p:grpSp>
      <p:grpSp>
        <p:nvGrpSpPr>
          <p:cNvPr id="71" name="グループ化 70">
            <a:extLst>
              <a:ext uri="{FF2B5EF4-FFF2-40B4-BE49-F238E27FC236}">
                <a16:creationId xmlns:a16="http://schemas.microsoft.com/office/drawing/2014/main" id="{304FE296-0D03-43F1-AEC5-FC3A837D52EA}"/>
              </a:ext>
            </a:extLst>
          </p:cNvPr>
          <p:cNvGrpSpPr/>
          <p:nvPr/>
        </p:nvGrpSpPr>
        <p:grpSpPr>
          <a:xfrm rot="16200000">
            <a:off x="4510905" y="2423248"/>
            <a:ext cx="405292" cy="2141538"/>
            <a:chOff x="4188364" y="4608546"/>
            <a:chExt cx="405292" cy="2141538"/>
          </a:xfrm>
        </p:grpSpPr>
        <p:cxnSp>
          <p:nvCxnSpPr>
            <p:cNvPr id="72" name="直線コネクタ 71">
              <a:extLst>
                <a:ext uri="{FF2B5EF4-FFF2-40B4-BE49-F238E27FC236}">
                  <a16:creationId xmlns:a16="http://schemas.microsoft.com/office/drawing/2014/main" id="{EBCCCE60-8807-4F5E-95B2-167BF17CEC61}"/>
                </a:ext>
              </a:extLst>
            </p:cNvPr>
            <p:cNvCxnSpPr>
              <a:cxnSpLocks/>
            </p:cNvCxnSpPr>
            <p:nvPr/>
          </p:nvCxnSpPr>
          <p:spPr>
            <a:xfrm>
              <a:off x="4398959" y="4608546"/>
              <a:ext cx="194696" cy="118975"/>
            </a:xfrm>
            <a:prstGeom prst="line">
              <a:avLst/>
            </a:prstGeom>
            <a:ln w="12700">
              <a:solidFill>
                <a:srgbClr val="0066FF"/>
              </a:solidFill>
            </a:ln>
          </p:spPr>
          <p:style>
            <a:lnRef idx="1">
              <a:schemeClr val="dk1"/>
            </a:lnRef>
            <a:fillRef idx="0">
              <a:schemeClr val="dk1"/>
            </a:fillRef>
            <a:effectRef idx="0">
              <a:schemeClr val="dk1"/>
            </a:effectRef>
            <a:fontRef idx="minor">
              <a:schemeClr val="tx1"/>
            </a:fontRef>
          </p:style>
        </p:cxnSp>
        <p:cxnSp>
          <p:nvCxnSpPr>
            <p:cNvPr id="74" name="直線コネクタ 73">
              <a:extLst>
                <a:ext uri="{FF2B5EF4-FFF2-40B4-BE49-F238E27FC236}">
                  <a16:creationId xmlns:a16="http://schemas.microsoft.com/office/drawing/2014/main" id="{688DCEF0-BB93-442F-8740-21CAF83E1F5E}"/>
                </a:ext>
              </a:extLst>
            </p:cNvPr>
            <p:cNvCxnSpPr>
              <a:cxnSpLocks/>
            </p:cNvCxnSpPr>
            <p:nvPr/>
          </p:nvCxnSpPr>
          <p:spPr>
            <a:xfrm rot="5400000">
              <a:off x="3485743" y="5602011"/>
              <a:ext cx="1982401" cy="233424"/>
            </a:xfrm>
            <a:prstGeom prst="line">
              <a:avLst/>
            </a:prstGeom>
            <a:ln w="12700">
              <a:solidFill>
                <a:srgbClr val="0066FF"/>
              </a:solidFill>
            </a:ln>
          </p:spPr>
          <p:style>
            <a:lnRef idx="1">
              <a:schemeClr val="dk1"/>
            </a:lnRef>
            <a:fillRef idx="0">
              <a:schemeClr val="dk1"/>
            </a:fillRef>
            <a:effectRef idx="0">
              <a:schemeClr val="dk1"/>
            </a:effectRef>
            <a:fontRef idx="minor">
              <a:schemeClr val="tx1"/>
            </a:fontRef>
          </p:style>
        </p:cxnSp>
        <p:cxnSp>
          <p:nvCxnSpPr>
            <p:cNvPr id="75" name="直線コネクタ 74">
              <a:extLst>
                <a:ext uri="{FF2B5EF4-FFF2-40B4-BE49-F238E27FC236}">
                  <a16:creationId xmlns:a16="http://schemas.microsoft.com/office/drawing/2014/main" id="{58C4AF5A-0B6A-4F94-A2EB-841A81F0DE36}"/>
                </a:ext>
              </a:extLst>
            </p:cNvPr>
            <p:cNvCxnSpPr>
              <a:cxnSpLocks/>
            </p:cNvCxnSpPr>
            <p:nvPr/>
          </p:nvCxnSpPr>
          <p:spPr>
            <a:xfrm rot="5400000">
              <a:off x="4249596" y="6646596"/>
              <a:ext cx="42256" cy="164719"/>
            </a:xfrm>
            <a:prstGeom prst="line">
              <a:avLst/>
            </a:prstGeom>
            <a:ln w="12700">
              <a:solidFill>
                <a:srgbClr val="0066FF"/>
              </a:solidFill>
            </a:ln>
          </p:spPr>
          <p:style>
            <a:lnRef idx="1">
              <a:schemeClr val="dk1"/>
            </a:lnRef>
            <a:fillRef idx="0">
              <a:schemeClr val="dk1"/>
            </a:fillRef>
            <a:effectRef idx="0">
              <a:schemeClr val="dk1"/>
            </a:effectRef>
            <a:fontRef idx="minor">
              <a:schemeClr val="tx1"/>
            </a:fontRef>
          </p:style>
        </p:cxnSp>
      </p:grpSp>
      <p:grpSp>
        <p:nvGrpSpPr>
          <p:cNvPr id="81" name="グループ化 80">
            <a:extLst>
              <a:ext uri="{FF2B5EF4-FFF2-40B4-BE49-F238E27FC236}">
                <a16:creationId xmlns:a16="http://schemas.microsoft.com/office/drawing/2014/main" id="{57362A61-1D60-4A94-836B-33391DBCF842}"/>
              </a:ext>
            </a:extLst>
          </p:cNvPr>
          <p:cNvGrpSpPr/>
          <p:nvPr/>
        </p:nvGrpSpPr>
        <p:grpSpPr>
          <a:xfrm rot="16200000">
            <a:off x="2949070" y="3739237"/>
            <a:ext cx="264673" cy="701480"/>
            <a:chOff x="4410191" y="4866642"/>
            <a:chExt cx="264673" cy="2232760"/>
          </a:xfrm>
        </p:grpSpPr>
        <p:cxnSp>
          <p:nvCxnSpPr>
            <p:cNvPr id="82" name="直線コネクタ 81">
              <a:extLst>
                <a:ext uri="{FF2B5EF4-FFF2-40B4-BE49-F238E27FC236}">
                  <a16:creationId xmlns:a16="http://schemas.microsoft.com/office/drawing/2014/main" id="{1FFACC0F-E771-48F6-8BA1-DB472A2E07ED}"/>
                </a:ext>
              </a:extLst>
            </p:cNvPr>
            <p:cNvCxnSpPr>
              <a:cxnSpLocks/>
            </p:cNvCxnSpPr>
            <p:nvPr/>
          </p:nvCxnSpPr>
          <p:spPr>
            <a:xfrm rot="5400000" flipV="1">
              <a:off x="4371926" y="4904907"/>
              <a:ext cx="290570" cy="214040"/>
            </a:xfrm>
            <a:prstGeom prst="line">
              <a:avLst/>
            </a:prstGeom>
            <a:ln w="12700">
              <a:solidFill>
                <a:srgbClr val="0066FF"/>
              </a:solidFill>
            </a:ln>
          </p:spPr>
          <p:style>
            <a:lnRef idx="1">
              <a:schemeClr val="dk1"/>
            </a:lnRef>
            <a:fillRef idx="0">
              <a:schemeClr val="dk1"/>
            </a:fillRef>
            <a:effectRef idx="0">
              <a:schemeClr val="dk1"/>
            </a:effectRef>
            <a:fontRef idx="minor">
              <a:schemeClr val="tx1"/>
            </a:fontRef>
          </p:style>
        </p:cxnSp>
        <p:cxnSp>
          <p:nvCxnSpPr>
            <p:cNvPr id="84" name="直線コネクタ 83">
              <a:extLst>
                <a:ext uri="{FF2B5EF4-FFF2-40B4-BE49-F238E27FC236}">
                  <a16:creationId xmlns:a16="http://schemas.microsoft.com/office/drawing/2014/main" id="{1EC64A72-165D-44AB-9C50-3EF5CAC9ECC4}"/>
                </a:ext>
              </a:extLst>
            </p:cNvPr>
            <p:cNvCxnSpPr>
              <a:cxnSpLocks/>
            </p:cNvCxnSpPr>
            <p:nvPr/>
          </p:nvCxnSpPr>
          <p:spPr>
            <a:xfrm rot="5400000" flipV="1">
              <a:off x="3905361" y="5862494"/>
              <a:ext cx="1482373" cy="56632"/>
            </a:xfrm>
            <a:prstGeom prst="line">
              <a:avLst/>
            </a:prstGeom>
            <a:ln w="12700">
              <a:solidFill>
                <a:srgbClr val="0066FF"/>
              </a:solidFill>
            </a:ln>
          </p:spPr>
          <p:style>
            <a:lnRef idx="1">
              <a:schemeClr val="dk1"/>
            </a:lnRef>
            <a:fillRef idx="0">
              <a:schemeClr val="dk1"/>
            </a:fillRef>
            <a:effectRef idx="0">
              <a:schemeClr val="dk1"/>
            </a:effectRef>
            <a:fontRef idx="minor">
              <a:schemeClr val="tx1"/>
            </a:fontRef>
          </p:style>
        </p:cxnSp>
        <p:cxnSp>
          <p:nvCxnSpPr>
            <p:cNvPr id="85" name="直線コネクタ 84">
              <a:extLst>
                <a:ext uri="{FF2B5EF4-FFF2-40B4-BE49-F238E27FC236}">
                  <a16:creationId xmlns:a16="http://schemas.microsoft.com/office/drawing/2014/main" id="{D19F2661-CE17-4AD5-A8CE-2ACCDEC648CC}"/>
                </a:ext>
              </a:extLst>
            </p:cNvPr>
            <p:cNvCxnSpPr>
              <a:cxnSpLocks/>
            </p:cNvCxnSpPr>
            <p:nvPr/>
          </p:nvCxnSpPr>
          <p:spPr>
            <a:xfrm rot="5400000">
              <a:off x="4378043" y="6808431"/>
              <a:ext cx="467407" cy="114535"/>
            </a:xfrm>
            <a:prstGeom prst="line">
              <a:avLst/>
            </a:prstGeom>
            <a:ln w="12700">
              <a:solidFill>
                <a:srgbClr val="0066FF"/>
              </a:solidFill>
            </a:ln>
          </p:spPr>
          <p:style>
            <a:lnRef idx="1">
              <a:schemeClr val="dk1"/>
            </a:lnRef>
            <a:fillRef idx="0">
              <a:schemeClr val="dk1"/>
            </a:fillRef>
            <a:effectRef idx="0">
              <a:schemeClr val="dk1"/>
            </a:effectRef>
            <a:fontRef idx="minor">
              <a:schemeClr val="tx1"/>
            </a:fontRef>
          </p:style>
        </p:cxnSp>
      </p:grpSp>
      <p:sp>
        <p:nvSpPr>
          <p:cNvPr id="61" name="正方形/長方形 60">
            <a:extLst>
              <a:ext uri="{FF2B5EF4-FFF2-40B4-BE49-F238E27FC236}">
                <a16:creationId xmlns:a16="http://schemas.microsoft.com/office/drawing/2014/main" id="{23A56C84-FCE3-4C6E-95E8-F1102C44D5F7}"/>
              </a:ext>
            </a:extLst>
          </p:cNvPr>
          <p:cNvSpPr/>
          <p:nvPr/>
        </p:nvSpPr>
        <p:spPr bwMode="gray">
          <a:xfrm>
            <a:off x="6402490" y="3231526"/>
            <a:ext cx="2416087" cy="4203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rtlCol="0" anchor="t"/>
          <a:lstStyle/>
          <a:p>
            <a:pPr>
              <a:lnSpc>
                <a:spcPct val="120000"/>
              </a:lnSpc>
            </a:pPr>
            <a:r>
              <a:rPr kumimoji="1" lang="ja-JP" altLang="en-US" sz="1100" dirty="0">
                <a:solidFill>
                  <a:schemeClr val="tx1"/>
                </a:solidFill>
              </a:rPr>
              <a:t>水辺空間を生かし、にぎわい創出に資する歩行者空間の整備</a:t>
            </a:r>
          </a:p>
          <a:p>
            <a:pPr marL="88900" indent="-88900">
              <a:lnSpc>
                <a:spcPct val="120000"/>
              </a:lnSpc>
            </a:pPr>
            <a:endParaRPr kumimoji="1" lang="en-US" altLang="ja-JP" sz="1100" dirty="0">
              <a:solidFill>
                <a:schemeClr val="tx1"/>
              </a:solidFill>
            </a:endParaRPr>
          </a:p>
        </p:txBody>
      </p:sp>
      <p:sp>
        <p:nvSpPr>
          <p:cNvPr id="62" name="テキスト ボックス 61">
            <a:extLst>
              <a:ext uri="{FF2B5EF4-FFF2-40B4-BE49-F238E27FC236}">
                <a16:creationId xmlns:a16="http://schemas.microsoft.com/office/drawing/2014/main" id="{88DD26EA-4D7E-4D4F-AE03-7C1998AE3BFD}"/>
              </a:ext>
            </a:extLst>
          </p:cNvPr>
          <p:cNvSpPr txBox="1"/>
          <p:nvPr/>
        </p:nvSpPr>
        <p:spPr>
          <a:xfrm>
            <a:off x="6402491" y="2973201"/>
            <a:ext cx="2409638" cy="267184"/>
          </a:xfrm>
          <a:prstGeom prst="rect">
            <a:avLst/>
          </a:prstGeom>
          <a:solidFill>
            <a:schemeClr val="tx1"/>
          </a:solidFill>
        </p:spPr>
        <p:txBody>
          <a:bodyPr wrap="square" tIns="36000" rtlCol="0">
            <a:spAutoFit/>
          </a:bodyPr>
          <a:lstStyle/>
          <a:p>
            <a:pPr algn="ctr"/>
            <a:r>
              <a:rPr kumimoji="1" lang="ja-JP" altLang="en-US" sz="1200" b="1" dirty="0">
                <a:solidFill>
                  <a:schemeClr val="bg1"/>
                </a:solidFill>
                <a:latin typeface="+mn-ea"/>
              </a:rPr>
              <a:t>水辺の歩行者空間</a:t>
            </a:r>
          </a:p>
        </p:txBody>
      </p:sp>
      <p:cxnSp>
        <p:nvCxnSpPr>
          <p:cNvPr id="64" name="直線コネクタ 63">
            <a:extLst>
              <a:ext uri="{FF2B5EF4-FFF2-40B4-BE49-F238E27FC236}">
                <a16:creationId xmlns:a16="http://schemas.microsoft.com/office/drawing/2014/main" id="{5F0C1755-32BC-43E9-A07D-275CCDB3A858}"/>
              </a:ext>
            </a:extLst>
          </p:cNvPr>
          <p:cNvCxnSpPr>
            <a:cxnSpLocks/>
            <a:endCxn id="62" idx="1"/>
          </p:cNvCxnSpPr>
          <p:nvPr/>
        </p:nvCxnSpPr>
        <p:spPr>
          <a:xfrm flipV="1">
            <a:off x="5627124" y="3106793"/>
            <a:ext cx="775367" cy="391917"/>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66" name="正方形/長方形 65">
            <a:extLst>
              <a:ext uri="{FF2B5EF4-FFF2-40B4-BE49-F238E27FC236}">
                <a16:creationId xmlns:a16="http://schemas.microsoft.com/office/drawing/2014/main" id="{F13DB6BD-FB86-44AA-8254-46860949ECEA}"/>
              </a:ext>
            </a:extLst>
          </p:cNvPr>
          <p:cNvSpPr/>
          <p:nvPr/>
        </p:nvSpPr>
        <p:spPr bwMode="gray">
          <a:xfrm>
            <a:off x="6420386" y="3964845"/>
            <a:ext cx="2416087" cy="1919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rtlCol="0" anchor="t"/>
          <a:lstStyle/>
          <a:p>
            <a:pPr>
              <a:lnSpc>
                <a:spcPct val="120000"/>
              </a:lnSpc>
            </a:pPr>
            <a:r>
              <a:rPr kumimoji="1" lang="ja-JP" altLang="en-US" sz="1100" dirty="0">
                <a:solidFill>
                  <a:schemeClr val="tx1"/>
                </a:solidFill>
              </a:rPr>
              <a:t>駅と一体となった歩行者空間の整備</a:t>
            </a:r>
          </a:p>
          <a:p>
            <a:pPr marL="88900" indent="-88900">
              <a:lnSpc>
                <a:spcPct val="120000"/>
              </a:lnSpc>
            </a:pPr>
            <a:endParaRPr kumimoji="1" lang="en-US" altLang="ja-JP" sz="1100" dirty="0">
              <a:solidFill>
                <a:schemeClr val="tx1"/>
              </a:solidFill>
            </a:endParaRPr>
          </a:p>
        </p:txBody>
      </p:sp>
      <p:sp>
        <p:nvSpPr>
          <p:cNvPr id="68" name="テキスト ボックス 67">
            <a:extLst>
              <a:ext uri="{FF2B5EF4-FFF2-40B4-BE49-F238E27FC236}">
                <a16:creationId xmlns:a16="http://schemas.microsoft.com/office/drawing/2014/main" id="{ECCD849D-A7C9-46A1-B352-5BDB0166A70C}"/>
              </a:ext>
            </a:extLst>
          </p:cNvPr>
          <p:cNvSpPr txBox="1"/>
          <p:nvPr/>
        </p:nvSpPr>
        <p:spPr>
          <a:xfrm>
            <a:off x="6420387" y="3698900"/>
            <a:ext cx="2409638" cy="267184"/>
          </a:xfrm>
          <a:prstGeom prst="rect">
            <a:avLst/>
          </a:prstGeom>
          <a:solidFill>
            <a:schemeClr val="tx1"/>
          </a:solidFill>
        </p:spPr>
        <p:txBody>
          <a:bodyPr wrap="square" tIns="36000" rtlCol="0">
            <a:spAutoFit/>
          </a:bodyPr>
          <a:lstStyle/>
          <a:p>
            <a:pPr algn="ctr"/>
            <a:r>
              <a:rPr kumimoji="1" lang="ja-JP" altLang="en-US" sz="1200" b="1" dirty="0">
                <a:solidFill>
                  <a:schemeClr val="bg1"/>
                </a:solidFill>
                <a:latin typeface="+mn-ea"/>
              </a:rPr>
              <a:t>駅前の歩行者空間</a:t>
            </a:r>
          </a:p>
        </p:txBody>
      </p:sp>
      <p:sp>
        <p:nvSpPr>
          <p:cNvPr id="69" name="正方形/長方形 68">
            <a:extLst>
              <a:ext uri="{FF2B5EF4-FFF2-40B4-BE49-F238E27FC236}">
                <a16:creationId xmlns:a16="http://schemas.microsoft.com/office/drawing/2014/main" id="{8740BF0B-2B69-4DBA-8FDC-72496986CE26}"/>
              </a:ext>
            </a:extLst>
          </p:cNvPr>
          <p:cNvSpPr/>
          <p:nvPr/>
        </p:nvSpPr>
        <p:spPr bwMode="gray">
          <a:xfrm>
            <a:off x="6420386" y="4548163"/>
            <a:ext cx="2416087" cy="429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rtlCol="0" anchor="t"/>
          <a:lstStyle/>
          <a:p>
            <a:pPr>
              <a:lnSpc>
                <a:spcPct val="120000"/>
              </a:lnSpc>
            </a:pPr>
            <a:r>
              <a:rPr kumimoji="1" lang="ja-JP" altLang="en-US" sz="1100" dirty="0">
                <a:solidFill>
                  <a:schemeClr val="tx1"/>
                </a:solidFill>
              </a:rPr>
              <a:t>新駅から大規模集客・交流施設、森之宮キャンパスに至るデッキの整備</a:t>
            </a:r>
            <a:endParaRPr kumimoji="1" lang="en-US" altLang="ja-JP" sz="1100" dirty="0">
              <a:solidFill>
                <a:schemeClr val="tx1"/>
              </a:solidFill>
            </a:endParaRPr>
          </a:p>
          <a:p>
            <a:pPr marL="88900" indent="-88900">
              <a:lnSpc>
                <a:spcPct val="120000"/>
              </a:lnSpc>
            </a:pPr>
            <a:endParaRPr kumimoji="1" lang="en-US" altLang="ja-JP" sz="1100" dirty="0">
              <a:solidFill>
                <a:schemeClr val="tx1"/>
              </a:solidFill>
            </a:endParaRPr>
          </a:p>
        </p:txBody>
      </p:sp>
      <p:sp>
        <p:nvSpPr>
          <p:cNvPr id="77" name="テキスト ボックス 76">
            <a:extLst>
              <a:ext uri="{FF2B5EF4-FFF2-40B4-BE49-F238E27FC236}">
                <a16:creationId xmlns:a16="http://schemas.microsoft.com/office/drawing/2014/main" id="{4EF01DAF-1CD5-47A9-B2D6-8B6863ABAE5C}"/>
              </a:ext>
            </a:extLst>
          </p:cNvPr>
          <p:cNvSpPr txBox="1"/>
          <p:nvPr/>
        </p:nvSpPr>
        <p:spPr>
          <a:xfrm>
            <a:off x="6415604" y="4221485"/>
            <a:ext cx="2409638" cy="267184"/>
          </a:xfrm>
          <a:prstGeom prst="rect">
            <a:avLst/>
          </a:prstGeom>
          <a:solidFill>
            <a:schemeClr val="tx1"/>
          </a:solidFill>
        </p:spPr>
        <p:txBody>
          <a:bodyPr wrap="square" tIns="36000" rtlCol="0">
            <a:spAutoFit/>
          </a:bodyPr>
          <a:lstStyle/>
          <a:p>
            <a:pPr algn="ctr"/>
            <a:r>
              <a:rPr kumimoji="1" lang="ja-JP" altLang="en-US" sz="1200" b="1" dirty="0">
                <a:solidFill>
                  <a:schemeClr val="bg1"/>
                </a:solidFill>
                <a:latin typeface="+mn-ea"/>
              </a:rPr>
              <a:t>新駅と大学を繋ぐ歩行者空間</a:t>
            </a:r>
          </a:p>
        </p:txBody>
      </p:sp>
      <p:sp>
        <p:nvSpPr>
          <p:cNvPr id="80" name="正方形/長方形 79">
            <a:extLst>
              <a:ext uri="{FF2B5EF4-FFF2-40B4-BE49-F238E27FC236}">
                <a16:creationId xmlns:a16="http://schemas.microsoft.com/office/drawing/2014/main" id="{009DA19C-781C-4069-B7DD-74EDC29DE3C6}"/>
              </a:ext>
            </a:extLst>
          </p:cNvPr>
          <p:cNvSpPr/>
          <p:nvPr/>
        </p:nvSpPr>
        <p:spPr bwMode="gray">
          <a:xfrm>
            <a:off x="345994" y="3913169"/>
            <a:ext cx="2157029" cy="4640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Ins="0" rtlCol="0" anchor="t"/>
          <a:lstStyle/>
          <a:p>
            <a:pPr>
              <a:lnSpc>
                <a:spcPct val="120000"/>
              </a:lnSpc>
            </a:pPr>
            <a:r>
              <a:rPr kumimoji="1" lang="en-US" altLang="ja-JP" sz="1100" dirty="0">
                <a:solidFill>
                  <a:schemeClr val="tx1"/>
                </a:solidFill>
              </a:rPr>
              <a:t>JR</a:t>
            </a:r>
            <a:r>
              <a:rPr kumimoji="1" lang="ja-JP" altLang="en-US" sz="1100" dirty="0">
                <a:solidFill>
                  <a:schemeClr val="tx1"/>
                </a:solidFill>
              </a:rPr>
              <a:t>大阪城公園駅とつなぎ、観光拠点をむすぶデッキの整備</a:t>
            </a:r>
          </a:p>
        </p:txBody>
      </p:sp>
      <p:sp>
        <p:nvSpPr>
          <p:cNvPr id="87" name="テキスト ボックス 86">
            <a:extLst>
              <a:ext uri="{FF2B5EF4-FFF2-40B4-BE49-F238E27FC236}">
                <a16:creationId xmlns:a16="http://schemas.microsoft.com/office/drawing/2014/main" id="{13E82DAB-5FB0-4F5E-A3E6-16FD237201B2}"/>
              </a:ext>
            </a:extLst>
          </p:cNvPr>
          <p:cNvSpPr txBox="1"/>
          <p:nvPr/>
        </p:nvSpPr>
        <p:spPr>
          <a:xfrm>
            <a:off x="345303" y="3673600"/>
            <a:ext cx="2151271" cy="267184"/>
          </a:xfrm>
          <a:prstGeom prst="rect">
            <a:avLst/>
          </a:prstGeom>
          <a:solidFill>
            <a:schemeClr val="tx1"/>
          </a:solidFill>
        </p:spPr>
        <p:txBody>
          <a:bodyPr wrap="square" tIns="36000" rtlCol="0">
            <a:spAutoFit/>
          </a:bodyPr>
          <a:lstStyle/>
          <a:p>
            <a:pPr algn="ctr"/>
            <a:r>
              <a:rPr kumimoji="1" lang="ja-JP" altLang="en-US" sz="1200" b="1" dirty="0">
                <a:solidFill>
                  <a:schemeClr val="bg1"/>
                </a:solidFill>
                <a:latin typeface="+mn-ea"/>
              </a:rPr>
              <a:t>大阪城公園接続デッキ</a:t>
            </a:r>
          </a:p>
        </p:txBody>
      </p:sp>
      <p:cxnSp>
        <p:nvCxnSpPr>
          <p:cNvPr id="88" name="直線コネクタ 87">
            <a:extLst>
              <a:ext uri="{FF2B5EF4-FFF2-40B4-BE49-F238E27FC236}">
                <a16:creationId xmlns:a16="http://schemas.microsoft.com/office/drawing/2014/main" id="{70F47D86-446C-4DED-A09D-FFCC73DBF5D0}"/>
              </a:ext>
            </a:extLst>
          </p:cNvPr>
          <p:cNvCxnSpPr>
            <a:cxnSpLocks/>
          </p:cNvCxnSpPr>
          <p:nvPr/>
        </p:nvCxnSpPr>
        <p:spPr>
          <a:xfrm flipH="1" flipV="1">
            <a:off x="2496574" y="3828229"/>
            <a:ext cx="476868" cy="160334"/>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973427A2-FB82-49CF-BBEC-C476488C5B71}"/>
              </a:ext>
            </a:extLst>
          </p:cNvPr>
          <p:cNvCxnSpPr>
            <a:cxnSpLocks/>
            <a:endCxn id="91" idx="3"/>
          </p:cNvCxnSpPr>
          <p:nvPr/>
        </p:nvCxnSpPr>
        <p:spPr>
          <a:xfrm flipH="1">
            <a:off x="5588143" y="6089249"/>
            <a:ext cx="502777" cy="249276"/>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70" name="四角形: 角を丸くする 69">
            <a:extLst>
              <a:ext uri="{FF2B5EF4-FFF2-40B4-BE49-F238E27FC236}">
                <a16:creationId xmlns:a16="http://schemas.microsoft.com/office/drawing/2014/main" id="{F5A3B233-7F6C-4754-ACB0-8CB71AB762B0}"/>
              </a:ext>
            </a:extLst>
          </p:cNvPr>
          <p:cNvSpPr/>
          <p:nvPr/>
        </p:nvSpPr>
        <p:spPr>
          <a:xfrm>
            <a:off x="6133048" y="3880477"/>
            <a:ext cx="128441" cy="1567427"/>
          </a:xfrm>
          <a:prstGeom prst="roundRect">
            <a:avLst/>
          </a:prstGeom>
          <a:solidFill>
            <a:srgbClr val="FFC000"/>
          </a:solidFill>
          <a:ln w="3175"/>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B050"/>
              </a:solidFill>
            </a:endParaRPr>
          </a:p>
        </p:txBody>
      </p:sp>
      <p:cxnSp>
        <p:nvCxnSpPr>
          <p:cNvPr id="79" name="直線コネクタ 78">
            <a:extLst>
              <a:ext uri="{FF2B5EF4-FFF2-40B4-BE49-F238E27FC236}">
                <a16:creationId xmlns:a16="http://schemas.microsoft.com/office/drawing/2014/main" id="{41FB85BF-D62B-4CF9-AB98-448CB1DA81F0}"/>
              </a:ext>
            </a:extLst>
          </p:cNvPr>
          <p:cNvCxnSpPr>
            <a:cxnSpLocks/>
            <a:endCxn id="77" idx="1"/>
          </p:cNvCxnSpPr>
          <p:nvPr/>
        </p:nvCxnSpPr>
        <p:spPr>
          <a:xfrm flipV="1">
            <a:off x="5694194" y="4355077"/>
            <a:ext cx="721410" cy="848217"/>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76" name="四角形: 角を丸くする 75">
            <a:extLst>
              <a:ext uri="{FF2B5EF4-FFF2-40B4-BE49-F238E27FC236}">
                <a16:creationId xmlns:a16="http://schemas.microsoft.com/office/drawing/2014/main" id="{75492D0D-0F85-4983-839A-436BD856695C}"/>
              </a:ext>
            </a:extLst>
          </p:cNvPr>
          <p:cNvSpPr/>
          <p:nvPr/>
        </p:nvSpPr>
        <p:spPr>
          <a:xfrm rot="5400000">
            <a:off x="7044089" y="4444973"/>
            <a:ext cx="128441" cy="1922539"/>
          </a:xfrm>
          <a:prstGeom prst="roundRect">
            <a:avLst/>
          </a:prstGeom>
          <a:solidFill>
            <a:srgbClr val="FFC000"/>
          </a:solidFill>
          <a:ln w="3175"/>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B050"/>
              </a:solidFill>
            </a:endParaRPr>
          </a:p>
        </p:txBody>
      </p:sp>
      <p:cxnSp>
        <p:nvCxnSpPr>
          <p:cNvPr id="78" name="直線コネクタ 77">
            <a:extLst>
              <a:ext uri="{FF2B5EF4-FFF2-40B4-BE49-F238E27FC236}">
                <a16:creationId xmlns:a16="http://schemas.microsoft.com/office/drawing/2014/main" id="{86EE8D55-038A-4AE3-AC2B-9341906A04CF}"/>
              </a:ext>
            </a:extLst>
          </p:cNvPr>
          <p:cNvCxnSpPr>
            <a:cxnSpLocks/>
            <a:endCxn id="68" idx="1"/>
          </p:cNvCxnSpPr>
          <p:nvPr/>
        </p:nvCxnSpPr>
        <p:spPr>
          <a:xfrm flipV="1">
            <a:off x="5318792" y="3832492"/>
            <a:ext cx="1101595" cy="569962"/>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91" name="正方形/長方形 90">
            <a:extLst>
              <a:ext uri="{FF2B5EF4-FFF2-40B4-BE49-F238E27FC236}">
                <a16:creationId xmlns:a16="http://schemas.microsoft.com/office/drawing/2014/main" id="{83A1FD1D-194F-49AD-AEED-DE8E888CFB49}"/>
              </a:ext>
            </a:extLst>
          </p:cNvPr>
          <p:cNvSpPr>
            <a:spLocks/>
          </p:cNvSpPr>
          <p:nvPr/>
        </p:nvSpPr>
        <p:spPr>
          <a:xfrm>
            <a:off x="4493292" y="6242142"/>
            <a:ext cx="1094851" cy="192765"/>
          </a:xfrm>
          <a:prstGeom prst="rect">
            <a:avLst/>
          </a:prstGeom>
          <a:solidFill>
            <a:schemeClr val="bg1"/>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0" rIns="36000" bIns="0" numCol="1" spcCol="0" rtlCol="0" fromWordArt="0" anchor="ctr" anchorCtr="0" forceAA="0" compatLnSpc="1">
            <a:prstTxWarp prst="textNoShape">
              <a:avLst/>
            </a:prstTxWarp>
            <a:noAutofit/>
          </a:bodyPr>
          <a:lstStyle/>
          <a:p>
            <a:pPr algn="ctr">
              <a:spcAft>
                <a:spcPts val="0"/>
              </a:spcAft>
            </a:pPr>
            <a:r>
              <a:rPr lang="ja-JP" altLang="en-US" sz="1000" b="1" kern="100" dirty="0">
                <a:solidFill>
                  <a:schemeClr val="tx1"/>
                </a:solidFill>
                <a:effectLst>
                  <a:glow rad="127000">
                    <a:schemeClr val="bg1"/>
                  </a:glow>
                </a:effectLst>
                <a:latin typeface="BIZ UDPゴシック" panose="020B0400000000000000" pitchFamily="50" charset="-128"/>
                <a:ea typeface="BIZ UDPゴシック" panose="020B0400000000000000" pitchFamily="50" charset="-128"/>
                <a:cs typeface="Times New Roman" panose="02020603050405020304" pitchFamily="18" charset="0"/>
              </a:rPr>
              <a:t>歩道の美装化</a:t>
            </a:r>
            <a:endParaRPr lang="ja-JP" sz="1200" kern="100" dirty="0">
              <a:solidFill>
                <a:schemeClr val="tx1"/>
              </a:solidFill>
              <a:effectLst>
                <a:glow rad="127000">
                  <a:schemeClr val="bg1"/>
                </a:glow>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92" name="正方形/長方形 91">
            <a:extLst>
              <a:ext uri="{FF2B5EF4-FFF2-40B4-BE49-F238E27FC236}">
                <a16:creationId xmlns:a16="http://schemas.microsoft.com/office/drawing/2014/main" id="{19DAACD2-6316-4E08-9E5C-9FFB13C044C5}"/>
              </a:ext>
            </a:extLst>
          </p:cNvPr>
          <p:cNvSpPr>
            <a:spLocks/>
          </p:cNvSpPr>
          <p:nvPr/>
        </p:nvSpPr>
        <p:spPr>
          <a:xfrm>
            <a:off x="6636106" y="5151360"/>
            <a:ext cx="1152775" cy="192765"/>
          </a:xfrm>
          <a:prstGeom prst="rect">
            <a:avLst/>
          </a:prstGeom>
          <a:solidFill>
            <a:schemeClr val="bg1"/>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0" rIns="36000" bIns="0" numCol="1" spcCol="0" rtlCol="0" fromWordArt="0" anchor="ctr" anchorCtr="0" forceAA="0" compatLnSpc="1">
            <a:prstTxWarp prst="textNoShape">
              <a:avLst/>
            </a:prstTxWarp>
            <a:noAutofit/>
          </a:bodyPr>
          <a:lstStyle/>
          <a:p>
            <a:pPr algn="ctr">
              <a:spcAft>
                <a:spcPts val="0"/>
              </a:spcAft>
            </a:pPr>
            <a:r>
              <a:rPr lang="ja-JP" altLang="en-US" sz="1000" b="1" kern="100" dirty="0">
                <a:solidFill>
                  <a:schemeClr val="tx1"/>
                </a:solidFill>
                <a:effectLst>
                  <a:glow rad="127000">
                    <a:schemeClr val="bg1"/>
                  </a:glow>
                </a:effectLst>
                <a:latin typeface="BIZ UDPゴシック" panose="020B0400000000000000" pitchFamily="50" charset="-128"/>
                <a:ea typeface="BIZ UDPゴシック" panose="020B0400000000000000" pitchFamily="50" charset="-128"/>
                <a:cs typeface="Times New Roman" panose="02020603050405020304" pitchFamily="18" charset="0"/>
              </a:rPr>
              <a:t>外周塀の美装化</a:t>
            </a:r>
            <a:endParaRPr lang="ja-JP" sz="1200" kern="100" dirty="0">
              <a:solidFill>
                <a:schemeClr val="tx1"/>
              </a:solidFill>
              <a:effectLst>
                <a:glow rad="127000">
                  <a:schemeClr val="bg1"/>
                </a:glow>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cxnSp>
        <p:nvCxnSpPr>
          <p:cNvPr id="93" name="直線コネクタ 92">
            <a:extLst>
              <a:ext uri="{FF2B5EF4-FFF2-40B4-BE49-F238E27FC236}">
                <a16:creationId xmlns:a16="http://schemas.microsoft.com/office/drawing/2014/main" id="{D1ABB3B7-9387-4012-A14A-F9C859874E0A}"/>
              </a:ext>
            </a:extLst>
          </p:cNvPr>
          <p:cNvCxnSpPr>
            <a:cxnSpLocks/>
            <a:endCxn id="92" idx="1"/>
          </p:cNvCxnSpPr>
          <p:nvPr/>
        </p:nvCxnSpPr>
        <p:spPr>
          <a:xfrm>
            <a:off x="6202775" y="5017434"/>
            <a:ext cx="433331" cy="230309"/>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95" name="直線コネクタ 94">
            <a:extLst>
              <a:ext uri="{FF2B5EF4-FFF2-40B4-BE49-F238E27FC236}">
                <a16:creationId xmlns:a16="http://schemas.microsoft.com/office/drawing/2014/main" id="{C33DEC1B-62C8-49C1-A8F6-F0B0B1C1AD71}"/>
              </a:ext>
            </a:extLst>
          </p:cNvPr>
          <p:cNvCxnSpPr>
            <a:cxnSpLocks/>
            <a:endCxn id="91" idx="3"/>
          </p:cNvCxnSpPr>
          <p:nvPr/>
        </p:nvCxnSpPr>
        <p:spPr>
          <a:xfrm flipH="1" flipV="1">
            <a:off x="5588143" y="6338525"/>
            <a:ext cx="281797" cy="104156"/>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83" name="楕円 82">
            <a:extLst>
              <a:ext uri="{FF2B5EF4-FFF2-40B4-BE49-F238E27FC236}">
                <a16:creationId xmlns:a16="http://schemas.microsoft.com/office/drawing/2014/main" id="{3CA95BE5-286A-4CF7-973A-4516ABAD05EA}"/>
              </a:ext>
            </a:extLst>
          </p:cNvPr>
          <p:cNvSpPr>
            <a:spLocks noChangeAspect="1"/>
          </p:cNvSpPr>
          <p:nvPr/>
        </p:nvSpPr>
        <p:spPr>
          <a:xfrm>
            <a:off x="5333012" y="4284498"/>
            <a:ext cx="617700" cy="617700"/>
          </a:xfrm>
          <a:prstGeom prst="ellipse">
            <a:avLst/>
          </a:prstGeom>
          <a:solidFill>
            <a:srgbClr val="002060">
              <a:alpha val="70000"/>
            </a:srgbClr>
          </a:solidFill>
          <a:ln w="25400" cmpd="sng">
            <a:noFill/>
            <a:extLst>
              <a:ext uri="{C807C97D-BFC1-408E-A445-0C87EB9F89A2}">
                <ask:lineSketchStyleProps xmlns:ask="http://schemas.microsoft.com/office/drawing/2018/sketchyshapes" sd="1219033472">
                  <a:custGeom>
                    <a:avLst/>
                    <a:gdLst>
                      <a:gd name="connsiteX0" fmla="*/ 0 w 3181050"/>
                      <a:gd name="connsiteY0" fmla="*/ 0 h 2363679"/>
                      <a:gd name="connsiteX1" fmla="*/ 3181050 w 3181050"/>
                      <a:gd name="connsiteY1" fmla="*/ 0 h 2363679"/>
                      <a:gd name="connsiteX2" fmla="*/ 3181050 w 3181050"/>
                      <a:gd name="connsiteY2" fmla="*/ 2363679 h 2363679"/>
                      <a:gd name="connsiteX3" fmla="*/ 0 w 3181050"/>
                      <a:gd name="connsiteY3" fmla="*/ 2363679 h 2363679"/>
                      <a:gd name="connsiteX4" fmla="*/ 0 w 3181050"/>
                      <a:gd name="connsiteY4" fmla="*/ 0 h 2363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1050" h="2363679" fill="none" extrusionOk="0">
                        <a:moveTo>
                          <a:pt x="0" y="0"/>
                        </a:moveTo>
                        <a:cubicBezTo>
                          <a:pt x="1354576" y="-49533"/>
                          <a:pt x="1591171" y="-14809"/>
                          <a:pt x="3181050" y="0"/>
                        </a:cubicBezTo>
                        <a:cubicBezTo>
                          <a:pt x="3268689" y="962729"/>
                          <a:pt x="3108371" y="1300136"/>
                          <a:pt x="3181050" y="2363679"/>
                        </a:cubicBezTo>
                        <a:cubicBezTo>
                          <a:pt x="2168943" y="2315448"/>
                          <a:pt x="461304" y="2448134"/>
                          <a:pt x="0" y="2363679"/>
                        </a:cubicBezTo>
                        <a:cubicBezTo>
                          <a:pt x="-38581" y="1370260"/>
                          <a:pt x="63341" y="961402"/>
                          <a:pt x="0" y="0"/>
                        </a:cubicBezTo>
                        <a:close/>
                      </a:path>
                      <a:path w="3181050" h="2363679" stroke="0" extrusionOk="0">
                        <a:moveTo>
                          <a:pt x="0" y="0"/>
                        </a:moveTo>
                        <a:cubicBezTo>
                          <a:pt x="1460376" y="118645"/>
                          <a:pt x="1906510" y="116012"/>
                          <a:pt x="3181050" y="0"/>
                        </a:cubicBezTo>
                        <a:cubicBezTo>
                          <a:pt x="3048168" y="877143"/>
                          <a:pt x="3266001" y="1620632"/>
                          <a:pt x="3181050" y="2363679"/>
                        </a:cubicBezTo>
                        <a:cubicBezTo>
                          <a:pt x="2266319" y="2498279"/>
                          <a:pt x="1449332" y="2206483"/>
                          <a:pt x="0" y="2363679"/>
                        </a:cubicBezTo>
                        <a:cubicBezTo>
                          <a:pt x="-20187" y="1671717"/>
                          <a:pt x="-152480" y="32871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ts val="1200"/>
              </a:lnSpc>
            </a:pPr>
            <a:r>
              <a:rPr kumimoji="1" lang="ja-JP" altLang="en-US" sz="1100" dirty="0"/>
              <a:t>駅前</a:t>
            </a:r>
            <a:endParaRPr kumimoji="1" lang="en-US" altLang="ja-JP" sz="1100" dirty="0"/>
          </a:p>
          <a:p>
            <a:pPr algn="ctr">
              <a:lnSpc>
                <a:spcPts val="1200"/>
              </a:lnSpc>
            </a:pPr>
            <a:r>
              <a:rPr kumimoji="1" lang="ja-JP" altLang="en-US" sz="1100" dirty="0"/>
              <a:t>空間</a:t>
            </a:r>
          </a:p>
        </p:txBody>
      </p:sp>
      <p:sp>
        <p:nvSpPr>
          <p:cNvPr id="63" name="タイトル 2">
            <a:extLst>
              <a:ext uri="{FF2B5EF4-FFF2-40B4-BE49-F238E27FC236}">
                <a16:creationId xmlns:a16="http://schemas.microsoft.com/office/drawing/2014/main" id="{9F9F0C05-9FDE-4F84-B073-E527DDF0DA77}"/>
              </a:ext>
            </a:extLst>
          </p:cNvPr>
          <p:cNvSpPr txBox="1">
            <a:spLocks/>
          </p:cNvSpPr>
          <p:nvPr/>
        </p:nvSpPr>
        <p:spPr bwMode="auto">
          <a:xfrm>
            <a:off x="0" y="0"/>
            <a:ext cx="9144000" cy="430124"/>
          </a:xfrm>
          <a:prstGeom prst="rect">
            <a:avLst/>
          </a:prstGeom>
          <a:solidFill>
            <a:schemeClr val="accent5">
              <a:lumMod val="75000"/>
            </a:schemeClr>
          </a:solidFill>
          <a:ln w="57150">
            <a:noFill/>
          </a:ln>
        </p:spPr>
        <p:txBody>
          <a:bodyPr anchor="ctr"/>
          <a:lstStyle>
            <a:defPPr>
              <a:defRPr lang="en-US"/>
            </a:defPPr>
            <a:lvl1pPr algn="ctr">
              <a:spcBef>
                <a:spcPct val="0"/>
              </a:spcBef>
              <a:buFontTx/>
              <a:buNone/>
              <a:defRPr kumimoji="1" sz="3600" b="1">
                <a:solidFill>
                  <a:schemeClr val="bg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Font typeface="Arial" panose="020B0604020202020204" pitchFamily="34" charset="0"/>
              <a:buChar char="–"/>
              <a:defRPr kumimoji="1" sz="2800">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latin typeface="Calibri" panose="020F0502020204030204" pitchFamily="34" charset="0"/>
                <a:ea typeface="ＭＳ Ｐゴシック" panose="020B0600070205080204" pitchFamily="50" charset="-128"/>
              </a:defRPr>
            </a:lvl9pPr>
          </a:lstStyle>
          <a:p>
            <a:pPr algn="l"/>
            <a:r>
              <a:rPr lang="ja-JP" altLang="en-US" sz="2400" dirty="0">
                <a:latin typeface="BIZ UDPゴシック" panose="020B0400000000000000" pitchFamily="50" charset="-128"/>
                <a:ea typeface="BIZ UDPゴシック" panose="020B0400000000000000" pitchFamily="50" charset="-128"/>
              </a:rPr>
              <a:t>（２）基盤整備の方針（歩行者空間）</a:t>
            </a:r>
            <a:endParaRPr lang="en-US" altLang="ja-JP" sz="2400" dirty="0">
              <a:latin typeface="BIZ UDPゴシック" panose="020B0400000000000000" pitchFamily="50" charset="-128"/>
              <a:ea typeface="BIZ UDPゴシック" panose="020B0400000000000000" pitchFamily="50" charset="-128"/>
            </a:endParaRPr>
          </a:p>
        </p:txBody>
      </p:sp>
      <p:sp>
        <p:nvSpPr>
          <p:cNvPr id="86" name="スライド番号プレースホルダー 1376">
            <a:extLst>
              <a:ext uri="{FF2B5EF4-FFF2-40B4-BE49-F238E27FC236}">
                <a16:creationId xmlns:a16="http://schemas.microsoft.com/office/drawing/2014/main" id="{77AA866E-2C9E-4853-8822-0168781F3DE4}"/>
              </a:ext>
            </a:extLst>
          </p:cNvPr>
          <p:cNvSpPr txBox="1">
            <a:spLocks/>
          </p:cNvSpPr>
          <p:nvPr/>
        </p:nvSpPr>
        <p:spPr>
          <a:xfrm>
            <a:off x="6872950" y="644268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4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11E3985-B3EA-4398-A6FF-CD01F1CD0B75}" type="slidenum">
              <a:rPr kumimoji="1" lang="ja-JP" altLang="en-US" smtClean="0"/>
              <a:pPr/>
              <a:t>19</a:t>
            </a:fld>
            <a:endParaRPr kumimoji="1" lang="ja-JP" altLang="en-US" dirty="0"/>
          </a:p>
        </p:txBody>
      </p:sp>
    </p:spTree>
    <p:extLst>
      <p:ext uri="{BB962C8B-B14F-4D97-AF65-F5344CB8AC3E}">
        <p14:creationId xmlns:p14="http://schemas.microsoft.com/office/powerpoint/2010/main" val="2878495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テキスト ボックス 59">
            <a:extLst>
              <a:ext uri="{FF2B5EF4-FFF2-40B4-BE49-F238E27FC236}">
                <a16:creationId xmlns:a16="http://schemas.microsoft.com/office/drawing/2014/main" id="{F920A3F0-3E0F-4561-A52D-36E05BDF5AB2}"/>
              </a:ext>
            </a:extLst>
          </p:cNvPr>
          <p:cNvSpPr txBox="1"/>
          <p:nvPr/>
        </p:nvSpPr>
        <p:spPr>
          <a:xfrm>
            <a:off x="443484" y="1425625"/>
            <a:ext cx="2818038" cy="307777"/>
          </a:xfrm>
          <a:prstGeom prst="rect">
            <a:avLst/>
          </a:prstGeom>
          <a:noFill/>
        </p:spPr>
        <p:txBody>
          <a:bodyPr wrap="square" rtlCol="0">
            <a:spAutoFit/>
          </a:bodyPr>
          <a:lstStyle/>
          <a:p>
            <a:r>
              <a:rPr kumimoji="1" lang="ja-JP" altLang="en-US" sz="1400" b="1" dirty="0"/>
              <a:t> </a:t>
            </a:r>
            <a:r>
              <a:rPr kumimoji="1" lang="en-US" altLang="ja-JP" sz="1400" b="1" dirty="0"/>
              <a:t>1.5</a:t>
            </a:r>
            <a:r>
              <a:rPr kumimoji="1" lang="ja-JP" altLang="en-US" sz="1400" b="1" dirty="0"/>
              <a:t>期開発の想定スケジュール</a:t>
            </a:r>
          </a:p>
        </p:txBody>
      </p:sp>
      <p:sp>
        <p:nvSpPr>
          <p:cNvPr id="9" name="角丸四角形 395">
            <a:extLst>
              <a:ext uri="{FF2B5EF4-FFF2-40B4-BE49-F238E27FC236}">
                <a16:creationId xmlns:a16="http://schemas.microsoft.com/office/drawing/2014/main" id="{DEF79037-FA86-409B-8C43-66BFB722351D}"/>
              </a:ext>
            </a:extLst>
          </p:cNvPr>
          <p:cNvSpPr/>
          <p:nvPr/>
        </p:nvSpPr>
        <p:spPr>
          <a:xfrm>
            <a:off x="305258" y="794145"/>
            <a:ext cx="8686800" cy="559806"/>
          </a:xfrm>
          <a:prstGeom prst="roundRect">
            <a:avLst>
              <a:gd name="adj" fmla="val 11677"/>
            </a:avLst>
          </a:prstGeom>
          <a:solidFill>
            <a:schemeClr val="accent5">
              <a:lumMod val="20000"/>
              <a:lumOff val="80000"/>
            </a:schemeClr>
          </a:solidFill>
          <a:ln w="19050"/>
        </p:spPr>
        <p:style>
          <a:lnRef idx="2">
            <a:schemeClr val="accent5"/>
          </a:lnRef>
          <a:fillRef idx="1">
            <a:schemeClr val="lt1"/>
          </a:fillRef>
          <a:effectRef idx="0">
            <a:schemeClr val="accent5"/>
          </a:effectRef>
          <a:fontRef idx="minor">
            <a:schemeClr val="dk1"/>
          </a:fontRef>
        </p:style>
        <p:txBody>
          <a:bodyPr tIns="46800" rtlCol="0" anchor="t">
            <a:spAutoFit/>
          </a:bodyPr>
          <a:lstStyle/>
          <a:p>
            <a:pPr marL="285750" indent="-285750">
              <a:buFont typeface="Wingdings" panose="05000000000000000000" pitchFamily="2" charset="2"/>
              <a:buChar char="l"/>
            </a:pPr>
            <a:r>
              <a:rPr kumimoji="1" lang="en-US" altLang="ja-JP" sz="1400" dirty="0">
                <a:solidFill>
                  <a:schemeClr val="tx1"/>
                </a:solidFill>
                <a:latin typeface="+mn-ea"/>
              </a:rPr>
              <a:t>2023</a:t>
            </a:r>
            <a:r>
              <a:rPr kumimoji="1" lang="ja-JP" altLang="en-US" sz="1400" dirty="0">
                <a:solidFill>
                  <a:schemeClr val="tx1"/>
                </a:solidFill>
                <a:latin typeface="+mn-ea"/>
              </a:rPr>
              <a:t>年度内の新駅に係る都市計画手続きの着手や、</a:t>
            </a:r>
            <a:r>
              <a:rPr kumimoji="1" lang="en-US" altLang="ja-JP" sz="1400" dirty="0">
                <a:solidFill>
                  <a:schemeClr val="tx1"/>
                </a:solidFill>
                <a:latin typeface="+mn-ea"/>
              </a:rPr>
              <a:t>2024</a:t>
            </a:r>
            <a:r>
              <a:rPr kumimoji="1" lang="ja-JP" altLang="en-US" sz="1400" dirty="0">
                <a:solidFill>
                  <a:schemeClr val="tx1"/>
                </a:solidFill>
                <a:latin typeface="+mn-ea"/>
              </a:rPr>
              <a:t>年度の事業者公募など、必要な手続きを進め、１</a:t>
            </a:r>
            <a:r>
              <a:rPr kumimoji="1" lang="en-US" altLang="ja-JP" sz="1400" dirty="0">
                <a:solidFill>
                  <a:schemeClr val="tx1"/>
                </a:solidFill>
                <a:latin typeface="+mn-ea"/>
              </a:rPr>
              <a:t>.</a:t>
            </a:r>
            <a:r>
              <a:rPr kumimoji="1" lang="ja-JP" altLang="en-US" sz="1400" dirty="0">
                <a:solidFill>
                  <a:schemeClr val="tx1"/>
                </a:solidFill>
                <a:latin typeface="+mn-ea"/>
              </a:rPr>
              <a:t>５期開発の</a:t>
            </a:r>
            <a:r>
              <a:rPr kumimoji="1" lang="en-US" altLang="ja-JP" sz="1400" dirty="0">
                <a:solidFill>
                  <a:schemeClr val="tx1"/>
                </a:solidFill>
                <a:latin typeface="+mn-ea"/>
              </a:rPr>
              <a:t>2028</a:t>
            </a:r>
            <a:r>
              <a:rPr kumimoji="1" lang="ja-JP" altLang="en-US" sz="1400" dirty="0">
                <a:solidFill>
                  <a:schemeClr val="tx1"/>
                </a:solidFill>
                <a:latin typeface="+mn-ea"/>
              </a:rPr>
              <a:t>年春からのまちびらきをめざす。</a:t>
            </a:r>
          </a:p>
        </p:txBody>
      </p:sp>
      <p:graphicFrame>
        <p:nvGraphicFramePr>
          <p:cNvPr id="11" name="表 10"/>
          <p:cNvGraphicFramePr>
            <a:graphicFrameLocks noGrp="1"/>
          </p:cNvGraphicFramePr>
          <p:nvPr>
            <p:extLst>
              <p:ext uri="{D42A27DB-BD31-4B8C-83A1-F6EECF244321}">
                <p14:modId xmlns:p14="http://schemas.microsoft.com/office/powerpoint/2010/main" val="3147033686"/>
              </p:ext>
            </p:extLst>
          </p:nvPr>
        </p:nvGraphicFramePr>
        <p:xfrm>
          <a:off x="590550" y="1715638"/>
          <a:ext cx="7791449" cy="1824885"/>
        </p:xfrm>
        <a:graphic>
          <a:graphicData uri="http://schemas.openxmlformats.org/drawingml/2006/table">
            <a:tbl>
              <a:tblPr firstRow="1" firstCol="1">
                <a:tableStyleId>{F5AB1C69-6EDB-4FF4-983F-18BD219EF322}</a:tableStyleId>
              </a:tblPr>
              <a:tblGrid>
                <a:gridCol w="1660133">
                  <a:extLst>
                    <a:ext uri="{9D8B030D-6E8A-4147-A177-3AD203B41FA5}">
                      <a16:colId xmlns:a16="http://schemas.microsoft.com/office/drawing/2014/main" val="2591123522"/>
                    </a:ext>
                  </a:extLst>
                </a:gridCol>
                <a:gridCol w="1021886">
                  <a:extLst>
                    <a:ext uri="{9D8B030D-6E8A-4147-A177-3AD203B41FA5}">
                      <a16:colId xmlns:a16="http://schemas.microsoft.com/office/drawing/2014/main" val="1870388361"/>
                    </a:ext>
                  </a:extLst>
                </a:gridCol>
                <a:gridCol w="1021886">
                  <a:extLst>
                    <a:ext uri="{9D8B030D-6E8A-4147-A177-3AD203B41FA5}">
                      <a16:colId xmlns:a16="http://schemas.microsoft.com/office/drawing/2014/main" val="402830354"/>
                    </a:ext>
                  </a:extLst>
                </a:gridCol>
                <a:gridCol w="1021886">
                  <a:extLst>
                    <a:ext uri="{9D8B030D-6E8A-4147-A177-3AD203B41FA5}">
                      <a16:colId xmlns:a16="http://schemas.microsoft.com/office/drawing/2014/main" val="4061490961"/>
                    </a:ext>
                  </a:extLst>
                </a:gridCol>
                <a:gridCol w="1021886">
                  <a:extLst>
                    <a:ext uri="{9D8B030D-6E8A-4147-A177-3AD203B41FA5}">
                      <a16:colId xmlns:a16="http://schemas.microsoft.com/office/drawing/2014/main" val="1429468324"/>
                    </a:ext>
                  </a:extLst>
                </a:gridCol>
                <a:gridCol w="1021886">
                  <a:extLst>
                    <a:ext uri="{9D8B030D-6E8A-4147-A177-3AD203B41FA5}">
                      <a16:colId xmlns:a16="http://schemas.microsoft.com/office/drawing/2014/main" val="2584197475"/>
                    </a:ext>
                  </a:extLst>
                </a:gridCol>
                <a:gridCol w="1021886">
                  <a:extLst>
                    <a:ext uri="{9D8B030D-6E8A-4147-A177-3AD203B41FA5}">
                      <a16:colId xmlns:a16="http://schemas.microsoft.com/office/drawing/2014/main" val="531104802"/>
                    </a:ext>
                  </a:extLst>
                </a:gridCol>
              </a:tblGrid>
              <a:tr h="205258">
                <a:tc>
                  <a:txBody>
                    <a:bodyPr/>
                    <a:lstStyle/>
                    <a:p>
                      <a:pPr algn="ctr"/>
                      <a:r>
                        <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rPr>
                        <a:t>年　度</a:t>
                      </a: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AE3F3"/>
                    </a:solidFill>
                  </a:tcPr>
                </a:tc>
                <a:tc>
                  <a:txBody>
                    <a:bodyPr/>
                    <a:lstStyle/>
                    <a:p>
                      <a:pPr algn="ctr"/>
                      <a:r>
                        <a:rPr kumimoji="1" lang="en-US" altLang="ja-JP" sz="1100" b="0" kern="1200" spc="-150" dirty="0">
                          <a:solidFill>
                            <a:schemeClr val="tx1"/>
                          </a:solidFill>
                          <a:latin typeface="BIZ UDPゴシック" panose="020B0400000000000000" pitchFamily="50" charset="-128"/>
                          <a:ea typeface="BIZ UDPゴシック" panose="020B0400000000000000" pitchFamily="50" charset="-128"/>
                          <a:cs typeface="+mn-cs"/>
                        </a:rPr>
                        <a:t>2023(R5)</a:t>
                      </a:r>
                      <a:endParaRPr kumimoji="1" lang="ja-JP" altLang="en-US" sz="1100" b="0" kern="1200" spc="-150" dirty="0">
                        <a:solidFill>
                          <a:schemeClr val="tx1"/>
                        </a:solidFill>
                        <a:latin typeface="BIZ UDPゴシック" panose="020B0400000000000000" pitchFamily="50" charset="-128"/>
                        <a:ea typeface="BIZ UDPゴシック" panose="020B0400000000000000" pitchFamily="50" charset="-128"/>
                        <a:cs typeface="+mn-cs"/>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AE3F3"/>
                    </a:solidFill>
                  </a:tcPr>
                </a:tc>
                <a:tc>
                  <a:txBody>
                    <a:bodyPr/>
                    <a:lstStyle/>
                    <a:p>
                      <a:pPr marL="0" marR="0" lvl="0" indent="0" algn="ctr" defTabSz="557094"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15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2024(R6)</a:t>
                      </a:r>
                      <a:endParaRPr kumimoji="1" lang="ja-JP" altLang="en-US" sz="1100" b="0" i="0" u="none" strike="noStrike" kern="1200" cap="none" spc="-15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AE3F3"/>
                    </a:solidFill>
                  </a:tcPr>
                </a:tc>
                <a:tc>
                  <a:txBody>
                    <a:bodyPr/>
                    <a:lstStyle/>
                    <a:p>
                      <a:pPr marL="0" marR="0" lvl="0" indent="0" algn="ctr" defTabSz="557094"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15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2025(R7)</a:t>
                      </a:r>
                      <a:endParaRPr kumimoji="1" lang="ja-JP" altLang="en-US" sz="1100" b="0" i="0" u="none" strike="noStrike" kern="1200" cap="none" spc="-15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AE3F3"/>
                    </a:solidFill>
                  </a:tcPr>
                </a:tc>
                <a:tc>
                  <a:txBody>
                    <a:bodyPr/>
                    <a:lstStyle/>
                    <a:p>
                      <a:pPr marL="0" marR="0" lvl="0" indent="0" algn="ctr" defTabSz="557094"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15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2026(R8)</a:t>
                      </a:r>
                      <a:endParaRPr kumimoji="1" lang="ja-JP" altLang="en-US" sz="1100" b="0" i="0" u="none" strike="noStrike" kern="1200" cap="none" spc="-15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AE3F3"/>
                    </a:solidFill>
                  </a:tcPr>
                </a:tc>
                <a:tc>
                  <a:txBody>
                    <a:bodyPr/>
                    <a:lstStyle/>
                    <a:p>
                      <a:pPr marL="0" marR="0" lvl="0" indent="0" algn="ctr" defTabSz="557094"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15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2027(R9)</a:t>
                      </a:r>
                      <a:endParaRPr kumimoji="1" lang="ja-JP" altLang="en-US" sz="1100" b="0" i="0" u="none" strike="noStrike" kern="1200" cap="none" spc="-15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AE3F3"/>
                    </a:solidFill>
                  </a:tcPr>
                </a:tc>
                <a:tc>
                  <a:txBody>
                    <a:bodyPr/>
                    <a:lstStyle/>
                    <a:p>
                      <a:pPr marL="0" marR="0" lvl="0" indent="0" algn="ctr" defTabSz="557094"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15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2028(R10)</a:t>
                      </a:r>
                      <a:endParaRPr kumimoji="1" lang="ja-JP" altLang="en-US" sz="1100" b="0" i="0" u="none" strike="noStrike" kern="1200" cap="none" spc="-15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AE3F3"/>
                    </a:solidFill>
                  </a:tcPr>
                </a:tc>
                <a:extLst>
                  <a:ext uri="{0D108BD9-81ED-4DB2-BD59-A6C34878D82A}">
                    <a16:rowId xmlns:a16="http://schemas.microsoft.com/office/drawing/2014/main" val="378408190"/>
                  </a:ext>
                </a:extLst>
              </a:tr>
              <a:tr h="360000">
                <a:tc>
                  <a:txBody>
                    <a:bodyPr/>
                    <a:lstStyle/>
                    <a:p>
                      <a:pPr algn="ctr">
                        <a:lnSpc>
                          <a:spcPct val="100000"/>
                        </a:lnSpc>
                      </a:pPr>
                      <a:r>
                        <a:rPr kumimoji="1" lang="ja-JP" altLang="en-US" sz="1100" b="0" kern="1200" dirty="0">
                          <a:solidFill>
                            <a:schemeClr val="tx1"/>
                          </a:solidFill>
                          <a:latin typeface="BIZ UDPゴシック" panose="020B0400000000000000" pitchFamily="50" charset="-128"/>
                          <a:ea typeface="BIZ UDPゴシック" panose="020B0400000000000000" pitchFamily="50" charset="-128"/>
                          <a:cs typeface="+mn-cs"/>
                        </a:rPr>
                        <a:t>新　駅</a:t>
                      </a:r>
                      <a:endParaRPr kumimoji="1" lang="en-US" altLang="ja-JP" sz="1100" b="0" kern="1200" dirty="0">
                        <a:solidFill>
                          <a:schemeClr val="tx1"/>
                        </a:solidFill>
                        <a:latin typeface="BIZ UDPゴシック" panose="020B0400000000000000" pitchFamily="50" charset="-128"/>
                        <a:ea typeface="BIZ UDPゴシック" panose="020B0400000000000000" pitchFamily="50" charset="-128"/>
                        <a:cs typeface="+mn-cs"/>
                      </a:endParaRPr>
                    </a:p>
                  </a:txBody>
                  <a:tcPr marL="36000" marR="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AE3F3"/>
                    </a:solidFill>
                  </a:tcPr>
                </a:tc>
                <a:tc>
                  <a:txBody>
                    <a:bodyPr/>
                    <a:lstStyle/>
                    <a:p>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marL="36000" marR="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marL="36000" marR="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marL="36000" marR="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marL="36000" marR="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marL="36000" marR="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marL="36000" marR="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988401328"/>
                  </a:ext>
                </a:extLst>
              </a:tr>
              <a:tr h="36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kern="1200" dirty="0">
                          <a:solidFill>
                            <a:schemeClr val="tx1"/>
                          </a:solidFill>
                          <a:latin typeface="BIZ UDPゴシック" panose="020B0400000000000000" pitchFamily="50" charset="-128"/>
                          <a:ea typeface="BIZ UDPゴシック" panose="020B0400000000000000" pitchFamily="50" charset="-128"/>
                          <a:cs typeface="+mn-cs"/>
                        </a:rPr>
                        <a:t>駅ビル</a:t>
                      </a:r>
                      <a:endParaRPr kumimoji="1" lang="en-US" altLang="ja-JP" sz="1100" b="0" kern="1200" dirty="0">
                        <a:solidFill>
                          <a:schemeClr val="tx1"/>
                        </a:solidFill>
                        <a:latin typeface="BIZ UDPゴシック" panose="020B0400000000000000" pitchFamily="50" charset="-128"/>
                        <a:ea typeface="BIZ UDPゴシック" panose="020B0400000000000000" pitchFamily="50" charset="-128"/>
                        <a:cs typeface="+mn-cs"/>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AE3F3"/>
                    </a:solidFill>
                  </a:tcPr>
                </a:tc>
                <a:tc>
                  <a:txBody>
                    <a:bodyPr/>
                    <a:lstStyle/>
                    <a:p>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marL="36000" marR="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marL="36000" marR="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rowSpan="2">
                  <a:txBody>
                    <a:bodyPr/>
                    <a:lstStyle/>
                    <a:p>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marL="36000" marR="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rowSpan="2">
                  <a:txBody>
                    <a:bodyPr/>
                    <a:lstStyle/>
                    <a:p>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marL="36000" marR="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rowSpan="2">
                  <a:txBody>
                    <a:bodyPr/>
                    <a:lstStyle/>
                    <a:p>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marL="36000" marR="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rowSpan="2">
                  <a:txBody>
                    <a:bodyPr/>
                    <a:lstStyle/>
                    <a:p>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marL="36000" marR="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267965282"/>
                  </a:ext>
                </a:extLst>
              </a:tr>
              <a:tr h="360000">
                <a:tc>
                  <a:txBody>
                    <a:bodyPr/>
                    <a:lstStyle/>
                    <a:p>
                      <a:pPr algn="ctr">
                        <a:lnSpc>
                          <a:spcPct val="100000"/>
                        </a:lnSpc>
                      </a:pPr>
                      <a:r>
                        <a:rPr kumimoji="1" lang="ja-JP" altLang="en-US" sz="1050" b="0" kern="1200" dirty="0">
                          <a:solidFill>
                            <a:schemeClr val="tx1"/>
                          </a:solidFill>
                          <a:latin typeface="BIZ UDPゴシック" panose="020B0400000000000000" pitchFamily="50" charset="-128"/>
                          <a:ea typeface="BIZ UDPゴシック" panose="020B0400000000000000" pitchFamily="50" charset="-128"/>
                          <a:cs typeface="+mn-cs"/>
                        </a:rPr>
                        <a:t>森之宮キャンパス（</a:t>
                      </a:r>
                      <a:r>
                        <a:rPr kumimoji="1" lang="en-US" altLang="ja-JP" sz="1050" b="0" kern="1200" dirty="0">
                          <a:solidFill>
                            <a:schemeClr val="tx1"/>
                          </a:solidFill>
                          <a:latin typeface="BIZ UDPゴシック" panose="020B0400000000000000" pitchFamily="50" charset="-128"/>
                          <a:ea typeface="BIZ UDPゴシック" panose="020B0400000000000000" pitchFamily="50" charset="-128"/>
                          <a:cs typeface="+mn-cs"/>
                        </a:rPr>
                        <a:t>1.5</a:t>
                      </a:r>
                      <a:r>
                        <a:rPr kumimoji="1" lang="ja-JP" altLang="en-US" sz="1050" b="0" kern="1200" dirty="0">
                          <a:solidFill>
                            <a:schemeClr val="tx1"/>
                          </a:solidFill>
                          <a:latin typeface="BIZ UDPゴシック" panose="020B0400000000000000" pitchFamily="50" charset="-128"/>
                          <a:ea typeface="BIZ UDPゴシック" panose="020B0400000000000000" pitchFamily="50" charset="-128"/>
                          <a:cs typeface="+mn-cs"/>
                        </a:rPr>
                        <a:t>期）</a:t>
                      </a:r>
                      <a:endParaRPr kumimoji="1" lang="en-US" altLang="ja-JP" sz="1050" b="0" kern="1200" dirty="0">
                        <a:solidFill>
                          <a:schemeClr val="tx1"/>
                        </a:solidFill>
                        <a:latin typeface="BIZ UDPゴシック" panose="020B0400000000000000" pitchFamily="50" charset="-128"/>
                        <a:ea typeface="BIZ UDPゴシック" panose="020B0400000000000000" pitchFamily="50" charset="-128"/>
                        <a:cs typeface="+mn-cs"/>
                      </a:endParaRPr>
                    </a:p>
                    <a:p>
                      <a:pPr algn="ctr">
                        <a:lnSpc>
                          <a:spcPct val="100000"/>
                        </a:lnSpc>
                      </a:pPr>
                      <a:r>
                        <a:rPr kumimoji="1" lang="ja-JP" altLang="en-US" sz="1050" b="0" kern="1200" dirty="0">
                          <a:solidFill>
                            <a:schemeClr val="tx1"/>
                          </a:solidFill>
                          <a:latin typeface="BIZ UDPゴシック" panose="020B0400000000000000" pitchFamily="50" charset="-128"/>
                          <a:ea typeface="BIZ UDPゴシック" panose="020B0400000000000000" pitchFamily="50" charset="-128"/>
                          <a:cs typeface="+mn-cs"/>
                        </a:rPr>
                        <a:t>大規模集客・交流施設等</a:t>
                      </a:r>
                      <a:endParaRPr kumimoji="1" lang="en-US" altLang="ja-JP" sz="1050" b="0" kern="1200" dirty="0">
                        <a:solidFill>
                          <a:schemeClr val="tx1"/>
                        </a:solidFill>
                        <a:latin typeface="BIZ UDPゴシック" panose="020B0400000000000000" pitchFamily="50" charset="-128"/>
                        <a:ea typeface="BIZ UDPゴシック" panose="020B0400000000000000" pitchFamily="50" charset="-128"/>
                        <a:cs typeface="+mn-cs"/>
                      </a:endParaRPr>
                    </a:p>
                  </a:txBody>
                  <a:tcPr marL="36000" marR="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AE3F3"/>
                    </a:solidFill>
                  </a:tcPr>
                </a:tc>
                <a:tc>
                  <a:txBody>
                    <a:bodyPr/>
                    <a:lstStyle/>
                    <a:p>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marL="36000" marR="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marL="36000" marR="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vMerge="1">
                  <a:txBody>
                    <a:bodyPr/>
                    <a:lstStyle/>
                    <a:p>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marL="36000" marR="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vMerge="1">
                  <a:txBody>
                    <a:bodyPr/>
                    <a:lstStyle/>
                    <a:p>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marL="36000" marR="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vMerge="1">
                  <a:txBody>
                    <a:bodyPr/>
                    <a:lstStyle/>
                    <a:p>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marL="36000" marR="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vMerge="1">
                  <a:txBody>
                    <a:bodyPr/>
                    <a:lstStyle/>
                    <a:p>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marL="36000" marR="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959040144"/>
                  </a:ext>
                </a:extLst>
              </a:tr>
              <a:tr h="488147">
                <a:tc>
                  <a:txBody>
                    <a:bodyPr/>
                    <a:lstStyle/>
                    <a:p>
                      <a:pPr algn="ctr">
                        <a:lnSpc>
                          <a:spcPts val="900"/>
                        </a:lnSpc>
                      </a:pPr>
                      <a:r>
                        <a:rPr kumimoji="1" lang="ja-JP" altLang="en-US" sz="1100" b="0" kern="1200" dirty="0">
                          <a:solidFill>
                            <a:schemeClr val="tx1"/>
                          </a:solidFill>
                          <a:latin typeface="BIZ UDPゴシック" panose="020B0400000000000000" pitchFamily="50" charset="-128"/>
                          <a:ea typeface="BIZ UDPゴシック" panose="020B0400000000000000" pitchFamily="50" charset="-128"/>
                          <a:cs typeface="+mn-cs"/>
                        </a:rPr>
                        <a:t>歩行者空間</a:t>
                      </a:r>
                      <a:endParaRPr kumimoji="1" lang="en-US" altLang="ja-JP" sz="1100" b="0" kern="1200" dirty="0">
                        <a:solidFill>
                          <a:schemeClr val="tx1"/>
                        </a:solidFill>
                        <a:latin typeface="BIZ UDPゴシック" panose="020B0400000000000000" pitchFamily="50" charset="-128"/>
                        <a:ea typeface="BIZ UDPゴシック" panose="020B0400000000000000" pitchFamily="50" charset="-128"/>
                        <a:cs typeface="+mn-cs"/>
                      </a:endParaRPr>
                    </a:p>
                    <a:p>
                      <a:pPr algn="ctr"/>
                      <a:r>
                        <a:rPr kumimoji="1" lang="ja-JP" altLang="en-US" sz="800" b="0" kern="1200" dirty="0">
                          <a:solidFill>
                            <a:schemeClr val="tx1"/>
                          </a:solidFill>
                          <a:latin typeface="BIZ UDPゴシック" panose="020B0400000000000000" pitchFamily="50" charset="-128"/>
                          <a:ea typeface="BIZ UDPゴシック" panose="020B0400000000000000" pitchFamily="50" charset="-128"/>
                          <a:cs typeface="+mn-cs"/>
                        </a:rPr>
                        <a:t>（大阪城公園接続デッキ、</a:t>
                      </a:r>
                      <a:endParaRPr kumimoji="1" lang="en-US" altLang="ja-JP" sz="800" b="0" kern="1200" dirty="0">
                        <a:solidFill>
                          <a:schemeClr val="tx1"/>
                        </a:solidFill>
                        <a:latin typeface="BIZ UDPゴシック" panose="020B0400000000000000" pitchFamily="50" charset="-128"/>
                        <a:ea typeface="BIZ UDPゴシック" panose="020B0400000000000000" pitchFamily="50" charset="-128"/>
                        <a:cs typeface="+mn-cs"/>
                      </a:endParaRPr>
                    </a:p>
                    <a:p>
                      <a:pPr algn="ctr"/>
                      <a:r>
                        <a:rPr kumimoji="1" lang="ja-JP" altLang="en-US" sz="800" b="0" kern="1200" dirty="0">
                          <a:solidFill>
                            <a:schemeClr val="tx1"/>
                          </a:solidFill>
                          <a:latin typeface="BIZ UDPゴシック" panose="020B0400000000000000" pitchFamily="50" charset="-128"/>
                          <a:ea typeface="BIZ UDPゴシック" panose="020B0400000000000000" pitchFamily="50" charset="-128"/>
                          <a:cs typeface="+mn-cs"/>
                        </a:rPr>
                        <a:t>民間開発地内の通路など）</a:t>
                      </a:r>
                      <a:endParaRPr kumimoji="1" lang="en-US" altLang="ja-JP" sz="800" b="0" kern="1200" dirty="0">
                        <a:solidFill>
                          <a:schemeClr val="tx1"/>
                        </a:solidFill>
                        <a:latin typeface="BIZ UDPゴシック" panose="020B0400000000000000" pitchFamily="50" charset="-128"/>
                        <a:ea typeface="BIZ UDPゴシック" panose="020B0400000000000000" pitchFamily="50" charset="-128"/>
                        <a:cs typeface="+mn-cs"/>
                      </a:endParaRPr>
                    </a:p>
                  </a:txBody>
                  <a:tcPr marL="36000" marR="36000" marT="3600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AE3F3"/>
                    </a:solidFill>
                  </a:tcPr>
                </a:tc>
                <a:tc>
                  <a:txBody>
                    <a:bodyPr/>
                    <a:lstStyle/>
                    <a:p>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marL="36000" marR="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marL="36000" marR="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marL="36000" marR="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marL="36000" marR="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marL="36000" marR="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marL="36000" marR="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675042332"/>
                  </a:ext>
                </a:extLst>
              </a:tr>
            </a:tbl>
          </a:graphicData>
        </a:graphic>
      </p:graphicFrame>
      <p:sp>
        <p:nvSpPr>
          <p:cNvPr id="15" name="角丸四角形 14"/>
          <p:cNvSpPr/>
          <p:nvPr/>
        </p:nvSpPr>
        <p:spPr>
          <a:xfrm>
            <a:off x="7454900" y="2054887"/>
            <a:ext cx="488950" cy="1419770"/>
          </a:xfrm>
          <a:prstGeom prst="roundRect">
            <a:avLst>
              <a:gd name="adj" fmla="val 23538"/>
            </a:avLst>
          </a:prstGeom>
          <a:ln w="19050">
            <a:solidFill>
              <a:srgbClr val="FF0000"/>
            </a:solidFill>
          </a:ln>
        </p:spPr>
        <p:style>
          <a:lnRef idx="2">
            <a:schemeClr val="accent6"/>
          </a:lnRef>
          <a:fillRef idx="1">
            <a:schemeClr val="lt1"/>
          </a:fillRef>
          <a:effectRef idx="0">
            <a:schemeClr val="accent6"/>
          </a:effectRef>
          <a:fontRef idx="minor">
            <a:schemeClr val="dk1"/>
          </a:fontRef>
        </p:style>
        <p:txBody>
          <a:bodyPr vert="eaVert" wrap="none" lIns="0" rIns="0" rtlCol="0" anchor="ctr"/>
          <a:lstStyle/>
          <a:p>
            <a:pPr algn="ctr"/>
            <a:r>
              <a:rPr lang="ja-JP" altLang="en-US" sz="1000" dirty="0">
                <a:latin typeface="BIZ UDPゴシック" panose="020B0400000000000000" pitchFamily="50" charset="-128"/>
                <a:ea typeface="BIZ UDPゴシック" panose="020B0400000000000000" pitchFamily="50" charset="-128"/>
              </a:rPr>
              <a:t>まちびらき</a:t>
            </a:r>
          </a:p>
        </p:txBody>
      </p:sp>
      <p:sp>
        <p:nvSpPr>
          <p:cNvPr id="18" name="正方形/長方形 17">
            <a:extLst>
              <a:ext uri="{FF2B5EF4-FFF2-40B4-BE49-F238E27FC236}">
                <a16:creationId xmlns:a16="http://schemas.microsoft.com/office/drawing/2014/main" id="{74D3AC3C-6861-4ECA-9919-BEE99D3F95CD}"/>
              </a:ext>
            </a:extLst>
          </p:cNvPr>
          <p:cNvSpPr/>
          <p:nvPr/>
        </p:nvSpPr>
        <p:spPr>
          <a:xfrm>
            <a:off x="4762500" y="2828175"/>
            <a:ext cx="1595257" cy="1418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lnSpc>
                <a:spcPts val="1100"/>
              </a:lnSpc>
            </a:pPr>
            <a:r>
              <a:rPr lang="ja-JP" altLang="en-US" sz="1000" dirty="0">
                <a:solidFill>
                  <a:schemeClr val="tx1"/>
                </a:solidFill>
                <a:latin typeface="+mn-ea"/>
              </a:rPr>
              <a:t>▼大学１期キャンパス開設</a:t>
            </a:r>
            <a:endParaRPr lang="en-US" altLang="ja-JP" sz="1000" dirty="0">
              <a:solidFill>
                <a:schemeClr val="tx1"/>
              </a:solidFill>
              <a:latin typeface="+mn-ea"/>
            </a:endParaRPr>
          </a:p>
        </p:txBody>
      </p:sp>
      <p:sp>
        <p:nvSpPr>
          <p:cNvPr id="34" name="テキスト ボックス 33">
            <a:extLst>
              <a:ext uri="{FF2B5EF4-FFF2-40B4-BE49-F238E27FC236}">
                <a16:creationId xmlns:a16="http://schemas.microsoft.com/office/drawing/2014/main" id="{F920A3F0-3E0F-4561-A52D-36E05BDF5AB2}"/>
              </a:ext>
            </a:extLst>
          </p:cNvPr>
          <p:cNvSpPr txBox="1"/>
          <p:nvPr/>
        </p:nvSpPr>
        <p:spPr>
          <a:xfrm>
            <a:off x="263322" y="3844279"/>
            <a:ext cx="8498244" cy="276999"/>
          </a:xfrm>
          <a:prstGeom prst="rect">
            <a:avLst/>
          </a:prstGeom>
          <a:noFill/>
        </p:spPr>
        <p:txBody>
          <a:bodyPr wrap="square" rtlCol="0">
            <a:spAutoFit/>
          </a:bodyPr>
          <a:lstStyle/>
          <a:p>
            <a:r>
              <a:rPr kumimoji="1" lang="ja-JP" altLang="en-US" sz="1200" dirty="0"/>
              <a:t>参考）地区全体の想定スケジュール（</a:t>
            </a:r>
            <a:r>
              <a:rPr kumimoji="1" lang="ja-JP" altLang="en-US" sz="900" dirty="0"/>
              <a:t>「第４回大阪城東部地区まちづくり検討会</a:t>
            </a:r>
            <a:r>
              <a:rPr kumimoji="1" lang="ja-JP" altLang="en-US" sz="900" dirty="0">
                <a:latin typeface="+mn-ea"/>
              </a:rPr>
              <a:t>（</a:t>
            </a:r>
            <a:r>
              <a:rPr kumimoji="1" lang="en-US" altLang="ja-JP" sz="900" dirty="0">
                <a:latin typeface="+mn-ea"/>
              </a:rPr>
              <a:t>R4.12.26</a:t>
            </a:r>
            <a:r>
              <a:rPr kumimoji="1" lang="ja-JP" altLang="en-US" sz="900" dirty="0">
                <a:latin typeface="+mn-ea"/>
              </a:rPr>
              <a:t>）</a:t>
            </a:r>
            <a:r>
              <a:rPr kumimoji="1" lang="ja-JP" altLang="en-US" sz="900" dirty="0"/>
              <a:t>」資料より）</a:t>
            </a:r>
            <a:endParaRPr kumimoji="1" lang="ja-JP" altLang="en-US" sz="1200" dirty="0"/>
          </a:p>
        </p:txBody>
      </p:sp>
      <p:sp>
        <p:nvSpPr>
          <p:cNvPr id="39" name="右矢印 38"/>
          <p:cNvSpPr/>
          <p:nvPr/>
        </p:nvSpPr>
        <p:spPr>
          <a:xfrm>
            <a:off x="3048000" y="2004342"/>
            <a:ext cx="936626" cy="214479"/>
          </a:xfrm>
          <a:prstGeom prst="rightArrow">
            <a:avLst>
              <a:gd name="adj1" fmla="val 100000"/>
              <a:gd name="adj2" fmla="val 25130"/>
            </a:avLst>
          </a:prstGeom>
          <a:solidFill>
            <a:schemeClr val="bg1">
              <a:lumMod val="65000"/>
            </a:schemeClr>
          </a:solidFill>
          <a:ln w="25400" cmpd="sng">
            <a:noFill/>
            <a:extLst>
              <a:ext uri="{C807C97D-BFC1-408E-A445-0C87EB9F89A2}">
                <ask:lineSketchStyleProps xmlns:ask="http://schemas.microsoft.com/office/drawing/2018/sketchyshapes" sd="1219033472">
                  <a:custGeom>
                    <a:avLst/>
                    <a:gdLst>
                      <a:gd name="connsiteX0" fmla="*/ 0 w 3181050"/>
                      <a:gd name="connsiteY0" fmla="*/ 0 h 2363679"/>
                      <a:gd name="connsiteX1" fmla="*/ 3181050 w 3181050"/>
                      <a:gd name="connsiteY1" fmla="*/ 0 h 2363679"/>
                      <a:gd name="connsiteX2" fmla="*/ 3181050 w 3181050"/>
                      <a:gd name="connsiteY2" fmla="*/ 2363679 h 2363679"/>
                      <a:gd name="connsiteX3" fmla="*/ 0 w 3181050"/>
                      <a:gd name="connsiteY3" fmla="*/ 2363679 h 2363679"/>
                      <a:gd name="connsiteX4" fmla="*/ 0 w 3181050"/>
                      <a:gd name="connsiteY4" fmla="*/ 0 h 2363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1050" h="2363679" fill="none" extrusionOk="0">
                        <a:moveTo>
                          <a:pt x="0" y="0"/>
                        </a:moveTo>
                        <a:cubicBezTo>
                          <a:pt x="1354576" y="-49533"/>
                          <a:pt x="1591171" y="-14809"/>
                          <a:pt x="3181050" y="0"/>
                        </a:cubicBezTo>
                        <a:cubicBezTo>
                          <a:pt x="3268689" y="962729"/>
                          <a:pt x="3108371" y="1300136"/>
                          <a:pt x="3181050" y="2363679"/>
                        </a:cubicBezTo>
                        <a:cubicBezTo>
                          <a:pt x="2168943" y="2315448"/>
                          <a:pt x="461304" y="2448134"/>
                          <a:pt x="0" y="2363679"/>
                        </a:cubicBezTo>
                        <a:cubicBezTo>
                          <a:pt x="-38581" y="1370260"/>
                          <a:pt x="63341" y="961402"/>
                          <a:pt x="0" y="0"/>
                        </a:cubicBezTo>
                        <a:close/>
                      </a:path>
                      <a:path w="3181050" h="2363679" stroke="0" extrusionOk="0">
                        <a:moveTo>
                          <a:pt x="0" y="0"/>
                        </a:moveTo>
                        <a:cubicBezTo>
                          <a:pt x="1460376" y="118645"/>
                          <a:pt x="1906510" y="116012"/>
                          <a:pt x="3181050" y="0"/>
                        </a:cubicBezTo>
                        <a:cubicBezTo>
                          <a:pt x="3048168" y="877143"/>
                          <a:pt x="3266001" y="1620632"/>
                          <a:pt x="3181050" y="2363679"/>
                        </a:cubicBezTo>
                        <a:cubicBezTo>
                          <a:pt x="2266319" y="2498279"/>
                          <a:pt x="1449332" y="2206483"/>
                          <a:pt x="0" y="2363679"/>
                        </a:cubicBezTo>
                        <a:cubicBezTo>
                          <a:pt x="-20187" y="1671717"/>
                          <a:pt x="-152480" y="32871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dirty="0">
                <a:solidFill>
                  <a:schemeClr val="tx1"/>
                </a:solidFill>
              </a:rPr>
              <a:t>都市計画等手続</a:t>
            </a:r>
          </a:p>
        </p:txBody>
      </p:sp>
      <p:sp>
        <p:nvSpPr>
          <p:cNvPr id="41" name="右矢印 40"/>
          <p:cNvSpPr/>
          <p:nvPr/>
        </p:nvSpPr>
        <p:spPr>
          <a:xfrm>
            <a:off x="3984625" y="2013258"/>
            <a:ext cx="3470275" cy="214479"/>
          </a:xfrm>
          <a:prstGeom prst="rightArrow">
            <a:avLst>
              <a:gd name="adj1" fmla="val 100000"/>
              <a:gd name="adj2" fmla="val 25130"/>
            </a:avLst>
          </a:prstGeom>
          <a:solidFill>
            <a:schemeClr val="bg1">
              <a:lumMod val="65000"/>
            </a:schemeClr>
          </a:solidFill>
          <a:ln w="25400" cmpd="sng">
            <a:noFill/>
            <a:extLst>
              <a:ext uri="{C807C97D-BFC1-408E-A445-0C87EB9F89A2}">
                <ask:lineSketchStyleProps xmlns:ask="http://schemas.microsoft.com/office/drawing/2018/sketchyshapes" sd="1219033472">
                  <a:custGeom>
                    <a:avLst/>
                    <a:gdLst>
                      <a:gd name="connsiteX0" fmla="*/ 0 w 3181050"/>
                      <a:gd name="connsiteY0" fmla="*/ 0 h 2363679"/>
                      <a:gd name="connsiteX1" fmla="*/ 3181050 w 3181050"/>
                      <a:gd name="connsiteY1" fmla="*/ 0 h 2363679"/>
                      <a:gd name="connsiteX2" fmla="*/ 3181050 w 3181050"/>
                      <a:gd name="connsiteY2" fmla="*/ 2363679 h 2363679"/>
                      <a:gd name="connsiteX3" fmla="*/ 0 w 3181050"/>
                      <a:gd name="connsiteY3" fmla="*/ 2363679 h 2363679"/>
                      <a:gd name="connsiteX4" fmla="*/ 0 w 3181050"/>
                      <a:gd name="connsiteY4" fmla="*/ 0 h 2363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1050" h="2363679" fill="none" extrusionOk="0">
                        <a:moveTo>
                          <a:pt x="0" y="0"/>
                        </a:moveTo>
                        <a:cubicBezTo>
                          <a:pt x="1354576" y="-49533"/>
                          <a:pt x="1591171" y="-14809"/>
                          <a:pt x="3181050" y="0"/>
                        </a:cubicBezTo>
                        <a:cubicBezTo>
                          <a:pt x="3268689" y="962729"/>
                          <a:pt x="3108371" y="1300136"/>
                          <a:pt x="3181050" y="2363679"/>
                        </a:cubicBezTo>
                        <a:cubicBezTo>
                          <a:pt x="2168943" y="2315448"/>
                          <a:pt x="461304" y="2448134"/>
                          <a:pt x="0" y="2363679"/>
                        </a:cubicBezTo>
                        <a:cubicBezTo>
                          <a:pt x="-38581" y="1370260"/>
                          <a:pt x="63341" y="961402"/>
                          <a:pt x="0" y="0"/>
                        </a:cubicBezTo>
                        <a:close/>
                      </a:path>
                      <a:path w="3181050" h="2363679" stroke="0" extrusionOk="0">
                        <a:moveTo>
                          <a:pt x="0" y="0"/>
                        </a:moveTo>
                        <a:cubicBezTo>
                          <a:pt x="1460376" y="118645"/>
                          <a:pt x="1906510" y="116012"/>
                          <a:pt x="3181050" y="0"/>
                        </a:cubicBezTo>
                        <a:cubicBezTo>
                          <a:pt x="3048168" y="877143"/>
                          <a:pt x="3266001" y="1620632"/>
                          <a:pt x="3181050" y="2363679"/>
                        </a:cubicBezTo>
                        <a:cubicBezTo>
                          <a:pt x="2266319" y="2498279"/>
                          <a:pt x="1449332" y="2206483"/>
                          <a:pt x="0" y="2363679"/>
                        </a:cubicBezTo>
                        <a:cubicBezTo>
                          <a:pt x="-20187" y="1671717"/>
                          <a:pt x="-152480" y="32871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dirty="0">
                <a:solidFill>
                  <a:schemeClr val="tx1"/>
                </a:solidFill>
              </a:rPr>
              <a:t>許認可・設計・工事等</a:t>
            </a:r>
          </a:p>
        </p:txBody>
      </p:sp>
      <p:sp>
        <p:nvSpPr>
          <p:cNvPr id="42" name="右矢印 41"/>
          <p:cNvSpPr/>
          <p:nvPr/>
        </p:nvSpPr>
        <p:spPr>
          <a:xfrm>
            <a:off x="3494168" y="2738524"/>
            <a:ext cx="765014" cy="214479"/>
          </a:xfrm>
          <a:prstGeom prst="rightArrow">
            <a:avLst>
              <a:gd name="adj1" fmla="val 100000"/>
              <a:gd name="adj2" fmla="val 25130"/>
            </a:avLst>
          </a:prstGeom>
          <a:solidFill>
            <a:schemeClr val="bg1">
              <a:lumMod val="65000"/>
            </a:schemeClr>
          </a:solidFill>
          <a:ln w="25400" cmpd="sng">
            <a:noFill/>
            <a:extLst>
              <a:ext uri="{C807C97D-BFC1-408E-A445-0C87EB9F89A2}">
                <ask:lineSketchStyleProps xmlns:ask="http://schemas.microsoft.com/office/drawing/2018/sketchyshapes" sd="1219033472">
                  <a:custGeom>
                    <a:avLst/>
                    <a:gdLst>
                      <a:gd name="connsiteX0" fmla="*/ 0 w 3181050"/>
                      <a:gd name="connsiteY0" fmla="*/ 0 h 2363679"/>
                      <a:gd name="connsiteX1" fmla="*/ 3181050 w 3181050"/>
                      <a:gd name="connsiteY1" fmla="*/ 0 h 2363679"/>
                      <a:gd name="connsiteX2" fmla="*/ 3181050 w 3181050"/>
                      <a:gd name="connsiteY2" fmla="*/ 2363679 h 2363679"/>
                      <a:gd name="connsiteX3" fmla="*/ 0 w 3181050"/>
                      <a:gd name="connsiteY3" fmla="*/ 2363679 h 2363679"/>
                      <a:gd name="connsiteX4" fmla="*/ 0 w 3181050"/>
                      <a:gd name="connsiteY4" fmla="*/ 0 h 2363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1050" h="2363679" fill="none" extrusionOk="0">
                        <a:moveTo>
                          <a:pt x="0" y="0"/>
                        </a:moveTo>
                        <a:cubicBezTo>
                          <a:pt x="1354576" y="-49533"/>
                          <a:pt x="1591171" y="-14809"/>
                          <a:pt x="3181050" y="0"/>
                        </a:cubicBezTo>
                        <a:cubicBezTo>
                          <a:pt x="3268689" y="962729"/>
                          <a:pt x="3108371" y="1300136"/>
                          <a:pt x="3181050" y="2363679"/>
                        </a:cubicBezTo>
                        <a:cubicBezTo>
                          <a:pt x="2168943" y="2315448"/>
                          <a:pt x="461304" y="2448134"/>
                          <a:pt x="0" y="2363679"/>
                        </a:cubicBezTo>
                        <a:cubicBezTo>
                          <a:pt x="-38581" y="1370260"/>
                          <a:pt x="63341" y="961402"/>
                          <a:pt x="0" y="0"/>
                        </a:cubicBezTo>
                        <a:close/>
                      </a:path>
                      <a:path w="3181050" h="2363679" stroke="0" extrusionOk="0">
                        <a:moveTo>
                          <a:pt x="0" y="0"/>
                        </a:moveTo>
                        <a:cubicBezTo>
                          <a:pt x="1460376" y="118645"/>
                          <a:pt x="1906510" y="116012"/>
                          <a:pt x="3181050" y="0"/>
                        </a:cubicBezTo>
                        <a:cubicBezTo>
                          <a:pt x="3048168" y="877143"/>
                          <a:pt x="3266001" y="1620632"/>
                          <a:pt x="3181050" y="2363679"/>
                        </a:cubicBezTo>
                        <a:cubicBezTo>
                          <a:pt x="2266319" y="2498279"/>
                          <a:pt x="1449332" y="2206483"/>
                          <a:pt x="0" y="2363679"/>
                        </a:cubicBezTo>
                        <a:cubicBezTo>
                          <a:pt x="-20187" y="1671717"/>
                          <a:pt x="-152480" y="32871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dirty="0">
                <a:solidFill>
                  <a:schemeClr val="tx1"/>
                </a:solidFill>
              </a:rPr>
              <a:t>事業者公募等</a:t>
            </a:r>
          </a:p>
        </p:txBody>
      </p:sp>
      <p:sp>
        <p:nvSpPr>
          <p:cNvPr id="43" name="右矢印 42"/>
          <p:cNvSpPr/>
          <p:nvPr/>
        </p:nvSpPr>
        <p:spPr>
          <a:xfrm>
            <a:off x="4309188" y="2542077"/>
            <a:ext cx="3145711" cy="214479"/>
          </a:xfrm>
          <a:prstGeom prst="rightArrow">
            <a:avLst>
              <a:gd name="adj1" fmla="val 100000"/>
              <a:gd name="adj2" fmla="val 25130"/>
            </a:avLst>
          </a:prstGeom>
          <a:solidFill>
            <a:schemeClr val="bg1">
              <a:lumMod val="65000"/>
            </a:schemeClr>
          </a:solidFill>
          <a:ln w="25400" cmpd="sng">
            <a:noFill/>
            <a:extLst>
              <a:ext uri="{C807C97D-BFC1-408E-A445-0C87EB9F89A2}">
                <ask:lineSketchStyleProps xmlns:ask="http://schemas.microsoft.com/office/drawing/2018/sketchyshapes" sd="1219033472">
                  <a:custGeom>
                    <a:avLst/>
                    <a:gdLst>
                      <a:gd name="connsiteX0" fmla="*/ 0 w 3181050"/>
                      <a:gd name="connsiteY0" fmla="*/ 0 h 2363679"/>
                      <a:gd name="connsiteX1" fmla="*/ 3181050 w 3181050"/>
                      <a:gd name="connsiteY1" fmla="*/ 0 h 2363679"/>
                      <a:gd name="connsiteX2" fmla="*/ 3181050 w 3181050"/>
                      <a:gd name="connsiteY2" fmla="*/ 2363679 h 2363679"/>
                      <a:gd name="connsiteX3" fmla="*/ 0 w 3181050"/>
                      <a:gd name="connsiteY3" fmla="*/ 2363679 h 2363679"/>
                      <a:gd name="connsiteX4" fmla="*/ 0 w 3181050"/>
                      <a:gd name="connsiteY4" fmla="*/ 0 h 2363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1050" h="2363679" fill="none" extrusionOk="0">
                        <a:moveTo>
                          <a:pt x="0" y="0"/>
                        </a:moveTo>
                        <a:cubicBezTo>
                          <a:pt x="1354576" y="-49533"/>
                          <a:pt x="1591171" y="-14809"/>
                          <a:pt x="3181050" y="0"/>
                        </a:cubicBezTo>
                        <a:cubicBezTo>
                          <a:pt x="3268689" y="962729"/>
                          <a:pt x="3108371" y="1300136"/>
                          <a:pt x="3181050" y="2363679"/>
                        </a:cubicBezTo>
                        <a:cubicBezTo>
                          <a:pt x="2168943" y="2315448"/>
                          <a:pt x="461304" y="2448134"/>
                          <a:pt x="0" y="2363679"/>
                        </a:cubicBezTo>
                        <a:cubicBezTo>
                          <a:pt x="-38581" y="1370260"/>
                          <a:pt x="63341" y="961402"/>
                          <a:pt x="0" y="0"/>
                        </a:cubicBezTo>
                        <a:close/>
                      </a:path>
                      <a:path w="3181050" h="2363679" stroke="0" extrusionOk="0">
                        <a:moveTo>
                          <a:pt x="0" y="0"/>
                        </a:moveTo>
                        <a:cubicBezTo>
                          <a:pt x="1460376" y="118645"/>
                          <a:pt x="1906510" y="116012"/>
                          <a:pt x="3181050" y="0"/>
                        </a:cubicBezTo>
                        <a:cubicBezTo>
                          <a:pt x="3048168" y="877143"/>
                          <a:pt x="3266001" y="1620632"/>
                          <a:pt x="3181050" y="2363679"/>
                        </a:cubicBezTo>
                        <a:cubicBezTo>
                          <a:pt x="2266319" y="2498279"/>
                          <a:pt x="1449332" y="2206483"/>
                          <a:pt x="0" y="2363679"/>
                        </a:cubicBezTo>
                        <a:cubicBezTo>
                          <a:pt x="-20187" y="1671717"/>
                          <a:pt x="-152480" y="32871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dirty="0">
                <a:solidFill>
                  <a:schemeClr val="tx1"/>
                </a:solidFill>
              </a:rPr>
              <a:t>都市計画手続、許認可・設計・工事等</a:t>
            </a:r>
          </a:p>
        </p:txBody>
      </p:sp>
      <p:sp>
        <p:nvSpPr>
          <p:cNvPr id="44" name="正方形/長方形 43">
            <a:extLst>
              <a:ext uri="{FF2B5EF4-FFF2-40B4-BE49-F238E27FC236}">
                <a16:creationId xmlns:a16="http://schemas.microsoft.com/office/drawing/2014/main" id="{74D3AC3C-6861-4ECA-9919-BEE99D3F95CD}"/>
              </a:ext>
            </a:extLst>
          </p:cNvPr>
          <p:cNvSpPr/>
          <p:nvPr/>
        </p:nvSpPr>
        <p:spPr>
          <a:xfrm>
            <a:off x="3208659" y="3573432"/>
            <a:ext cx="5219378" cy="2325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r" defTabSz="457200">
              <a:lnSpc>
                <a:spcPts val="1100"/>
              </a:lnSpc>
            </a:pPr>
            <a:r>
              <a:rPr lang="en-US" altLang="ja-JP" sz="1000" dirty="0">
                <a:solidFill>
                  <a:schemeClr val="tx1"/>
                </a:solidFill>
                <a:latin typeface="+mn-ea"/>
              </a:rPr>
              <a:t>※</a:t>
            </a:r>
            <a:r>
              <a:rPr lang="ja-JP" altLang="en-US" sz="1000" dirty="0">
                <a:solidFill>
                  <a:schemeClr val="tx1"/>
                </a:solidFill>
                <a:latin typeface="+mn-ea"/>
              </a:rPr>
              <a:t>土地の状況や工事の調整などによりスケジュールが前後する可能性があります。</a:t>
            </a:r>
            <a:endParaRPr lang="en-US" altLang="ja-JP" sz="1000" dirty="0">
              <a:solidFill>
                <a:schemeClr val="tx1"/>
              </a:solidFill>
              <a:latin typeface="+mn-ea"/>
            </a:endParaRPr>
          </a:p>
        </p:txBody>
      </p:sp>
      <p:pic>
        <p:nvPicPr>
          <p:cNvPr id="19" name="図 18">
            <a:extLst>
              <a:ext uri="{FF2B5EF4-FFF2-40B4-BE49-F238E27FC236}">
                <a16:creationId xmlns:a16="http://schemas.microsoft.com/office/drawing/2014/main" id="{9F8FE2A0-F271-46EF-8222-5D4CD96536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722" y="4068043"/>
            <a:ext cx="1883661" cy="2802389"/>
          </a:xfrm>
          <a:prstGeom prst="rect">
            <a:avLst/>
          </a:prstGeom>
        </p:spPr>
      </p:pic>
      <p:sp>
        <p:nvSpPr>
          <p:cNvPr id="20" name="右矢印 42">
            <a:extLst>
              <a:ext uri="{FF2B5EF4-FFF2-40B4-BE49-F238E27FC236}">
                <a16:creationId xmlns:a16="http://schemas.microsoft.com/office/drawing/2014/main" id="{BDF8B79B-64B7-494B-94A3-6697480B4F16}"/>
              </a:ext>
            </a:extLst>
          </p:cNvPr>
          <p:cNvSpPr/>
          <p:nvPr/>
        </p:nvSpPr>
        <p:spPr>
          <a:xfrm>
            <a:off x="8339930" y="2454222"/>
            <a:ext cx="176214" cy="515851"/>
          </a:xfrm>
          <a:prstGeom prst="rightArrow">
            <a:avLst>
              <a:gd name="adj1" fmla="val 100000"/>
              <a:gd name="adj2" fmla="val 100662"/>
            </a:avLst>
          </a:prstGeom>
          <a:solidFill>
            <a:schemeClr val="bg1"/>
          </a:solidFill>
          <a:ln w="19050" cmpd="sng">
            <a:solidFill>
              <a:schemeClr val="bg1">
                <a:lumMod val="50000"/>
              </a:schemeClr>
            </a:solidFill>
            <a:prstDash val="sysDot"/>
            <a:extLst>
              <a:ext uri="{C807C97D-BFC1-408E-A445-0C87EB9F89A2}">
                <ask:lineSketchStyleProps xmlns:ask="http://schemas.microsoft.com/office/drawing/2018/sketchyshapes" sd="1219033472">
                  <a:custGeom>
                    <a:avLst/>
                    <a:gdLst>
                      <a:gd name="connsiteX0" fmla="*/ 0 w 3181050"/>
                      <a:gd name="connsiteY0" fmla="*/ 0 h 2363679"/>
                      <a:gd name="connsiteX1" fmla="*/ 3181050 w 3181050"/>
                      <a:gd name="connsiteY1" fmla="*/ 0 h 2363679"/>
                      <a:gd name="connsiteX2" fmla="*/ 3181050 w 3181050"/>
                      <a:gd name="connsiteY2" fmla="*/ 2363679 h 2363679"/>
                      <a:gd name="connsiteX3" fmla="*/ 0 w 3181050"/>
                      <a:gd name="connsiteY3" fmla="*/ 2363679 h 2363679"/>
                      <a:gd name="connsiteX4" fmla="*/ 0 w 3181050"/>
                      <a:gd name="connsiteY4" fmla="*/ 0 h 2363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1050" h="2363679" fill="none" extrusionOk="0">
                        <a:moveTo>
                          <a:pt x="0" y="0"/>
                        </a:moveTo>
                        <a:cubicBezTo>
                          <a:pt x="1354576" y="-49533"/>
                          <a:pt x="1591171" y="-14809"/>
                          <a:pt x="3181050" y="0"/>
                        </a:cubicBezTo>
                        <a:cubicBezTo>
                          <a:pt x="3268689" y="962729"/>
                          <a:pt x="3108371" y="1300136"/>
                          <a:pt x="3181050" y="2363679"/>
                        </a:cubicBezTo>
                        <a:cubicBezTo>
                          <a:pt x="2168943" y="2315448"/>
                          <a:pt x="461304" y="2448134"/>
                          <a:pt x="0" y="2363679"/>
                        </a:cubicBezTo>
                        <a:cubicBezTo>
                          <a:pt x="-38581" y="1370260"/>
                          <a:pt x="63341" y="961402"/>
                          <a:pt x="0" y="0"/>
                        </a:cubicBezTo>
                        <a:close/>
                      </a:path>
                      <a:path w="3181050" h="2363679" stroke="0" extrusionOk="0">
                        <a:moveTo>
                          <a:pt x="0" y="0"/>
                        </a:moveTo>
                        <a:cubicBezTo>
                          <a:pt x="1460376" y="118645"/>
                          <a:pt x="1906510" y="116012"/>
                          <a:pt x="3181050" y="0"/>
                        </a:cubicBezTo>
                        <a:cubicBezTo>
                          <a:pt x="3048168" y="877143"/>
                          <a:pt x="3266001" y="1620632"/>
                          <a:pt x="3181050" y="2363679"/>
                        </a:cubicBezTo>
                        <a:cubicBezTo>
                          <a:pt x="2266319" y="2498279"/>
                          <a:pt x="1449332" y="2206483"/>
                          <a:pt x="0" y="2363679"/>
                        </a:cubicBezTo>
                        <a:cubicBezTo>
                          <a:pt x="-20187" y="1671717"/>
                          <a:pt x="-152480" y="32871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sz="1000" dirty="0">
              <a:solidFill>
                <a:schemeClr val="tx1"/>
              </a:solidFill>
            </a:endParaRPr>
          </a:p>
        </p:txBody>
      </p:sp>
      <p:sp>
        <p:nvSpPr>
          <p:cNvPr id="3" name="正方形/長方形 2">
            <a:extLst>
              <a:ext uri="{FF2B5EF4-FFF2-40B4-BE49-F238E27FC236}">
                <a16:creationId xmlns:a16="http://schemas.microsoft.com/office/drawing/2014/main" id="{40D31A45-D06D-449B-A469-EEAFB7EF1A7F}"/>
              </a:ext>
            </a:extLst>
          </p:cNvPr>
          <p:cNvSpPr/>
          <p:nvPr/>
        </p:nvSpPr>
        <p:spPr>
          <a:xfrm>
            <a:off x="7993857" y="2466046"/>
            <a:ext cx="97632" cy="497640"/>
          </a:xfrm>
          <a:prstGeom prst="rect">
            <a:avLst/>
          </a:prstGeom>
          <a:solidFill>
            <a:schemeClr val="bg1"/>
          </a:solidFill>
          <a:ln w="19050" cmpd="sng">
            <a:solidFill>
              <a:schemeClr val="bg1">
                <a:lumMod val="50000"/>
              </a:schemeClr>
            </a:solidFill>
            <a:prstDash val="sysDot"/>
            <a:extLst>
              <a:ext uri="{C807C97D-BFC1-408E-A445-0C87EB9F89A2}">
                <ask:lineSketchStyleProps xmlns:ask="http://schemas.microsoft.com/office/drawing/2018/sketchyshapes" sd="1219033472">
                  <a:custGeom>
                    <a:avLst/>
                    <a:gdLst>
                      <a:gd name="connsiteX0" fmla="*/ 0 w 3181050"/>
                      <a:gd name="connsiteY0" fmla="*/ 0 h 2363679"/>
                      <a:gd name="connsiteX1" fmla="*/ 3181050 w 3181050"/>
                      <a:gd name="connsiteY1" fmla="*/ 0 h 2363679"/>
                      <a:gd name="connsiteX2" fmla="*/ 3181050 w 3181050"/>
                      <a:gd name="connsiteY2" fmla="*/ 2363679 h 2363679"/>
                      <a:gd name="connsiteX3" fmla="*/ 0 w 3181050"/>
                      <a:gd name="connsiteY3" fmla="*/ 2363679 h 2363679"/>
                      <a:gd name="connsiteX4" fmla="*/ 0 w 3181050"/>
                      <a:gd name="connsiteY4" fmla="*/ 0 h 2363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1050" h="2363679" fill="none" extrusionOk="0">
                        <a:moveTo>
                          <a:pt x="0" y="0"/>
                        </a:moveTo>
                        <a:cubicBezTo>
                          <a:pt x="1354576" y="-49533"/>
                          <a:pt x="1591171" y="-14809"/>
                          <a:pt x="3181050" y="0"/>
                        </a:cubicBezTo>
                        <a:cubicBezTo>
                          <a:pt x="3268689" y="962729"/>
                          <a:pt x="3108371" y="1300136"/>
                          <a:pt x="3181050" y="2363679"/>
                        </a:cubicBezTo>
                        <a:cubicBezTo>
                          <a:pt x="2168943" y="2315448"/>
                          <a:pt x="461304" y="2448134"/>
                          <a:pt x="0" y="2363679"/>
                        </a:cubicBezTo>
                        <a:cubicBezTo>
                          <a:pt x="-38581" y="1370260"/>
                          <a:pt x="63341" y="961402"/>
                          <a:pt x="0" y="0"/>
                        </a:cubicBezTo>
                        <a:close/>
                      </a:path>
                      <a:path w="3181050" h="2363679" stroke="0" extrusionOk="0">
                        <a:moveTo>
                          <a:pt x="0" y="0"/>
                        </a:moveTo>
                        <a:cubicBezTo>
                          <a:pt x="1460376" y="118645"/>
                          <a:pt x="1906510" y="116012"/>
                          <a:pt x="3181050" y="0"/>
                        </a:cubicBezTo>
                        <a:cubicBezTo>
                          <a:pt x="3048168" y="877143"/>
                          <a:pt x="3266001" y="1620632"/>
                          <a:pt x="3181050" y="2363679"/>
                        </a:cubicBezTo>
                        <a:cubicBezTo>
                          <a:pt x="2266319" y="2498279"/>
                          <a:pt x="1449332" y="2206483"/>
                          <a:pt x="0" y="2363679"/>
                        </a:cubicBezTo>
                        <a:cubicBezTo>
                          <a:pt x="-20187" y="1671717"/>
                          <a:pt x="-152480" y="32871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sz="1000" dirty="0">
              <a:solidFill>
                <a:schemeClr val="tx1"/>
              </a:solidFill>
            </a:endParaRPr>
          </a:p>
        </p:txBody>
      </p:sp>
      <p:sp>
        <p:nvSpPr>
          <p:cNvPr id="21" name="正方形/長方形 20">
            <a:extLst>
              <a:ext uri="{FF2B5EF4-FFF2-40B4-BE49-F238E27FC236}">
                <a16:creationId xmlns:a16="http://schemas.microsoft.com/office/drawing/2014/main" id="{2F3DD395-7CB9-4153-8B82-AB4C70D86C51}"/>
              </a:ext>
            </a:extLst>
          </p:cNvPr>
          <p:cNvSpPr/>
          <p:nvPr/>
        </p:nvSpPr>
        <p:spPr>
          <a:xfrm>
            <a:off x="8166893" y="2472433"/>
            <a:ext cx="97632" cy="497640"/>
          </a:xfrm>
          <a:prstGeom prst="rect">
            <a:avLst/>
          </a:prstGeom>
          <a:solidFill>
            <a:schemeClr val="bg1"/>
          </a:solidFill>
          <a:ln w="19050" cmpd="sng">
            <a:solidFill>
              <a:schemeClr val="bg1">
                <a:lumMod val="50000"/>
              </a:schemeClr>
            </a:solidFill>
            <a:prstDash val="sysDot"/>
            <a:extLst>
              <a:ext uri="{C807C97D-BFC1-408E-A445-0C87EB9F89A2}">
                <ask:lineSketchStyleProps xmlns:ask="http://schemas.microsoft.com/office/drawing/2018/sketchyshapes" sd="1219033472">
                  <a:custGeom>
                    <a:avLst/>
                    <a:gdLst>
                      <a:gd name="connsiteX0" fmla="*/ 0 w 3181050"/>
                      <a:gd name="connsiteY0" fmla="*/ 0 h 2363679"/>
                      <a:gd name="connsiteX1" fmla="*/ 3181050 w 3181050"/>
                      <a:gd name="connsiteY1" fmla="*/ 0 h 2363679"/>
                      <a:gd name="connsiteX2" fmla="*/ 3181050 w 3181050"/>
                      <a:gd name="connsiteY2" fmla="*/ 2363679 h 2363679"/>
                      <a:gd name="connsiteX3" fmla="*/ 0 w 3181050"/>
                      <a:gd name="connsiteY3" fmla="*/ 2363679 h 2363679"/>
                      <a:gd name="connsiteX4" fmla="*/ 0 w 3181050"/>
                      <a:gd name="connsiteY4" fmla="*/ 0 h 2363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1050" h="2363679" fill="none" extrusionOk="0">
                        <a:moveTo>
                          <a:pt x="0" y="0"/>
                        </a:moveTo>
                        <a:cubicBezTo>
                          <a:pt x="1354576" y="-49533"/>
                          <a:pt x="1591171" y="-14809"/>
                          <a:pt x="3181050" y="0"/>
                        </a:cubicBezTo>
                        <a:cubicBezTo>
                          <a:pt x="3268689" y="962729"/>
                          <a:pt x="3108371" y="1300136"/>
                          <a:pt x="3181050" y="2363679"/>
                        </a:cubicBezTo>
                        <a:cubicBezTo>
                          <a:pt x="2168943" y="2315448"/>
                          <a:pt x="461304" y="2448134"/>
                          <a:pt x="0" y="2363679"/>
                        </a:cubicBezTo>
                        <a:cubicBezTo>
                          <a:pt x="-38581" y="1370260"/>
                          <a:pt x="63341" y="961402"/>
                          <a:pt x="0" y="0"/>
                        </a:cubicBezTo>
                        <a:close/>
                      </a:path>
                      <a:path w="3181050" h="2363679" stroke="0" extrusionOk="0">
                        <a:moveTo>
                          <a:pt x="0" y="0"/>
                        </a:moveTo>
                        <a:cubicBezTo>
                          <a:pt x="1460376" y="118645"/>
                          <a:pt x="1906510" y="116012"/>
                          <a:pt x="3181050" y="0"/>
                        </a:cubicBezTo>
                        <a:cubicBezTo>
                          <a:pt x="3048168" y="877143"/>
                          <a:pt x="3266001" y="1620632"/>
                          <a:pt x="3181050" y="2363679"/>
                        </a:cubicBezTo>
                        <a:cubicBezTo>
                          <a:pt x="2266319" y="2498279"/>
                          <a:pt x="1449332" y="2206483"/>
                          <a:pt x="0" y="2363679"/>
                        </a:cubicBezTo>
                        <a:cubicBezTo>
                          <a:pt x="-20187" y="1671717"/>
                          <a:pt x="-152480" y="32871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sz="1000" dirty="0">
              <a:solidFill>
                <a:schemeClr val="tx1"/>
              </a:solidFill>
            </a:endParaRPr>
          </a:p>
        </p:txBody>
      </p:sp>
      <p:sp>
        <p:nvSpPr>
          <p:cNvPr id="22" name="右矢印 42">
            <a:extLst>
              <a:ext uri="{FF2B5EF4-FFF2-40B4-BE49-F238E27FC236}">
                <a16:creationId xmlns:a16="http://schemas.microsoft.com/office/drawing/2014/main" id="{A7447140-4915-4D4A-97CA-9997E35E9ABE}"/>
              </a:ext>
            </a:extLst>
          </p:cNvPr>
          <p:cNvSpPr/>
          <p:nvPr/>
        </p:nvSpPr>
        <p:spPr>
          <a:xfrm>
            <a:off x="3261522" y="3202029"/>
            <a:ext cx="4193378" cy="214479"/>
          </a:xfrm>
          <a:prstGeom prst="rightArrow">
            <a:avLst>
              <a:gd name="adj1" fmla="val 100000"/>
              <a:gd name="adj2" fmla="val 25130"/>
            </a:avLst>
          </a:prstGeom>
          <a:solidFill>
            <a:schemeClr val="bg1">
              <a:lumMod val="65000"/>
            </a:schemeClr>
          </a:solidFill>
          <a:ln w="25400" cmpd="sng">
            <a:noFill/>
            <a:extLst>
              <a:ext uri="{C807C97D-BFC1-408E-A445-0C87EB9F89A2}">
                <ask:lineSketchStyleProps xmlns:ask="http://schemas.microsoft.com/office/drawing/2018/sketchyshapes" sd="1219033472">
                  <a:custGeom>
                    <a:avLst/>
                    <a:gdLst>
                      <a:gd name="connsiteX0" fmla="*/ 0 w 3181050"/>
                      <a:gd name="connsiteY0" fmla="*/ 0 h 2363679"/>
                      <a:gd name="connsiteX1" fmla="*/ 3181050 w 3181050"/>
                      <a:gd name="connsiteY1" fmla="*/ 0 h 2363679"/>
                      <a:gd name="connsiteX2" fmla="*/ 3181050 w 3181050"/>
                      <a:gd name="connsiteY2" fmla="*/ 2363679 h 2363679"/>
                      <a:gd name="connsiteX3" fmla="*/ 0 w 3181050"/>
                      <a:gd name="connsiteY3" fmla="*/ 2363679 h 2363679"/>
                      <a:gd name="connsiteX4" fmla="*/ 0 w 3181050"/>
                      <a:gd name="connsiteY4" fmla="*/ 0 h 2363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1050" h="2363679" fill="none" extrusionOk="0">
                        <a:moveTo>
                          <a:pt x="0" y="0"/>
                        </a:moveTo>
                        <a:cubicBezTo>
                          <a:pt x="1354576" y="-49533"/>
                          <a:pt x="1591171" y="-14809"/>
                          <a:pt x="3181050" y="0"/>
                        </a:cubicBezTo>
                        <a:cubicBezTo>
                          <a:pt x="3268689" y="962729"/>
                          <a:pt x="3108371" y="1300136"/>
                          <a:pt x="3181050" y="2363679"/>
                        </a:cubicBezTo>
                        <a:cubicBezTo>
                          <a:pt x="2168943" y="2315448"/>
                          <a:pt x="461304" y="2448134"/>
                          <a:pt x="0" y="2363679"/>
                        </a:cubicBezTo>
                        <a:cubicBezTo>
                          <a:pt x="-38581" y="1370260"/>
                          <a:pt x="63341" y="961402"/>
                          <a:pt x="0" y="0"/>
                        </a:cubicBezTo>
                        <a:close/>
                      </a:path>
                      <a:path w="3181050" h="2363679" stroke="0" extrusionOk="0">
                        <a:moveTo>
                          <a:pt x="0" y="0"/>
                        </a:moveTo>
                        <a:cubicBezTo>
                          <a:pt x="1460376" y="118645"/>
                          <a:pt x="1906510" y="116012"/>
                          <a:pt x="3181050" y="0"/>
                        </a:cubicBezTo>
                        <a:cubicBezTo>
                          <a:pt x="3048168" y="877143"/>
                          <a:pt x="3266001" y="1620632"/>
                          <a:pt x="3181050" y="2363679"/>
                        </a:cubicBezTo>
                        <a:cubicBezTo>
                          <a:pt x="2266319" y="2498279"/>
                          <a:pt x="1449332" y="2206483"/>
                          <a:pt x="0" y="2363679"/>
                        </a:cubicBezTo>
                        <a:cubicBezTo>
                          <a:pt x="-20187" y="1671717"/>
                          <a:pt x="-152480" y="32871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dirty="0">
                <a:solidFill>
                  <a:schemeClr val="tx1"/>
                </a:solidFill>
              </a:rPr>
              <a:t>設計・工事等</a:t>
            </a:r>
          </a:p>
        </p:txBody>
      </p:sp>
      <p:pic>
        <p:nvPicPr>
          <p:cNvPr id="4" name="図 3">
            <a:extLst>
              <a:ext uri="{FF2B5EF4-FFF2-40B4-BE49-F238E27FC236}">
                <a16:creationId xmlns:a16="http://schemas.microsoft.com/office/drawing/2014/main" id="{2A5A51AE-1BC6-45D1-A333-05A25FA6AD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7755" y="4245168"/>
            <a:ext cx="6761186" cy="2311332"/>
          </a:xfrm>
          <a:prstGeom prst="rect">
            <a:avLst/>
          </a:prstGeom>
        </p:spPr>
      </p:pic>
      <p:sp>
        <p:nvSpPr>
          <p:cNvPr id="23" name="右矢印 41">
            <a:extLst>
              <a:ext uri="{FF2B5EF4-FFF2-40B4-BE49-F238E27FC236}">
                <a16:creationId xmlns:a16="http://schemas.microsoft.com/office/drawing/2014/main" id="{8C59FA88-E72E-4F82-A5AE-681E84E5970D}"/>
              </a:ext>
            </a:extLst>
          </p:cNvPr>
          <p:cNvSpPr/>
          <p:nvPr/>
        </p:nvSpPr>
        <p:spPr>
          <a:xfrm>
            <a:off x="3048000" y="2377859"/>
            <a:ext cx="1211182" cy="214479"/>
          </a:xfrm>
          <a:prstGeom prst="rightArrow">
            <a:avLst>
              <a:gd name="adj1" fmla="val 100000"/>
              <a:gd name="adj2" fmla="val 25130"/>
            </a:avLst>
          </a:prstGeom>
          <a:solidFill>
            <a:schemeClr val="bg1">
              <a:lumMod val="65000"/>
            </a:schemeClr>
          </a:solidFill>
          <a:ln w="25400" cmpd="sng">
            <a:noFill/>
            <a:extLst>
              <a:ext uri="{C807C97D-BFC1-408E-A445-0C87EB9F89A2}">
                <ask:lineSketchStyleProps xmlns:ask="http://schemas.microsoft.com/office/drawing/2018/sketchyshapes" sd="1219033472">
                  <a:custGeom>
                    <a:avLst/>
                    <a:gdLst>
                      <a:gd name="connsiteX0" fmla="*/ 0 w 3181050"/>
                      <a:gd name="connsiteY0" fmla="*/ 0 h 2363679"/>
                      <a:gd name="connsiteX1" fmla="*/ 3181050 w 3181050"/>
                      <a:gd name="connsiteY1" fmla="*/ 0 h 2363679"/>
                      <a:gd name="connsiteX2" fmla="*/ 3181050 w 3181050"/>
                      <a:gd name="connsiteY2" fmla="*/ 2363679 h 2363679"/>
                      <a:gd name="connsiteX3" fmla="*/ 0 w 3181050"/>
                      <a:gd name="connsiteY3" fmla="*/ 2363679 h 2363679"/>
                      <a:gd name="connsiteX4" fmla="*/ 0 w 3181050"/>
                      <a:gd name="connsiteY4" fmla="*/ 0 h 2363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1050" h="2363679" fill="none" extrusionOk="0">
                        <a:moveTo>
                          <a:pt x="0" y="0"/>
                        </a:moveTo>
                        <a:cubicBezTo>
                          <a:pt x="1354576" y="-49533"/>
                          <a:pt x="1591171" y="-14809"/>
                          <a:pt x="3181050" y="0"/>
                        </a:cubicBezTo>
                        <a:cubicBezTo>
                          <a:pt x="3268689" y="962729"/>
                          <a:pt x="3108371" y="1300136"/>
                          <a:pt x="3181050" y="2363679"/>
                        </a:cubicBezTo>
                        <a:cubicBezTo>
                          <a:pt x="2168943" y="2315448"/>
                          <a:pt x="461304" y="2448134"/>
                          <a:pt x="0" y="2363679"/>
                        </a:cubicBezTo>
                        <a:cubicBezTo>
                          <a:pt x="-38581" y="1370260"/>
                          <a:pt x="63341" y="961402"/>
                          <a:pt x="0" y="0"/>
                        </a:cubicBezTo>
                        <a:close/>
                      </a:path>
                      <a:path w="3181050" h="2363679" stroke="0" extrusionOk="0">
                        <a:moveTo>
                          <a:pt x="0" y="0"/>
                        </a:moveTo>
                        <a:cubicBezTo>
                          <a:pt x="1460376" y="118645"/>
                          <a:pt x="1906510" y="116012"/>
                          <a:pt x="3181050" y="0"/>
                        </a:cubicBezTo>
                        <a:cubicBezTo>
                          <a:pt x="3048168" y="877143"/>
                          <a:pt x="3266001" y="1620632"/>
                          <a:pt x="3181050" y="2363679"/>
                        </a:cubicBezTo>
                        <a:cubicBezTo>
                          <a:pt x="2266319" y="2498279"/>
                          <a:pt x="1449332" y="2206483"/>
                          <a:pt x="0" y="2363679"/>
                        </a:cubicBezTo>
                        <a:cubicBezTo>
                          <a:pt x="-20187" y="1671717"/>
                          <a:pt x="-152480" y="32871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dirty="0">
                <a:solidFill>
                  <a:schemeClr val="tx1"/>
                </a:solidFill>
              </a:rPr>
              <a:t>事業計画策定等</a:t>
            </a:r>
          </a:p>
        </p:txBody>
      </p:sp>
      <p:sp>
        <p:nvSpPr>
          <p:cNvPr id="25" name="タイトル 2">
            <a:extLst>
              <a:ext uri="{FF2B5EF4-FFF2-40B4-BE49-F238E27FC236}">
                <a16:creationId xmlns:a16="http://schemas.microsoft.com/office/drawing/2014/main" id="{FB524A1B-02CA-40EB-8ED9-F9825D32ADD8}"/>
              </a:ext>
            </a:extLst>
          </p:cNvPr>
          <p:cNvSpPr txBox="1">
            <a:spLocks/>
          </p:cNvSpPr>
          <p:nvPr/>
        </p:nvSpPr>
        <p:spPr bwMode="auto">
          <a:xfrm>
            <a:off x="0" y="0"/>
            <a:ext cx="9144000" cy="430124"/>
          </a:xfrm>
          <a:prstGeom prst="rect">
            <a:avLst/>
          </a:prstGeom>
          <a:solidFill>
            <a:schemeClr val="accent5">
              <a:lumMod val="75000"/>
            </a:schemeClr>
          </a:solidFill>
          <a:ln w="57150">
            <a:noFill/>
          </a:ln>
        </p:spPr>
        <p:txBody>
          <a:bodyPr anchor="ctr"/>
          <a:lstStyle>
            <a:defPPr>
              <a:defRPr lang="en-US"/>
            </a:defPPr>
            <a:lvl1pPr algn="ctr">
              <a:spcBef>
                <a:spcPct val="0"/>
              </a:spcBef>
              <a:buFontTx/>
              <a:buNone/>
              <a:defRPr kumimoji="1" sz="3600" b="1">
                <a:solidFill>
                  <a:schemeClr val="bg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Font typeface="Arial" panose="020B0604020202020204" pitchFamily="34" charset="0"/>
              <a:buChar char="–"/>
              <a:defRPr kumimoji="1" sz="2800">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latin typeface="Calibri" panose="020F0502020204030204" pitchFamily="34" charset="0"/>
                <a:ea typeface="ＭＳ Ｐゴシック" panose="020B0600070205080204" pitchFamily="50" charset="-128"/>
              </a:defRPr>
            </a:lvl9pPr>
          </a:lstStyle>
          <a:p>
            <a:pPr algn="l"/>
            <a:r>
              <a:rPr lang="ja-JP" altLang="en-US" sz="2400" dirty="0">
                <a:latin typeface="BIZ UDPゴシック" panose="020B0400000000000000" pitchFamily="50" charset="-128"/>
                <a:ea typeface="BIZ UDPゴシック" panose="020B0400000000000000" pitchFamily="50" charset="-128"/>
              </a:rPr>
              <a:t>（３）想定スケジュール</a:t>
            </a:r>
            <a:endParaRPr lang="en-US" altLang="ja-JP" sz="2400" dirty="0">
              <a:latin typeface="BIZ UDPゴシック" panose="020B0400000000000000" pitchFamily="50" charset="-128"/>
              <a:ea typeface="BIZ UDPゴシック" panose="020B0400000000000000" pitchFamily="50" charset="-128"/>
            </a:endParaRPr>
          </a:p>
        </p:txBody>
      </p:sp>
      <p:sp>
        <p:nvSpPr>
          <p:cNvPr id="26" name="スライド番号プレースホルダー 2">
            <a:extLst>
              <a:ext uri="{FF2B5EF4-FFF2-40B4-BE49-F238E27FC236}">
                <a16:creationId xmlns:a16="http://schemas.microsoft.com/office/drawing/2014/main" id="{E6775D38-A2FC-4B6B-8A9D-BEABE94079E7}"/>
              </a:ext>
            </a:extLst>
          </p:cNvPr>
          <p:cNvSpPr txBox="1">
            <a:spLocks/>
          </p:cNvSpPr>
          <p:nvPr/>
        </p:nvSpPr>
        <p:spPr>
          <a:xfrm>
            <a:off x="7086600" y="6173469"/>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4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C848690-4F2E-4140-8098-AB257E06A568}" type="slidenum">
              <a:rPr kumimoji="1" lang="ja-JP" altLang="en-US" smtClean="0"/>
              <a:pPr/>
              <a:t>20</a:t>
            </a:fld>
            <a:endParaRPr kumimoji="1" lang="ja-JP" altLang="en-US" dirty="0"/>
          </a:p>
        </p:txBody>
      </p:sp>
    </p:spTree>
    <p:extLst>
      <p:ext uri="{BB962C8B-B14F-4D97-AF65-F5344CB8AC3E}">
        <p14:creationId xmlns:p14="http://schemas.microsoft.com/office/powerpoint/2010/main" val="2768768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図 51">
            <a:extLst>
              <a:ext uri="{FF2B5EF4-FFF2-40B4-BE49-F238E27FC236}">
                <a16:creationId xmlns:a16="http://schemas.microsoft.com/office/drawing/2014/main" id="{36B67758-E618-49A3-A5C2-DB2F759FA22E}"/>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p:blipFill>
        <p:spPr>
          <a:xfrm>
            <a:off x="4153742" y="1040920"/>
            <a:ext cx="4918448" cy="5067456"/>
          </a:xfrm>
          <a:prstGeom prst="rect">
            <a:avLst/>
          </a:prstGeom>
        </p:spPr>
      </p:pic>
      <p:sp>
        <p:nvSpPr>
          <p:cNvPr id="54" name="フリーフォーム 41">
            <a:extLst>
              <a:ext uri="{FF2B5EF4-FFF2-40B4-BE49-F238E27FC236}">
                <a16:creationId xmlns:a16="http://schemas.microsoft.com/office/drawing/2014/main" id="{C257ABD5-14F0-4994-8AE1-B2FC4E03FE76}"/>
              </a:ext>
            </a:extLst>
          </p:cNvPr>
          <p:cNvSpPr/>
          <p:nvPr/>
        </p:nvSpPr>
        <p:spPr>
          <a:xfrm>
            <a:off x="5579896" y="1654268"/>
            <a:ext cx="2447771" cy="4201807"/>
          </a:xfrm>
          <a:custGeom>
            <a:avLst/>
            <a:gdLst>
              <a:gd name="connsiteX0" fmla="*/ 175260 w 175260"/>
              <a:gd name="connsiteY0" fmla="*/ 0 h 3215640"/>
              <a:gd name="connsiteX1" fmla="*/ 114300 w 175260"/>
              <a:gd name="connsiteY1" fmla="*/ 381000 h 3215640"/>
              <a:gd name="connsiteX2" fmla="*/ 0 w 175260"/>
              <a:gd name="connsiteY2" fmla="*/ 2522220 h 3215640"/>
              <a:gd name="connsiteX3" fmla="*/ 129540 w 175260"/>
              <a:gd name="connsiteY3" fmla="*/ 3215640 h 3215640"/>
              <a:gd name="connsiteX0" fmla="*/ 175260 w 1158240"/>
              <a:gd name="connsiteY0" fmla="*/ 0 h 2534602"/>
              <a:gd name="connsiteX1" fmla="*/ 114300 w 1158240"/>
              <a:gd name="connsiteY1" fmla="*/ 381000 h 2534602"/>
              <a:gd name="connsiteX2" fmla="*/ 0 w 1158240"/>
              <a:gd name="connsiteY2" fmla="*/ 2522220 h 2534602"/>
              <a:gd name="connsiteX3" fmla="*/ 1158240 w 1158240"/>
              <a:gd name="connsiteY3" fmla="*/ 2534602 h 2534602"/>
              <a:gd name="connsiteX0" fmla="*/ 175260 w 1158240"/>
              <a:gd name="connsiteY0" fmla="*/ 0 h 2534602"/>
              <a:gd name="connsiteX1" fmla="*/ 114300 w 1158240"/>
              <a:gd name="connsiteY1" fmla="*/ 381000 h 2534602"/>
              <a:gd name="connsiteX2" fmla="*/ 0 w 1158240"/>
              <a:gd name="connsiteY2" fmla="*/ 2522220 h 2534602"/>
              <a:gd name="connsiteX3" fmla="*/ 290513 w 1158240"/>
              <a:gd name="connsiteY3" fmla="*/ 2526030 h 2534602"/>
              <a:gd name="connsiteX4" fmla="*/ 1158240 w 1158240"/>
              <a:gd name="connsiteY4" fmla="*/ 2534602 h 2534602"/>
              <a:gd name="connsiteX0" fmla="*/ 175260 w 1158240"/>
              <a:gd name="connsiteY0" fmla="*/ 0 h 3254693"/>
              <a:gd name="connsiteX1" fmla="*/ 114300 w 1158240"/>
              <a:gd name="connsiteY1" fmla="*/ 381000 h 3254693"/>
              <a:gd name="connsiteX2" fmla="*/ 0 w 1158240"/>
              <a:gd name="connsiteY2" fmla="*/ 2522220 h 3254693"/>
              <a:gd name="connsiteX3" fmla="*/ 290513 w 1158240"/>
              <a:gd name="connsiteY3" fmla="*/ 2526030 h 3254693"/>
              <a:gd name="connsiteX4" fmla="*/ 376238 w 1158240"/>
              <a:gd name="connsiteY4" fmla="*/ 3254693 h 3254693"/>
              <a:gd name="connsiteX5" fmla="*/ 1158240 w 1158240"/>
              <a:gd name="connsiteY5" fmla="*/ 2534602 h 3254693"/>
              <a:gd name="connsiteX0" fmla="*/ 175260 w 1158240"/>
              <a:gd name="connsiteY0" fmla="*/ 0 h 3254693"/>
              <a:gd name="connsiteX1" fmla="*/ 114300 w 1158240"/>
              <a:gd name="connsiteY1" fmla="*/ 381000 h 3254693"/>
              <a:gd name="connsiteX2" fmla="*/ 0 w 1158240"/>
              <a:gd name="connsiteY2" fmla="*/ 2522220 h 3254693"/>
              <a:gd name="connsiteX3" fmla="*/ 290513 w 1158240"/>
              <a:gd name="connsiteY3" fmla="*/ 2526030 h 3254693"/>
              <a:gd name="connsiteX4" fmla="*/ 376238 w 1158240"/>
              <a:gd name="connsiteY4" fmla="*/ 3254693 h 3254693"/>
              <a:gd name="connsiteX5" fmla="*/ 1158240 w 1158240"/>
              <a:gd name="connsiteY5" fmla="*/ 2534602 h 3254693"/>
              <a:gd name="connsiteX0" fmla="*/ 175260 w 1158240"/>
              <a:gd name="connsiteY0" fmla="*/ 0 h 3254693"/>
              <a:gd name="connsiteX1" fmla="*/ 114300 w 1158240"/>
              <a:gd name="connsiteY1" fmla="*/ 381000 h 3254693"/>
              <a:gd name="connsiteX2" fmla="*/ 0 w 1158240"/>
              <a:gd name="connsiteY2" fmla="*/ 2562702 h 3254693"/>
              <a:gd name="connsiteX3" fmla="*/ 290513 w 1158240"/>
              <a:gd name="connsiteY3" fmla="*/ 2526030 h 3254693"/>
              <a:gd name="connsiteX4" fmla="*/ 376238 w 1158240"/>
              <a:gd name="connsiteY4" fmla="*/ 3254693 h 3254693"/>
              <a:gd name="connsiteX5" fmla="*/ 1158240 w 1158240"/>
              <a:gd name="connsiteY5" fmla="*/ 2534602 h 3254693"/>
              <a:gd name="connsiteX0" fmla="*/ 175260 w 1158240"/>
              <a:gd name="connsiteY0" fmla="*/ 0 h 3254693"/>
              <a:gd name="connsiteX1" fmla="*/ 114300 w 1158240"/>
              <a:gd name="connsiteY1" fmla="*/ 381000 h 3254693"/>
              <a:gd name="connsiteX2" fmla="*/ 0 w 1158240"/>
              <a:gd name="connsiteY2" fmla="*/ 2562702 h 3254693"/>
              <a:gd name="connsiteX3" fmla="*/ 285750 w 1158240"/>
              <a:gd name="connsiteY3" fmla="*/ 2566511 h 3254693"/>
              <a:gd name="connsiteX4" fmla="*/ 376238 w 1158240"/>
              <a:gd name="connsiteY4" fmla="*/ 3254693 h 3254693"/>
              <a:gd name="connsiteX5" fmla="*/ 1158240 w 1158240"/>
              <a:gd name="connsiteY5" fmla="*/ 2534602 h 3254693"/>
              <a:gd name="connsiteX0" fmla="*/ 175260 w 1158240"/>
              <a:gd name="connsiteY0" fmla="*/ 0 h 3254693"/>
              <a:gd name="connsiteX1" fmla="*/ 114300 w 1158240"/>
              <a:gd name="connsiteY1" fmla="*/ 381000 h 3254693"/>
              <a:gd name="connsiteX2" fmla="*/ 0 w 1158240"/>
              <a:gd name="connsiteY2" fmla="*/ 2562702 h 3254693"/>
              <a:gd name="connsiteX3" fmla="*/ 285750 w 1158240"/>
              <a:gd name="connsiteY3" fmla="*/ 2566511 h 3254693"/>
              <a:gd name="connsiteX4" fmla="*/ 376238 w 1158240"/>
              <a:gd name="connsiteY4" fmla="*/ 3254693 h 3254693"/>
              <a:gd name="connsiteX5" fmla="*/ 1158240 w 1158240"/>
              <a:gd name="connsiteY5" fmla="*/ 2534602 h 3254693"/>
              <a:gd name="connsiteX0" fmla="*/ 175260 w 1158240"/>
              <a:gd name="connsiteY0" fmla="*/ 476 h 3255169"/>
              <a:gd name="connsiteX1" fmla="*/ 176213 w 1158240"/>
              <a:gd name="connsiteY1" fmla="*/ 0 h 3255169"/>
              <a:gd name="connsiteX2" fmla="*/ 114300 w 1158240"/>
              <a:gd name="connsiteY2" fmla="*/ 381476 h 3255169"/>
              <a:gd name="connsiteX3" fmla="*/ 0 w 1158240"/>
              <a:gd name="connsiteY3" fmla="*/ 2563178 h 3255169"/>
              <a:gd name="connsiteX4" fmla="*/ 285750 w 1158240"/>
              <a:gd name="connsiteY4" fmla="*/ 2566987 h 3255169"/>
              <a:gd name="connsiteX5" fmla="*/ 376238 w 1158240"/>
              <a:gd name="connsiteY5" fmla="*/ 3255169 h 3255169"/>
              <a:gd name="connsiteX6" fmla="*/ 1158240 w 1158240"/>
              <a:gd name="connsiteY6" fmla="*/ 2535078 h 3255169"/>
              <a:gd name="connsiteX0" fmla="*/ 175260 w 1158240"/>
              <a:gd name="connsiteY0" fmla="*/ 0 h 3254693"/>
              <a:gd name="connsiteX1" fmla="*/ 169070 w 1158240"/>
              <a:gd name="connsiteY1" fmla="*/ 97156 h 3254693"/>
              <a:gd name="connsiteX2" fmla="*/ 114300 w 1158240"/>
              <a:gd name="connsiteY2" fmla="*/ 381000 h 3254693"/>
              <a:gd name="connsiteX3" fmla="*/ 0 w 1158240"/>
              <a:gd name="connsiteY3" fmla="*/ 2562702 h 3254693"/>
              <a:gd name="connsiteX4" fmla="*/ 285750 w 1158240"/>
              <a:gd name="connsiteY4" fmla="*/ 2566511 h 3254693"/>
              <a:gd name="connsiteX5" fmla="*/ 376238 w 1158240"/>
              <a:gd name="connsiteY5" fmla="*/ 3254693 h 3254693"/>
              <a:gd name="connsiteX6" fmla="*/ 1158240 w 1158240"/>
              <a:gd name="connsiteY6" fmla="*/ 2534602 h 3254693"/>
              <a:gd name="connsiteX0" fmla="*/ 1784985 w 1784985"/>
              <a:gd name="connsiteY0" fmla="*/ 110013 h 3157537"/>
              <a:gd name="connsiteX1" fmla="*/ 169070 w 1784985"/>
              <a:gd name="connsiteY1" fmla="*/ 0 h 3157537"/>
              <a:gd name="connsiteX2" fmla="*/ 114300 w 1784985"/>
              <a:gd name="connsiteY2" fmla="*/ 283844 h 3157537"/>
              <a:gd name="connsiteX3" fmla="*/ 0 w 1784985"/>
              <a:gd name="connsiteY3" fmla="*/ 2465546 h 3157537"/>
              <a:gd name="connsiteX4" fmla="*/ 285750 w 1784985"/>
              <a:gd name="connsiteY4" fmla="*/ 2469355 h 3157537"/>
              <a:gd name="connsiteX5" fmla="*/ 376238 w 1784985"/>
              <a:gd name="connsiteY5" fmla="*/ 3157537 h 3157537"/>
              <a:gd name="connsiteX6" fmla="*/ 1158240 w 1784985"/>
              <a:gd name="connsiteY6" fmla="*/ 2437446 h 3157537"/>
              <a:gd name="connsiteX0" fmla="*/ 1784985 w 1784985"/>
              <a:gd name="connsiteY0" fmla="*/ 181451 h 3228975"/>
              <a:gd name="connsiteX1" fmla="*/ 202407 w 1784985"/>
              <a:gd name="connsiteY1" fmla="*/ 0 h 3228975"/>
              <a:gd name="connsiteX2" fmla="*/ 114300 w 1784985"/>
              <a:gd name="connsiteY2" fmla="*/ 355282 h 3228975"/>
              <a:gd name="connsiteX3" fmla="*/ 0 w 1784985"/>
              <a:gd name="connsiteY3" fmla="*/ 2536984 h 3228975"/>
              <a:gd name="connsiteX4" fmla="*/ 285750 w 1784985"/>
              <a:gd name="connsiteY4" fmla="*/ 2540793 h 3228975"/>
              <a:gd name="connsiteX5" fmla="*/ 376238 w 1784985"/>
              <a:gd name="connsiteY5" fmla="*/ 3228975 h 3228975"/>
              <a:gd name="connsiteX6" fmla="*/ 1158240 w 1784985"/>
              <a:gd name="connsiteY6" fmla="*/ 2508884 h 3228975"/>
              <a:gd name="connsiteX0" fmla="*/ 1784985 w 1784985"/>
              <a:gd name="connsiteY0" fmla="*/ 181451 h 3228975"/>
              <a:gd name="connsiteX1" fmla="*/ 202407 w 1784985"/>
              <a:gd name="connsiteY1" fmla="*/ 0 h 3228975"/>
              <a:gd name="connsiteX2" fmla="*/ 114300 w 1784985"/>
              <a:gd name="connsiteY2" fmla="*/ 355282 h 3228975"/>
              <a:gd name="connsiteX3" fmla="*/ 0 w 1784985"/>
              <a:gd name="connsiteY3" fmla="*/ 2536984 h 3228975"/>
              <a:gd name="connsiteX4" fmla="*/ 285750 w 1784985"/>
              <a:gd name="connsiteY4" fmla="*/ 2540793 h 3228975"/>
              <a:gd name="connsiteX5" fmla="*/ 376238 w 1784985"/>
              <a:gd name="connsiteY5" fmla="*/ 3228975 h 3228975"/>
              <a:gd name="connsiteX6" fmla="*/ 1158240 w 1784985"/>
              <a:gd name="connsiteY6" fmla="*/ 2508884 h 3228975"/>
              <a:gd name="connsiteX0" fmla="*/ 1580198 w 1580198"/>
              <a:gd name="connsiteY0" fmla="*/ 119538 h 3228975"/>
              <a:gd name="connsiteX1" fmla="*/ 202407 w 1580198"/>
              <a:gd name="connsiteY1" fmla="*/ 0 h 3228975"/>
              <a:gd name="connsiteX2" fmla="*/ 114300 w 1580198"/>
              <a:gd name="connsiteY2" fmla="*/ 355282 h 3228975"/>
              <a:gd name="connsiteX3" fmla="*/ 0 w 1580198"/>
              <a:gd name="connsiteY3" fmla="*/ 2536984 h 3228975"/>
              <a:gd name="connsiteX4" fmla="*/ 285750 w 1580198"/>
              <a:gd name="connsiteY4" fmla="*/ 2540793 h 3228975"/>
              <a:gd name="connsiteX5" fmla="*/ 376238 w 1580198"/>
              <a:gd name="connsiteY5" fmla="*/ 3228975 h 3228975"/>
              <a:gd name="connsiteX6" fmla="*/ 1158240 w 1580198"/>
              <a:gd name="connsiteY6" fmla="*/ 2508884 h 3228975"/>
              <a:gd name="connsiteX0" fmla="*/ 1577816 w 1577816"/>
              <a:gd name="connsiteY0" fmla="*/ 136206 h 3228975"/>
              <a:gd name="connsiteX1" fmla="*/ 202407 w 1577816"/>
              <a:gd name="connsiteY1" fmla="*/ 0 h 3228975"/>
              <a:gd name="connsiteX2" fmla="*/ 114300 w 1577816"/>
              <a:gd name="connsiteY2" fmla="*/ 355282 h 3228975"/>
              <a:gd name="connsiteX3" fmla="*/ 0 w 1577816"/>
              <a:gd name="connsiteY3" fmla="*/ 2536984 h 3228975"/>
              <a:gd name="connsiteX4" fmla="*/ 285750 w 1577816"/>
              <a:gd name="connsiteY4" fmla="*/ 2540793 h 3228975"/>
              <a:gd name="connsiteX5" fmla="*/ 376238 w 1577816"/>
              <a:gd name="connsiteY5" fmla="*/ 3228975 h 3228975"/>
              <a:gd name="connsiteX6" fmla="*/ 1158240 w 1577816"/>
              <a:gd name="connsiteY6" fmla="*/ 2508884 h 3228975"/>
              <a:gd name="connsiteX0" fmla="*/ 1577816 w 1581150"/>
              <a:gd name="connsiteY0" fmla="*/ 136206 h 3228975"/>
              <a:gd name="connsiteX1" fmla="*/ 1581150 w 1581150"/>
              <a:gd name="connsiteY1" fmla="*/ 147637 h 3228975"/>
              <a:gd name="connsiteX2" fmla="*/ 202407 w 1581150"/>
              <a:gd name="connsiteY2" fmla="*/ 0 h 3228975"/>
              <a:gd name="connsiteX3" fmla="*/ 114300 w 1581150"/>
              <a:gd name="connsiteY3" fmla="*/ 355282 h 3228975"/>
              <a:gd name="connsiteX4" fmla="*/ 0 w 1581150"/>
              <a:gd name="connsiteY4" fmla="*/ 2536984 h 3228975"/>
              <a:gd name="connsiteX5" fmla="*/ 285750 w 1581150"/>
              <a:gd name="connsiteY5" fmla="*/ 2540793 h 3228975"/>
              <a:gd name="connsiteX6" fmla="*/ 376238 w 1581150"/>
              <a:gd name="connsiteY6" fmla="*/ 3228975 h 3228975"/>
              <a:gd name="connsiteX7" fmla="*/ 1158240 w 1581150"/>
              <a:gd name="connsiteY7" fmla="*/ 2508884 h 3228975"/>
              <a:gd name="connsiteX0" fmla="*/ 1904047 w 1904047"/>
              <a:gd name="connsiteY0" fmla="*/ 343375 h 3228975"/>
              <a:gd name="connsiteX1" fmla="*/ 1581150 w 1904047"/>
              <a:gd name="connsiteY1" fmla="*/ 147637 h 3228975"/>
              <a:gd name="connsiteX2" fmla="*/ 202407 w 1904047"/>
              <a:gd name="connsiteY2" fmla="*/ 0 h 3228975"/>
              <a:gd name="connsiteX3" fmla="*/ 114300 w 1904047"/>
              <a:gd name="connsiteY3" fmla="*/ 355282 h 3228975"/>
              <a:gd name="connsiteX4" fmla="*/ 0 w 1904047"/>
              <a:gd name="connsiteY4" fmla="*/ 2536984 h 3228975"/>
              <a:gd name="connsiteX5" fmla="*/ 285750 w 1904047"/>
              <a:gd name="connsiteY5" fmla="*/ 2540793 h 3228975"/>
              <a:gd name="connsiteX6" fmla="*/ 376238 w 1904047"/>
              <a:gd name="connsiteY6" fmla="*/ 3228975 h 3228975"/>
              <a:gd name="connsiteX7" fmla="*/ 1158240 w 1904047"/>
              <a:gd name="connsiteY7" fmla="*/ 2508884 h 3228975"/>
              <a:gd name="connsiteX0" fmla="*/ 1904047 w 1904047"/>
              <a:gd name="connsiteY0" fmla="*/ 343375 h 3228975"/>
              <a:gd name="connsiteX1" fmla="*/ 1619250 w 1904047"/>
              <a:gd name="connsiteY1" fmla="*/ 157162 h 3228975"/>
              <a:gd name="connsiteX2" fmla="*/ 202407 w 1904047"/>
              <a:gd name="connsiteY2" fmla="*/ 0 h 3228975"/>
              <a:gd name="connsiteX3" fmla="*/ 114300 w 1904047"/>
              <a:gd name="connsiteY3" fmla="*/ 355282 h 3228975"/>
              <a:gd name="connsiteX4" fmla="*/ 0 w 1904047"/>
              <a:gd name="connsiteY4" fmla="*/ 2536984 h 3228975"/>
              <a:gd name="connsiteX5" fmla="*/ 285750 w 1904047"/>
              <a:gd name="connsiteY5" fmla="*/ 2540793 h 3228975"/>
              <a:gd name="connsiteX6" fmla="*/ 376238 w 1904047"/>
              <a:gd name="connsiteY6" fmla="*/ 3228975 h 3228975"/>
              <a:gd name="connsiteX7" fmla="*/ 1158240 w 1904047"/>
              <a:gd name="connsiteY7" fmla="*/ 2508884 h 3228975"/>
              <a:gd name="connsiteX0" fmla="*/ 1937384 w 1937384"/>
              <a:gd name="connsiteY0" fmla="*/ 452913 h 3228975"/>
              <a:gd name="connsiteX1" fmla="*/ 1619250 w 1937384"/>
              <a:gd name="connsiteY1" fmla="*/ 157162 h 3228975"/>
              <a:gd name="connsiteX2" fmla="*/ 202407 w 1937384"/>
              <a:gd name="connsiteY2" fmla="*/ 0 h 3228975"/>
              <a:gd name="connsiteX3" fmla="*/ 114300 w 1937384"/>
              <a:gd name="connsiteY3" fmla="*/ 355282 h 3228975"/>
              <a:gd name="connsiteX4" fmla="*/ 0 w 1937384"/>
              <a:gd name="connsiteY4" fmla="*/ 2536984 h 3228975"/>
              <a:gd name="connsiteX5" fmla="*/ 285750 w 1937384"/>
              <a:gd name="connsiteY5" fmla="*/ 2540793 h 3228975"/>
              <a:gd name="connsiteX6" fmla="*/ 376238 w 1937384"/>
              <a:gd name="connsiteY6" fmla="*/ 3228975 h 3228975"/>
              <a:gd name="connsiteX7" fmla="*/ 1158240 w 1937384"/>
              <a:gd name="connsiteY7" fmla="*/ 2508884 h 3228975"/>
              <a:gd name="connsiteX0" fmla="*/ 1937384 w 1937384"/>
              <a:gd name="connsiteY0" fmla="*/ 452913 h 3228975"/>
              <a:gd name="connsiteX1" fmla="*/ 1619250 w 1937384"/>
              <a:gd name="connsiteY1" fmla="*/ 157162 h 3228975"/>
              <a:gd name="connsiteX2" fmla="*/ 202407 w 1937384"/>
              <a:gd name="connsiteY2" fmla="*/ 0 h 3228975"/>
              <a:gd name="connsiteX3" fmla="*/ 114300 w 1937384"/>
              <a:gd name="connsiteY3" fmla="*/ 355282 h 3228975"/>
              <a:gd name="connsiteX4" fmla="*/ 0 w 1937384"/>
              <a:gd name="connsiteY4" fmla="*/ 2536984 h 3228975"/>
              <a:gd name="connsiteX5" fmla="*/ 285750 w 1937384"/>
              <a:gd name="connsiteY5" fmla="*/ 2540793 h 3228975"/>
              <a:gd name="connsiteX6" fmla="*/ 376238 w 1937384"/>
              <a:gd name="connsiteY6" fmla="*/ 3228975 h 3228975"/>
              <a:gd name="connsiteX7" fmla="*/ 1158240 w 1937384"/>
              <a:gd name="connsiteY7" fmla="*/ 2508884 h 3228975"/>
              <a:gd name="connsiteX0" fmla="*/ 1937384 w 1937384"/>
              <a:gd name="connsiteY0" fmla="*/ 452913 h 3228975"/>
              <a:gd name="connsiteX1" fmla="*/ 1814512 w 1937384"/>
              <a:gd name="connsiteY1" fmla="*/ 292893 h 3228975"/>
              <a:gd name="connsiteX2" fmla="*/ 1619250 w 1937384"/>
              <a:gd name="connsiteY2" fmla="*/ 157162 h 3228975"/>
              <a:gd name="connsiteX3" fmla="*/ 202407 w 1937384"/>
              <a:gd name="connsiteY3" fmla="*/ 0 h 3228975"/>
              <a:gd name="connsiteX4" fmla="*/ 114300 w 1937384"/>
              <a:gd name="connsiteY4" fmla="*/ 355282 h 3228975"/>
              <a:gd name="connsiteX5" fmla="*/ 0 w 1937384"/>
              <a:gd name="connsiteY5" fmla="*/ 2536984 h 3228975"/>
              <a:gd name="connsiteX6" fmla="*/ 285750 w 1937384"/>
              <a:gd name="connsiteY6" fmla="*/ 2540793 h 3228975"/>
              <a:gd name="connsiteX7" fmla="*/ 376238 w 1937384"/>
              <a:gd name="connsiteY7" fmla="*/ 3228975 h 3228975"/>
              <a:gd name="connsiteX8" fmla="*/ 1158240 w 1937384"/>
              <a:gd name="connsiteY8" fmla="*/ 2508884 h 3228975"/>
              <a:gd name="connsiteX0" fmla="*/ 1937384 w 1937384"/>
              <a:gd name="connsiteY0" fmla="*/ 452913 h 3228975"/>
              <a:gd name="connsiteX1" fmla="*/ 1814512 w 1937384"/>
              <a:gd name="connsiteY1" fmla="*/ 292893 h 3228975"/>
              <a:gd name="connsiteX2" fmla="*/ 1619250 w 1937384"/>
              <a:gd name="connsiteY2" fmla="*/ 157162 h 3228975"/>
              <a:gd name="connsiteX3" fmla="*/ 202407 w 1937384"/>
              <a:gd name="connsiteY3" fmla="*/ 0 h 3228975"/>
              <a:gd name="connsiteX4" fmla="*/ 114300 w 1937384"/>
              <a:gd name="connsiteY4" fmla="*/ 355282 h 3228975"/>
              <a:gd name="connsiteX5" fmla="*/ 0 w 1937384"/>
              <a:gd name="connsiteY5" fmla="*/ 2536984 h 3228975"/>
              <a:gd name="connsiteX6" fmla="*/ 285750 w 1937384"/>
              <a:gd name="connsiteY6" fmla="*/ 2540793 h 3228975"/>
              <a:gd name="connsiteX7" fmla="*/ 376238 w 1937384"/>
              <a:gd name="connsiteY7" fmla="*/ 3228975 h 3228975"/>
              <a:gd name="connsiteX8" fmla="*/ 1158240 w 1937384"/>
              <a:gd name="connsiteY8" fmla="*/ 2508884 h 3228975"/>
              <a:gd name="connsiteX0" fmla="*/ 1937384 w 1937384"/>
              <a:gd name="connsiteY0" fmla="*/ 452913 h 3228975"/>
              <a:gd name="connsiteX1" fmla="*/ 1814512 w 1937384"/>
              <a:gd name="connsiteY1" fmla="*/ 292893 h 3228975"/>
              <a:gd name="connsiteX2" fmla="*/ 1619250 w 1937384"/>
              <a:gd name="connsiteY2" fmla="*/ 157162 h 3228975"/>
              <a:gd name="connsiteX3" fmla="*/ 202407 w 1937384"/>
              <a:gd name="connsiteY3" fmla="*/ 0 h 3228975"/>
              <a:gd name="connsiteX4" fmla="*/ 114300 w 1937384"/>
              <a:gd name="connsiteY4" fmla="*/ 355282 h 3228975"/>
              <a:gd name="connsiteX5" fmla="*/ 0 w 1937384"/>
              <a:gd name="connsiteY5" fmla="*/ 2536984 h 3228975"/>
              <a:gd name="connsiteX6" fmla="*/ 285750 w 1937384"/>
              <a:gd name="connsiteY6" fmla="*/ 2540793 h 3228975"/>
              <a:gd name="connsiteX7" fmla="*/ 376238 w 1937384"/>
              <a:gd name="connsiteY7" fmla="*/ 3228975 h 3228975"/>
              <a:gd name="connsiteX8" fmla="*/ 1158240 w 1937384"/>
              <a:gd name="connsiteY8" fmla="*/ 2508884 h 3228975"/>
              <a:gd name="connsiteX0" fmla="*/ 1937384 w 1943611"/>
              <a:gd name="connsiteY0" fmla="*/ 452913 h 3228975"/>
              <a:gd name="connsiteX1" fmla="*/ 1933574 w 1943611"/>
              <a:gd name="connsiteY1" fmla="*/ 457200 h 3228975"/>
              <a:gd name="connsiteX2" fmla="*/ 1814512 w 1943611"/>
              <a:gd name="connsiteY2" fmla="*/ 292893 h 3228975"/>
              <a:gd name="connsiteX3" fmla="*/ 1619250 w 1943611"/>
              <a:gd name="connsiteY3" fmla="*/ 157162 h 3228975"/>
              <a:gd name="connsiteX4" fmla="*/ 202407 w 1943611"/>
              <a:gd name="connsiteY4" fmla="*/ 0 h 3228975"/>
              <a:gd name="connsiteX5" fmla="*/ 114300 w 1943611"/>
              <a:gd name="connsiteY5" fmla="*/ 355282 h 3228975"/>
              <a:gd name="connsiteX6" fmla="*/ 0 w 1943611"/>
              <a:gd name="connsiteY6" fmla="*/ 2536984 h 3228975"/>
              <a:gd name="connsiteX7" fmla="*/ 285750 w 1943611"/>
              <a:gd name="connsiteY7" fmla="*/ 2540793 h 3228975"/>
              <a:gd name="connsiteX8" fmla="*/ 376238 w 1943611"/>
              <a:gd name="connsiteY8" fmla="*/ 3228975 h 3228975"/>
              <a:gd name="connsiteX9" fmla="*/ 1158240 w 1943611"/>
              <a:gd name="connsiteY9" fmla="*/ 2508884 h 3228975"/>
              <a:gd name="connsiteX0" fmla="*/ 1937384 w 1937384"/>
              <a:gd name="connsiteY0" fmla="*/ 452913 h 3228975"/>
              <a:gd name="connsiteX1" fmla="*/ 1666874 w 1937384"/>
              <a:gd name="connsiteY1" fmla="*/ 652462 h 3228975"/>
              <a:gd name="connsiteX2" fmla="*/ 1814512 w 1937384"/>
              <a:gd name="connsiteY2" fmla="*/ 292893 h 3228975"/>
              <a:gd name="connsiteX3" fmla="*/ 1619250 w 1937384"/>
              <a:gd name="connsiteY3" fmla="*/ 157162 h 3228975"/>
              <a:gd name="connsiteX4" fmla="*/ 202407 w 1937384"/>
              <a:gd name="connsiteY4" fmla="*/ 0 h 3228975"/>
              <a:gd name="connsiteX5" fmla="*/ 114300 w 1937384"/>
              <a:gd name="connsiteY5" fmla="*/ 355282 h 3228975"/>
              <a:gd name="connsiteX6" fmla="*/ 0 w 1937384"/>
              <a:gd name="connsiteY6" fmla="*/ 2536984 h 3228975"/>
              <a:gd name="connsiteX7" fmla="*/ 285750 w 1937384"/>
              <a:gd name="connsiteY7" fmla="*/ 2540793 h 3228975"/>
              <a:gd name="connsiteX8" fmla="*/ 376238 w 1937384"/>
              <a:gd name="connsiteY8" fmla="*/ 3228975 h 3228975"/>
              <a:gd name="connsiteX9" fmla="*/ 1158240 w 1937384"/>
              <a:gd name="connsiteY9" fmla="*/ 2508884 h 3228975"/>
              <a:gd name="connsiteX0" fmla="*/ 1965959 w 1965959"/>
              <a:gd name="connsiteY0" fmla="*/ 562451 h 3228975"/>
              <a:gd name="connsiteX1" fmla="*/ 1666874 w 1965959"/>
              <a:gd name="connsiteY1" fmla="*/ 652462 h 3228975"/>
              <a:gd name="connsiteX2" fmla="*/ 1814512 w 1965959"/>
              <a:gd name="connsiteY2" fmla="*/ 292893 h 3228975"/>
              <a:gd name="connsiteX3" fmla="*/ 1619250 w 1965959"/>
              <a:gd name="connsiteY3" fmla="*/ 157162 h 3228975"/>
              <a:gd name="connsiteX4" fmla="*/ 202407 w 1965959"/>
              <a:gd name="connsiteY4" fmla="*/ 0 h 3228975"/>
              <a:gd name="connsiteX5" fmla="*/ 114300 w 1965959"/>
              <a:gd name="connsiteY5" fmla="*/ 355282 h 3228975"/>
              <a:gd name="connsiteX6" fmla="*/ 0 w 1965959"/>
              <a:gd name="connsiteY6" fmla="*/ 2536984 h 3228975"/>
              <a:gd name="connsiteX7" fmla="*/ 285750 w 1965959"/>
              <a:gd name="connsiteY7" fmla="*/ 2540793 h 3228975"/>
              <a:gd name="connsiteX8" fmla="*/ 376238 w 1965959"/>
              <a:gd name="connsiteY8" fmla="*/ 3228975 h 3228975"/>
              <a:gd name="connsiteX9" fmla="*/ 1158240 w 1965959"/>
              <a:gd name="connsiteY9" fmla="*/ 2508884 h 3228975"/>
              <a:gd name="connsiteX0" fmla="*/ 1965959 w 1965959"/>
              <a:gd name="connsiteY0" fmla="*/ 562451 h 3228975"/>
              <a:gd name="connsiteX1" fmla="*/ 1935955 w 1965959"/>
              <a:gd name="connsiteY1" fmla="*/ 445293 h 3228975"/>
              <a:gd name="connsiteX2" fmla="*/ 1814512 w 1965959"/>
              <a:gd name="connsiteY2" fmla="*/ 292893 h 3228975"/>
              <a:gd name="connsiteX3" fmla="*/ 1619250 w 1965959"/>
              <a:gd name="connsiteY3" fmla="*/ 157162 h 3228975"/>
              <a:gd name="connsiteX4" fmla="*/ 202407 w 1965959"/>
              <a:gd name="connsiteY4" fmla="*/ 0 h 3228975"/>
              <a:gd name="connsiteX5" fmla="*/ 114300 w 1965959"/>
              <a:gd name="connsiteY5" fmla="*/ 355282 h 3228975"/>
              <a:gd name="connsiteX6" fmla="*/ 0 w 1965959"/>
              <a:gd name="connsiteY6" fmla="*/ 2536984 h 3228975"/>
              <a:gd name="connsiteX7" fmla="*/ 285750 w 1965959"/>
              <a:gd name="connsiteY7" fmla="*/ 2540793 h 3228975"/>
              <a:gd name="connsiteX8" fmla="*/ 376238 w 1965959"/>
              <a:gd name="connsiteY8" fmla="*/ 3228975 h 3228975"/>
              <a:gd name="connsiteX9" fmla="*/ 1158240 w 1965959"/>
              <a:gd name="connsiteY9" fmla="*/ 2508884 h 3228975"/>
              <a:gd name="connsiteX0" fmla="*/ 1682590 w 1937046"/>
              <a:gd name="connsiteY0" fmla="*/ 660082 h 3228975"/>
              <a:gd name="connsiteX1" fmla="*/ 1935955 w 1937046"/>
              <a:gd name="connsiteY1" fmla="*/ 445293 h 3228975"/>
              <a:gd name="connsiteX2" fmla="*/ 1814512 w 1937046"/>
              <a:gd name="connsiteY2" fmla="*/ 292893 h 3228975"/>
              <a:gd name="connsiteX3" fmla="*/ 1619250 w 1937046"/>
              <a:gd name="connsiteY3" fmla="*/ 157162 h 3228975"/>
              <a:gd name="connsiteX4" fmla="*/ 202407 w 1937046"/>
              <a:gd name="connsiteY4" fmla="*/ 0 h 3228975"/>
              <a:gd name="connsiteX5" fmla="*/ 114300 w 1937046"/>
              <a:gd name="connsiteY5" fmla="*/ 355282 h 3228975"/>
              <a:gd name="connsiteX6" fmla="*/ 0 w 1937046"/>
              <a:gd name="connsiteY6" fmla="*/ 2536984 h 3228975"/>
              <a:gd name="connsiteX7" fmla="*/ 285750 w 1937046"/>
              <a:gd name="connsiteY7" fmla="*/ 2540793 h 3228975"/>
              <a:gd name="connsiteX8" fmla="*/ 376238 w 1937046"/>
              <a:gd name="connsiteY8" fmla="*/ 3228975 h 3228975"/>
              <a:gd name="connsiteX9" fmla="*/ 1158240 w 1937046"/>
              <a:gd name="connsiteY9" fmla="*/ 2508884 h 3228975"/>
              <a:gd name="connsiteX0" fmla="*/ 1682590 w 1937046"/>
              <a:gd name="connsiteY0" fmla="*/ 660082 h 3228975"/>
              <a:gd name="connsiteX1" fmla="*/ 1935955 w 1937046"/>
              <a:gd name="connsiteY1" fmla="*/ 445293 h 3228975"/>
              <a:gd name="connsiteX2" fmla="*/ 1814512 w 1937046"/>
              <a:gd name="connsiteY2" fmla="*/ 292893 h 3228975"/>
              <a:gd name="connsiteX3" fmla="*/ 1619250 w 1937046"/>
              <a:gd name="connsiteY3" fmla="*/ 157162 h 3228975"/>
              <a:gd name="connsiteX4" fmla="*/ 202407 w 1937046"/>
              <a:gd name="connsiteY4" fmla="*/ 0 h 3228975"/>
              <a:gd name="connsiteX5" fmla="*/ 114300 w 1937046"/>
              <a:gd name="connsiteY5" fmla="*/ 355282 h 3228975"/>
              <a:gd name="connsiteX6" fmla="*/ 0 w 1937046"/>
              <a:gd name="connsiteY6" fmla="*/ 2536984 h 3228975"/>
              <a:gd name="connsiteX7" fmla="*/ 285750 w 1937046"/>
              <a:gd name="connsiteY7" fmla="*/ 2540793 h 3228975"/>
              <a:gd name="connsiteX8" fmla="*/ 376238 w 1937046"/>
              <a:gd name="connsiteY8" fmla="*/ 3228975 h 3228975"/>
              <a:gd name="connsiteX9" fmla="*/ 1158240 w 1937046"/>
              <a:gd name="connsiteY9" fmla="*/ 2508884 h 3228975"/>
              <a:gd name="connsiteX0" fmla="*/ 1682590 w 1935955"/>
              <a:gd name="connsiteY0" fmla="*/ 660082 h 3228975"/>
              <a:gd name="connsiteX1" fmla="*/ 1935955 w 1935955"/>
              <a:gd name="connsiteY1" fmla="*/ 445293 h 3228975"/>
              <a:gd name="connsiteX2" fmla="*/ 1814512 w 1935955"/>
              <a:gd name="connsiteY2" fmla="*/ 292893 h 3228975"/>
              <a:gd name="connsiteX3" fmla="*/ 1619250 w 1935955"/>
              <a:gd name="connsiteY3" fmla="*/ 157162 h 3228975"/>
              <a:gd name="connsiteX4" fmla="*/ 202407 w 1935955"/>
              <a:gd name="connsiteY4" fmla="*/ 0 h 3228975"/>
              <a:gd name="connsiteX5" fmla="*/ 114300 w 1935955"/>
              <a:gd name="connsiteY5" fmla="*/ 355282 h 3228975"/>
              <a:gd name="connsiteX6" fmla="*/ 0 w 1935955"/>
              <a:gd name="connsiteY6" fmla="*/ 2536984 h 3228975"/>
              <a:gd name="connsiteX7" fmla="*/ 285750 w 1935955"/>
              <a:gd name="connsiteY7" fmla="*/ 2540793 h 3228975"/>
              <a:gd name="connsiteX8" fmla="*/ 376238 w 1935955"/>
              <a:gd name="connsiteY8" fmla="*/ 3228975 h 3228975"/>
              <a:gd name="connsiteX9" fmla="*/ 1158240 w 1935955"/>
              <a:gd name="connsiteY9" fmla="*/ 2508884 h 3228975"/>
              <a:gd name="connsiteX0" fmla="*/ 1682590 w 1935955"/>
              <a:gd name="connsiteY0" fmla="*/ 660082 h 3228975"/>
              <a:gd name="connsiteX1" fmla="*/ 1678781 w 1935955"/>
              <a:gd name="connsiteY1" fmla="*/ 659606 h 3228975"/>
              <a:gd name="connsiteX2" fmla="*/ 1935955 w 1935955"/>
              <a:gd name="connsiteY2" fmla="*/ 445293 h 3228975"/>
              <a:gd name="connsiteX3" fmla="*/ 1814512 w 1935955"/>
              <a:gd name="connsiteY3" fmla="*/ 292893 h 3228975"/>
              <a:gd name="connsiteX4" fmla="*/ 1619250 w 1935955"/>
              <a:gd name="connsiteY4" fmla="*/ 157162 h 3228975"/>
              <a:gd name="connsiteX5" fmla="*/ 202407 w 1935955"/>
              <a:gd name="connsiteY5" fmla="*/ 0 h 3228975"/>
              <a:gd name="connsiteX6" fmla="*/ 114300 w 1935955"/>
              <a:gd name="connsiteY6" fmla="*/ 355282 h 3228975"/>
              <a:gd name="connsiteX7" fmla="*/ 0 w 1935955"/>
              <a:gd name="connsiteY7" fmla="*/ 2536984 h 3228975"/>
              <a:gd name="connsiteX8" fmla="*/ 285750 w 1935955"/>
              <a:gd name="connsiteY8" fmla="*/ 2540793 h 3228975"/>
              <a:gd name="connsiteX9" fmla="*/ 376238 w 1935955"/>
              <a:gd name="connsiteY9" fmla="*/ 3228975 h 3228975"/>
              <a:gd name="connsiteX10" fmla="*/ 1158240 w 1935955"/>
              <a:gd name="connsiteY10" fmla="*/ 2508884 h 3228975"/>
              <a:gd name="connsiteX0" fmla="*/ 1682590 w 1935955"/>
              <a:gd name="connsiteY0" fmla="*/ 660082 h 3228975"/>
              <a:gd name="connsiteX1" fmla="*/ 1704975 w 1935955"/>
              <a:gd name="connsiteY1" fmla="*/ 812006 h 3228975"/>
              <a:gd name="connsiteX2" fmla="*/ 1935955 w 1935955"/>
              <a:gd name="connsiteY2" fmla="*/ 445293 h 3228975"/>
              <a:gd name="connsiteX3" fmla="*/ 1814512 w 1935955"/>
              <a:gd name="connsiteY3" fmla="*/ 292893 h 3228975"/>
              <a:gd name="connsiteX4" fmla="*/ 1619250 w 1935955"/>
              <a:gd name="connsiteY4" fmla="*/ 157162 h 3228975"/>
              <a:gd name="connsiteX5" fmla="*/ 202407 w 1935955"/>
              <a:gd name="connsiteY5" fmla="*/ 0 h 3228975"/>
              <a:gd name="connsiteX6" fmla="*/ 114300 w 1935955"/>
              <a:gd name="connsiteY6" fmla="*/ 355282 h 3228975"/>
              <a:gd name="connsiteX7" fmla="*/ 0 w 1935955"/>
              <a:gd name="connsiteY7" fmla="*/ 2536984 h 3228975"/>
              <a:gd name="connsiteX8" fmla="*/ 285750 w 1935955"/>
              <a:gd name="connsiteY8" fmla="*/ 2540793 h 3228975"/>
              <a:gd name="connsiteX9" fmla="*/ 376238 w 1935955"/>
              <a:gd name="connsiteY9" fmla="*/ 3228975 h 3228975"/>
              <a:gd name="connsiteX10" fmla="*/ 1158240 w 1935955"/>
              <a:gd name="connsiteY10" fmla="*/ 2508884 h 3228975"/>
              <a:gd name="connsiteX0" fmla="*/ 1315878 w 1935955"/>
              <a:gd name="connsiteY0" fmla="*/ 967263 h 3228975"/>
              <a:gd name="connsiteX1" fmla="*/ 1704975 w 1935955"/>
              <a:gd name="connsiteY1" fmla="*/ 812006 h 3228975"/>
              <a:gd name="connsiteX2" fmla="*/ 1935955 w 1935955"/>
              <a:gd name="connsiteY2" fmla="*/ 445293 h 3228975"/>
              <a:gd name="connsiteX3" fmla="*/ 1814512 w 1935955"/>
              <a:gd name="connsiteY3" fmla="*/ 292893 h 3228975"/>
              <a:gd name="connsiteX4" fmla="*/ 1619250 w 1935955"/>
              <a:gd name="connsiteY4" fmla="*/ 157162 h 3228975"/>
              <a:gd name="connsiteX5" fmla="*/ 202407 w 1935955"/>
              <a:gd name="connsiteY5" fmla="*/ 0 h 3228975"/>
              <a:gd name="connsiteX6" fmla="*/ 114300 w 1935955"/>
              <a:gd name="connsiteY6" fmla="*/ 355282 h 3228975"/>
              <a:gd name="connsiteX7" fmla="*/ 0 w 1935955"/>
              <a:gd name="connsiteY7" fmla="*/ 2536984 h 3228975"/>
              <a:gd name="connsiteX8" fmla="*/ 285750 w 1935955"/>
              <a:gd name="connsiteY8" fmla="*/ 2540793 h 3228975"/>
              <a:gd name="connsiteX9" fmla="*/ 376238 w 1935955"/>
              <a:gd name="connsiteY9" fmla="*/ 3228975 h 3228975"/>
              <a:gd name="connsiteX10" fmla="*/ 1158240 w 1935955"/>
              <a:gd name="connsiteY10" fmla="*/ 2508884 h 3228975"/>
              <a:gd name="connsiteX0" fmla="*/ 1315878 w 1935955"/>
              <a:gd name="connsiteY0" fmla="*/ 967263 h 3228975"/>
              <a:gd name="connsiteX1" fmla="*/ 1678781 w 1935955"/>
              <a:gd name="connsiteY1" fmla="*/ 661987 h 3228975"/>
              <a:gd name="connsiteX2" fmla="*/ 1935955 w 1935955"/>
              <a:gd name="connsiteY2" fmla="*/ 445293 h 3228975"/>
              <a:gd name="connsiteX3" fmla="*/ 1814512 w 1935955"/>
              <a:gd name="connsiteY3" fmla="*/ 292893 h 3228975"/>
              <a:gd name="connsiteX4" fmla="*/ 1619250 w 1935955"/>
              <a:gd name="connsiteY4" fmla="*/ 157162 h 3228975"/>
              <a:gd name="connsiteX5" fmla="*/ 202407 w 1935955"/>
              <a:gd name="connsiteY5" fmla="*/ 0 h 3228975"/>
              <a:gd name="connsiteX6" fmla="*/ 114300 w 1935955"/>
              <a:gd name="connsiteY6" fmla="*/ 355282 h 3228975"/>
              <a:gd name="connsiteX7" fmla="*/ 0 w 1935955"/>
              <a:gd name="connsiteY7" fmla="*/ 2536984 h 3228975"/>
              <a:gd name="connsiteX8" fmla="*/ 285750 w 1935955"/>
              <a:gd name="connsiteY8" fmla="*/ 2540793 h 3228975"/>
              <a:gd name="connsiteX9" fmla="*/ 376238 w 1935955"/>
              <a:gd name="connsiteY9" fmla="*/ 3228975 h 3228975"/>
              <a:gd name="connsiteX10" fmla="*/ 1158240 w 1935955"/>
              <a:gd name="connsiteY10" fmla="*/ 2508884 h 3228975"/>
              <a:gd name="connsiteX0" fmla="*/ 1404778 w 1935955"/>
              <a:gd name="connsiteY0" fmla="*/ 2503963 h 3228975"/>
              <a:gd name="connsiteX1" fmla="*/ 1678781 w 1935955"/>
              <a:gd name="connsiteY1" fmla="*/ 661987 h 3228975"/>
              <a:gd name="connsiteX2" fmla="*/ 1935955 w 1935955"/>
              <a:gd name="connsiteY2" fmla="*/ 445293 h 3228975"/>
              <a:gd name="connsiteX3" fmla="*/ 1814512 w 1935955"/>
              <a:gd name="connsiteY3" fmla="*/ 292893 h 3228975"/>
              <a:gd name="connsiteX4" fmla="*/ 1619250 w 1935955"/>
              <a:gd name="connsiteY4" fmla="*/ 157162 h 3228975"/>
              <a:gd name="connsiteX5" fmla="*/ 202407 w 1935955"/>
              <a:gd name="connsiteY5" fmla="*/ 0 h 3228975"/>
              <a:gd name="connsiteX6" fmla="*/ 114300 w 1935955"/>
              <a:gd name="connsiteY6" fmla="*/ 355282 h 3228975"/>
              <a:gd name="connsiteX7" fmla="*/ 0 w 1935955"/>
              <a:gd name="connsiteY7" fmla="*/ 2536984 h 3228975"/>
              <a:gd name="connsiteX8" fmla="*/ 285750 w 1935955"/>
              <a:gd name="connsiteY8" fmla="*/ 2540793 h 3228975"/>
              <a:gd name="connsiteX9" fmla="*/ 376238 w 1935955"/>
              <a:gd name="connsiteY9" fmla="*/ 3228975 h 3228975"/>
              <a:gd name="connsiteX10" fmla="*/ 1158240 w 1935955"/>
              <a:gd name="connsiteY10" fmla="*/ 2508884 h 3228975"/>
              <a:gd name="connsiteX0" fmla="*/ 1404778 w 1935955"/>
              <a:gd name="connsiteY0" fmla="*/ 2503963 h 3228975"/>
              <a:gd name="connsiteX1" fmla="*/ 1681163 w 1935955"/>
              <a:gd name="connsiteY1" fmla="*/ 1038225 h 3228975"/>
              <a:gd name="connsiteX2" fmla="*/ 1678781 w 1935955"/>
              <a:gd name="connsiteY2" fmla="*/ 661987 h 3228975"/>
              <a:gd name="connsiteX3" fmla="*/ 1935955 w 1935955"/>
              <a:gd name="connsiteY3" fmla="*/ 445293 h 3228975"/>
              <a:gd name="connsiteX4" fmla="*/ 1814512 w 1935955"/>
              <a:gd name="connsiteY4" fmla="*/ 292893 h 3228975"/>
              <a:gd name="connsiteX5" fmla="*/ 1619250 w 1935955"/>
              <a:gd name="connsiteY5" fmla="*/ 157162 h 3228975"/>
              <a:gd name="connsiteX6" fmla="*/ 202407 w 1935955"/>
              <a:gd name="connsiteY6" fmla="*/ 0 h 3228975"/>
              <a:gd name="connsiteX7" fmla="*/ 114300 w 1935955"/>
              <a:gd name="connsiteY7" fmla="*/ 355282 h 3228975"/>
              <a:gd name="connsiteX8" fmla="*/ 0 w 1935955"/>
              <a:gd name="connsiteY8" fmla="*/ 2536984 h 3228975"/>
              <a:gd name="connsiteX9" fmla="*/ 285750 w 1935955"/>
              <a:gd name="connsiteY9" fmla="*/ 2540793 h 3228975"/>
              <a:gd name="connsiteX10" fmla="*/ 376238 w 1935955"/>
              <a:gd name="connsiteY10" fmla="*/ 3228975 h 3228975"/>
              <a:gd name="connsiteX11" fmla="*/ 1158240 w 1935955"/>
              <a:gd name="connsiteY11" fmla="*/ 2508884 h 3228975"/>
              <a:gd name="connsiteX0" fmla="*/ 1404778 w 1935955"/>
              <a:gd name="connsiteY0" fmla="*/ 2503963 h 3228975"/>
              <a:gd name="connsiteX1" fmla="*/ 1681163 w 1935955"/>
              <a:gd name="connsiteY1" fmla="*/ 1038225 h 3228975"/>
              <a:gd name="connsiteX2" fmla="*/ 1712119 w 1935955"/>
              <a:gd name="connsiteY2" fmla="*/ 664368 h 3228975"/>
              <a:gd name="connsiteX3" fmla="*/ 1935955 w 1935955"/>
              <a:gd name="connsiteY3" fmla="*/ 445293 h 3228975"/>
              <a:gd name="connsiteX4" fmla="*/ 1814512 w 1935955"/>
              <a:gd name="connsiteY4" fmla="*/ 292893 h 3228975"/>
              <a:gd name="connsiteX5" fmla="*/ 1619250 w 1935955"/>
              <a:gd name="connsiteY5" fmla="*/ 157162 h 3228975"/>
              <a:gd name="connsiteX6" fmla="*/ 202407 w 1935955"/>
              <a:gd name="connsiteY6" fmla="*/ 0 h 3228975"/>
              <a:gd name="connsiteX7" fmla="*/ 114300 w 1935955"/>
              <a:gd name="connsiteY7" fmla="*/ 355282 h 3228975"/>
              <a:gd name="connsiteX8" fmla="*/ 0 w 1935955"/>
              <a:gd name="connsiteY8" fmla="*/ 2536984 h 3228975"/>
              <a:gd name="connsiteX9" fmla="*/ 285750 w 1935955"/>
              <a:gd name="connsiteY9" fmla="*/ 2540793 h 3228975"/>
              <a:gd name="connsiteX10" fmla="*/ 376238 w 1935955"/>
              <a:gd name="connsiteY10" fmla="*/ 3228975 h 3228975"/>
              <a:gd name="connsiteX11" fmla="*/ 1158240 w 1935955"/>
              <a:gd name="connsiteY11" fmla="*/ 2508884 h 3228975"/>
              <a:gd name="connsiteX0" fmla="*/ 1404778 w 1935955"/>
              <a:gd name="connsiteY0" fmla="*/ 2503963 h 3228975"/>
              <a:gd name="connsiteX1" fmla="*/ 1681163 w 1935955"/>
              <a:gd name="connsiteY1" fmla="*/ 1038225 h 3228975"/>
              <a:gd name="connsiteX2" fmla="*/ 1697831 w 1935955"/>
              <a:gd name="connsiteY2" fmla="*/ 664368 h 3228975"/>
              <a:gd name="connsiteX3" fmla="*/ 1935955 w 1935955"/>
              <a:gd name="connsiteY3" fmla="*/ 445293 h 3228975"/>
              <a:gd name="connsiteX4" fmla="*/ 1814512 w 1935955"/>
              <a:gd name="connsiteY4" fmla="*/ 292893 h 3228975"/>
              <a:gd name="connsiteX5" fmla="*/ 1619250 w 1935955"/>
              <a:gd name="connsiteY5" fmla="*/ 157162 h 3228975"/>
              <a:gd name="connsiteX6" fmla="*/ 202407 w 1935955"/>
              <a:gd name="connsiteY6" fmla="*/ 0 h 3228975"/>
              <a:gd name="connsiteX7" fmla="*/ 114300 w 1935955"/>
              <a:gd name="connsiteY7" fmla="*/ 355282 h 3228975"/>
              <a:gd name="connsiteX8" fmla="*/ 0 w 1935955"/>
              <a:gd name="connsiteY8" fmla="*/ 2536984 h 3228975"/>
              <a:gd name="connsiteX9" fmla="*/ 285750 w 1935955"/>
              <a:gd name="connsiteY9" fmla="*/ 2540793 h 3228975"/>
              <a:gd name="connsiteX10" fmla="*/ 376238 w 1935955"/>
              <a:gd name="connsiteY10" fmla="*/ 3228975 h 3228975"/>
              <a:gd name="connsiteX11" fmla="*/ 1158240 w 1935955"/>
              <a:gd name="connsiteY11" fmla="*/ 2508884 h 3228975"/>
              <a:gd name="connsiteX0" fmla="*/ 1404778 w 1935955"/>
              <a:gd name="connsiteY0" fmla="*/ 2503963 h 3228975"/>
              <a:gd name="connsiteX1" fmla="*/ 1681163 w 1935955"/>
              <a:gd name="connsiteY1" fmla="*/ 1038225 h 3228975"/>
              <a:gd name="connsiteX2" fmla="*/ 1697831 w 1935955"/>
              <a:gd name="connsiteY2" fmla="*/ 664368 h 3228975"/>
              <a:gd name="connsiteX3" fmla="*/ 1935955 w 1935955"/>
              <a:gd name="connsiteY3" fmla="*/ 445293 h 3228975"/>
              <a:gd name="connsiteX4" fmla="*/ 1814512 w 1935955"/>
              <a:gd name="connsiteY4" fmla="*/ 292893 h 3228975"/>
              <a:gd name="connsiteX5" fmla="*/ 1619250 w 1935955"/>
              <a:gd name="connsiteY5" fmla="*/ 157162 h 3228975"/>
              <a:gd name="connsiteX6" fmla="*/ 202407 w 1935955"/>
              <a:gd name="connsiteY6" fmla="*/ 0 h 3228975"/>
              <a:gd name="connsiteX7" fmla="*/ 114300 w 1935955"/>
              <a:gd name="connsiteY7" fmla="*/ 355282 h 3228975"/>
              <a:gd name="connsiteX8" fmla="*/ 0 w 1935955"/>
              <a:gd name="connsiteY8" fmla="*/ 2536984 h 3228975"/>
              <a:gd name="connsiteX9" fmla="*/ 285750 w 1935955"/>
              <a:gd name="connsiteY9" fmla="*/ 2540793 h 3228975"/>
              <a:gd name="connsiteX10" fmla="*/ 376238 w 1935955"/>
              <a:gd name="connsiteY10" fmla="*/ 3228975 h 3228975"/>
              <a:gd name="connsiteX11" fmla="*/ 1158240 w 1935955"/>
              <a:gd name="connsiteY11" fmla="*/ 2508884 h 3228975"/>
              <a:gd name="connsiteX0" fmla="*/ 1404778 w 1935955"/>
              <a:gd name="connsiteY0" fmla="*/ 2503963 h 3228975"/>
              <a:gd name="connsiteX1" fmla="*/ 1693069 w 1935955"/>
              <a:gd name="connsiteY1" fmla="*/ 959644 h 3228975"/>
              <a:gd name="connsiteX2" fmla="*/ 1697831 w 1935955"/>
              <a:gd name="connsiteY2" fmla="*/ 664368 h 3228975"/>
              <a:gd name="connsiteX3" fmla="*/ 1935955 w 1935955"/>
              <a:gd name="connsiteY3" fmla="*/ 445293 h 3228975"/>
              <a:gd name="connsiteX4" fmla="*/ 1814512 w 1935955"/>
              <a:gd name="connsiteY4" fmla="*/ 292893 h 3228975"/>
              <a:gd name="connsiteX5" fmla="*/ 1619250 w 1935955"/>
              <a:gd name="connsiteY5" fmla="*/ 157162 h 3228975"/>
              <a:gd name="connsiteX6" fmla="*/ 202407 w 1935955"/>
              <a:gd name="connsiteY6" fmla="*/ 0 h 3228975"/>
              <a:gd name="connsiteX7" fmla="*/ 114300 w 1935955"/>
              <a:gd name="connsiteY7" fmla="*/ 355282 h 3228975"/>
              <a:gd name="connsiteX8" fmla="*/ 0 w 1935955"/>
              <a:gd name="connsiteY8" fmla="*/ 2536984 h 3228975"/>
              <a:gd name="connsiteX9" fmla="*/ 285750 w 1935955"/>
              <a:gd name="connsiteY9" fmla="*/ 2540793 h 3228975"/>
              <a:gd name="connsiteX10" fmla="*/ 376238 w 1935955"/>
              <a:gd name="connsiteY10" fmla="*/ 3228975 h 3228975"/>
              <a:gd name="connsiteX11" fmla="*/ 1158240 w 1935955"/>
              <a:gd name="connsiteY11" fmla="*/ 2508884 h 3228975"/>
              <a:gd name="connsiteX0" fmla="*/ 1404778 w 1935955"/>
              <a:gd name="connsiteY0" fmla="*/ 2503963 h 3228975"/>
              <a:gd name="connsiteX1" fmla="*/ 1693069 w 1935955"/>
              <a:gd name="connsiteY1" fmla="*/ 959644 h 3228975"/>
              <a:gd name="connsiteX2" fmla="*/ 1697831 w 1935955"/>
              <a:gd name="connsiteY2" fmla="*/ 664368 h 3228975"/>
              <a:gd name="connsiteX3" fmla="*/ 1935955 w 1935955"/>
              <a:gd name="connsiteY3" fmla="*/ 445293 h 3228975"/>
              <a:gd name="connsiteX4" fmla="*/ 1814512 w 1935955"/>
              <a:gd name="connsiteY4" fmla="*/ 292893 h 3228975"/>
              <a:gd name="connsiteX5" fmla="*/ 1619250 w 1935955"/>
              <a:gd name="connsiteY5" fmla="*/ 157162 h 3228975"/>
              <a:gd name="connsiteX6" fmla="*/ 202407 w 1935955"/>
              <a:gd name="connsiteY6" fmla="*/ 0 h 3228975"/>
              <a:gd name="connsiteX7" fmla="*/ 114300 w 1935955"/>
              <a:gd name="connsiteY7" fmla="*/ 355282 h 3228975"/>
              <a:gd name="connsiteX8" fmla="*/ 0 w 1935955"/>
              <a:gd name="connsiteY8" fmla="*/ 2536984 h 3228975"/>
              <a:gd name="connsiteX9" fmla="*/ 285750 w 1935955"/>
              <a:gd name="connsiteY9" fmla="*/ 2540793 h 3228975"/>
              <a:gd name="connsiteX10" fmla="*/ 376238 w 1935955"/>
              <a:gd name="connsiteY10" fmla="*/ 3228975 h 3228975"/>
              <a:gd name="connsiteX11" fmla="*/ 1158240 w 1935955"/>
              <a:gd name="connsiteY11" fmla="*/ 2508884 h 3228975"/>
              <a:gd name="connsiteX0" fmla="*/ 1404778 w 1935955"/>
              <a:gd name="connsiteY0" fmla="*/ 2503963 h 3228975"/>
              <a:gd name="connsiteX1" fmla="*/ 1693069 w 1935955"/>
              <a:gd name="connsiteY1" fmla="*/ 959644 h 3228975"/>
              <a:gd name="connsiteX2" fmla="*/ 1697831 w 1935955"/>
              <a:gd name="connsiteY2" fmla="*/ 664368 h 3228975"/>
              <a:gd name="connsiteX3" fmla="*/ 1935955 w 1935955"/>
              <a:gd name="connsiteY3" fmla="*/ 445293 h 3228975"/>
              <a:gd name="connsiteX4" fmla="*/ 1814512 w 1935955"/>
              <a:gd name="connsiteY4" fmla="*/ 292893 h 3228975"/>
              <a:gd name="connsiteX5" fmla="*/ 1619250 w 1935955"/>
              <a:gd name="connsiteY5" fmla="*/ 157162 h 3228975"/>
              <a:gd name="connsiteX6" fmla="*/ 202407 w 1935955"/>
              <a:gd name="connsiteY6" fmla="*/ 0 h 3228975"/>
              <a:gd name="connsiteX7" fmla="*/ 114300 w 1935955"/>
              <a:gd name="connsiteY7" fmla="*/ 355282 h 3228975"/>
              <a:gd name="connsiteX8" fmla="*/ 0 w 1935955"/>
              <a:gd name="connsiteY8" fmla="*/ 2536984 h 3228975"/>
              <a:gd name="connsiteX9" fmla="*/ 285750 w 1935955"/>
              <a:gd name="connsiteY9" fmla="*/ 2540793 h 3228975"/>
              <a:gd name="connsiteX10" fmla="*/ 376238 w 1935955"/>
              <a:gd name="connsiteY10" fmla="*/ 3228975 h 3228975"/>
              <a:gd name="connsiteX11" fmla="*/ 1158240 w 1935955"/>
              <a:gd name="connsiteY11" fmla="*/ 2508884 h 3228975"/>
              <a:gd name="connsiteX0" fmla="*/ 1404778 w 1935955"/>
              <a:gd name="connsiteY0" fmla="*/ 2503963 h 3228975"/>
              <a:gd name="connsiteX1" fmla="*/ 1693069 w 1935955"/>
              <a:gd name="connsiteY1" fmla="*/ 959644 h 3228975"/>
              <a:gd name="connsiteX2" fmla="*/ 1697831 w 1935955"/>
              <a:gd name="connsiteY2" fmla="*/ 664368 h 3228975"/>
              <a:gd name="connsiteX3" fmla="*/ 1935955 w 1935955"/>
              <a:gd name="connsiteY3" fmla="*/ 445293 h 3228975"/>
              <a:gd name="connsiteX4" fmla="*/ 1814512 w 1935955"/>
              <a:gd name="connsiteY4" fmla="*/ 292893 h 3228975"/>
              <a:gd name="connsiteX5" fmla="*/ 1619250 w 1935955"/>
              <a:gd name="connsiteY5" fmla="*/ 157162 h 3228975"/>
              <a:gd name="connsiteX6" fmla="*/ 202407 w 1935955"/>
              <a:gd name="connsiteY6" fmla="*/ 0 h 3228975"/>
              <a:gd name="connsiteX7" fmla="*/ 114300 w 1935955"/>
              <a:gd name="connsiteY7" fmla="*/ 355282 h 3228975"/>
              <a:gd name="connsiteX8" fmla="*/ 0 w 1935955"/>
              <a:gd name="connsiteY8" fmla="*/ 2536984 h 3228975"/>
              <a:gd name="connsiteX9" fmla="*/ 285750 w 1935955"/>
              <a:gd name="connsiteY9" fmla="*/ 2540793 h 3228975"/>
              <a:gd name="connsiteX10" fmla="*/ 376238 w 1935955"/>
              <a:gd name="connsiteY10" fmla="*/ 3228975 h 3228975"/>
              <a:gd name="connsiteX11" fmla="*/ 1158240 w 1935955"/>
              <a:gd name="connsiteY11" fmla="*/ 2508884 h 3228975"/>
              <a:gd name="connsiteX0" fmla="*/ 1404778 w 1935955"/>
              <a:gd name="connsiteY0" fmla="*/ 2503963 h 3228975"/>
              <a:gd name="connsiteX1" fmla="*/ 1693069 w 1935955"/>
              <a:gd name="connsiteY1" fmla="*/ 959644 h 3228975"/>
              <a:gd name="connsiteX2" fmla="*/ 1697831 w 1935955"/>
              <a:gd name="connsiteY2" fmla="*/ 664368 h 3228975"/>
              <a:gd name="connsiteX3" fmla="*/ 1935955 w 1935955"/>
              <a:gd name="connsiteY3" fmla="*/ 445293 h 3228975"/>
              <a:gd name="connsiteX4" fmla="*/ 1814512 w 1935955"/>
              <a:gd name="connsiteY4" fmla="*/ 292893 h 3228975"/>
              <a:gd name="connsiteX5" fmla="*/ 1619250 w 1935955"/>
              <a:gd name="connsiteY5" fmla="*/ 157162 h 3228975"/>
              <a:gd name="connsiteX6" fmla="*/ 202407 w 1935955"/>
              <a:gd name="connsiteY6" fmla="*/ 0 h 3228975"/>
              <a:gd name="connsiteX7" fmla="*/ 114300 w 1935955"/>
              <a:gd name="connsiteY7" fmla="*/ 355282 h 3228975"/>
              <a:gd name="connsiteX8" fmla="*/ 0 w 1935955"/>
              <a:gd name="connsiteY8" fmla="*/ 2536984 h 3228975"/>
              <a:gd name="connsiteX9" fmla="*/ 285750 w 1935955"/>
              <a:gd name="connsiteY9" fmla="*/ 2540793 h 3228975"/>
              <a:gd name="connsiteX10" fmla="*/ 376238 w 1935955"/>
              <a:gd name="connsiteY10" fmla="*/ 3228975 h 3228975"/>
              <a:gd name="connsiteX11" fmla="*/ 1158240 w 1935955"/>
              <a:gd name="connsiteY11" fmla="*/ 2508884 h 3228975"/>
              <a:gd name="connsiteX0" fmla="*/ 1404778 w 1935955"/>
              <a:gd name="connsiteY0" fmla="*/ 2503963 h 3228975"/>
              <a:gd name="connsiteX1" fmla="*/ 1666875 w 1935955"/>
              <a:gd name="connsiteY1" fmla="*/ 1173956 h 3228975"/>
              <a:gd name="connsiteX2" fmla="*/ 1693069 w 1935955"/>
              <a:gd name="connsiteY2" fmla="*/ 959644 h 3228975"/>
              <a:gd name="connsiteX3" fmla="*/ 1697831 w 1935955"/>
              <a:gd name="connsiteY3" fmla="*/ 664368 h 3228975"/>
              <a:gd name="connsiteX4" fmla="*/ 1935955 w 1935955"/>
              <a:gd name="connsiteY4" fmla="*/ 445293 h 3228975"/>
              <a:gd name="connsiteX5" fmla="*/ 1814512 w 1935955"/>
              <a:gd name="connsiteY5" fmla="*/ 292893 h 3228975"/>
              <a:gd name="connsiteX6" fmla="*/ 1619250 w 1935955"/>
              <a:gd name="connsiteY6" fmla="*/ 157162 h 3228975"/>
              <a:gd name="connsiteX7" fmla="*/ 202407 w 1935955"/>
              <a:gd name="connsiteY7" fmla="*/ 0 h 3228975"/>
              <a:gd name="connsiteX8" fmla="*/ 114300 w 1935955"/>
              <a:gd name="connsiteY8" fmla="*/ 355282 h 3228975"/>
              <a:gd name="connsiteX9" fmla="*/ 0 w 1935955"/>
              <a:gd name="connsiteY9" fmla="*/ 2536984 h 3228975"/>
              <a:gd name="connsiteX10" fmla="*/ 285750 w 1935955"/>
              <a:gd name="connsiteY10" fmla="*/ 2540793 h 3228975"/>
              <a:gd name="connsiteX11" fmla="*/ 376238 w 1935955"/>
              <a:gd name="connsiteY11" fmla="*/ 3228975 h 3228975"/>
              <a:gd name="connsiteX12" fmla="*/ 1158240 w 1935955"/>
              <a:gd name="connsiteY12" fmla="*/ 2508884 h 3228975"/>
              <a:gd name="connsiteX0" fmla="*/ 1404778 w 1935955"/>
              <a:gd name="connsiteY0" fmla="*/ 2503963 h 3228975"/>
              <a:gd name="connsiteX1" fmla="*/ 1666875 w 1935955"/>
              <a:gd name="connsiteY1" fmla="*/ 1173956 h 3228975"/>
              <a:gd name="connsiteX2" fmla="*/ 1693069 w 1935955"/>
              <a:gd name="connsiteY2" fmla="*/ 959644 h 3228975"/>
              <a:gd name="connsiteX3" fmla="*/ 1697831 w 1935955"/>
              <a:gd name="connsiteY3" fmla="*/ 664368 h 3228975"/>
              <a:gd name="connsiteX4" fmla="*/ 1935955 w 1935955"/>
              <a:gd name="connsiteY4" fmla="*/ 445293 h 3228975"/>
              <a:gd name="connsiteX5" fmla="*/ 1814512 w 1935955"/>
              <a:gd name="connsiteY5" fmla="*/ 292893 h 3228975"/>
              <a:gd name="connsiteX6" fmla="*/ 1619250 w 1935955"/>
              <a:gd name="connsiteY6" fmla="*/ 157162 h 3228975"/>
              <a:gd name="connsiteX7" fmla="*/ 202407 w 1935955"/>
              <a:gd name="connsiteY7" fmla="*/ 0 h 3228975"/>
              <a:gd name="connsiteX8" fmla="*/ 114300 w 1935955"/>
              <a:gd name="connsiteY8" fmla="*/ 355282 h 3228975"/>
              <a:gd name="connsiteX9" fmla="*/ 0 w 1935955"/>
              <a:gd name="connsiteY9" fmla="*/ 2536984 h 3228975"/>
              <a:gd name="connsiteX10" fmla="*/ 285750 w 1935955"/>
              <a:gd name="connsiteY10" fmla="*/ 2540793 h 3228975"/>
              <a:gd name="connsiteX11" fmla="*/ 376238 w 1935955"/>
              <a:gd name="connsiteY11" fmla="*/ 3228975 h 3228975"/>
              <a:gd name="connsiteX12" fmla="*/ 1158240 w 1935955"/>
              <a:gd name="connsiteY12" fmla="*/ 2508884 h 3228975"/>
              <a:gd name="connsiteX0" fmla="*/ 1404778 w 1935955"/>
              <a:gd name="connsiteY0" fmla="*/ 2503963 h 3228975"/>
              <a:gd name="connsiteX1" fmla="*/ 1666875 w 1935955"/>
              <a:gd name="connsiteY1" fmla="*/ 1173956 h 3228975"/>
              <a:gd name="connsiteX2" fmla="*/ 1693069 w 1935955"/>
              <a:gd name="connsiteY2" fmla="*/ 959644 h 3228975"/>
              <a:gd name="connsiteX3" fmla="*/ 1697831 w 1935955"/>
              <a:gd name="connsiteY3" fmla="*/ 664368 h 3228975"/>
              <a:gd name="connsiteX4" fmla="*/ 1935955 w 1935955"/>
              <a:gd name="connsiteY4" fmla="*/ 445293 h 3228975"/>
              <a:gd name="connsiteX5" fmla="*/ 1814512 w 1935955"/>
              <a:gd name="connsiteY5" fmla="*/ 292893 h 3228975"/>
              <a:gd name="connsiteX6" fmla="*/ 1619250 w 1935955"/>
              <a:gd name="connsiteY6" fmla="*/ 157162 h 3228975"/>
              <a:gd name="connsiteX7" fmla="*/ 202407 w 1935955"/>
              <a:gd name="connsiteY7" fmla="*/ 0 h 3228975"/>
              <a:gd name="connsiteX8" fmla="*/ 114300 w 1935955"/>
              <a:gd name="connsiteY8" fmla="*/ 355282 h 3228975"/>
              <a:gd name="connsiteX9" fmla="*/ 0 w 1935955"/>
              <a:gd name="connsiteY9" fmla="*/ 2536984 h 3228975"/>
              <a:gd name="connsiteX10" fmla="*/ 285750 w 1935955"/>
              <a:gd name="connsiteY10" fmla="*/ 2540793 h 3228975"/>
              <a:gd name="connsiteX11" fmla="*/ 376238 w 1935955"/>
              <a:gd name="connsiteY11" fmla="*/ 3228975 h 3228975"/>
              <a:gd name="connsiteX12" fmla="*/ 1158240 w 1935955"/>
              <a:gd name="connsiteY12" fmla="*/ 2508884 h 3228975"/>
              <a:gd name="connsiteX0" fmla="*/ 1404778 w 1935955"/>
              <a:gd name="connsiteY0" fmla="*/ 2503963 h 3228975"/>
              <a:gd name="connsiteX1" fmla="*/ 1464469 w 1935955"/>
              <a:gd name="connsiteY1" fmla="*/ 1476375 h 3228975"/>
              <a:gd name="connsiteX2" fmla="*/ 1666875 w 1935955"/>
              <a:gd name="connsiteY2" fmla="*/ 1173956 h 3228975"/>
              <a:gd name="connsiteX3" fmla="*/ 1693069 w 1935955"/>
              <a:gd name="connsiteY3" fmla="*/ 959644 h 3228975"/>
              <a:gd name="connsiteX4" fmla="*/ 1697831 w 1935955"/>
              <a:gd name="connsiteY4" fmla="*/ 664368 h 3228975"/>
              <a:gd name="connsiteX5" fmla="*/ 1935955 w 1935955"/>
              <a:gd name="connsiteY5" fmla="*/ 445293 h 3228975"/>
              <a:gd name="connsiteX6" fmla="*/ 1814512 w 1935955"/>
              <a:gd name="connsiteY6" fmla="*/ 292893 h 3228975"/>
              <a:gd name="connsiteX7" fmla="*/ 1619250 w 1935955"/>
              <a:gd name="connsiteY7" fmla="*/ 157162 h 3228975"/>
              <a:gd name="connsiteX8" fmla="*/ 202407 w 1935955"/>
              <a:gd name="connsiteY8" fmla="*/ 0 h 3228975"/>
              <a:gd name="connsiteX9" fmla="*/ 114300 w 1935955"/>
              <a:gd name="connsiteY9" fmla="*/ 355282 h 3228975"/>
              <a:gd name="connsiteX10" fmla="*/ 0 w 1935955"/>
              <a:gd name="connsiteY10" fmla="*/ 2536984 h 3228975"/>
              <a:gd name="connsiteX11" fmla="*/ 285750 w 1935955"/>
              <a:gd name="connsiteY11" fmla="*/ 2540793 h 3228975"/>
              <a:gd name="connsiteX12" fmla="*/ 376238 w 1935955"/>
              <a:gd name="connsiteY12" fmla="*/ 3228975 h 3228975"/>
              <a:gd name="connsiteX13" fmla="*/ 1158240 w 1935955"/>
              <a:gd name="connsiteY13" fmla="*/ 2508884 h 3228975"/>
              <a:gd name="connsiteX0" fmla="*/ 1404778 w 1935955"/>
              <a:gd name="connsiteY0" fmla="*/ 2503963 h 3228975"/>
              <a:gd name="connsiteX1" fmla="*/ 1464469 w 1935955"/>
              <a:gd name="connsiteY1" fmla="*/ 1476375 h 3228975"/>
              <a:gd name="connsiteX2" fmla="*/ 1666875 w 1935955"/>
              <a:gd name="connsiteY2" fmla="*/ 1173956 h 3228975"/>
              <a:gd name="connsiteX3" fmla="*/ 1693069 w 1935955"/>
              <a:gd name="connsiteY3" fmla="*/ 959644 h 3228975"/>
              <a:gd name="connsiteX4" fmla="*/ 1697831 w 1935955"/>
              <a:gd name="connsiteY4" fmla="*/ 664368 h 3228975"/>
              <a:gd name="connsiteX5" fmla="*/ 1935955 w 1935955"/>
              <a:gd name="connsiteY5" fmla="*/ 445293 h 3228975"/>
              <a:gd name="connsiteX6" fmla="*/ 1814512 w 1935955"/>
              <a:gd name="connsiteY6" fmla="*/ 292893 h 3228975"/>
              <a:gd name="connsiteX7" fmla="*/ 1619250 w 1935955"/>
              <a:gd name="connsiteY7" fmla="*/ 157162 h 3228975"/>
              <a:gd name="connsiteX8" fmla="*/ 202407 w 1935955"/>
              <a:gd name="connsiteY8" fmla="*/ 0 h 3228975"/>
              <a:gd name="connsiteX9" fmla="*/ 114300 w 1935955"/>
              <a:gd name="connsiteY9" fmla="*/ 355282 h 3228975"/>
              <a:gd name="connsiteX10" fmla="*/ 0 w 1935955"/>
              <a:gd name="connsiteY10" fmla="*/ 2536984 h 3228975"/>
              <a:gd name="connsiteX11" fmla="*/ 285750 w 1935955"/>
              <a:gd name="connsiteY11" fmla="*/ 2540793 h 3228975"/>
              <a:gd name="connsiteX12" fmla="*/ 376238 w 1935955"/>
              <a:gd name="connsiteY12" fmla="*/ 3228975 h 3228975"/>
              <a:gd name="connsiteX13" fmla="*/ 1158240 w 1935955"/>
              <a:gd name="connsiteY13" fmla="*/ 2508884 h 3228975"/>
              <a:gd name="connsiteX0" fmla="*/ 1404778 w 1935955"/>
              <a:gd name="connsiteY0" fmla="*/ 2503963 h 3228975"/>
              <a:gd name="connsiteX1" fmla="*/ 1464469 w 1935955"/>
              <a:gd name="connsiteY1" fmla="*/ 1476375 h 3228975"/>
              <a:gd name="connsiteX2" fmla="*/ 1666875 w 1935955"/>
              <a:gd name="connsiteY2" fmla="*/ 1173956 h 3228975"/>
              <a:gd name="connsiteX3" fmla="*/ 1693069 w 1935955"/>
              <a:gd name="connsiteY3" fmla="*/ 959644 h 3228975"/>
              <a:gd name="connsiteX4" fmla="*/ 1697831 w 1935955"/>
              <a:gd name="connsiteY4" fmla="*/ 664368 h 3228975"/>
              <a:gd name="connsiteX5" fmla="*/ 1935955 w 1935955"/>
              <a:gd name="connsiteY5" fmla="*/ 445293 h 3228975"/>
              <a:gd name="connsiteX6" fmla="*/ 1814512 w 1935955"/>
              <a:gd name="connsiteY6" fmla="*/ 292893 h 3228975"/>
              <a:gd name="connsiteX7" fmla="*/ 1619250 w 1935955"/>
              <a:gd name="connsiteY7" fmla="*/ 157162 h 3228975"/>
              <a:gd name="connsiteX8" fmla="*/ 202407 w 1935955"/>
              <a:gd name="connsiteY8" fmla="*/ 0 h 3228975"/>
              <a:gd name="connsiteX9" fmla="*/ 114300 w 1935955"/>
              <a:gd name="connsiteY9" fmla="*/ 355282 h 3228975"/>
              <a:gd name="connsiteX10" fmla="*/ 0 w 1935955"/>
              <a:gd name="connsiteY10" fmla="*/ 2536984 h 3228975"/>
              <a:gd name="connsiteX11" fmla="*/ 285750 w 1935955"/>
              <a:gd name="connsiteY11" fmla="*/ 2540793 h 3228975"/>
              <a:gd name="connsiteX12" fmla="*/ 376238 w 1935955"/>
              <a:gd name="connsiteY12" fmla="*/ 3228975 h 3228975"/>
              <a:gd name="connsiteX13" fmla="*/ 1158240 w 1935955"/>
              <a:gd name="connsiteY13" fmla="*/ 2508884 h 3228975"/>
              <a:gd name="connsiteX0" fmla="*/ 1404778 w 1935955"/>
              <a:gd name="connsiteY0" fmla="*/ 2503963 h 3228975"/>
              <a:gd name="connsiteX1" fmla="*/ 1464469 w 1935955"/>
              <a:gd name="connsiteY1" fmla="*/ 1476375 h 3228975"/>
              <a:gd name="connsiteX2" fmla="*/ 1666875 w 1935955"/>
              <a:gd name="connsiteY2" fmla="*/ 1173956 h 3228975"/>
              <a:gd name="connsiteX3" fmla="*/ 1693069 w 1935955"/>
              <a:gd name="connsiteY3" fmla="*/ 959644 h 3228975"/>
              <a:gd name="connsiteX4" fmla="*/ 1697831 w 1935955"/>
              <a:gd name="connsiteY4" fmla="*/ 664368 h 3228975"/>
              <a:gd name="connsiteX5" fmla="*/ 1935955 w 1935955"/>
              <a:gd name="connsiteY5" fmla="*/ 445293 h 3228975"/>
              <a:gd name="connsiteX6" fmla="*/ 1814512 w 1935955"/>
              <a:gd name="connsiteY6" fmla="*/ 292893 h 3228975"/>
              <a:gd name="connsiteX7" fmla="*/ 1619250 w 1935955"/>
              <a:gd name="connsiteY7" fmla="*/ 157162 h 3228975"/>
              <a:gd name="connsiteX8" fmla="*/ 202407 w 1935955"/>
              <a:gd name="connsiteY8" fmla="*/ 0 h 3228975"/>
              <a:gd name="connsiteX9" fmla="*/ 114300 w 1935955"/>
              <a:gd name="connsiteY9" fmla="*/ 355282 h 3228975"/>
              <a:gd name="connsiteX10" fmla="*/ 0 w 1935955"/>
              <a:gd name="connsiteY10" fmla="*/ 2536984 h 3228975"/>
              <a:gd name="connsiteX11" fmla="*/ 285750 w 1935955"/>
              <a:gd name="connsiteY11" fmla="*/ 2540793 h 3228975"/>
              <a:gd name="connsiteX12" fmla="*/ 376238 w 1935955"/>
              <a:gd name="connsiteY12" fmla="*/ 3228975 h 3228975"/>
              <a:gd name="connsiteX13" fmla="*/ 1158240 w 1935955"/>
              <a:gd name="connsiteY13" fmla="*/ 2508884 h 3228975"/>
              <a:gd name="connsiteX0" fmla="*/ 1404778 w 1935955"/>
              <a:gd name="connsiteY0" fmla="*/ 2503963 h 3228975"/>
              <a:gd name="connsiteX1" fmla="*/ 1409700 w 1935955"/>
              <a:gd name="connsiteY1" fmla="*/ 2166937 h 3228975"/>
              <a:gd name="connsiteX2" fmla="*/ 1464469 w 1935955"/>
              <a:gd name="connsiteY2" fmla="*/ 1476375 h 3228975"/>
              <a:gd name="connsiteX3" fmla="*/ 1666875 w 1935955"/>
              <a:gd name="connsiteY3" fmla="*/ 1173956 h 3228975"/>
              <a:gd name="connsiteX4" fmla="*/ 1693069 w 1935955"/>
              <a:gd name="connsiteY4" fmla="*/ 959644 h 3228975"/>
              <a:gd name="connsiteX5" fmla="*/ 1697831 w 1935955"/>
              <a:gd name="connsiteY5" fmla="*/ 664368 h 3228975"/>
              <a:gd name="connsiteX6" fmla="*/ 1935955 w 1935955"/>
              <a:gd name="connsiteY6" fmla="*/ 445293 h 3228975"/>
              <a:gd name="connsiteX7" fmla="*/ 1814512 w 1935955"/>
              <a:gd name="connsiteY7" fmla="*/ 292893 h 3228975"/>
              <a:gd name="connsiteX8" fmla="*/ 1619250 w 1935955"/>
              <a:gd name="connsiteY8" fmla="*/ 157162 h 3228975"/>
              <a:gd name="connsiteX9" fmla="*/ 202407 w 1935955"/>
              <a:gd name="connsiteY9" fmla="*/ 0 h 3228975"/>
              <a:gd name="connsiteX10" fmla="*/ 114300 w 1935955"/>
              <a:gd name="connsiteY10" fmla="*/ 355282 h 3228975"/>
              <a:gd name="connsiteX11" fmla="*/ 0 w 1935955"/>
              <a:gd name="connsiteY11" fmla="*/ 2536984 h 3228975"/>
              <a:gd name="connsiteX12" fmla="*/ 285750 w 1935955"/>
              <a:gd name="connsiteY12" fmla="*/ 2540793 h 3228975"/>
              <a:gd name="connsiteX13" fmla="*/ 376238 w 1935955"/>
              <a:gd name="connsiteY13" fmla="*/ 3228975 h 3228975"/>
              <a:gd name="connsiteX14" fmla="*/ 1158240 w 1935955"/>
              <a:gd name="connsiteY14" fmla="*/ 2508884 h 3228975"/>
              <a:gd name="connsiteX0" fmla="*/ 1404778 w 1935955"/>
              <a:gd name="connsiteY0" fmla="*/ 2503963 h 3228975"/>
              <a:gd name="connsiteX1" fmla="*/ 1409700 w 1935955"/>
              <a:gd name="connsiteY1" fmla="*/ 2166937 h 3228975"/>
              <a:gd name="connsiteX2" fmla="*/ 1464469 w 1935955"/>
              <a:gd name="connsiteY2" fmla="*/ 1476375 h 3228975"/>
              <a:gd name="connsiteX3" fmla="*/ 1666875 w 1935955"/>
              <a:gd name="connsiteY3" fmla="*/ 1173956 h 3228975"/>
              <a:gd name="connsiteX4" fmla="*/ 1693069 w 1935955"/>
              <a:gd name="connsiteY4" fmla="*/ 959644 h 3228975"/>
              <a:gd name="connsiteX5" fmla="*/ 1697831 w 1935955"/>
              <a:gd name="connsiteY5" fmla="*/ 664368 h 3228975"/>
              <a:gd name="connsiteX6" fmla="*/ 1935955 w 1935955"/>
              <a:gd name="connsiteY6" fmla="*/ 445293 h 3228975"/>
              <a:gd name="connsiteX7" fmla="*/ 1814512 w 1935955"/>
              <a:gd name="connsiteY7" fmla="*/ 292893 h 3228975"/>
              <a:gd name="connsiteX8" fmla="*/ 1619250 w 1935955"/>
              <a:gd name="connsiteY8" fmla="*/ 157162 h 3228975"/>
              <a:gd name="connsiteX9" fmla="*/ 202407 w 1935955"/>
              <a:gd name="connsiteY9" fmla="*/ 0 h 3228975"/>
              <a:gd name="connsiteX10" fmla="*/ 114300 w 1935955"/>
              <a:gd name="connsiteY10" fmla="*/ 355282 h 3228975"/>
              <a:gd name="connsiteX11" fmla="*/ 0 w 1935955"/>
              <a:gd name="connsiteY11" fmla="*/ 2536984 h 3228975"/>
              <a:gd name="connsiteX12" fmla="*/ 285750 w 1935955"/>
              <a:gd name="connsiteY12" fmla="*/ 2540793 h 3228975"/>
              <a:gd name="connsiteX13" fmla="*/ 376238 w 1935955"/>
              <a:gd name="connsiteY13" fmla="*/ 3228975 h 3228975"/>
              <a:gd name="connsiteX14" fmla="*/ 1158240 w 1935955"/>
              <a:gd name="connsiteY14" fmla="*/ 2508884 h 3228975"/>
              <a:gd name="connsiteX0" fmla="*/ 1169034 w 1935955"/>
              <a:gd name="connsiteY0" fmla="*/ 2525394 h 3228975"/>
              <a:gd name="connsiteX1" fmla="*/ 1409700 w 1935955"/>
              <a:gd name="connsiteY1" fmla="*/ 2166937 h 3228975"/>
              <a:gd name="connsiteX2" fmla="*/ 1464469 w 1935955"/>
              <a:gd name="connsiteY2" fmla="*/ 1476375 h 3228975"/>
              <a:gd name="connsiteX3" fmla="*/ 1666875 w 1935955"/>
              <a:gd name="connsiteY3" fmla="*/ 1173956 h 3228975"/>
              <a:gd name="connsiteX4" fmla="*/ 1693069 w 1935955"/>
              <a:gd name="connsiteY4" fmla="*/ 959644 h 3228975"/>
              <a:gd name="connsiteX5" fmla="*/ 1697831 w 1935955"/>
              <a:gd name="connsiteY5" fmla="*/ 664368 h 3228975"/>
              <a:gd name="connsiteX6" fmla="*/ 1935955 w 1935955"/>
              <a:gd name="connsiteY6" fmla="*/ 445293 h 3228975"/>
              <a:gd name="connsiteX7" fmla="*/ 1814512 w 1935955"/>
              <a:gd name="connsiteY7" fmla="*/ 292893 h 3228975"/>
              <a:gd name="connsiteX8" fmla="*/ 1619250 w 1935955"/>
              <a:gd name="connsiteY8" fmla="*/ 157162 h 3228975"/>
              <a:gd name="connsiteX9" fmla="*/ 202407 w 1935955"/>
              <a:gd name="connsiteY9" fmla="*/ 0 h 3228975"/>
              <a:gd name="connsiteX10" fmla="*/ 114300 w 1935955"/>
              <a:gd name="connsiteY10" fmla="*/ 355282 h 3228975"/>
              <a:gd name="connsiteX11" fmla="*/ 0 w 1935955"/>
              <a:gd name="connsiteY11" fmla="*/ 2536984 h 3228975"/>
              <a:gd name="connsiteX12" fmla="*/ 285750 w 1935955"/>
              <a:gd name="connsiteY12" fmla="*/ 2540793 h 3228975"/>
              <a:gd name="connsiteX13" fmla="*/ 376238 w 1935955"/>
              <a:gd name="connsiteY13" fmla="*/ 3228975 h 3228975"/>
              <a:gd name="connsiteX14" fmla="*/ 1158240 w 1935955"/>
              <a:gd name="connsiteY14" fmla="*/ 2508884 h 3228975"/>
              <a:gd name="connsiteX0" fmla="*/ 1169034 w 1935955"/>
              <a:gd name="connsiteY0" fmla="*/ 2525394 h 3228975"/>
              <a:gd name="connsiteX1" fmla="*/ 1193006 w 1935955"/>
              <a:gd name="connsiteY1" fmla="*/ 2183606 h 3228975"/>
              <a:gd name="connsiteX2" fmla="*/ 1409700 w 1935955"/>
              <a:gd name="connsiteY2" fmla="*/ 2166937 h 3228975"/>
              <a:gd name="connsiteX3" fmla="*/ 1464469 w 1935955"/>
              <a:gd name="connsiteY3" fmla="*/ 1476375 h 3228975"/>
              <a:gd name="connsiteX4" fmla="*/ 1666875 w 1935955"/>
              <a:gd name="connsiteY4" fmla="*/ 1173956 h 3228975"/>
              <a:gd name="connsiteX5" fmla="*/ 1693069 w 1935955"/>
              <a:gd name="connsiteY5" fmla="*/ 959644 h 3228975"/>
              <a:gd name="connsiteX6" fmla="*/ 1697831 w 1935955"/>
              <a:gd name="connsiteY6" fmla="*/ 664368 h 3228975"/>
              <a:gd name="connsiteX7" fmla="*/ 1935955 w 1935955"/>
              <a:gd name="connsiteY7" fmla="*/ 445293 h 3228975"/>
              <a:gd name="connsiteX8" fmla="*/ 1814512 w 1935955"/>
              <a:gd name="connsiteY8" fmla="*/ 292893 h 3228975"/>
              <a:gd name="connsiteX9" fmla="*/ 1619250 w 1935955"/>
              <a:gd name="connsiteY9" fmla="*/ 157162 h 3228975"/>
              <a:gd name="connsiteX10" fmla="*/ 202407 w 1935955"/>
              <a:gd name="connsiteY10" fmla="*/ 0 h 3228975"/>
              <a:gd name="connsiteX11" fmla="*/ 114300 w 1935955"/>
              <a:gd name="connsiteY11" fmla="*/ 355282 h 3228975"/>
              <a:gd name="connsiteX12" fmla="*/ 0 w 1935955"/>
              <a:gd name="connsiteY12" fmla="*/ 2536984 h 3228975"/>
              <a:gd name="connsiteX13" fmla="*/ 285750 w 1935955"/>
              <a:gd name="connsiteY13" fmla="*/ 2540793 h 3228975"/>
              <a:gd name="connsiteX14" fmla="*/ 376238 w 1935955"/>
              <a:gd name="connsiteY14" fmla="*/ 3228975 h 3228975"/>
              <a:gd name="connsiteX15" fmla="*/ 1158240 w 1935955"/>
              <a:gd name="connsiteY15" fmla="*/ 2508884 h 3228975"/>
              <a:gd name="connsiteX0" fmla="*/ 1169034 w 1935955"/>
              <a:gd name="connsiteY0" fmla="*/ 2525394 h 3228975"/>
              <a:gd name="connsiteX1" fmla="*/ 1193006 w 1935955"/>
              <a:gd name="connsiteY1" fmla="*/ 2183606 h 3228975"/>
              <a:gd name="connsiteX2" fmla="*/ 1409700 w 1935955"/>
              <a:gd name="connsiteY2" fmla="*/ 2166937 h 3228975"/>
              <a:gd name="connsiteX3" fmla="*/ 1464469 w 1935955"/>
              <a:gd name="connsiteY3" fmla="*/ 1476375 h 3228975"/>
              <a:gd name="connsiteX4" fmla="*/ 1666875 w 1935955"/>
              <a:gd name="connsiteY4" fmla="*/ 1173956 h 3228975"/>
              <a:gd name="connsiteX5" fmla="*/ 1693069 w 1935955"/>
              <a:gd name="connsiteY5" fmla="*/ 959644 h 3228975"/>
              <a:gd name="connsiteX6" fmla="*/ 1697831 w 1935955"/>
              <a:gd name="connsiteY6" fmla="*/ 664368 h 3228975"/>
              <a:gd name="connsiteX7" fmla="*/ 1935955 w 1935955"/>
              <a:gd name="connsiteY7" fmla="*/ 445293 h 3228975"/>
              <a:gd name="connsiteX8" fmla="*/ 1814512 w 1935955"/>
              <a:gd name="connsiteY8" fmla="*/ 292893 h 3228975"/>
              <a:gd name="connsiteX9" fmla="*/ 1619250 w 1935955"/>
              <a:gd name="connsiteY9" fmla="*/ 157162 h 3228975"/>
              <a:gd name="connsiteX10" fmla="*/ 202407 w 1935955"/>
              <a:gd name="connsiteY10" fmla="*/ 0 h 3228975"/>
              <a:gd name="connsiteX11" fmla="*/ 114300 w 1935955"/>
              <a:gd name="connsiteY11" fmla="*/ 355282 h 3228975"/>
              <a:gd name="connsiteX12" fmla="*/ 0 w 1935955"/>
              <a:gd name="connsiteY12" fmla="*/ 2536984 h 3228975"/>
              <a:gd name="connsiteX13" fmla="*/ 285750 w 1935955"/>
              <a:gd name="connsiteY13" fmla="*/ 2540793 h 3228975"/>
              <a:gd name="connsiteX14" fmla="*/ 376238 w 1935955"/>
              <a:gd name="connsiteY14" fmla="*/ 3228975 h 3228975"/>
              <a:gd name="connsiteX15" fmla="*/ 1158240 w 1935955"/>
              <a:gd name="connsiteY15" fmla="*/ 2508884 h 3228975"/>
              <a:gd name="connsiteX0" fmla="*/ 1169034 w 1935955"/>
              <a:gd name="connsiteY0" fmla="*/ 2525394 h 3228975"/>
              <a:gd name="connsiteX1" fmla="*/ 1193006 w 1935955"/>
              <a:gd name="connsiteY1" fmla="*/ 2183606 h 3228975"/>
              <a:gd name="connsiteX2" fmla="*/ 1409700 w 1935955"/>
              <a:gd name="connsiteY2" fmla="*/ 2166937 h 3228975"/>
              <a:gd name="connsiteX3" fmla="*/ 1464469 w 1935955"/>
              <a:gd name="connsiteY3" fmla="*/ 1476375 h 3228975"/>
              <a:gd name="connsiteX4" fmla="*/ 1666875 w 1935955"/>
              <a:gd name="connsiteY4" fmla="*/ 1173956 h 3228975"/>
              <a:gd name="connsiteX5" fmla="*/ 1693069 w 1935955"/>
              <a:gd name="connsiteY5" fmla="*/ 959644 h 3228975"/>
              <a:gd name="connsiteX6" fmla="*/ 1697831 w 1935955"/>
              <a:gd name="connsiteY6" fmla="*/ 664368 h 3228975"/>
              <a:gd name="connsiteX7" fmla="*/ 1935955 w 1935955"/>
              <a:gd name="connsiteY7" fmla="*/ 445293 h 3228975"/>
              <a:gd name="connsiteX8" fmla="*/ 1814512 w 1935955"/>
              <a:gd name="connsiteY8" fmla="*/ 292893 h 3228975"/>
              <a:gd name="connsiteX9" fmla="*/ 1619250 w 1935955"/>
              <a:gd name="connsiteY9" fmla="*/ 157162 h 3228975"/>
              <a:gd name="connsiteX10" fmla="*/ 202407 w 1935955"/>
              <a:gd name="connsiteY10" fmla="*/ 0 h 3228975"/>
              <a:gd name="connsiteX11" fmla="*/ 114300 w 1935955"/>
              <a:gd name="connsiteY11" fmla="*/ 355282 h 3228975"/>
              <a:gd name="connsiteX12" fmla="*/ 0 w 1935955"/>
              <a:gd name="connsiteY12" fmla="*/ 2536984 h 3228975"/>
              <a:gd name="connsiteX13" fmla="*/ 285750 w 1935955"/>
              <a:gd name="connsiteY13" fmla="*/ 2540793 h 3228975"/>
              <a:gd name="connsiteX14" fmla="*/ 376238 w 1935955"/>
              <a:gd name="connsiteY14" fmla="*/ 3228975 h 3228975"/>
              <a:gd name="connsiteX15" fmla="*/ 1158240 w 1935955"/>
              <a:gd name="connsiteY15" fmla="*/ 2508884 h 3228975"/>
              <a:gd name="connsiteX0" fmla="*/ 1169034 w 1935955"/>
              <a:gd name="connsiteY0" fmla="*/ 2525394 h 3228975"/>
              <a:gd name="connsiteX1" fmla="*/ 1193006 w 1935955"/>
              <a:gd name="connsiteY1" fmla="*/ 2183606 h 3228975"/>
              <a:gd name="connsiteX2" fmla="*/ 1409700 w 1935955"/>
              <a:gd name="connsiteY2" fmla="*/ 2166937 h 3228975"/>
              <a:gd name="connsiteX3" fmla="*/ 1464469 w 1935955"/>
              <a:gd name="connsiteY3" fmla="*/ 1476375 h 3228975"/>
              <a:gd name="connsiteX4" fmla="*/ 1666875 w 1935955"/>
              <a:gd name="connsiteY4" fmla="*/ 1173956 h 3228975"/>
              <a:gd name="connsiteX5" fmla="*/ 1693069 w 1935955"/>
              <a:gd name="connsiteY5" fmla="*/ 959644 h 3228975"/>
              <a:gd name="connsiteX6" fmla="*/ 1697831 w 1935955"/>
              <a:gd name="connsiteY6" fmla="*/ 664368 h 3228975"/>
              <a:gd name="connsiteX7" fmla="*/ 1935955 w 1935955"/>
              <a:gd name="connsiteY7" fmla="*/ 445293 h 3228975"/>
              <a:gd name="connsiteX8" fmla="*/ 1814512 w 1935955"/>
              <a:gd name="connsiteY8" fmla="*/ 292893 h 3228975"/>
              <a:gd name="connsiteX9" fmla="*/ 1619250 w 1935955"/>
              <a:gd name="connsiteY9" fmla="*/ 157162 h 3228975"/>
              <a:gd name="connsiteX10" fmla="*/ 202407 w 1935955"/>
              <a:gd name="connsiteY10" fmla="*/ 0 h 3228975"/>
              <a:gd name="connsiteX11" fmla="*/ 114300 w 1935955"/>
              <a:gd name="connsiteY11" fmla="*/ 355282 h 3228975"/>
              <a:gd name="connsiteX12" fmla="*/ 0 w 1935955"/>
              <a:gd name="connsiteY12" fmla="*/ 2536984 h 3228975"/>
              <a:gd name="connsiteX13" fmla="*/ 285750 w 1935955"/>
              <a:gd name="connsiteY13" fmla="*/ 2540793 h 3228975"/>
              <a:gd name="connsiteX14" fmla="*/ 376238 w 1935955"/>
              <a:gd name="connsiteY14" fmla="*/ 3228975 h 3228975"/>
              <a:gd name="connsiteX15" fmla="*/ 1158240 w 1935955"/>
              <a:gd name="connsiteY15" fmla="*/ 2508884 h 3228975"/>
              <a:gd name="connsiteX0" fmla="*/ 1169034 w 1935955"/>
              <a:gd name="connsiteY0" fmla="*/ 2525394 h 3228975"/>
              <a:gd name="connsiteX1" fmla="*/ 1176337 w 1935955"/>
              <a:gd name="connsiteY1" fmla="*/ 2183606 h 3228975"/>
              <a:gd name="connsiteX2" fmla="*/ 1409700 w 1935955"/>
              <a:gd name="connsiteY2" fmla="*/ 2166937 h 3228975"/>
              <a:gd name="connsiteX3" fmla="*/ 1464469 w 1935955"/>
              <a:gd name="connsiteY3" fmla="*/ 1476375 h 3228975"/>
              <a:gd name="connsiteX4" fmla="*/ 1666875 w 1935955"/>
              <a:gd name="connsiteY4" fmla="*/ 1173956 h 3228975"/>
              <a:gd name="connsiteX5" fmla="*/ 1693069 w 1935955"/>
              <a:gd name="connsiteY5" fmla="*/ 959644 h 3228975"/>
              <a:gd name="connsiteX6" fmla="*/ 1697831 w 1935955"/>
              <a:gd name="connsiteY6" fmla="*/ 664368 h 3228975"/>
              <a:gd name="connsiteX7" fmla="*/ 1935955 w 1935955"/>
              <a:gd name="connsiteY7" fmla="*/ 445293 h 3228975"/>
              <a:gd name="connsiteX8" fmla="*/ 1814512 w 1935955"/>
              <a:gd name="connsiteY8" fmla="*/ 292893 h 3228975"/>
              <a:gd name="connsiteX9" fmla="*/ 1619250 w 1935955"/>
              <a:gd name="connsiteY9" fmla="*/ 157162 h 3228975"/>
              <a:gd name="connsiteX10" fmla="*/ 202407 w 1935955"/>
              <a:gd name="connsiteY10" fmla="*/ 0 h 3228975"/>
              <a:gd name="connsiteX11" fmla="*/ 114300 w 1935955"/>
              <a:gd name="connsiteY11" fmla="*/ 355282 h 3228975"/>
              <a:gd name="connsiteX12" fmla="*/ 0 w 1935955"/>
              <a:gd name="connsiteY12" fmla="*/ 2536984 h 3228975"/>
              <a:gd name="connsiteX13" fmla="*/ 285750 w 1935955"/>
              <a:gd name="connsiteY13" fmla="*/ 2540793 h 3228975"/>
              <a:gd name="connsiteX14" fmla="*/ 376238 w 1935955"/>
              <a:gd name="connsiteY14" fmla="*/ 3228975 h 3228975"/>
              <a:gd name="connsiteX15" fmla="*/ 1158240 w 1935955"/>
              <a:gd name="connsiteY15" fmla="*/ 2508884 h 3228975"/>
              <a:gd name="connsiteX0" fmla="*/ 1169034 w 1935955"/>
              <a:gd name="connsiteY0" fmla="*/ 2525394 h 3228975"/>
              <a:gd name="connsiteX1" fmla="*/ 1176337 w 1935955"/>
              <a:gd name="connsiteY1" fmla="*/ 2183606 h 3228975"/>
              <a:gd name="connsiteX2" fmla="*/ 1409700 w 1935955"/>
              <a:gd name="connsiteY2" fmla="*/ 2166937 h 3228975"/>
              <a:gd name="connsiteX3" fmla="*/ 1464469 w 1935955"/>
              <a:gd name="connsiteY3" fmla="*/ 1476375 h 3228975"/>
              <a:gd name="connsiteX4" fmla="*/ 1666875 w 1935955"/>
              <a:gd name="connsiteY4" fmla="*/ 1173956 h 3228975"/>
              <a:gd name="connsiteX5" fmla="*/ 1693069 w 1935955"/>
              <a:gd name="connsiteY5" fmla="*/ 959644 h 3228975"/>
              <a:gd name="connsiteX6" fmla="*/ 1697831 w 1935955"/>
              <a:gd name="connsiteY6" fmla="*/ 664368 h 3228975"/>
              <a:gd name="connsiteX7" fmla="*/ 1935955 w 1935955"/>
              <a:gd name="connsiteY7" fmla="*/ 445293 h 3228975"/>
              <a:gd name="connsiteX8" fmla="*/ 1814512 w 1935955"/>
              <a:gd name="connsiteY8" fmla="*/ 292893 h 3228975"/>
              <a:gd name="connsiteX9" fmla="*/ 1619250 w 1935955"/>
              <a:gd name="connsiteY9" fmla="*/ 157162 h 3228975"/>
              <a:gd name="connsiteX10" fmla="*/ 202407 w 1935955"/>
              <a:gd name="connsiteY10" fmla="*/ 0 h 3228975"/>
              <a:gd name="connsiteX11" fmla="*/ 114300 w 1935955"/>
              <a:gd name="connsiteY11" fmla="*/ 355282 h 3228975"/>
              <a:gd name="connsiteX12" fmla="*/ 0 w 1935955"/>
              <a:gd name="connsiteY12" fmla="*/ 2536984 h 3228975"/>
              <a:gd name="connsiteX13" fmla="*/ 285750 w 1935955"/>
              <a:gd name="connsiteY13" fmla="*/ 2540793 h 3228975"/>
              <a:gd name="connsiteX14" fmla="*/ 376238 w 1935955"/>
              <a:gd name="connsiteY14" fmla="*/ 3228975 h 3228975"/>
              <a:gd name="connsiteX15" fmla="*/ 1158240 w 1935955"/>
              <a:gd name="connsiteY15" fmla="*/ 2508884 h 3228975"/>
              <a:gd name="connsiteX0" fmla="*/ 1169034 w 1935955"/>
              <a:gd name="connsiteY0" fmla="*/ 2525394 h 3228975"/>
              <a:gd name="connsiteX1" fmla="*/ 1176337 w 1935955"/>
              <a:gd name="connsiteY1" fmla="*/ 2183606 h 3228975"/>
              <a:gd name="connsiteX2" fmla="*/ 1409700 w 1935955"/>
              <a:gd name="connsiteY2" fmla="*/ 2166937 h 3228975"/>
              <a:gd name="connsiteX3" fmla="*/ 1464469 w 1935955"/>
              <a:gd name="connsiteY3" fmla="*/ 1476375 h 3228975"/>
              <a:gd name="connsiteX4" fmla="*/ 1666875 w 1935955"/>
              <a:gd name="connsiteY4" fmla="*/ 1173956 h 3228975"/>
              <a:gd name="connsiteX5" fmla="*/ 1693069 w 1935955"/>
              <a:gd name="connsiteY5" fmla="*/ 959644 h 3228975"/>
              <a:gd name="connsiteX6" fmla="*/ 1697831 w 1935955"/>
              <a:gd name="connsiteY6" fmla="*/ 664368 h 3228975"/>
              <a:gd name="connsiteX7" fmla="*/ 1935955 w 1935955"/>
              <a:gd name="connsiteY7" fmla="*/ 445293 h 3228975"/>
              <a:gd name="connsiteX8" fmla="*/ 1814512 w 1935955"/>
              <a:gd name="connsiteY8" fmla="*/ 292893 h 3228975"/>
              <a:gd name="connsiteX9" fmla="*/ 1619250 w 1935955"/>
              <a:gd name="connsiteY9" fmla="*/ 157162 h 3228975"/>
              <a:gd name="connsiteX10" fmla="*/ 202407 w 1935955"/>
              <a:gd name="connsiteY10" fmla="*/ 0 h 3228975"/>
              <a:gd name="connsiteX11" fmla="*/ 114300 w 1935955"/>
              <a:gd name="connsiteY11" fmla="*/ 355282 h 3228975"/>
              <a:gd name="connsiteX12" fmla="*/ 0 w 1935955"/>
              <a:gd name="connsiteY12" fmla="*/ 2536984 h 3228975"/>
              <a:gd name="connsiteX13" fmla="*/ 285750 w 1935955"/>
              <a:gd name="connsiteY13" fmla="*/ 2540793 h 3228975"/>
              <a:gd name="connsiteX14" fmla="*/ 376238 w 1935955"/>
              <a:gd name="connsiteY14" fmla="*/ 3228975 h 3228975"/>
              <a:gd name="connsiteX15" fmla="*/ 1158240 w 1935955"/>
              <a:gd name="connsiteY15" fmla="*/ 2508884 h 3228975"/>
              <a:gd name="connsiteX0" fmla="*/ 1169034 w 1935955"/>
              <a:gd name="connsiteY0" fmla="*/ 2525394 h 3228975"/>
              <a:gd name="connsiteX1" fmla="*/ 1176337 w 1935955"/>
              <a:gd name="connsiteY1" fmla="*/ 2183606 h 3228975"/>
              <a:gd name="connsiteX2" fmla="*/ 1409700 w 1935955"/>
              <a:gd name="connsiteY2" fmla="*/ 2166937 h 3228975"/>
              <a:gd name="connsiteX3" fmla="*/ 1464469 w 1935955"/>
              <a:gd name="connsiteY3" fmla="*/ 1476375 h 3228975"/>
              <a:gd name="connsiteX4" fmla="*/ 1666875 w 1935955"/>
              <a:gd name="connsiteY4" fmla="*/ 1173956 h 3228975"/>
              <a:gd name="connsiteX5" fmla="*/ 1693069 w 1935955"/>
              <a:gd name="connsiteY5" fmla="*/ 959644 h 3228975"/>
              <a:gd name="connsiteX6" fmla="*/ 1697831 w 1935955"/>
              <a:gd name="connsiteY6" fmla="*/ 664368 h 3228975"/>
              <a:gd name="connsiteX7" fmla="*/ 1935955 w 1935955"/>
              <a:gd name="connsiteY7" fmla="*/ 445293 h 3228975"/>
              <a:gd name="connsiteX8" fmla="*/ 1814512 w 1935955"/>
              <a:gd name="connsiteY8" fmla="*/ 292893 h 3228975"/>
              <a:gd name="connsiteX9" fmla="*/ 1619250 w 1935955"/>
              <a:gd name="connsiteY9" fmla="*/ 157162 h 3228975"/>
              <a:gd name="connsiteX10" fmla="*/ 202407 w 1935955"/>
              <a:gd name="connsiteY10" fmla="*/ 0 h 3228975"/>
              <a:gd name="connsiteX11" fmla="*/ 114300 w 1935955"/>
              <a:gd name="connsiteY11" fmla="*/ 355282 h 3228975"/>
              <a:gd name="connsiteX12" fmla="*/ 0 w 1935955"/>
              <a:gd name="connsiteY12" fmla="*/ 2536984 h 3228975"/>
              <a:gd name="connsiteX13" fmla="*/ 285750 w 1935955"/>
              <a:gd name="connsiteY13" fmla="*/ 2540793 h 3228975"/>
              <a:gd name="connsiteX14" fmla="*/ 376238 w 1935955"/>
              <a:gd name="connsiteY14" fmla="*/ 3228975 h 3228975"/>
              <a:gd name="connsiteX15" fmla="*/ 1158240 w 1935955"/>
              <a:gd name="connsiteY15" fmla="*/ 2508884 h 3228975"/>
              <a:gd name="connsiteX0" fmla="*/ 1169034 w 1935955"/>
              <a:gd name="connsiteY0" fmla="*/ 2525394 h 3228975"/>
              <a:gd name="connsiteX1" fmla="*/ 1176337 w 1935955"/>
              <a:gd name="connsiteY1" fmla="*/ 2183606 h 3228975"/>
              <a:gd name="connsiteX2" fmla="*/ 1409700 w 1935955"/>
              <a:gd name="connsiteY2" fmla="*/ 2166937 h 3228975"/>
              <a:gd name="connsiteX3" fmla="*/ 1464469 w 1935955"/>
              <a:gd name="connsiteY3" fmla="*/ 1476375 h 3228975"/>
              <a:gd name="connsiteX4" fmla="*/ 1666875 w 1935955"/>
              <a:gd name="connsiteY4" fmla="*/ 1173956 h 3228975"/>
              <a:gd name="connsiteX5" fmla="*/ 1693069 w 1935955"/>
              <a:gd name="connsiteY5" fmla="*/ 959644 h 3228975"/>
              <a:gd name="connsiteX6" fmla="*/ 1697831 w 1935955"/>
              <a:gd name="connsiteY6" fmla="*/ 664368 h 3228975"/>
              <a:gd name="connsiteX7" fmla="*/ 1935955 w 1935955"/>
              <a:gd name="connsiteY7" fmla="*/ 445293 h 3228975"/>
              <a:gd name="connsiteX8" fmla="*/ 1814512 w 1935955"/>
              <a:gd name="connsiteY8" fmla="*/ 292893 h 3228975"/>
              <a:gd name="connsiteX9" fmla="*/ 1619250 w 1935955"/>
              <a:gd name="connsiteY9" fmla="*/ 157162 h 3228975"/>
              <a:gd name="connsiteX10" fmla="*/ 202407 w 1935955"/>
              <a:gd name="connsiteY10" fmla="*/ 0 h 3228975"/>
              <a:gd name="connsiteX11" fmla="*/ 114300 w 1935955"/>
              <a:gd name="connsiteY11" fmla="*/ 355282 h 3228975"/>
              <a:gd name="connsiteX12" fmla="*/ 0 w 1935955"/>
              <a:gd name="connsiteY12" fmla="*/ 2536984 h 3228975"/>
              <a:gd name="connsiteX13" fmla="*/ 285750 w 1935955"/>
              <a:gd name="connsiteY13" fmla="*/ 2540793 h 3228975"/>
              <a:gd name="connsiteX14" fmla="*/ 376238 w 1935955"/>
              <a:gd name="connsiteY14" fmla="*/ 3228975 h 3228975"/>
              <a:gd name="connsiteX15" fmla="*/ 1160621 w 1935955"/>
              <a:gd name="connsiteY15" fmla="*/ 2525553 h 3228975"/>
              <a:gd name="connsiteX0" fmla="*/ 1169034 w 1935955"/>
              <a:gd name="connsiteY0" fmla="*/ 2525394 h 3228975"/>
              <a:gd name="connsiteX1" fmla="*/ 1176337 w 1935955"/>
              <a:gd name="connsiteY1" fmla="*/ 2183606 h 3228975"/>
              <a:gd name="connsiteX2" fmla="*/ 1409700 w 1935955"/>
              <a:gd name="connsiteY2" fmla="*/ 2166937 h 3228975"/>
              <a:gd name="connsiteX3" fmla="*/ 1464469 w 1935955"/>
              <a:gd name="connsiteY3" fmla="*/ 1476375 h 3228975"/>
              <a:gd name="connsiteX4" fmla="*/ 1666875 w 1935955"/>
              <a:gd name="connsiteY4" fmla="*/ 1173956 h 3228975"/>
              <a:gd name="connsiteX5" fmla="*/ 1693069 w 1935955"/>
              <a:gd name="connsiteY5" fmla="*/ 959644 h 3228975"/>
              <a:gd name="connsiteX6" fmla="*/ 1697831 w 1935955"/>
              <a:gd name="connsiteY6" fmla="*/ 664368 h 3228975"/>
              <a:gd name="connsiteX7" fmla="*/ 1935955 w 1935955"/>
              <a:gd name="connsiteY7" fmla="*/ 445293 h 3228975"/>
              <a:gd name="connsiteX8" fmla="*/ 1814512 w 1935955"/>
              <a:gd name="connsiteY8" fmla="*/ 292893 h 3228975"/>
              <a:gd name="connsiteX9" fmla="*/ 1619250 w 1935955"/>
              <a:gd name="connsiteY9" fmla="*/ 157162 h 3228975"/>
              <a:gd name="connsiteX10" fmla="*/ 202407 w 1935955"/>
              <a:gd name="connsiteY10" fmla="*/ 0 h 3228975"/>
              <a:gd name="connsiteX11" fmla="*/ 114300 w 1935955"/>
              <a:gd name="connsiteY11" fmla="*/ 355282 h 3228975"/>
              <a:gd name="connsiteX12" fmla="*/ 0 w 1935955"/>
              <a:gd name="connsiteY12" fmla="*/ 2536984 h 3228975"/>
              <a:gd name="connsiteX13" fmla="*/ 285750 w 1935955"/>
              <a:gd name="connsiteY13" fmla="*/ 2540793 h 3228975"/>
              <a:gd name="connsiteX14" fmla="*/ 376238 w 1935955"/>
              <a:gd name="connsiteY14" fmla="*/ 3228975 h 3228975"/>
              <a:gd name="connsiteX15" fmla="*/ 1160621 w 1935955"/>
              <a:gd name="connsiteY15" fmla="*/ 2525553 h 3228975"/>
              <a:gd name="connsiteX0" fmla="*/ 1169034 w 1935955"/>
              <a:gd name="connsiteY0" fmla="*/ 2525394 h 3229826"/>
              <a:gd name="connsiteX1" fmla="*/ 1176337 w 1935955"/>
              <a:gd name="connsiteY1" fmla="*/ 2183606 h 3229826"/>
              <a:gd name="connsiteX2" fmla="*/ 1409700 w 1935955"/>
              <a:gd name="connsiteY2" fmla="*/ 2166937 h 3229826"/>
              <a:gd name="connsiteX3" fmla="*/ 1464469 w 1935955"/>
              <a:gd name="connsiteY3" fmla="*/ 1476375 h 3229826"/>
              <a:gd name="connsiteX4" fmla="*/ 1666875 w 1935955"/>
              <a:gd name="connsiteY4" fmla="*/ 1173956 h 3229826"/>
              <a:gd name="connsiteX5" fmla="*/ 1693069 w 1935955"/>
              <a:gd name="connsiteY5" fmla="*/ 959644 h 3229826"/>
              <a:gd name="connsiteX6" fmla="*/ 1697831 w 1935955"/>
              <a:gd name="connsiteY6" fmla="*/ 664368 h 3229826"/>
              <a:gd name="connsiteX7" fmla="*/ 1935955 w 1935955"/>
              <a:gd name="connsiteY7" fmla="*/ 445293 h 3229826"/>
              <a:gd name="connsiteX8" fmla="*/ 1814512 w 1935955"/>
              <a:gd name="connsiteY8" fmla="*/ 292893 h 3229826"/>
              <a:gd name="connsiteX9" fmla="*/ 1619250 w 1935955"/>
              <a:gd name="connsiteY9" fmla="*/ 157162 h 3229826"/>
              <a:gd name="connsiteX10" fmla="*/ 202407 w 1935955"/>
              <a:gd name="connsiteY10" fmla="*/ 0 h 3229826"/>
              <a:gd name="connsiteX11" fmla="*/ 114300 w 1935955"/>
              <a:gd name="connsiteY11" fmla="*/ 355282 h 3229826"/>
              <a:gd name="connsiteX12" fmla="*/ 0 w 1935955"/>
              <a:gd name="connsiteY12" fmla="*/ 2536984 h 3229826"/>
              <a:gd name="connsiteX13" fmla="*/ 285750 w 1935955"/>
              <a:gd name="connsiteY13" fmla="*/ 2540793 h 3229826"/>
              <a:gd name="connsiteX14" fmla="*/ 376238 w 1935955"/>
              <a:gd name="connsiteY14" fmla="*/ 3228975 h 3229826"/>
              <a:gd name="connsiteX15" fmla="*/ 762000 w 1935955"/>
              <a:gd name="connsiteY15" fmla="*/ 2569368 h 3229826"/>
              <a:gd name="connsiteX16" fmla="*/ 1160621 w 1935955"/>
              <a:gd name="connsiteY16" fmla="*/ 2525553 h 3229826"/>
              <a:gd name="connsiteX0" fmla="*/ 1169034 w 1935955"/>
              <a:gd name="connsiteY0" fmla="*/ 2525394 h 3229826"/>
              <a:gd name="connsiteX1" fmla="*/ 1176337 w 1935955"/>
              <a:gd name="connsiteY1" fmla="*/ 2183606 h 3229826"/>
              <a:gd name="connsiteX2" fmla="*/ 1409700 w 1935955"/>
              <a:gd name="connsiteY2" fmla="*/ 2166937 h 3229826"/>
              <a:gd name="connsiteX3" fmla="*/ 1464469 w 1935955"/>
              <a:gd name="connsiteY3" fmla="*/ 1476375 h 3229826"/>
              <a:gd name="connsiteX4" fmla="*/ 1666875 w 1935955"/>
              <a:gd name="connsiteY4" fmla="*/ 1173956 h 3229826"/>
              <a:gd name="connsiteX5" fmla="*/ 1693069 w 1935955"/>
              <a:gd name="connsiteY5" fmla="*/ 959644 h 3229826"/>
              <a:gd name="connsiteX6" fmla="*/ 1697831 w 1935955"/>
              <a:gd name="connsiteY6" fmla="*/ 664368 h 3229826"/>
              <a:gd name="connsiteX7" fmla="*/ 1935955 w 1935955"/>
              <a:gd name="connsiteY7" fmla="*/ 445293 h 3229826"/>
              <a:gd name="connsiteX8" fmla="*/ 1814512 w 1935955"/>
              <a:gd name="connsiteY8" fmla="*/ 292893 h 3229826"/>
              <a:gd name="connsiteX9" fmla="*/ 1619250 w 1935955"/>
              <a:gd name="connsiteY9" fmla="*/ 157162 h 3229826"/>
              <a:gd name="connsiteX10" fmla="*/ 202407 w 1935955"/>
              <a:gd name="connsiteY10" fmla="*/ 0 h 3229826"/>
              <a:gd name="connsiteX11" fmla="*/ 114300 w 1935955"/>
              <a:gd name="connsiteY11" fmla="*/ 355282 h 3229826"/>
              <a:gd name="connsiteX12" fmla="*/ 0 w 1935955"/>
              <a:gd name="connsiteY12" fmla="*/ 2536984 h 3229826"/>
              <a:gd name="connsiteX13" fmla="*/ 285750 w 1935955"/>
              <a:gd name="connsiteY13" fmla="*/ 2540793 h 3229826"/>
              <a:gd name="connsiteX14" fmla="*/ 376238 w 1935955"/>
              <a:gd name="connsiteY14" fmla="*/ 3228975 h 3229826"/>
              <a:gd name="connsiteX15" fmla="*/ 762000 w 1935955"/>
              <a:gd name="connsiteY15" fmla="*/ 2569368 h 3229826"/>
              <a:gd name="connsiteX16" fmla="*/ 1160621 w 1935955"/>
              <a:gd name="connsiteY16" fmla="*/ 2525553 h 3229826"/>
              <a:gd name="connsiteX0" fmla="*/ 1169034 w 1935955"/>
              <a:gd name="connsiteY0" fmla="*/ 2525394 h 3229802"/>
              <a:gd name="connsiteX1" fmla="*/ 1176337 w 1935955"/>
              <a:gd name="connsiteY1" fmla="*/ 2183606 h 3229802"/>
              <a:gd name="connsiteX2" fmla="*/ 1409700 w 1935955"/>
              <a:gd name="connsiteY2" fmla="*/ 2166937 h 3229802"/>
              <a:gd name="connsiteX3" fmla="*/ 1464469 w 1935955"/>
              <a:gd name="connsiteY3" fmla="*/ 1476375 h 3229802"/>
              <a:gd name="connsiteX4" fmla="*/ 1666875 w 1935955"/>
              <a:gd name="connsiteY4" fmla="*/ 1173956 h 3229802"/>
              <a:gd name="connsiteX5" fmla="*/ 1693069 w 1935955"/>
              <a:gd name="connsiteY5" fmla="*/ 959644 h 3229802"/>
              <a:gd name="connsiteX6" fmla="*/ 1697831 w 1935955"/>
              <a:gd name="connsiteY6" fmla="*/ 664368 h 3229802"/>
              <a:gd name="connsiteX7" fmla="*/ 1935955 w 1935955"/>
              <a:gd name="connsiteY7" fmla="*/ 445293 h 3229802"/>
              <a:gd name="connsiteX8" fmla="*/ 1814512 w 1935955"/>
              <a:gd name="connsiteY8" fmla="*/ 292893 h 3229802"/>
              <a:gd name="connsiteX9" fmla="*/ 1619250 w 1935955"/>
              <a:gd name="connsiteY9" fmla="*/ 157162 h 3229802"/>
              <a:gd name="connsiteX10" fmla="*/ 202407 w 1935955"/>
              <a:gd name="connsiteY10" fmla="*/ 0 h 3229802"/>
              <a:gd name="connsiteX11" fmla="*/ 114300 w 1935955"/>
              <a:gd name="connsiteY11" fmla="*/ 355282 h 3229802"/>
              <a:gd name="connsiteX12" fmla="*/ 0 w 1935955"/>
              <a:gd name="connsiteY12" fmla="*/ 2536984 h 3229802"/>
              <a:gd name="connsiteX13" fmla="*/ 285750 w 1935955"/>
              <a:gd name="connsiteY13" fmla="*/ 2540793 h 3229802"/>
              <a:gd name="connsiteX14" fmla="*/ 376238 w 1935955"/>
              <a:gd name="connsiteY14" fmla="*/ 3228975 h 3229802"/>
              <a:gd name="connsiteX15" fmla="*/ 754857 w 1935955"/>
              <a:gd name="connsiteY15" fmla="*/ 2552699 h 3229802"/>
              <a:gd name="connsiteX16" fmla="*/ 1160621 w 1935955"/>
              <a:gd name="connsiteY16" fmla="*/ 2525553 h 3229802"/>
              <a:gd name="connsiteX0" fmla="*/ 1169034 w 1935955"/>
              <a:gd name="connsiteY0" fmla="*/ 2525394 h 3229802"/>
              <a:gd name="connsiteX1" fmla="*/ 1176337 w 1935955"/>
              <a:gd name="connsiteY1" fmla="*/ 2183606 h 3229802"/>
              <a:gd name="connsiteX2" fmla="*/ 1409700 w 1935955"/>
              <a:gd name="connsiteY2" fmla="*/ 2166937 h 3229802"/>
              <a:gd name="connsiteX3" fmla="*/ 1464469 w 1935955"/>
              <a:gd name="connsiteY3" fmla="*/ 1476375 h 3229802"/>
              <a:gd name="connsiteX4" fmla="*/ 1666875 w 1935955"/>
              <a:gd name="connsiteY4" fmla="*/ 1173956 h 3229802"/>
              <a:gd name="connsiteX5" fmla="*/ 1693069 w 1935955"/>
              <a:gd name="connsiteY5" fmla="*/ 959644 h 3229802"/>
              <a:gd name="connsiteX6" fmla="*/ 1697831 w 1935955"/>
              <a:gd name="connsiteY6" fmla="*/ 664368 h 3229802"/>
              <a:gd name="connsiteX7" fmla="*/ 1935955 w 1935955"/>
              <a:gd name="connsiteY7" fmla="*/ 445293 h 3229802"/>
              <a:gd name="connsiteX8" fmla="*/ 1814512 w 1935955"/>
              <a:gd name="connsiteY8" fmla="*/ 292893 h 3229802"/>
              <a:gd name="connsiteX9" fmla="*/ 1619250 w 1935955"/>
              <a:gd name="connsiteY9" fmla="*/ 157162 h 3229802"/>
              <a:gd name="connsiteX10" fmla="*/ 202407 w 1935955"/>
              <a:gd name="connsiteY10" fmla="*/ 0 h 3229802"/>
              <a:gd name="connsiteX11" fmla="*/ 114300 w 1935955"/>
              <a:gd name="connsiteY11" fmla="*/ 355282 h 3229802"/>
              <a:gd name="connsiteX12" fmla="*/ 0 w 1935955"/>
              <a:gd name="connsiteY12" fmla="*/ 2536984 h 3229802"/>
              <a:gd name="connsiteX13" fmla="*/ 285750 w 1935955"/>
              <a:gd name="connsiteY13" fmla="*/ 2540793 h 3229802"/>
              <a:gd name="connsiteX14" fmla="*/ 376238 w 1935955"/>
              <a:gd name="connsiteY14" fmla="*/ 3228975 h 3229802"/>
              <a:gd name="connsiteX15" fmla="*/ 754857 w 1935955"/>
              <a:gd name="connsiteY15" fmla="*/ 2552699 h 3229802"/>
              <a:gd name="connsiteX16" fmla="*/ 1160621 w 1935955"/>
              <a:gd name="connsiteY16" fmla="*/ 2525553 h 3229802"/>
              <a:gd name="connsiteX0" fmla="*/ 1169034 w 1935955"/>
              <a:gd name="connsiteY0" fmla="*/ 2525394 h 3229802"/>
              <a:gd name="connsiteX1" fmla="*/ 1176337 w 1935955"/>
              <a:gd name="connsiteY1" fmla="*/ 2183606 h 3229802"/>
              <a:gd name="connsiteX2" fmla="*/ 1409700 w 1935955"/>
              <a:gd name="connsiteY2" fmla="*/ 2166937 h 3229802"/>
              <a:gd name="connsiteX3" fmla="*/ 1464469 w 1935955"/>
              <a:gd name="connsiteY3" fmla="*/ 1476375 h 3229802"/>
              <a:gd name="connsiteX4" fmla="*/ 1666875 w 1935955"/>
              <a:gd name="connsiteY4" fmla="*/ 1173956 h 3229802"/>
              <a:gd name="connsiteX5" fmla="*/ 1693069 w 1935955"/>
              <a:gd name="connsiteY5" fmla="*/ 959644 h 3229802"/>
              <a:gd name="connsiteX6" fmla="*/ 1697831 w 1935955"/>
              <a:gd name="connsiteY6" fmla="*/ 664368 h 3229802"/>
              <a:gd name="connsiteX7" fmla="*/ 1935955 w 1935955"/>
              <a:gd name="connsiteY7" fmla="*/ 445293 h 3229802"/>
              <a:gd name="connsiteX8" fmla="*/ 1814512 w 1935955"/>
              <a:gd name="connsiteY8" fmla="*/ 292893 h 3229802"/>
              <a:gd name="connsiteX9" fmla="*/ 1619250 w 1935955"/>
              <a:gd name="connsiteY9" fmla="*/ 157162 h 3229802"/>
              <a:gd name="connsiteX10" fmla="*/ 202407 w 1935955"/>
              <a:gd name="connsiteY10" fmla="*/ 0 h 3229802"/>
              <a:gd name="connsiteX11" fmla="*/ 114300 w 1935955"/>
              <a:gd name="connsiteY11" fmla="*/ 355282 h 3229802"/>
              <a:gd name="connsiteX12" fmla="*/ 0 w 1935955"/>
              <a:gd name="connsiteY12" fmla="*/ 2536984 h 3229802"/>
              <a:gd name="connsiteX13" fmla="*/ 285750 w 1935955"/>
              <a:gd name="connsiteY13" fmla="*/ 2540793 h 3229802"/>
              <a:gd name="connsiteX14" fmla="*/ 376238 w 1935955"/>
              <a:gd name="connsiteY14" fmla="*/ 3228975 h 3229802"/>
              <a:gd name="connsiteX15" fmla="*/ 754857 w 1935955"/>
              <a:gd name="connsiteY15" fmla="*/ 2552699 h 3229802"/>
              <a:gd name="connsiteX16" fmla="*/ 1160621 w 1935955"/>
              <a:gd name="connsiteY16" fmla="*/ 2539841 h 3229802"/>
              <a:gd name="connsiteX0" fmla="*/ 1169034 w 1935955"/>
              <a:gd name="connsiteY0" fmla="*/ 2525394 h 3229802"/>
              <a:gd name="connsiteX1" fmla="*/ 1176337 w 1935955"/>
              <a:gd name="connsiteY1" fmla="*/ 2183606 h 3229802"/>
              <a:gd name="connsiteX2" fmla="*/ 1409700 w 1935955"/>
              <a:gd name="connsiteY2" fmla="*/ 2166937 h 3229802"/>
              <a:gd name="connsiteX3" fmla="*/ 1464469 w 1935955"/>
              <a:gd name="connsiteY3" fmla="*/ 1476375 h 3229802"/>
              <a:gd name="connsiteX4" fmla="*/ 1666875 w 1935955"/>
              <a:gd name="connsiteY4" fmla="*/ 1173956 h 3229802"/>
              <a:gd name="connsiteX5" fmla="*/ 1693069 w 1935955"/>
              <a:gd name="connsiteY5" fmla="*/ 959644 h 3229802"/>
              <a:gd name="connsiteX6" fmla="*/ 1697831 w 1935955"/>
              <a:gd name="connsiteY6" fmla="*/ 664368 h 3229802"/>
              <a:gd name="connsiteX7" fmla="*/ 1935955 w 1935955"/>
              <a:gd name="connsiteY7" fmla="*/ 445293 h 3229802"/>
              <a:gd name="connsiteX8" fmla="*/ 1814512 w 1935955"/>
              <a:gd name="connsiteY8" fmla="*/ 292893 h 3229802"/>
              <a:gd name="connsiteX9" fmla="*/ 1619250 w 1935955"/>
              <a:gd name="connsiteY9" fmla="*/ 157162 h 3229802"/>
              <a:gd name="connsiteX10" fmla="*/ 202407 w 1935955"/>
              <a:gd name="connsiteY10" fmla="*/ 0 h 3229802"/>
              <a:gd name="connsiteX11" fmla="*/ 114300 w 1935955"/>
              <a:gd name="connsiteY11" fmla="*/ 355282 h 3229802"/>
              <a:gd name="connsiteX12" fmla="*/ 0 w 1935955"/>
              <a:gd name="connsiteY12" fmla="*/ 2536984 h 3229802"/>
              <a:gd name="connsiteX13" fmla="*/ 285750 w 1935955"/>
              <a:gd name="connsiteY13" fmla="*/ 2540793 h 3229802"/>
              <a:gd name="connsiteX14" fmla="*/ 376238 w 1935955"/>
              <a:gd name="connsiteY14" fmla="*/ 3228975 h 3229802"/>
              <a:gd name="connsiteX15" fmla="*/ 754857 w 1935955"/>
              <a:gd name="connsiteY15" fmla="*/ 2552699 h 3229802"/>
              <a:gd name="connsiteX16" fmla="*/ 1160621 w 1935955"/>
              <a:gd name="connsiteY16" fmla="*/ 2539841 h 3229802"/>
              <a:gd name="connsiteX0" fmla="*/ 1169034 w 1935955"/>
              <a:gd name="connsiteY0" fmla="*/ 2525394 h 3229802"/>
              <a:gd name="connsiteX1" fmla="*/ 1176337 w 1935955"/>
              <a:gd name="connsiteY1" fmla="*/ 2183606 h 3229802"/>
              <a:gd name="connsiteX2" fmla="*/ 1409700 w 1935955"/>
              <a:gd name="connsiteY2" fmla="*/ 2166937 h 3229802"/>
              <a:gd name="connsiteX3" fmla="*/ 1464469 w 1935955"/>
              <a:gd name="connsiteY3" fmla="*/ 1476375 h 3229802"/>
              <a:gd name="connsiteX4" fmla="*/ 1666875 w 1935955"/>
              <a:gd name="connsiteY4" fmla="*/ 1173956 h 3229802"/>
              <a:gd name="connsiteX5" fmla="*/ 1693069 w 1935955"/>
              <a:gd name="connsiteY5" fmla="*/ 959644 h 3229802"/>
              <a:gd name="connsiteX6" fmla="*/ 1697831 w 1935955"/>
              <a:gd name="connsiteY6" fmla="*/ 664368 h 3229802"/>
              <a:gd name="connsiteX7" fmla="*/ 1935955 w 1935955"/>
              <a:gd name="connsiteY7" fmla="*/ 445293 h 3229802"/>
              <a:gd name="connsiteX8" fmla="*/ 1814512 w 1935955"/>
              <a:gd name="connsiteY8" fmla="*/ 292893 h 3229802"/>
              <a:gd name="connsiteX9" fmla="*/ 1619250 w 1935955"/>
              <a:gd name="connsiteY9" fmla="*/ 157162 h 3229802"/>
              <a:gd name="connsiteX10" fmla="*/ 202407 w 1935955"/>
              <a:gd name="connsiteY10" fmla="*/ 0 h 3229802"/>
              <a:gd name="connsiteX11" fmla="*/ 114300 w 1935955"/>
              <a:gd name="connsiteY11" fmla="*/ 355282 h 3229802"/>
              <a:gd name="connsiteX12" fmla="*/ 0 w 1935955"/>
              <a:gd name="connsiteY12" fmla="*/ 2536984 h 3229802"/>
              <a:gd name="connsiteX13" fmla="*/ 285750 w 1935955"/>
              <a:gd name="connsiteY13" fmla="*/ 2540793 h 3229802"/>
              <a:gd name="connsiteX14" fmla="*/ 376238 w 1935955"/>
              <a:gd name="connsiteY14" fmla="*/ 3228975 h 3229802"/>
              <a:gd name="connsiteX15" fmla="*/ 754857 w 1935955"/>
              <a:gd name="connsiteY15" fmla="*/ 2552699 h 3229802"/>
              <a:gd name="connsiteX16" fmla="*/ 1184433 w 1935955"/>
              <a:gd name="connsiteY16" fmla="*/ 2546985 h 3229802"/>
              <a:gd name="connsiteX0" fmla="*/ 1169034 w 1935955"/>
              <a:gd name="connsiteY0" fmla="*/ 2525394 h 3229802"/>
              <a:gd name="connsiteX1" fmla="*/ 1176337 w 1935955"/>
              <a:gd name="connsiteY1" fmla="*/ 2183606 h 3229802"/>
              <a:gd name="connsiteX2" fmla="*/ 1409700 w 1935955"/>
              <a:gd name="connsiteY2" fmla="*/ 2166937 h 3229802"/>
              <a:gd name="connsiteX3" fmla="*/ 1464469 w 1935955"/>
              <a:gd name="connsiteY3" fmla="*/ 1476375 h 3229802"/>
              <a:gd name="connsiteX4" fmla="*/ 1666875 w 1935955"/>
              <a:gd name="connsiteY4" fmla="*/ 1173956 h 3229802"/>
              <a:gd name="connsiteX5" fmla="*/ 1693069 w 1935955"/>
              <a:gd name="connsiteY5" fmla="*/ 959644 h 3229802"/>
              <a:gd name="connsiteX6" fmla="*/ 1697831 w 1935955"/>
              <a:gd name="connsiteY6" fmla="*/ 664368 h 3229802"/>
              <a:gd name="connsiteX7" fmla="*/ 1935955 w 1935955"/>
              <a:gd name="connsiteY7" fmla="*/ 445293 h 3229802"/>
              <a:gd name="connsiteX8" fmla="*/ 1814512 w 1935955"/>
              <a:gd name="connsiteY8" fmla="*/ 292893 h 3229802"/>
              <a:gd name="connsiteX9" fmla="*/ 1619250 w 1935955"/>
              <a:gd name="connsiteY9" fmla="*/ 157162 h 3229802"/>
              <a:gd name="connsiteX10" fmla="*/ 202407 w 1935955"/>
              <a:gd name="connsiteY10" fmla="*/ 0 h 3229802"/>
              <a:gd name="connsiteX11" fmla="*/ 114300 w 1935955"/>
              <a:gd name="connsiteY11" fmla="*/ 355282 h 3229802"/>
              <a:gd name="connsiteX12" fmla="*/ 0 w 1935955"/>
              <a:gd name="connsiteY12" fmla="*/ 2536984 h 3229802"/>
              <a:gd name="connsiteX13" fmla="*/ 285750 w 1935955"/>
              <a:gd name="connsiteY13" fmla="*/ 2540793 h 3229802"/>
              <a:gd name="connsiteX14" fmla="*/ 376238 w 1935955"/>
              <a:gd name="connsiteY14" fmla="*/ 3228975 h 3229802"/>
              <a:gd name="connsiteX15" fmla="*/ 754857 w 1935955"/>
              <a:gd name="connsiteY15" fmla="*/ 2552699 h 3229802"/>
              <a:gd name="connsiteX16" fmla="*/ 1184433 w 1935955"/>
              <a:gd name="connsiteY16" fmla="*/ 2546985 h 3229802"/>
              <a:gd name="connsiteX0" fmla="*/ 1159509 w 1935955"/>
              <a:gd name="connsiteY0" fmla="*/ 2539682 h 3229802"/>
              <a:gd name="connsiteX1" fmla="*/ 1176337 w 1935955"/>
              <a:gd name="connsiteY1" fmla="*/ 2183606 h 3229802"/>
              <a:gd name="connsiteX2" fmla="*/ 1409700 w 1935955"/>
              <a:gd name="connsiteY2" fmla="*/ 2166937 h 3229802"/>
              <a:gd name="connsiteX3" fmla="*/ 1464469 w 1935955"/>
              <a:gd name="connsiteY3" fmla="*/ 1476375 h 3229802"/>
              <a:gd name="connsiteX4" fmla="*/ 1666875 w 1935955"/>
              <a:gd name="connsiteY4" fmla="*/ 1173956 h 3229802"/>
              <a:gd name="connsiteX5" fmla="*/ 1693069 w 1935955"/>
              <a:gd name="connsiteY5" fmla="*/ 959644 h 3229802"/>
              <a:gd name="connsiteX6" fmla="*/ 1697831 w 1935955"/>
              <a:gd name="connsiteY6" fmla="*/ 664368 h 3229802"/>
              <a:gd name="connsiteX7" fmla="*/ 1935955 w 1935955"/>
              <a:gd name="connsiteY7" fmla="*/ 445293 h 3229802"/>
              <a:gd name="connsiteX8" fmla="*/ 1814512 w 1935955"/>
              <a:gd name="connsiteY8" fmla="*/ 292893 h 3229802"/>
              <a:gd name="connsiteX9" fmla="*/ 1619250 w 1935955"/>
              <a:gd name="connsiteY9" fmla="*/ 157162 h 3229802"/>
              <a:gd name="connsiteX10" fmla="*/ 202407 w 1935955"/>
              <a:gd name="connsiteY10" fmla="*/ 0 h 3229802"/>
              <a:gd name="connsiteX11" fmla="*/ 114300 w 1935955"/>
              <a:gd name="connsiteY11" fmla="*/ 355282 h 3229802"/>
              <a:gd name="connsiteX12" fmla="*/ 0 w 1935955"/>
              <a:gd name="connsiteY12" fmla="*/ 2536984 h 3229802"/>
              <a:gd name="connsiteX13" fmla="*/ 285750 w 1935955"/>
              <a:gd name="connsiteY13" fmla="*/ 2540793 h 3229802"/>
              <a:gd name="connsiteX14" fmla="*/ 376238 w 1935955"/>
              <a:gd name="connsiteY14" fmla="*/ 3228975 h 3229802"/>
              <a:gd name="connsiteX15" fmla="*/ 754857 w 1935955"/>
              <a:gd name="connsiteY15" fmla="*/ 2552699 h 3229802"/>
              <a:gd name="connsiteX16" fmla="*/ 1184433 w 1935955"/>
              <a:gd name="connsiteY16" fmla="*/ 2546985 h 3229802"/>
              <a:gd name="connsiteX0" fmla="*/ 1159509 w 1935955"/>
              <a:gd name="connsiteY0" fmla="*/ 2539682 h 3229802"/>
              <a:gd name="connsiteX1" fmla="*/ 1176337 w 1935955"/>
              <a:gd name="connsiteY1" fmla="*/ 2183606 h 3229802"/>
              <a:gd name="connsiteX2" fmla="*/ 1409700 w 1935955"/>
              <a:gd name="connsiteY2" fmla="*/ 2166937 h 3229802"/>
              <a:gd name="connsiteX3" fmla="*/ 1464469 w 1935955"/>
              <a:gd name="connsiteY3" fmla="*/ 1476375 h 3229802"/>
              <a:gd name="connsiteX4" fmla="*/ 1666875 w 1935955"/>
              <a:gd name="connsiteY4" fmla="*/ 1173956 h 3229802"/>
              <a:gd name="connsiteX5" fmla="*/ 1693069 w 1935955"/>
              <a:gd name="connsiteY5" fmla="*/ 959644 h 3229802"/>
              <a:gd name="connsiteX6" fmla="*/ 1697831 w 1935955"/>
              <a:gd name="connsiteY6" fmla="*/ 664368 h 3229802"/>
              <a:gd name="connsiteX7" fmla="*/ 1935955 w 1935955"/>
              <a:gd name="connsiteY7" fmla="*/ 445293 h 3229802"/>
              <a:gd name="connsiteX8" fmla="*/ 1814512 w 1935955"/>
              <a:gd name="connsiteY8" fmla="*/ 292893 h 3229802"/>
              <a:gd name="connsiteX9" fmla="*/ 1619250 w 1935955"/>
              <a:gd name="connsiteY9" fmla="*/ 157162 h 3229802"/>
              <a:gd name="connsiteX10" fmla="*/ 202407 w 1935955"/>
              <a:gd name="connsiteY10" fmla="*/ 0 h 3229802"/>
              <a:gd name="connsiteX11" fmla="*/ 114300 w 1935955"/>
              <a:gd name="connsiteY11" fmla="*/ 355282 h 3229802"/>
              <a:gd name="connsiteX12" fmla="*/ 0 w 1935955"/>
              <a:gd name="connsiteY12" fmla="*/ 2536984 h 3229802"/>
              <a:gd name="connsiteX13" fmla="*/ 285750 w 1935955"/>
              <a:gd name="connsiteY13" fmla="*/ 2540793 h 3229802"/>
              <a:gd name="connsiteX14" fmla="*/ 376238 w 1935955"/>
              <a:gd name="connsiteY14" fmla="*/ 3228975 h 3229802"/>
              <a:gd name="connsiteX15" fmla="*/ 754857 w 1935955"/>
              <a:gd name="connsiteY15" fmla="*/ 2552699 h 3229802"/>
              <a:gd name="connsiteX16" fmla="*/ 1184433 w 1935955"/>
              <a:gd name="connsiteY16" fmla="*/ 2546985 h 3229802"/>
              <a:gd name="connsiteX0" fmla="*/ 1166652 w 1935955"/>
              <a:gd name="connsiteY0" fmla="*/ 2542063 h 3229802"/>
              <a:gd name="connsiteX1" fmla="*/ 1176337 w 1935955"/>
              <a:gd name="connsiteY1" fmla="*/ 2183606 h 3229802"/>
              <a:gd name="connsiteX2" fmla="*/ 1409700 w 1935955"/>
              <a:gd name="connsiteY2" fmla="*/ 2166937 h 3229802"/>
              <a:gd name="connsiteX3" fmla="*/ 1464469 w 1935955"/>
              <a:gd name="connsiteY3" fmla="*/ 1476375 h 3229802"/>
              <a:gd name="connsiteX4" fmla="*/ 1666875 w 1935955"/>
              <a:gd name="connsiteY4" fmla="*/ 1173956 h 3229802"/>
              <a:gd name="connsiteX5" fmla="*/ 1693069 w 1935955"/>
              <a:gd name="connsiteY5" fmla="*/ 959644 h 3229802"/>
              <a:gd name="connsiteX6" fmla="*/ 1697831 w 1935955"/>
              <a:gd name="connsiteY6" fmla="*/ 664368 h 3229802"/>
              <a:gd name="connsiteX7" fmla="*/ 1935955 w 1935955"/>
              <a:gd name="connsiteY7" fmla="*/ 445293 h 3229802"/>
              <a:gd name="connsiteX8" fmla="*/ 1814512 w 1935955"/>
              <a:gd name="connsiteY8" fmla="*/ 292893 h 3229802"/>
              <a:gd name="connsiteX9" fmla="*/ 1619250 w 1935955"/>
              <a:gd name="connsiteY9" fmla="*/ 157162 h 3229802"/>
              <a:gd name="connsiteX10" fmla="*/ 202407 w 1935955"/>
              <a:gd name="connsiteY10" fmla="*/ 0 h 3229802"/>
              <a:gd name="connsiteX11" fmla="*/ 114300 w 1935955"/>
              <a:gd name="connsiteY11" fmla="*/ 355282 h 3229802"/>
              <a:gd name="connsiteX12" fmla="*/ 0 w 1935955"/>
              <a:gd name="connsiteY12" fmla="*/ 2536984 h 3229802"/>
              <a:gd name="connsiteX13" fmla="*/ 285750 w 1935955"/>
              <a:gd name="connsiteY13" fmla="*/ 2540793 h 3229802"/>
              <a:gd name="connsiteX14" fmla="*/ 376238 w 1935955"/>
              <a:gd name="connsiteY14" fmla="*/ 3228975 h 3229802"/>
              <a:gd name="connsiteX15" fmla="*/ 754857 w 1935955"/>
              <a:gd name="connsiteY15" fmla="*/ 2552699 h 3229802"/>
              <a:gd name="connsiteX16" fmla="*/ 1184433 w 1935955"/>
              <a:gd name="connsiteY16" fmla="*/ 2546985 h 3229802"/>
              <a:gd name="connsiteX0" fmla="*/ 1166652 w 1935955"/>
              <a:gd name="connsiteY0" fmla="*/ 2542063 h 3229802"/>
              <a:gd name="connsiteX1" fmla="*/ 1176337 w 1935955"/>
              <a:gd name="connsiteY1" fmla="*/ 2183606 h 3229802"/>
              <a:gd name="connsiteX2" fmla="*/ 1409700 w 1935955"/>
              <a:gd name="connsiteY2" fmla="*/ 2166937 h 3229802"/>
              <a:gd name="connsiteX3" fmla="*/ 1464469 w 1935955"/>
              <a:gd name="connsiteY3" fmla="*/ 1476375 h 3229802"/>
              <a:gd name="connsiteX4" fmla="*/ 1666875 w 1935955"/>
              <a:gd name="connsiteY4" fmla="*/ 1173956 h 3229802"/>
              <a:gd name="connsiteX5" fmla="*/ 1693069 w 1935955"/>
              <a:gd name="connsiteY5" fmla="*/ 959644 h 3229802"/>
              <a:gd name="connsiteX6" fmla="*/ 1697831 w 1935955"/>
              <a:gd name="connsiteY6" fmla="*/ 664368 h 3229802"/>
              <a:gd name="connsiteX7" fmla="*/ 1935955 w 1935955"/>
              <a:gd name="connsiteY7" fmla="*/ 445293 h 3229802"/>
              <a:gd name="connsiteX8" fmla="*/ 1814512 w 1935955"/>
              <a:gd name="connsiteY8" fmla="*/ 292893 h 3229802"/>
              <a:gd name="connsiteX9" fmla="*/ 1619250 w 1935955"/>
              <a:gd name="connsiteY9" fmla="*/ 157162 h 3229802"/>
              <a:gd name="connsiteX10" fmla="*/ 202407 w 1935955"/>
              <a:gd name="connsiteY10" fmla="*/ 0 h 3229802"/>
              <a:gd name="connsiteX11" fmla="*/ 114300 w 1935955"/>
              <a:gd name="connsiteY11" fmla="*/ 355282 h 3229802"/>
              <a:gd name="connsiteX12" fmla="*/ 0 w 1935955"/>
              <a:gd name="connsiteY12" fmla="*/ 2536984 h 3229802"/>
              <a:gd name="connsiteX13" fmla="*/ 285750 w 1935955"/>
              <a:gd name="connsiteY13" fmla="*/ 2540793 h 3229802"/>
              <a:gd name="connsiteX14" fmla="*/ 376238 w 1935955"/>
              <a:gd name="connsiteY14" fmla="*/ 3228975 h 3229802"/>
              <a:gd name="connsiteX15" fmla="*/ 754857 w 1935955"/>
              <a:gd name="connsiteY15" fmla="*/ 2552699 h 3229802"/>
              <a:gd name="connsiteX16" fmla="*/ 1184433 w 1935955"/>
              <a:gd name="connsiteY16" fmla="*/ 2546985 h 3229802"/>
              <a:gd name="connsiteX0" fmla="*/ 1166652 w 1935955"/>
              <a:gd name="connsiteY0" fmla="*/ 2542063 h 3229756"/>
              <a:gd name="connsiteX1" fmla="*/ 1176337 w 1935955"/>
              <a:gd name="connsiteY1" fmla="*/ 2183606 h 3229756"/>
              <a:gd name="connsiteX2" fmla="*/ 1409700 w 1935955"/>
              <a:gd name="connsiteY2" fmla="*/ 2166937 h 3229756"/>
              <a:gd name="connsiteX3" fmla="*/ 1464469 w 1935955"/>
              <a:gd name="connsiteY3" fmla="*/ 1476375 h 3229756"/>
              <a:gd name="connsiteX4" fmla="*/ 1666875 w 1935955"/>
              <a:gd name="connsiteY4" fmla="*/ 1173956 h 3229756"/>
              <a:gd name="connsiteX5" fmla="*/ 1693069 w 1935955"/>
              <a:gd name="connsiteY5" fmla="*/ 959644 h 3229756"/>
              <a:gd name="connsiteX6" fmla="*/ 1697831 w 1935955"/>
              <a:gd name="connsiteY6" fmla="*/ 664368 h 3229756"/>
              <a:gd name="connsiteX7" fmla="*/ 1935955 w 1935955"/>
              <a:gd name="connsiteY7" fmla="*/ 445293 h 3229756"/>
              <a:gd name="connsiteX8" fmla="*/ 1814512 w 1935955"/>
              <a:gd name="connsiteY8" fmla="*/ 292893 h 3229756"/>
              <a:gd name="connsiteX9" fmla="*/ 1619250 w 1935955"/>
              <a:gd name="connsiteY9" fmla="*/ 157162 h 3229756"/>
              <a:gd name="connsiteX10" fmla="*/ 202407 w 1935955"/>
              <a:gd name="connsiteY10" fmla="*/ 0 h 3229756"/>
              <a:gd name="connsiteX11" fmla="*/ 114300 w 1935955"/>
              <a:gd name="connsiteY11" fmla="*/ 355282 h 3229756"/>
              <a:gd name="connsiteX12" fmla="*/ 0 w 1935955"/>
              <a:gd name="connsiteY12" fmla="*/ 2536984 h 3229756"/>
              <a:gd name="connsiteX13" fmla="*/ 285750 w 1935955"/>
              <a:gd name="connsiteY13" fmla="*/ 2540793 h 3229756"/>
              <a:gd name="connsiteX14" fmla="*/ 376238 w 1935955"/>
              <a:gd name="connsiteY14" fmla="*/ 3228975 h 3229756"/>
              <a:gd name="connsiteX15" fmla="*/ 754857 w 1935955"/>
              <a:gd name="connsiteY15" fmla="*/ 2552699 h 3229756"/>
              <a:gd name="connsiteX16" fmla="*/ 1184433 w 1935955"/>
              <a:gd name="connsiteY16" fmla="*/ 2546985 h 3229756"/>
              <a:gd name="connsiteX0" fmla="*/ 1166652 w 1935955"/>
              <a:gd name="connsiteY0" fmla="*/ 2542063 h 3239020"/>
              <a:gd name="connsiteX1" fmla="*/ 1176337 w 1935955"/>
              <a:gd name="connsiteY1" fmla="*/ 2183606 h 3239020"/>
              <a:gd name="connsiteX2" fmla="*/ 1409700 w 1935955"/>
              <a:gd name="connsiteY2" fmla="*/ 2166937 h 3239020"/>
              <a:gd name="connsiteX3" fmla="*/ 1464469 w 1935955"/>
              <a:gd name="connsiteY3" fmla="*/ 1476375 h 3239020"/>
              <a:gd name="connsiteX4" fmla="*/ 1666875 w 1935955"/>
              <a:gd name="connsiteY4" fmla="*/ 1173956 h 3239020"/>
              <a:gd name="connsiteX5" fmla="*/ 1693069 w 1935955"/>
              <a:gd name="connsiteY5" fmla="*/ 959644 h 3239020"/>
              <a:gd name="connsiteX6" fmla="*/ 1697831 w 1935955"/>
              <a:gd name="connsiteY6" fmla="*/ 664368 h 3239020"/>
              <a:gd name="connsiteX7" fmla="*/ 1935955 w 1935955"/>
              <a:gd name="connsiteY7" fmla="*/ 445293 h 3239020"/>
              <a:gd name="connsiteX8" fmla="*/ 1814512 w 1935955"/>
              <a:gd name="connsiteY8" fmla="*/ 292893 h 3239020"/>
              <a:gd name="connsiteX9" fmla="*/ 1619250 w 1935955"/>
              <a:gd name="connsiteY9" fmla="*/ 157162 h 3239020"/>
              <a:gd name="connsiteX10" fmla="*/ 202407 w 1935955"/>
              <a:gd name="connsiteY10" fmla="*/ 0 h 3239020"/>
              <a:gd name="connsiteX11" fmla="*/ 114300 w 1935955"/>
              <a:gd name="connsiteY11" fmla="*/ 355282 h 3239020"/>
              <a:gd name="connsiteX12" fmla="*/ 0 w 1935955"/>
              <a:gd name="connsiteY12" fmla="*/ 2536984 h 3239020"/>
              <a:gd name="connsiteX13" fmla="*/ 285750 w 1935955"/>
              <a:gd name="connsiteY13" fmla="*/ 2540793 h 3239020"/>
              <a:gd name="connsiteX14" fmla="*/ 376238 w 1935955"/>
              <a:gd name="connsiteY14" fmla="*/ 3228975 h 3239020"/>
              <a:gd name="connsiteX15" fmla="*/ 707231 w 1935955"/>
              <a:gd name="connsiteY15" fmla="*/ 3081336 h 3239020"/>
              <a:gd name="connsiteX16" fmla="*/ 754857 w 1935955"/>
              <a:gd name="connsiteY16" fmla="*/ 2552699 h 3239020"/>
              <a:gd name="connsiteX17" fmla="*/ 1184433 w 1935955"/>
              <a:gd name="connsiteY17" fmla="*/ 2546985 h 3239020"/>
              <a:gd name="connsiteX0" fmla="*/ 1166652 w 1935955"/>
              <a:gd name="connsiteY0" fmla="*/ 2542063 h 3239020"/>
              <a:gd name="connsiteX1" fmla="*/ 1176337 w 1935955"/>
              <a:gd name="connsiteY1" fmla="*/ 2183606 h 3239020"/>
              <a:gd name="connsiteX2" fmla="*/ 1409700 w 1935955"/>
              <a:gd name="connsiteY2" fmla="*/ 2166937 h 3239020"/>
              <a:gd name="connsiteX3" fmla="*/ 1464469 w 1935955"/>
              <a:gd name="connsiteY3" fmla="*/ 1476375 h 3239020"/>
              <a:gd name="connsiteX4" fmla="*/ 1666875 w 1935955"/>
              <a:gd name="connsiteY4" fmla="*/ 1173956 h 3239020"/>
              <a:gd name="connsiteX5" fmla="*/ 1693069 w 1935955"/>
              <a:gd name="connsiteY5" fmla="*/ 959644 h 3239020"/>
              <a:gd name="connsiteX6" fmla="*/ 1697831 w 1935955"/>
              <a:gd name="connsiteY6" fmla="*/ 664368 h 3239020"/>
              <a:gd name="connsiteX7" fmla="*/ 1935955 w 1935955"/>
              <a:gd name="connsiteY7" fmla="*/ 445293 h 3239020"/>
              <a:gd name="connsiteX8" fmla="*/ 1814512 w 1935955"/>
              <a:gd name="connsiteY8" fmla="*/ 292893 h 3239020"/>
              <a:gd name="connsiteX9" fmla="*/ 1619250 w 1935955"/>
              <a:gd name="connsiteY9" fmla="*/ 157162 h 3239020"/>
              <a:gd name="connsiteX10" fmla="*/ 202407 w 1935955"/>
              <a:gd name="connsiteY10" fmla="*/ 0 h 3239020"/>
              <a:gd name="connsiteX11" fmla="*/ 114300 w 1935955"/>
              <a:gd name="connsiteY11" fmla="*/ 355282 h 3239020"/>
              <a:gd name="connsiteX12" fmla="*/ 0 w 1935955"/>
              <a:gd name="connsiteY12" fmla="*/ 2536984 h 3239020"/>
              <a:gd name="connsiteX13" fmla="*/ 285750 w 1935955"/>
              <a:gd name="connsiteY13" fmla="*/ 2540793 h 3239020"/>
              <a:gd name="connsiteX14" fmla="*/ 376238 w 1935955"/>
              <a:gd name="connsiteY14" fmla="*/ 3228975 h 3239020"/>
              <a:gd name="connsiteX15" fmla="*/ 707231 w 1935955"/>
              <a:gd name="connsiteY15" fmla="*/ 3081336 h 3239020"/>
              <a:gd name="connsiteX16" fmla="*/ 754857 w 1935955"/>
              <a:gd name="connsiteY16" fmla="*/ 2552699 h 3239020"/>
              <a:gd name="connsiteX17" fmla="*/ 1184433 w 1935955"/>
              <a:gd name="connsiteY17" fmla="*/ 2546985 h 3239020"/>
              <a:gd name="connsiteX0" fmla="*/ 1166652 w 1935955"/>
              <a:gd name="connsiteY0" fmla="*/ 2542063 h 3239020"/>
              <a:gd name="connsiteX1" fmla="*/ 1176337 w 1935955"/>
              <a:gd name="connsiteY1" fmla="*/ 2183606 h 3239020"/>
              <a:gd name="connsiteX2" fmla="*/ 1409700 w 1935955"/>
              <a:gd name="connsiteY2" fmla="*/ 2166937 h 3239020"/>
              <a:gd name="connsiteX3" fmla="*/ 1464469 w 1935955"/>
              <a:gd name="connsiteY3" fmla="*/ 1476375 h 3239020"/>
              <a:gd name="connsiteX4" fmla="*/ 1666875 w 1935955"/>
              <a:gd name="connsiteY4" fmla="*/ 1173956 h 3239020"/>
              <a:gd name="connsiteX5" fmla="*/ 1693069 w 1935955"/>
              <a:gd name="connsiteY5" fmla="*/ 959644 h 3239020"/>
              <a:gd name="connsiteX6" fmla="*/ 1697831 w 1935955"/>
              <a:gd name="connsiteY6" fmla="*/ 664368 h 3239020"/>
              <a:gd name="connsiteX7" fmla="*/ 1935955 w 1935955"/>
              <a:gd name="connsiteY7" fmla="*/ 445293 h 3239020"/>
              <a:gd name="connsiteX8" fmla="*/ 1814512 w 1935955"/>
              <a:gd name="connsiteY8" fmla="*/ 292893 h 3239020"/>
              <a:gd name="connsiteX9" fmla="*/ 1619250 w 1935955"/>
              <a:gd name="connsiteY9" fmla="*/ 157162 h 3239020"/>
              <a:gd name="connsiteX10" fmla="*/ 202407 w 1935955"/>
              <a:gd name="connsiteY10" fmla="*/ 0 h 3239020"/>
              <a:gd name="connsiteX11" fmla="*/ 114300 w 1935955"/>
              <a:gd name="connsiteY11" fmla="*/ 355282 h 3239020"/>
              <a:gd name="connsiteX12" fmla="*/ 0 w 1935955"/>
              <a:gd name="connsiteY12" fmla="*/ 2536984 h 3239020"/>
              <a:gd name="connsiteX13" fmla="*/ 285750 w 1935955"/>
              <a:gd name="connsiteY13" fmla="*/ 2540793 h 3239020"/>
              <a:gd name="connsiteX14" fmla="*/ 376238 w 1935955"/>
              <a:gd name="connsiteY14" fmla="*/ 3228975 h 3239020"/>
              <a:gd name="connsiteX15" fmla="*/ 707231 w 1935955"/>
              <a:gd name="connsiteY15" fmla="*/ 3081336 h 3239020"/>
              <a:gd name="connsiteX16" fmla="*/ 754857 w 1935955"/>
              <a:gd name="connsiteY16" fmla="*/ 2552699 h 3239020"/>
              <a:gd name="connsiteX17" fmla="*/ 1184433 w 1935955"/>
              <a:gd name="connsiteY17" fmla="*/ 2546985 h 3239020"/>
              <a:gd name="connsiteX0" fmla="*/ 1166652 w 1935955"/>
              <a:gd name="connsiteY0" fmla="*/ 2542063 h 3233945"/>
              <a:gd name="connsiteX1" fmla="*/ 1176337 w 1935955"/>
              <a:gd name="connsiteY1" fmla="*/ 2183606 h 3233945"/>
              <a:gd name="connsiteX2" fmla="*/ 1409700 w 1935955"/>
              <a:gd name="connsiteY2" fmla="*/ 2166937 h 3233945"/>
              <a:gd name="connsiteX3" fmla="*/ 1464469 w 1935955"/>
              <a:gd name="connsiteY3" fmla="*/ 1476375 h 3233945"/>
              <a:gd name="connsiteX4" fmla="*/ 1666875 w 1935955"/>
              <a:gd name="connsiteY4" fmla="*/ 1173956 h 3233945"/>
              <a:gd name="connsiteX5" fmla="*/ 1693069 w 1935955"/>
              <a:gd name="connsiteY5" fmla="*/ 959644 h 3233945"/>
              <a:gd name="connsiteX6" fmla="*/ 1697831 w 1935955"/>
              <a:gd name="connsiteY6" fmla="*/ 664368 h 3233945"/>
              <a:gd name="connsiteX7" fmla="*/ 1935955 w 1935955"/>
              <a:gd name="connsiteY7" fmla="*/ 445293 h 3233945"/>
              <a:gd name="connsiteX8" fmla="*/ 1814512 w 1935955"/>
              <a:gd name="connsiteY8" fmla="*/ 292893 h 3233945"/>
              <a:gd name="connsiteX9" fmla="*/ 1619250 w 1935955"/>
              <a:gd name="connsiteY9" fmla="*/ 157162 h 3233945"/>
              <a:gd name="connsiteX10" fmla="*/ 202407 w 1935955"/>
              <a:gd name="connsiteY10" fmla="*/ 0 h 3233945"/>
              <a:gd name="connsiteX11" fmla="*/ 114300 w 1935955"/>
              <a:gd name="connsiteY11" fmla="*/ 355282 h 3233945"/>
              <a:gd name="connsiteX12" fmla="*/ 0 w 1935955"/>
              <a:gd name="connsiteY12" fmla="*/ 2536984 h 3233945"/>
              <a:gd name="connsiteX13" fmla="*/ 285750 w 1935955"/>
              <a:gd name="connsiteY13" fmla="*/ 2540793 h 3233945"/>
              <a:gd name="connsiteX14" fmla="*/ 376238 w 1935955"/>
              <a:gd name="connsiteY14" fmla="*/ 3228975 h 3233945"/>
              <a:gd name="connsiteX15" fmla="*/ 707231 w 1935955"/>
              <a:gd name="connsiteY15" fmla="*/ 3081336 h 3233945"/>
              <a:gd name="connsiteX16" fmla="*/ 754857 w 1935955"/>
              <a:gd name="connsiteY16" fmla="*/ 2552699 h 3233945"/>
              <a:gd name="connsiteX17" fmla="*/ 1184433 w 1935955"/>
              <a:gd name="connsiteY17" fmla="*/ 2546985 h 3233945"/>
              <a:gd name="connsiteX0" fmla="*/ 1166652 w 1935955"/>
              <a:gd name="connsiteY0" fmla="*/ 2542063 h 3233634"/>
              <a:gd name="connsiteX1" fmla="*/ 1176337 w 1935955"/>
              <a:gd name="connsiteY1" fmla="*/ 2183606 h 3233634"/>
              <a:gd name="connsiteX2" fmla="*/ 1409700 w 1935955"/>
              <a:gd name="connsiteY2" fmla="*/ 2166937 h 3233634"/>
              <a:gd name="connsiteX3" fmla="*/ 1464469 w 1935955"/>
              <a:gd name="connsiteY3" fmla="*/ 1476375 h 3233634"/>
              <a:gd name="connsiteX4" fmla="*/ 1666875 w 1935955"/>
              <a:gd name="connsiteY4" fmla="*/ 1173956 h 3233634"/>
              <a:gd name="connsiteX5" fmla="*/ 1693069 w 1935955"/>
              <a:gd name="connsiteY5" fmla="*/ 959644 h 3233634"/>
              <a:gd name="connsiteX6" fmla="*/ 1697831 w 1935955"/>
              <a:gd name="connsiteY6" fmla="*/ 664368 h 3233634"/>
              <a:gd name="connsiteX7" fmla="*/ 1935955 w 1935955"/>
              <a:gd name="connsiteY7" fmla="*/ 445293 h 3233634"/>
              <a:gd name="connsiteX8" fmla="*/ 1814512 w 1935955"/>
              <a:gd name="connsiteY8" fmla="*/ 292893 h 3233634"/>
              <a:gd name="connsiteX9" fmla="*/ 1619250 w 1935955"/>
              <a:gd name="connsiteY9" fmla="*/ 157162 h 3233634"/>
              <a:gd name="connsiteX10" fmla="*/ 202407 w 1935955"/>
              <a:gd name="connsiteY10" fmla="*/ 0 h 3233634"/>
              <a:gd name="connsiteX11" fmla="*/ 114300 w 1935955"/>
              <a:gd name="connsiteY11" fmla="*/ 355282 h 3233634"/>
              <a:gd name="connsiteX12" fmla="*/ 0 w 1935955"/>
              <a:gd name="connsiteY12" fmla="*/ 2536984 h 3233634"/>
              <a:gd name="connsiteX13" fmla="*/ 285750 w 1935955"/>
              <a:gd name="connsiteY13" fmla="*/ 2540793 h 3233634"/>
              <a:gd name="connsiteX14" fmla="*/ 376238 w 1935955"/>
              <a:gd name="connsiteY14" fmla="*/ 3228975 h 3233634"/>
              <a:gd name="connsiteX15" fmla="*/ 704850 w 1935955"/>
              <a:gd name="connsiteY15" fmla="*/ 3067049 h 3233634"/>
              <a:gd name="connsiteX16" fmla="*/ 754857 w 1935955"/>
              <a:gd name="connsiteY16" fmla="*/ 2552699 h 3233634"/>
              <a:gd name="connsiteX17" fmla="*/ 1184433 w 1935955"/>
              <a:gd name="connsiteY17" fmla="*/ 2546985 h 3233634"/>
              <a:gd name="connsiteX0" fmla="*/ 1166652 w 1935955"/>
              <a:gd name="connsiteY0" fmla="*/ 2542063 h 3251436"/>
              <a:gd name="connsiteX1" fmla="*/ 1176337 w 1935955"/>
              <a:gd name="connsiteY1" fmla="*/ 2183606 h 3251436"/>
              <a:gd name="connsiteX2" fmla="*/ 1409700 w 1935955"/>
              <a:gd name="connsiteY2" fmla="*/ 2166937 h 3251436"/>
              <a:gd name="connsiteX3" fmla="*/ 1464469 w 1935955"/>
              <a:gd name="connsiteY3" fmla="*/ 1476375 h 3251436"/>
              <a:gd name="connsiteX4" fmla="*/ 1666875 w 1935955"/>
              <a:gd name="connsiteY4" fmla="*/ 1173956 h 3251436"/>
              <a:gd name="connsiteX5" fmla="*/ 1693069 w 1935955"/>
              <a:gd name="connsiteY5" fmla="*/ 959644 h 3251436"/>
              <a:gd name="connsiteX6" fmla="*/ 1697831 w 1935955"/>
              <a:gd name="connsiteY6" fmla="*/ 664368 h 3251436"/>
              <a:gd name="connsiteX7" fmla="*/ 1935955 w 1935955"/>
              <a:gd name="connsiteY7" fmla="*/ 445293 h 3251436"/>
              <a:gd name="connsiteX8" fmla="*/ 1814512 w 1935955"/>
              <a:gd name="connsiteY8" fmla="*/ 292893 h 3251436"/>
              <a:gd name="connsiteX9" fmla="*/ 1619250 w 1935955"/>
              <a:gd name="connsiteY9" fmla="*/ 157162 h 3251436"/>
              <a:gd name="connsiteX10" fmla="*/ 202407 w 1935955"/>
              <a:gd name="connsiteY10" fmla="*/ 0 h 3251436"/>
              <a:gd name="connsiteX11" fmla="*/ 114300 w 1935955"/>
              <a:gd name="connsiteY11" fmla="*/ 355282 h 3251436"/>
              <a:gd name="connsiteX12" fmla="*/ 0 w 1935955"/>
              <a:gd name="connsiteY12" fmla="*/ 2536984 h 3251436"/>
              <a:gd name="connsiteX13" fmla="*/ 285750 w 1935955"/>
              <a:gd name="connsiteY13" fmla="*/ 2540793 h 3251436"/>
              <a:gd name="connsiteX14" fmla="*/ 376238 w 1935955"/>
              <a:gd name="connsiteY14" fmla="*/ 3228975 h 3251436"/>
              <a:gd name="connsiteX15" fmla="*/ 604838 w 1935955"/>
              <a:gd name="connsiteY15" fmla="*/ 3062287 h 3251436"/>
              <a:gd name="connsiteX16" fmla="*/ 704850 w 1935955"/>
              <a:gd name="connsiteY16" fmla="*/ 3067049 h 3251436"/>
              <a:gd name="connsiteX17" fmla="*/ 754857 w 1935955"/>
              <a:gd name="connsiteY17" fmla="*/ 2552699 h 3251436"/>
              <a:gd name="connsiteX18" fmla="*/ 1184433 w 1935955"/>
              <a:gd name="connsiteY18" fmla="*/ 2546985 h 3251436"/>
              <a:gd name="connsiteX0" fmla="*/ 1166652 w 1935955"/>
              <a:gd name="connsiteY0" fmla="*/ 2542063 h 3251436"/>
              <a:gd name="connsiteX1" fmla="*/ 1176337 w 1935955"/>
              <a:gd name="connsiteY1" fmla="*/ 2183606 h 3251436"/>
              <a:gd name="connsiteX2" fmla="*/ 1409700 w 1935955"/>
              <a:gd name="connsiteY2" fmla="*/ 2166937 h 3251436"/>
              <a:gd name="connsiteX3" fmla="*/ 1464469 w 1935955"/>
              <a:gd name="connsiteY3" fmla="*/ 1476375 h 3251436"/>
              <a:gd name="connsiteX4" fmla="*/ 1666875 w 1935955"/>
              <a:gd name="connsiteY4" fmla="*/ 1173956 h 3251436"/>
              <a:gd name="connsiteX5" fmla="*/ 1693069 w 1935955"/>
              <a:gd name="connsiteY5" fmla="*/ 959644 h 3251436"/>
              <a:gd name="connsiteX6" fmla="*/ 1697831 w 1935955"/>
              <a:gd name="connsiteY6" fmla="*/ 664368 h 3251436"/>
              <a:gd name="connsiteX7" fmla="*/ 1935955 w 1935955"/>
              <a:gd name="connsiteY7" fmla="*/ 445293 h 3251436"/>
              <a:gd name="connsiteX8" fmla="*/ 1814512 w 1935955"/>
              <a:gd name="connsiteY8" fmla="*/ 292893 h 3251436"/>
              <a:gd name="connsiteX9" fmla="*/ 1619250 w 1935955"/>
              <a:gd name="connsiteY9" fmla="*/ 157162 h 3251436"/>
              <a:gd name="connsiteX10" fmla="*/ 202407 w 1935955"/>
              <a:gd name="connsiteY10" fmla="*/ 0 h 3251436"/>
              <a:gd name="connsiteX11" fmla="*/ 114300 w 1935955"/>
              <a:gd name="connsiteY11" fmla="*/ 355282 h 3251436"/>
              <a:gd name="connsiteX12" fmla="*/ 0 w 1935955"/>
              <a:gd name="connsiteY12" fmla="*/ 2536984 h 3251436"/>
              <a:gd name="connsiteX13" fmla="*/ 285750 w 1935955"/>
              <a:gd name="connsiteY13" fmla="*/ 2540793 h 3251436"/>
              <a:gd name="connsiteX14" fmla="*/ 376238 w 1935955"/>
              <a:gd name="connsiteY14" fmla="*/ 3228975 h 3251436"/>
              <a:gd name="connsiteX15" fmla="*/ 604838 w 1935955"/>
              <a:gd name="connsiteY15" fmla="*/ 3062287 h 3251436"/>
              <a:gd name="connsiteX16" fmla="*/ 704850 w 1935955"/>
              <a:gd name="connsiteY16" fmla="*/ 3067049 h 3251436"/>
              <a:gd name="connsiteX17" fmla="*/ 754857 w 1935955"/>
              <a:gd name="connsiteY17" fmla="*/ 2552699 h 3251436"/>
              <a:gd name="connsiteX18" fmla="*/ 1184433 w 1935955"/>
              <a:gd name="connsiteY18" fmla="*/ 2546985 h 3251436"/>
              <a:gd name="connsiteX0" fmla="*/ 1166652 w 1935955"/>
              <a:gd name="connsiteY0" fmla="*/ 2542063 h 3251436"/>
              <a:gd name="connsiteX1" fmla="*/ 1176337 w 1935955"/>
              <a:gd name="connsiteY1" fmla="*/ 2183606 h 3251436"/>
              <a:gd name="connsiteX2" fmla="*/ 1409700 w 1935955"/>
              <a:gd name="connsiteY2" fmla="*/ 2166937 h 3251436"/>
              <a:gd name="connsiteX3" fmla="*/ 1464469 w 1935955"/>
              <a:gd name="connsiteY3" fmla="*/ 1476375 h 3251436"/>
              <a:gd name="connsiteX4" fmla="*/ 1666875 w 1935955"/>
              <a:gd name="connsiteY4" fmla="*/ 1173956 h 3251436"/>
              <a:gd name="connsiteX5" fmla="*/ 1693069 w 1935955"/>
              <a:gd name="connsiteY5" fmla="*/ 959644 h 3251436"/>
              <a:gd name="connsiteX6" fmla="*/ 1697831 w 1935955"/>
              <a:gd name="connsiteY6" fmla="*/ 664368 h 3251436"/>
              <a:gd name="connsiteX7" fmla="*/ 1935955 w 1935955"/>
              <a:gd name="connsiteY7" fmla="*/ 445293 h 3251436"/>
              <a:gd name="connsiteX8" fmla="*/ 1814512 w 1935955"/>
              <a:gd name="connsiteY8" fmla="*/ 292893 h 3251436"/>
              <a:gd name="connsiteX9" fmla="*/ 1619250 w 1935955"/>
              <a:gd name="connsiteY9" fmla="*/ 157162 h 3251436"/>
              <a:gd name="connsiteX10" fmla="*/ 202407 w 1935955"/>
              <a:gd name="connsiteY10" fmla="*/ 0 h 3251436"/>
              <a:gd name="connsiteX11" fmla="*/ 114300 w 1935955"/>
              <a:gd name="connsiteY11" fmla="*/ 355282 h 3251436"/>
              <a:gd name="connsiteX12" fmla="*/ 0 w 1935955"/>
              <a:gd name="connsiteY12" fmla="*/ 2536984 h 3251436"/>
              <a:gd name="connsiteX13" fmla="*/ 285750 w 1935955"/>
              <a:gd name="connsiteY13" fmla="*/ 2540793 h 3251436"/>
              <a:gd name="connsiteX14" fmla="*/ 376238 w 1935955"/>
              <a:gd name="connsiteY14" fmla="*/ 3228975 h 3251436"/>
              <a:gd name="connsiteX15" fmla="*/ 604838 w 1935955"/>
              <a:gd name="connsiteY15" fmla="*/ 3062287 h 3251436"/>
              <a:gd name="connsiteX16" fmla="*/ 704850 w 1935955"/>
              <a:gd name="connsiteY16" fmla="*/ 3067049 h 3251436"/>
              <a:gd name="connsiteX17" fmla="*/ 754857 w 1935955"/>
              <a:gd name="connsiteY17" fmla="*/ 2552699 h 3251436"/>
              <a:gd name="connsiteX18" fmla="*/ 1184433 w 1935955"/>
              <a:gd name="connsiteY18" fmla="*/ 2546985 h 3251436"/>
              <a:gd name="connsiteX0" fmla="*/ 1166652 w 1935955"/>
              <a:gd name="connsiteY0" fmla="*/ 2542063 h 3253591"/>
              <a:gd name="connsiteX1" fmla="*/ 1176337 w 1935955"/>
              <a:gd name="connsiteY1" fmla="*/ 2183606 h 3253591"/>
              <a:gd name="connsiteX2" fmla="*/ 1409700 w 1935955"/>
              <a:gd name="connsiteY2" fmla="*/ 2166937 h 3253591"/>
              <a:gd name="connsiteX3" fmla="*/ 1464469 w 1935955"/>
              <a:gd name="connsiteY3" fmla="*/ 1476375 h 3253591"/>
              <a:gd name="connsiteX4" fmla="*/ 1666875 w 1935955"/>
              <a:gd name="connsiteY4" fmla="*/ 1173956 h 3253591"/>
              <a:gd name="connsiteX5" fmla="*/ 1693069 w 1935955"/>
              <a:gd name="connsiteY5" fmla="*/ 959644 h 3253591"/>
              <a:gd name="connsiteX6" fmla="*/ 1697831 w 1935955"/>
              <a:gd name="connsiteY6" fmla="*/ 664368 h 3253591"/>
              <a:gd name="connsiteX7" fmla="*/ 1935955 w 1935955"/>
              <a:gd name="connsiteY7" fmla="*/ 445293 h 3253591"/>
              <a:gd name="connsiteX8" fmla="*/ 1814512 w 1935955"/>
              <a:gd name="connsiteY8" fmla="*/ 292893 h 3253591"/>
              <a:gd name="connsiteX9" fmla="*/ 1619250 w 1935955"/>
              <a:gd name="connsiteY9" fmla="*/ 157162 h 3253591"/>
              <a:gd name="connsiteX10" fmla="*/ 202407 w 1935955"/>
              <a:gd name="connsiteY10" fmla="*/ 0 h 3253591"/>
              <a:gd name="connsiteX11" fmla="*/ 114300 w 1935955"/>
              <a:gd name="connsiteY11" fmla="*/ 355282 h 3253591"/>
              <a:gd name="connsiteX12" fmla="*/ 0 w 1935955"/>
              <a:gd name="connsiteY12" fmla="*/ 2536984 h 3253591"/>
              <a:gd name="connsiteX13" fmla="*/ 285750 w 1935955"/>
              <a:gd name="connsiteY13" fmla="*/ 2540793 h 3253591"/>
              <a:gd name="connsiteX14" fmla="*/ 376238 w 1935955"/>
              <a:gd name="connsiteY14" fmla="*/ 3228975 h 3253591"/>
              <a:gd name="connsiteX15" fmla="*/ 604838 w 1935955"/>
              <a:gd name="connsiteY15" fmla="*/ 3062287 h 3253591"/>
              <a:gd name="connsiteX16" fmla="*/ 704850 w 1935955"/>
              <a:gd name="connsiteY16" fmla="*/ 3067049 h 3253591"/>
              <a:gd name="connsiteX17" fmla="*/ 754857 w 1935955"/>
              <a:gd name="connsiteY17" fmla="*/ 2552699 h 3253591"/>
              <a:gd name="connsiteX18" fmla="*/ 1184433 w 1935955"/>
              <a:gd name="connsiteY18" fmla="*/ 2546985 h 3253591"/>
              <a:gd name="connsiteX0" fmla="*/ 1166652 w 1935955"/>
              <a:gd name="connsiteY0" fmla="*/ 2542063 h 3251603"/>
              <a:gd name="connsiteX1" fmla="*/ 1176337 w 1935955"/>
              <a:gd name="connsiteY1" fmla="*/ 2183606 h 3251603"/>
              <a:gd name="connsiteX2" fmla="*/ 1409700 w 1935955"/>
              <a:gd name="connsiteY2" fmla="*/ 2166937 h 3251603"/>
              <a:gd name="connsiteX3" fmla="*/ 1464469 w 1935955"/>
              <a:gd name="connsiteY3" fmla="*/ 1476375 h 3251603"/>
              <a:gd name="connsiteX4" fmla="*/ 1666875 w 1935955"/>
              <a:gd name="connsiteY4" fmla="*/ 1173956 h 3251603"/>
              <a:gd name="connsiteX5" fmla="*/ 1693069 w 1935955"/>
              <a:gd name="connsiteY5" fmla="*/ 959644 h 3251603"/>
              <a:gd name="connsiteX6" fmla="*/ 1697831 w 1935955"/>
              <a:gd name="connsiteY6" fmla="*/ 664368 h 3251603"/>
              <a:gd name="connsiteX7" fmla="*/ 1935955 w 1935955"/>
              <a:gd name="connsiteY7" fmla="*/ 445293 h 3251603"/>
              <a:gd name="connsiteX8" fmla="*/ 1814512 w 1935955"/>
              <a:gd name="connsiteY8" fmla="*/ 292893 h 3251603"/>
              <a:gd name="connsiteX9" fmla="*/ 1619250 w 1935955"/>
              <a:gd name="connsiteY9" fmla="*/ 157162 h 3251603"/>
              <a:gd name="connsiteX10" fmla="*/ 202407 w 1935955"/>
              <a:gd name="connsiteY10" fmla="*/ 0 h 3251603"/>
              <a:gd name="connsiteX11" fmla="*/ 114300 w 1935955"/>
              <a:gd name="connsiteY11" fmla="*/ 355282 h 3251603"/>
              <a:gd name="connsiteX12" fmla="*/ 0 w 1935955"/>
              <a:gd name="connsiteY12" fmla="*/ 2536984 h 3251603"/>
              <a:gd name="connsiteX13" fmla="*/ 285750 w 1935955"/>
              <a:gd name="connsiteY13" fmla="*/ 2540793 h 3251603"/>
              <a:gd name="connsiteX14" fmla="*/ 376238 w 1935955"/>
              <a:gd name="connsiteY14" fmla="*/ 3228975 h 3251603"/>
              <a:gd name="connsiteX15" fmla="*/ 604838 w 1935955"/>
              <a:gd name="connsiteY15" fmla="*/ 3062287 h 3251603"/>
              <a:gd name="connsiteX16" fmla="*/ 704850 w 1935955"/>
              <a:gd name="connsiteY16" fmla="*/ 3067049 h 3251603"/>
              <a:gd name="connsiteX17" fmla="*/ 754857 w 1935955"/>
              <a:gd name="connsiteY17" fmla="*/ 2552699 h 3251603"/>
              <a:gd name="connsiteX18" fmla="*/ 1184433 w 1935955"/>
              <a:gd name="connsiteY18" fmla="*/ 2546985 h 3251603"/>
              <a:gd name="connsiteX0" fmla="*/ 1166652 w 1935955"/>
              <a:gd name="connsiteY0" fmla="*/ 2542063 h 3257178"/>
              <a:gd name="connsiteX1" fmla="*/ 1176337 w 1935955"/>
              <a:gd name="connsiteY1" fmla="*/ 2183606 h 3257178"/>
              <a:gd name="connsiteX2" fmla="*/ 1409700 w 1935955"/>
              <a:gd name="connsiteY2" fmla="*/ 2166937 h 3257178"/>
              <a:gd name="connsiteX3" fmla="*/ 1464469 w 1935955"/>
              <a:gd name="connsiteY3" fmla="*/ 1476375 h 3257178"/>
              <a:gd name="connsiteX4" fmla="*/ 1666875 w 1935955"/>
              <a:gd name="connsiteY4" fmla="*/ 1173956 h 3257178"/>
              <a:gd name="connsiteX5" fmla="*/ 1693069 w 1935955"/>
              <a:gd name="connsiteY5" fmla="*/ 959644 h 3257178"/>
              <a:gd name="connsiteX6" fmla="*/ 1697831 w 1935955"/>
              <a:gd name="connsiteY6" fmla="*/ 664368 h 3257178"/>
              <a:gd name="connsiteX7" fmla="*/ 1935955 w 1935955"/>
              <a:gd name="connsiteY7" fmla="*/ 445293 h 3257178"/>
              <a:gd name="connsiteX8" fmla="*/ 1814512 w 1935955"/>
              <a:gd name="connsiteY8" fmla="*/ 292893 h 3257178"/>
              <a:gd name="connsiteX9" fmla="*/ 1619250 w 1935955"/>
              <a:gd name="connsiteY9" fmla="*/ 157162 h 3257178"/>
              <a:gd name="connsiteX10" fmla="*/ 202407 w 1935955"/>
              <a:gd name="connsiteY10" fmla="*/ 0 h 3257178"/>
              <a:gd name="connsiteX11" fmla="*/ 114300 w 1935955"/>
              <a:gd name="connsiteY11" fmla="*/ 355282 h 3257178"/>
              <a:gd name="connsiteX12" fmla="*/ 0 w 1935955"/>
              <a:gd name="connsiteY12" fmla="*/ 2536984 h 3257178"/>
              <a:gd name="connsiteX13" fmla="*/ 285750 w 1935955"/>
              <a:gd name="connsiteY13" fmla="*/ 2540793 h 3257178"/>
              <a:gd name="connsiteX14" fmla="*/ 376238 w 1935955"/>
              <a:gd name="connsiteY14" fmla="*/ 3228975 h 3257178"/>
              <a:gd name="connsiteX15" fmla="*/ 592931 w 1935955"/>
              <a:gd name="connsiteY15" fmla="*/ 3119437 h 3257178"/>
              <a:gd name="connsiteX16" fmla="*/ 604838 w 1935955"/>
              <a:gd name="connsiteY16" fmla="*/ 3062287 h 3257178"/>
              <a:gd name="connsiteX17" fmla="*/ 704850 w 1935955"/>
              <a:gd name="connsiteY17" fmla="*/ 3067049 h 3257178"/>
              <a:gd name="connsiteX18" fmla="*/ 754857 w 1935955"/>
              <a:gd name="connsiteY18" fmla="*/ 2552699 h 3257178"/>
              <a:gd name="connsiteX19" fmla="*/ 1184433 w 1935955"/>
              <a:gd name="connsiteY19" fmla="*/ 2546985 h 3257178"/>
              <a:gd name="connsiteX0" fmla="*/ 1166652 w 1935955"/>
              <a:gd name="connsiteY0" fmla="*/ 2542063 h 3257178"/>
              <a:gd name="connsiteX1" fmla="*/ 1176337 w 1935955"/>
              <a:gd name="connsiteY1" fmla="*/ 2183606 h 3257178"/>
              <a:gd name="connsiteX2" fmla="*/ 1409700 w 1935955"/>
              <a:gd name="connsiteY2" fmla="*/ 2166937 h 3257178"/>
              <a:gd name="connsiteX3" fmla="*/ 1464469 w 1935955"/>
              <a:gd name="connsiteY3" fmla="*/ 1476375 h 3257178"/>
              <a:gd name="connsiteX4" fmla="*/ 1666875 w 1935955"/>
              <a:gd name="connsiteY4" fmla="*/ 1173956 h 3257178"/>
              <a:gd name="connsiteX5" fmla="*/ 1693069 w 1935955"/>
              <a:gd name="connsiteY5" fmla="*/ 959644 h 3257178"/>
              <a:gd name="connsiteX6" fmla="*/ 1697831 w 1935955"/>
              <a:gd name="connsiteY6" fmla="*/ 664368 h 3257178"/>
              <a:gd name="connsiteX7" fmla="*/ 1935955 w 1935955"/>
              <a:gd name="connsiteY7" fmla="*/ 445293 h 3257178"/>
              <a:gd name="connsiteX8" fmla="*/ 1814512 w 1935955"/>
              <a:gd name="connsiteY8" fmla="*/ 292893 h 3257178"/>
              <a:gd name="connsiteX9" fmla="*/ 1619250 w 1935955"/>
              <a:gd name="connsiteY9" fmla="*/ 157162 h 3257178"/>
              <a:gd name="connsiteX10" fmla="*/ 202407 w 1935955"/>
              <a:gd name="connsiteY10" fmla="*/ 0 h 3257178"/>
              <a:gd name="connsiteX11" fmla="*/ 114300 w 1935955"/>
              <a:gd name="connsiteY11" fmla="*/ 355282 h 3257178"/>
              <a:gd name="connsiteX12" fmla="*/ 0 w 1935955"/>
              <a:gd name="connsiteY12" fmla="*/ 2536984 h 3257178"/>
              <a:gd name="connsiteX13" fmla="*/ 285750 w 1935955"/>
              <a:gd name="connsiteY13" fmla="*/ 2540793 h 3257178"/>
              <a:gd name="connsiteX14" fmla="*/ 376238 w 1935955"/>
              <a:gd name="connsiteY14" fmla="*/ 3228975 h 3257178"/>
              <a:gd name="connsiteX15" fmla="*/ 592931 w 1935955"/>
              <a:gd name="connsiteY15" fmla="*/ 3119437 h 3257178"/>
              <a:gd name="connsiteX16" fmla="*/ 604838 w 1935955"/>
              <a:gd name="connsiteY16" fmla="*/ 3062287 h 3257178"/>
              <a:gd name="connsiteX17" fmla="*/ 704850 w 1935955"/>
              <a:gd name="connsiteY17" fmla="*/ 3067049 h 3257178"/>
              <a:gd name="connsiteX18" fmla="*/ 754857 w 1935955"/>
              <a:gd name="connsiteY18" fmla="*/ 2552699 h 3257178"/>
              <a:gd name="connsiteX19" fmla="*/ 1184433 w 1935955"/>
              <a:gd name="connsiteY19" fmla="*/ 2546985 h 3257178"/>
              <a:gd name="connsiteX0" fmla="*/ 1166652 w 1935955"/>
              <a:gd name="connsiteY0" fmla="*/ 2542063 h 3254258"/>
              <a:gd name="connsiteX1" fmla="*/ 1176337 w 1935955"/>
              <a:gd name="connsiteY1" fmla="*/ 2183606 h 3254258"/>
              <a:gd name="connsiteX2" fmla="*/ 1409700 w 1935955"/>
              <a:gd name="connsiteY2" fmla="*/ 2166937 h 3254258"/>
              <a:gd name="connsiteX3" fmla="*/ 1464469 w 1935955"/>
              <a:gd name="connsiteY3" fmla="*/ 1476375 h 3254258"/>
              <a:gd name="connsiteX4" fmla="*/ 1666875 w 1935955"/>
              <a:gd name="connsiteY4" fmla="*/ 1173956 h 3254258"/>
              <a:gd name="connsiteX5" fmla="*/ 1693069 w 1935955"/>
              <a:gd name="connsiteY5" fmla="*/ 959644 h 3254258"/>
              <a:gd name="connsiteX6" fmla="*/ 1697831 w 1935955"/>
              <a:gd name="connsiteY6" fmla="*/ 664368 h 3254258"/>
              <a:gd name="connsiteX7" fmla="*/ 1935955 w 1935955"/>
              <a:gd name="connsiteY7" fmla="*/ 445293 h 3254258"/>
              <a:gd name="connsiteX8" fmla="*/ 1814512 w 1935955"/>
              <a:gd name="connsiteY8" fmla="*/ 292893 h 3254258"/>
              <a:gd name="connsiteX9" fmla="*/ 1619250 w 1935955"/>
              <a:gd name="connsiteY9" fmla="*/ 157162 h 3254258"/>
              <a:gd name="connsiteX10" fmla="*/ 202407 w 1935955"/>
              <a:gd name="connsiteY10" fmla="*/ 0 h 3254258"/>
              <a:gd name="connsiteX11" fmla="*/ 114300 w 1935955"/>
              <a:gd name="connsiteY11" fmla="*/ 355282 h 3254258"/>
              <a:gd name="connsiteX12" fmla="*/ 0 w 1935955"/>
              <a:gd name="connsiteY12" fmla="*/ 2536984 h 3254258"/>
              <a:gd name="connsiteX13" fmla="*/ 285750 w 1935955"/>
              <a:gd name="connsiteY13" fmla="*/ 2540793 h 3254258"/>
              <a:gd name="connsiteX14" fmla="*/ 376238 w 1935955"/>
              <a:gd name="connsiteY14" fmla="*/ 3228975 h 3254258"/>
              <a:gd name="connsiteX15" fmla="*/ 592931 w 1935955"/>
              <a:gd name="connsiteY15" fmla="*/ 3119437 h 3254258"/>
              <a:gd name="connsiteX16" fmla="*/ 604838 w 1935955"/>
              <a:gd name="connsiteY16" fmla="*/ 3062287 h 3254258"/>
              <a:gd name="connsiteX17" fmla="*/ 704850 w 1935955"/>
              <a:gd name="connsiteY17" fmla="*/ 3067049 h 3254258"/>
              <a:gd name="connsiteX18" fmla="*/ 754857 w 1935955"/>
              <a:gd name="connsiteY18" fmla="*/ 2552699 h 3254258"/>
              <a:gd name="connsiteX19" fmla="*/ 1184433 w 1935955"/>
              <a:gd name="connsiteY19" fmla="*/ 2546985 h 3254258"/>
              <a:gd name="connsiteX0" fmla="*/ 1166652 w 1935955"/>
              <a:gd name="connsiteY0" fmla="*/ 2542063 h 3258529"/>
              <a:gd name="connsiteX1" fmla="*/ 1176337 w 1935955"/>
              <a:gd name="connsiteY1" fmla="*/ 2183606 h 3258529"/>
              <a:gd name="connsiteX2" fmla="*/ 1409700 w 1935955"/>
              <a:gd name="connsiteY2" fmla="*/ 2166937 h 3258529"/>
              <a:gd name="connsiteX3" fmla="*/ 1464469 w 1935955"/>
              <a:gd name="connsiteY3" fmla="*/ 1476375 h 3258529"/>
              <a:gd name="connsiteX4" fmla="*/ 1666875 w 1935955"/>
              <a:gd name="connsiteY4" fmla="*/ 1173956 h 3258529"/>
              <a:gd name="connsiteX5" fmla="*/ 1693069 w 1935955"/>
              <a:gd name="connsiteY5" fmla="*/ 959644 h 3258529"/>
              <a:gd name="connsiteX6" fmla="*/ 1697831 w 1935955"/>
              <a:gd name="connsiteY6" fmla="*/ 664368 h 3258529"/>
              <a:gd name="connsiteX7" fmla="*/ 1935955 w 1935955"/>
              <a:gd name="connsiteY7" fmla="*/ 445293 h 3258529"/>
              <a:gd name="connsiteX8" fmla="*/ 1814512 w 1935955"/>
              <a:gd name="connsiteY8" fmla="*/ 292893 h 3258529"/>
              <a:gd name="connsiteX9" fmla="*/ 1619250 w 1935955"/>
              <a:gd name="connsiteY9" fmla="*/ 157162 h 3258529"/>
              <a:gd name="connsiteX10" fmla="*/ 202407 w 1935955"/>
              <a:gd name="connsiteY10" fmla="*/ 0 h 3258529"/>
              <a:gd name="connsiteX11" fmla="*/ 114300 w 1935955"/>
              <a:gd name="connsiteY11" fmla="*/ 355282 h 3258529"/>
              <a:gd name="connsiteX12" fmla="*/ 0 w 1935955"/>
              <a:gd name="connsiteY12" fmla="*/ 2536984 h 3258529"/>
              <a:gd name="connsiteX13" fmla="*/ 285750 w 1935955"/>
              <a:gd name="connsiteY13" fmla="*/ 2540793 h 3258529"/>
              <a:gd name="connsiteX14" fmla="*/ 376238 w 1935955"/>
              <a:gd name="connsiteY14" fmla="*/ 3228975 h 3258529"/>
              <a:gd name="connsiteX15" fmla="*/ 552450 w 1935955"/>
              <a:gd name="connsiteY15" fmla="*/ 3119436 h 3258529"/>
              <a:gd name="connsiteX16" fmla="*/ 592931 w 1935955"/>
              <a:gd name="connsiteY16" fmla="*/ 3119437 h 3258529"/>
              <a:gd name="connsiteX17" fmla="*/ 604838 w 1935955"/>
              <a:gd name="connsiteY17" fmla="*/ 3062287 h 3258529"/>
              <a:gd name="connsiteX18" fmla="*/ 704850 w 1935955"/>
              <a:gd name="connsiteY18" fmla="*/ 3067049 h 3258529"/>
              <a:gd name="connsiteX19" fmla="*/ 754857 w 1935955"/>
              <a:gd name="connsiteY19" fmla="*/ 2552699 h 3258529"/>
              <a:gd name="connsiteX20" fmla="*/ 1184433 w 1935955"/>
              <a:gd name="connsiteY20" fmla="*/ 2546985 h 3258529"/>
              <a:gd name="connsiteX0" fmla="*/ 1166652 w 1935955"/>
              <a:gd name="connsiteY0" fmla="*/ 2542063 h 3258529"/>
              <a:gd name="connsiteX1" fmla="*/ 1176337 w 1935955"/>
              <a:gd name="connsiteY1" fmla="*/ 2183606 h 3258529"/>
              <a:gd name="connsiteX2" fmla="*/ 1409700 w 1935955"/>
              <a:gd name="connsiteY2" fmla="*/ 2166937 h 3258529"/>
              <a:gd name="connsiteX3" fmla="*/ 1464469 w 1935955"/>
              <a:gd name="connsiteY3" fmla="*/ 1476375 h 3258529"/>
              <a:gd name="connsiteX4" fmla="*/ 1666875 w 1935955"/>
              <a:gd name="connsiteY4" fmla="*/ 1173956 h 3258529"/>
              <a:gd name="connsiteX5" fmla="*/ 1693069 w 1935955"/>
              <a:gd name="connsiteY5" fmla="*/ 959644 h 3258529"/>
              <a:gd name="connsiteX6" fmla="*/ 1697831 w 1935955"/>
              <a:gd name="connsiteY6" fmla="*/ 664368 h 3258529"/>
              <a:gd name="connsiteX7" fmla="*/ 1935955 w 1935955"/>
              <a:gd name="connsiteY7" fmla="*/ 445293 h 3258529"/>
              <a:gd name="connsiteX8" fmla="*/ 1814512 w 1935955"/>
              <a:gd name="connsiteY8" fmla="*/ 292893 h 3258529"/>
              <a:gd name="connsiteX9" fmla="*/ 1619250 w 1935955"/>
              <a:gd name="connsiteY9" fmla="*/ 157162 h 3258529"/>
              <a:gd name="connsiteX10" fmla="*/ 202407 w 1935955"/>
              <a:gd name="connsiteY10" fmla="*/ 0 h 3258529"/>
              <a:gd name="connsiteX11" fmla="*/ 114300 w 1935955"/>
              <a:gd name="connsiteY11" fmla="*/ 355282 h 3258529"/>
              <a:gd name="connsiteX12" fmla="*/ 0 w 1935955"/>
              <a:gd name="connsiteY12" fmla="*/ 2536984 h 3258529"/>
              <a:gd name="connsiteX13" fmla="*/ 285750 w 1935955"/>
              <a:gd name="connsiteY13" fmla="*/ 2540793 h 3258529"/>
              <a:gd name="connsiteX14" fmla="*/ 376238 w 1935955"/>
              <a:gd name="connsiteY14" fmla="*/ 3228975 h 3258529"/>
              <a:gd name="connsiteX15" fmla="*/ 552450 w 1935955"/>
              <a:gd name="connsiteY15" fmla="*/ 3119436 h 3258529"/>
              <a:gd name="connsiteX16" fmla="*/ 592931 w 1935955"/>
              <a:gd name="connsiteY16" fmla="*/ 3119437 h 3258529"/>
              <a:gd name="connsiteX17" fmla="*/ 604838 w 1935955"/>
              <a:gd name="connsiteY17" fmla="*/ 3062287 h 3258529"/>
              <a:gd name="connsiteX18" fmla="*/ 704850 w 1935955"/>
              <a:gd name="connsiteY18" fmla="*/ 3067049 h 3258529"/>
              <a:gd name="connsiteX19" fmla="*/ 754857 w 1935955"/>
              <a:gd name="connsiteY19" fmla="*/ 2552699 h 3258529"/>
              <a:gd name="connsiteX20" fmla="*/ 1184433 w 1935955"/>
              <a:gd name="connsiteY20" fmla="*/ 2546985 h 3258529"/>
              <a:gd name="connsiteX0" fmla="*/ 1166652 w 1935955"/>
              <a:gd name="connsiteY0" fmla="*/ 2542063 h 3263206"/>
              <a:gd name="connsiteX1" fmla="*/ 1176337 w 1935955"/>
              <a:gd name="connsiteY1" fmla="*/ 2183606 h 3263206"/>
              <a:gd name="connsiteX2" fmla="*/ 1409700 w 1935955"/>
              <a:gd name="connsiteY2" fmla="*/ 2166937 h 3263206"/>
              <a:gd name="connsiteX3" fmla="*/ 1464469 w 1935955"/>
              <a:gd name="connsiteY3" fmla="*/ 1476375 h 3263206"/>
              <a:gd name="connsiteX4" fmla="*/ 1666875 w 1935955"/>
              <a:gd name="connsiteY4" fmla="*/ 1173956 h 3263206"/>
              <a:gd name="connsiteX5" fmla="*/ 1693069 w 1935955"/>
              <a:gd name="connsiteY5" fmla="*/ 959644 h 3263206"/>
              <a:gd name="connsiteX6" fmla="*/ 1697831 w 1935955"/>
              <a:gd name="connsiteY6" fmla="*/ 664368 h 3263206"/>
              <a:gd name="connsiteX7" fmla="*/ 1935955 w 1935955"/>
              <a:gd name="connsiteY7" fmla="*/ 445293 h 3263206"/>
              <a:gd name="connsiteX8" fmla="*/ 1814512 w 1935955"/>
              <a:gd name="connsiteY8" fmla="*/ 292893 h 3263206"/>
              <a:gd name="connsiteX9" fmla="*/ 1619250 w 1935955"/>
              <a:gd name="connsiteY9" fmla="*/ 157162 h 3263206"/>
              <a:gd name="connsiteX10" fmla="*/ 202407 w 1935955"/>
              <a:gd name="connsiteY10" fmla="*/ 0 h 3263206"/>
              <a:gd name="connsiteX11" fmla="*/ 114300 w 1935955"/>
              <a:gd name="connsiteY11" fmla="*/ 355282 h 3263206"/>
              <a:gd name="connsiteX12" fmla="*/ 0 w 1935955"/>
              <a:gd name="connsiteY12" fmla="*/ 2536984 h 3263206"/>
              <a:gd name="connsiteX13" fmla="*/ 285750 w 1935955"/>
              <a:gd name="connsiteY13" fmla="*/ 2540793 h 3263206"/>
              <a:gd name="connsiteX14" fmla="*/ 376238 w 1935955"/>
              <a:gd name="connsiteY14" fmla="*/ 3228975 h 3263206"/>
              <a:gd name="connsiteX15" fmla="*/ 552450 w 1935955"/>
              <a:gd name="connsiteY15" fmla="*/ 3119436 h 3263206"/>
              <a:gd name="connsiteX16" fmla="*/ 592931 w 1935955"/>
              <a:gd name="connsiteY16" fmla="*/ 3119437 h 3263206"/>
              <a:gd name="connsiteX17" fmla="*/ 604838 w 1935955"/>
              <a:gd name="connsiteY17" fmla="*/ 3062287 h 3263206"/>
              <a:gd name="connsiteX18" fmla="*/ 704850 w 1935955"/>
              <a:gd name="connsiteY18" fmla="*/ 3067049 h 3263206"/>
              <a:gd name="connsiteX19" fmla="*/ 754857 w 1935955"/>
              <a:gd name="connsiteY19" fmla="*/ 2552699 h 3263206"/>
              <a:gd name="connsiteX20" fmla="*/ 1184433 w 1935955"/>
              <a:gd name="connsiteY20" fmla="*/ 2546985 h 3263206"/>
              <a:gd name="connsiteX0" fmla="*/ 1166652 w 1935955"/>
              <a:gd name="connsiteY0" fmla="*/ 2542063 h 3260314"/>
              <a:gd name="connsiteX1" fmla="*/ 1176337 w 1935955"/>
              <a:gd name="connsiteY1" fmla="*/ 2183606 h 3260314"/>
              <a:gd name="connsiteX2" fmla="*/ 1409700 w 1935955"/>
              <a:gd name="connsiteY2" fmla="*/ 2166937 h 3260314"/>
              <a:gd name="connsiteX3" fmla="*/ 1464469 w 1935955"/>
              <a:gd name="connsiteY3" fmla="*/ 1476375 h 3260314"/>
              <a:gd name="connsiteX4" fmla="*/ 1666875 w 1935955"/>
              <a:gd name="connsiteY4" fmla="*/ 1173956 h 3260314"/>
              <a:gd name="connsiteX5" fmla="*/ 1693069 w 1935955"/>
              <a:gd name="connsiteY5" fmla="*/ 959644 h 3260314"/>
              <a:gd name="connsiteX6" fmla="*/ 1697831 w 1935955"/>
              <a:gd name="connsiteY6" fmla="*/ 664368 h 3260314"/>
              <a:gd name="connsiteX7" fmla="*/ 1935955 w 1935955"/>
              <a:gd name="connsiteY7" fmla="*/ 445293 h 3260314"/>
              <a:gd name="connsiteX8" fmla="*/ 1814512 w 1935955"/>
              <a:gd name="connsiteY8" fmla="*/ 292893 h 3260314"/>
              <a:gd name="connsiteX9" fmla="*/ 1619250 w 1935955"/>
              <a:gd name="connsiteY9" fmla="*/ 157162 h 3260314"/>
              <a:gd name="connsiteX10" fmla="*/ 202407 w 1935955"/>
              <a:gd name="connsiteY10" fmla="*/ 0 h 3260314"/>
              <a:gd name="connsiteX11" fmla="*/ 114300 w 1935955"/>
              <a:gd name="connsiteY11" fmla="*/ 355282 h 3260314"/>
              <a:gd name="connsiteX12" fmla="*/ 0 w 1935955"/>
              <a:gd name="connsiteY12" fmla="*/ 2536984 h 3260314"/>
              <a:gd name="connsiteX13" fmla="*/ 285750 w 1935955"/>
              <a:gd name="connsiteY13" fmla="*/ 2540793 h 3260314"/>
              <a:gd name="connsiteX14" fmla="*/ 376238 w 1935955"/>
              <a:gd name="connsiteY14" fmla="*/ 3228975 h 3260314"/>
              <a:gd name="connsiteX15" fmla="*/ 552450 w 1935955"/>
              <a:gd name="connsiteY15" fmla="*/ 3119436 h 3260314"/>
              <a:gd name="connsiteX16" fmla="*/ 592931 w 1935955"/>
              <a:gd name="connsiteY16" fmla="*/ 3119437 h 3260314"/>
              <a:gd name="connsiteX17" fmla="*/ 604838 w 1935955"/>
              <a:gd name="connsiteY17" fmla="*/ 3062287 h 3260314"/>
              <a:gd name="connsiteX18" fmla="*/ 704850 w 1935955"/>
              <a:gd name="connsiteY18" fmla="*/ 3067049 h 3260314"/>
              <a:gd name="connsiteX19" fmla="*/ 754857 w 1935955"/>
              <a:gd name="connsiteY19" fmla="*/ 2552699 h 3260314"/>
              <a:gd name="connsiteX20" fmla="*/ 1184433 w 1935955"/>
              <a:gd name="connsiteY20" fmla="*/ 2546985 h 3260314"/>
              <a:gd name="connsiteX0" fmla="*/ 1166652 w 1935955"/>
              <a:gd name="connsiteY0" fmla="*/ 2542063 h 3313043"/>
              <a:gd name="connsiteX1" fmla="*/ 1176337 w 1935955"/>
              <a:gd name="connsiteY1" fmla="*/ 2183606 h 3313043"/>
              <a:gd name="connsiteX2" fmla="*/ 1409700 w 1935955"/>
              <a:gd name="connsiteY2" fmla="*/ 2166937 h 3313043"/>
              <a:gd name="connsiteX3" fmla="*/ 1464469 w 1935955"/>
              <a:gd name="connsiteY3" fmla="*/ 1476375 h 3313043"/>
              <a:gd name="connsiteX4" fmla="*/ 1666875 w 1935955"/>
              <a:gd name="connsiteY4" fmla="*/ 1173956 h 3313043"/>
              <a:gd name="connsiteX5" fmla="*/ 1693069 w 1935955"/>
              <a:gd name="connsiteY5" fmla="*/ 959644 h 3313043"/>
              <a:gd name="connsiteX6" fmla="*/ 1697831 w 1935955"/>
              <a:gd name="connsiteY6" fmla="*/ 664368 h 3313043"/>
              <a:gd name="connsiteX7" fmla="*/ 1935955 w 1935955"/>
              <a:gd name="connsiteY7" fmla="*/ 445293 h 3313043"/>
              <a:gd name="connsiteX8" fmla="*/ 1814512 w 1935955"/>
              <a:gd name="connsiteY8" fmla="*/ 292893 h 3313043"/>
              <a:gd name="connsiteX9" fmla="*/ 1619250 w 1935955"/>
              <a:gd name="connsiteY9" fmla="*/ 157162 h 3313043"/>
              <a:gd name="connsiteX10" fmla="*/ 202407 w 1935955"/>
              <a:gd name="connsiteY10" fmla="*/ 0 h 3313043"/>
              <a:gd name="connsiteX11" fmla="*/ 114300 w 1935955"/>
              <a:gd name="connsiteY11" fmla="*/ 355282 h 3313043"/>
              <a:gd name="connsiteX12" fmla="*/ 0 w 1935955"/>
              <a:gd name="connsiteY12" fmla="*/ 2536984 h 3313043"/>
              <a:gd name="connsiteX13" fmla="*/ 285750 w 1935955"/>
              <a:gd name="connsiteY13" fmla="*/ 2540793 h 3313043"/>
              <a:gd name="connsiteX14" fmla="*/ 376238 w 1935955"/>
              <a:gd name="connsiteY14" fmla="*/ 3228975 h 3313043"/>
              <a:gd name="connsiteX15" fmla="*/ 531019 w 1935955"/>
              <a:gd name="connsiteY15" fmla="*/ 3298029 h 3313043"/>
              <a:gd name="connsiteX16" fmla="*/ 552450 w 1935955"/>
              <a:gd name="connsiteY16" fmla="*/ 3119436 h 3313043"/>
              <a:gd name="connsiteX17" fmla="*/ 592931 w 1935955"/>
              <a:gd name="connsiteY17" fmla="*/ 3119437 h 3313043"/>
              <a:gd name="connsiteX18" fmla="*/ 604838 w 1935955"/>
              <a:gd name="connsiteY18" fmla="*/ 3062287 h 3313043"/>
              <a:gd name="connsiteX19" fmla="*/ 704850 w 1935955"/>
              <a:gd name="connsiteY19" fmla="*/ 3067049 h 3313043"/>
              <a:gd name="connsiteX20" fmla="*/ 754857 w 1935955"/>
              <a:gd name="connsiteY20" fmla="*/ 2552699 h 3313043"/>
              <a:gd name="connsiteX21" fmla="*/ 1184433 w 1935955"/>
              <a:gd name="connsiteY21" fmla="*/ 2546985 h 3313043"/>
              <a:gd name="connsiteX0" fmla="*/ 1166652 w 1935955"/>
              <a:gd name="connsiteY0" fmla="*/ 2542063 h 3313043"/>
              <a:gd name="connsiteX1" fmla="*/ 1176337 w 1935955"/>
              <a:gd name="connsiteY1" fmla="*/ 2183606 h 3313043"/>
              <a:gd name="connsiteX2" fmla="*/ 1409700 w 1935955"/>
              <a:gd name="connsiteY2" fmla="*/ 2166937 h 3313043"/>
              <a:gd name="connsiteX3" fmla="*/ 1464469 w 1935955"/>
              <a:gd name="connsiteY3" fmla="*/ 1476375 h 3313043"/>
              <a:gd name="connsiteX4" fmla="*/ 1666875 w 1935955"/>
              <a:gd name="connsiteY4" fmla="*/ 1173956 h 3313043"/>
              <a:gd name="connsiteX5" fmla="*/ 1693069 w 1935955"/>
              <a:gd name="connsiteY5" fmla="*/ 959644 h 3313043"/>
              <a:gd name="connsiteX6" fmla="*/ 1697831 w 1935955"/>
              <a:gd name="connsiteY6" fmla="*/ 664368 h 3313043"/>
              <a:gd name="connsiteX7" fmla="*/ 1935955 w 1935955"/>
              <a:gd name="connsiteY7" fmla="*/ 445293 h 3313043"/>
              <a:gd name="connsiteX8" fmla="*/ 1814512 w 1935955"/>
              <a:gd name="connsiteY8" fmla="*/ 292893 h 3313043"/>
              <a:gd name="connsiteX9" fmla="*/ 1619250 w 1935955"/>
              <a:gd name="connsiteY9" fmla="*/ 157162 h 3313043"/>
              <a:gd name="connsiteX10" fmla="*/ 202407 w 1935955"/>
              <a:gd name="connsiteY10" fmla="*/ 0 h 3313043"/>
              <a:gd name="connsiteX11" fmla="*/ 114300 w 1935955"/>
              <a:gd name="connsiteY11" fmla="*/ 355282 h 3313043"/>
              <a:gd name="connsiteX12" fmla="*/ 0 w 1935955"/>
              <a:gd name="connsiteY12" fmla="*/ 2536984 h 3313043"/>
              <a:gd name="connsiteX13" fmla="*/ 285750 w 1935955"/>
              <a:gd name="connsiteY13" fmla="*/ 2540793 h 3313043"/>
              <a:gd name="connsiteX14" fmla="*/ 376238 w 1935955"/>
              <a:gd name="connsiteY14" fmla="*/ 3228975 h 3313043"/>
              <a:gd name="connsiteX15" fmla="*/ 531019 w 1935955"/>
              <a:gd name="connsiteY15" fmla="*/ 3298029 h 3313043"/>
              <a:gd name="connsiteX16" fmla="*/ 552450 w 1935955"/>
              <a:gd name="connsiteY16" fmla="*/ 3119436 h 3313043"/>
              <a:gd name="connsiteX17" fmla="*/ 592931 w 1935955"/>
              <a:gd name="connsiteY17" fmla="*/ 3119437 h 3313043"/>
              <a:gd name="connsiteX18" fmla="*/ 604838 w 1935955"/>
              <a:gd name="connsiteY18" fmla="*/ 3062287 h 3313043"/>
              <a:gd name="connsiteX19" fmla="*/ 704850 w 1935955"/>
              <a:gd name="connsiteY19" fmla="*/ 3067049 h 3313043"/>
              <a:gd name="connsiteX20" fmla="*/ 754857 w 1935955"/>
              <a:gd name="connsiteY20" fmla="*/ 2552699 h 3313043"/>
              <a:gd name="connsiteX21" fmla="*/ 1184433 w 1935955"/>
              <a:gd name="connsiteY21" fmla="*/ 2546985 h 3313043"/>
              <a:gd name="connsiteX0" fmla="*/ 1166652 w 1935955"/>
              <a:gd name="connsiteY0" fmla="*/ 2542063 h 3308547"/>
              <a:gd name="connsiteX1" fmla="*/ 1176337 w 1935955"/>
              <a:gd name="connsiteY1" fmla="*/ 2183606 h 3308547"/>
              <a:gd name="connsiteX2" fmla="*/ 1409700 w 1935955"/>
              <a:gd name="connsiteY2" fmla="*/ 2166937 h 3308547"/>
              <a:gd name="connsiteX3" fmla="*/ 1464469 w 1935955"/>
              <a:gd name="connsiteY3" fmla="*/ 1476375 h 3308547"/>
              <a:gd name="connsiteX4" fmla="*/ 1666875 w 1935955"/>
              <a:gd name="connsiteY4" fmla="*/ 1173956 h 3308547"/>
              <a:gd name="connsiteX5" fmla="*/ 1693069 w 1935955"/>
              <a:gd name="connsiteY5" fmla="*/ 959644 h 3308547"/>
              <a:gd name="connsiteX6" fmla="*/ 1697831 w 1935955"/>
              <a:gd name="connsiteY6" fmla="*/ 664368 h 3308547"/>
              <a:gd name="connsiteX7" fmla="*/ 1935955 w 1935955"/>
              <a:gd name="connsiteY7" fmla="*/ 445293 h 3308547"/>
              <a:gd name="connsiteX8" fmla="*/ 1814512 w 1935955"/>
              <a:gd name="connsiteY8" fmla="*/ 292893 h 3308547"/>
              <a:gd name="connsiteX9" fmla="*/ 1619250 w 1935955"/>
              <a:gd name="connsiteY9" fmla="*/ 157162 h 3308547"/>
              <a:gd name="connsiteX10" fmla="*/ 202407 w 1935955"/>
              <a:gd name="connsiteY10" fmla="*/ 0 h 3308547"/>
              <a:gd name="connsiteX11" fmla="*/ 114300 w 1935955"/>
              <a:gd name="connsiteY11" fmla="*/ 355282 h 3308547"/>
              <a:gd name="connsiteX12" fmla="*/ 0 w 1935955"/>
              <a:gd name="connsiteY12" fmla="*/ 2536984 h 3308547"/>
              <a:gd name="connsiteX13" fmla="*/ 285750 w 1935955"/>
              <a:gd name="connsiteY13" fmla="*/ 2540793 h 3308547"/>
              <a:gd name="connsiteX14" fmla="*/ 376238 w 1935955"/>
              <a:gd name="connsiteY14" fmla="*/ 3228975 h 3308547"/>
              <a:gd name="connsiteX15" fmla="*/ 542926 w 1935955"/>
              <a:gd name="connsiteY15" fmla="*/ 3290885 h 3308547"/>
              <a:gd name="connsiteX16" fmla="*/ 552450 w 1935955"/>
              <a:gd name="connsiteY16" fmla="*/ 3119436 h 3308547"/>
              <a:gd name="connsiteX17" fmla="*/ 592931 w 1935955"/>
              <a:gd name="connsiteY17" fmla="*/ 3119437 h 3308547"/>
              <a:gd name="connsiteX18" fmla="*/ 604838 w 1935955"/>
              <a:gd name="connsiteY18" fmla="*/ 3062287 h 3308547"/>
              <a:gd name="connsiteX19" fmla="*/ 704850 w 1935955"/>
              <a:gd name="connsiteY19" fmla="*/ 3067049 h 3308547"/>
              <a:gd name="connsiteX20" fmla="*/ 754857 w 1935955"/>
              <a:gd name="connsiteY20" fmla="*/ 2552699 h 3308547"/>
              <a:gd name="connsiteX21" fmla="*/ 1184433 w 1935955"/>
              <a:gd name="connsiteY21" fmla="*/ 2546985 h 3308547"/>
              <a:gd name="connsiteX0" fmla="*/ 1166652 w 1935955"/>
              <a:gd name="connsiteY0" fmla="*/ 2542063 h 3303617"/>
              <a:gd name="connsiteX1" fmla="*/ 1176337 w 1935955"/>
              <a:gd name="connsiteY1" fmla="*/ 2183606 h 3303617"/>
              <a:gd name="connsiteX2" fmla="*/ 1409700 w 1935955"/>
              <a:gd name="connsiteY2" fmla="*/ 2166937 h 3303617"/>
              <a:gd name="connsiteX3" fmla="*/ 1464469 w 1935955"/>
              <a:gd name="connsiteY3" fmla="*/ 1476375 h 3303617"/>
              <a:gd name="connsiteX4" fmla="*/ 1666875 w 1935955"/>
              <a:gd name="connsiteY4" fmla="*/ 1173956 h 3303617"/>
              <a:gd name="connsiteX5" fmla="*/ 1693069 w 1935955"/>
              <a:gd name="connsiteY5" fmla="*/ 959644 h 3303617"/>
              <a:gd name="connsiteX6" fmla="*/ 1697831 w 1935955"/>
              <a:gd name="connsiteY6" fmla="*/ 664368 h 3303617"/>
              <a:gd name="connsiteX7" fmla="*/ 1935955 w 1935955"/>
              <a:gd name="connsiteY7" fmla="*/ 445293 h 3303617"/>
              <a:gd name="connsiteX8" fmla="*/ 1814512 w 1935955"/>
              <a:gd name="connsiteY8" fmla="*/ 292893 h 3303617"/>
              <a:gd name="connsiteX9" fmla="*/ 1619250 w 1935955"/>
              <a:gd name="connsiteY9" fmla="*/ 157162 h 3303617"/>
              <a:gd name="connsiteX10" fmla="*/ 202407 w 1935955"/>
              <a:gd name="connsiteY10" fmla="*/ 0 h 3303617"/>
              <a:gd name="connsiteX11" fmla="*/ 114300 w 1935955"/>
              <a:gd name="connsiteY11" fmla="*/ 355282 h 3303617"/>
              <a:gd name="connsiteX12" fmla="*/ 0 w 1935955"/>
              <a:gd name="connsiteY12" fmla="*/ 2536984 h 3303617"/>
              <a:gd name="connsiteX13" fmla="*/ 285750 w 1935955"/>
              <a:gd name="connsiteY13" fmla="*/ 2540793 h 3303617"/>
              <a:gd name="connsiteX14" fmla="*/ 376238 w 1935955"/>
              <a:gd name="connsiteY14" fmla="*/ 3228975 h 3303617"/>
              <a:gd name="connsiteX15" fmla="*/ 542926 w 1935955"/>
              <a:gd name="connsiteY15" fmla="*/ 3290885 h 3303617"/>
              <a:gd name="connsiteX16" fmla="*/ 552450 w 1935955"/>
              <a:gd name="connsiteY16" fmla="*/ 3119436 h 3303617"/>
              <a:gd name="connsiteX17" fmla="*/ 592931 w 1935955"/>
              <a:gd name="connsiteY17" fmla="*/ 3119437 h 3303617"/>
              <a:gd name="connsiteX18" fmla="*/ 604838 w 1935955"/>
              <a:gd name="connsiteY18" fmla="*/ 3062287 h 3303617"/>
              <a:gd name="connsiteX19" fmla="*/ 704850 w 1935955"/>
              <a:gd name="connsiteY19" fmla="*/ 3067049 h 3303617"/>
              <a:gd name="connsiteX20" fmla="*/ 754857 w 1935955"/>
              <a:gd name="connsiteY20" fmla="*/ 2552699 h 3303617"/>
              <a:gd name="connsiteX21" fmla="*/ 1184433 w 1935955"/>
              <a:gd name="connsiteY21" fmla="*/ 2546985 h 3303617"/>
              <a:gd name="connsiteX0" fmla="*/ 1166652 w 1935955"/>
              <a:gd name="connsiteY0" fmla="*/ 2542063 h 3303617"/>
              <a:gd name="connsiteX1" fmla="*/ 1176337 w 1935955"/>
              <a:gd name="connsiteY1" fmla="*/ 2183606 h 3303617"/>
              <a:gd name="connsiteX2" fmla="*/ 1409700 w 1935955"/>
              <a:gd name="connsiteY2" fmla="*/ 2166937 h 3303617"/>
              <a:gd name="connsiteX3" fmla="*/ 1464469 w 1935955"/>
              <a:gd name="connsiteY3" fmla="*/ 1476375 h 3303617"/>
              <a:gd name="connsiteX4" fmla="*/ 1666875 w 1935955"/>
              <a:gd name="connsiteY4" fmla="*/ 1173956 h 3303617"/>
              <a:gd name="connsiteX5" fmla="*/ 1693069 w 1935955"/>
              <a:gd name="connsiteY5" fmla="*/ 959644 h 3303617"/>
              <a:gd name="connsiteX6" fmla="*/ 1697831 w 1935955"/>
              <a:gd name="connsiteY6" fmla="*/ 664368 h 3303617"/>
              <a:gd name="connsiteX7" fmla="*/ 1935955 w 1935955"/>
              <a:gd name="connsiteY7" fmla="*/ 445293 h 3303617"/>
              <a:gd name="connsiteX8" fmla="*/ 1814512 w 1935955"/>
              <a:gd name="connsiteY8" fmla="*/ 292893 h 3303617"/>
              <a:gd name="connsiteX9" fmla="*/ 1619250 w 1935955"/>
              <a:gd name="connsiteY9" fmla="*/ 157162 h 3303617"/>
              <a:gd name="connsiteX10" fmla="*/ 202407 w 1935955"/>
              <a:gd name="connsiteY10" fmla="*/ 0 h 3303617"/>
              <a:gd name="connsiteX11" fmla="*/ 114300 w 1935955"/>
              <a:gd name="connsiteY11" fmla="*/ 355282 h 3303617"/>
              <a:gd name="connsiteX12" fmla="*/ 0 w 1935955"/>
              <a:gd name="connsiteY12" fmla="*/ 2536984 h 3303617"/>
              <a:gd name="connsiteX13" fmla="*/ 285750 w 1935955"/>
              <a:gd name="connsiteY13" fmla="*/ 2540793 h 3303617"/>
              <a:gd name="connsiteX14" fmla="*/ 376238 w 1935955"/>
              <a:gd name="connsiteY14" fmla="*/ 3228975 h 3303617"/>
              <a:gd name="connsiteX15" fmla="*/ 542926 w 1935955"/>
              <a:gd name="connsiteY15" fmla="*/ 3290885 h 3303617"/>
              <a:gd name="connsiteX16" fmla="*/ 552450 w 1935955"/>
              <a:gd name="connsiteY16" fmla="*/ 3119436 h 3303617"/>
              <a:gd name="connsiteX17" fmla="*/ 592931 w 1935955"/>
              <a:gd name="connsiteY17" fmla="*/ 3119437 h 3303617"/>
              <a:gd name="connsiteX18" fmla="*/ 604838 w 1935955"/>
              <a:gd name="connsiteY18" fmla="*/ 3062287 h 3303617"/>
              <a:gd name="connsiteX19" fmla="*/ 704850 w 1935955"/>
              <a:gd name="connsiteY19" fmla="*/ 3067049 h 3303617"/>
              <a:gd name="connsiteX20" fmla="*/ 754857 w 1935955"/>
              <a:gd name="connsiteY20" fmla="*/ 2552699 h 3303617"/>
              <a:gd name="connsiteX21" fmla="*/ 1184433 w 1935955"/>
              <a:gd name="connsiteY21" fmla="*/ 2546985 h 3303617"/>
              <a:gd name="connsiteX0" fmla="*/ 1166652 w 1935955"/>
              <a:gd name="connsiteY0" fmla="*/ 2542063 h 3303617"/>
              <a:gd name="connsiteX1" fmla="*/ 1176337 w 1935955"/>
              <a:gd name="connsiteY1" fmla="*/ 2183606 h 3303617"/>
              <a:gd name="connsiteX2" fmla="*/ 1409700 w 1935955"/>
              <a:gd name="connsiteY2" fmla="*/ 2166937 h 3303617"/>
              <a:gd name="connsiteX3" fmla="*/ 1464469 w 1935955"/>
              <a:gd name="connsiteY3" fmla="*/ 1476375 h 3303617"/>
              <a:gd name="connsiteX4" fmla="*/ 1666875 w 1935955"/>
              <a:gd name="connsiteY4" fmla="*/ 1173956 h 3303617"/>
              <a:gd name="connsiteX5" fmla="*/ 1693069 w 1935955"/>
              <a:gd name="connsiteY5" fmla="*/ 959644 h 3303617"/>
              <a:gd name="connsiteX6" fmla="*/ 1697831 w 1935955"/>
              <a:gd name="connsiteY6" fmla="*/ 664368 h 3303617"/>
              <a:gd name="connsiteX7" fmla="*/ 1935955 w 1935955"/>
              <a:gd name="connsiteY7" fmla="*/ 445293 h 3303617"/>
              <a:gd name="connsiteX8" fmla="*/ 1814512 w 1935955"/>
              <a:gd name="connsiteY8" fmla="*/ 292893 h 3303617"/>
              <a:gd name="connsiteX9" fmla="*/ 1619250 w 1935955"/>
              <a:gd name="connsiteY9" fmla="*/ 157162 h 3303617"/>
              <a:gd name="connsiteX10" fmla="*/ 202407 w 1935955"/>
              <a:gd name="connsiteY10" fmla="*/ 0 h 3303617"/>
              <a:gd name="connsiteX11" fmla="*/ 114300 w 1935955"/>
              <a:gd name="connsiteY11" fmla="*/ 355282 h 3303617"/>
              <a:gd name="connsiteX12" fmla="*/ 0 w 1935955"/>
              <a:gd name="connsiteY12" fmla="*/ 2536984 h 3303617"/>
              <a:gd name="connsiteX13" fmla="*/ 285750 w 1935955"/>
              <a:gd name="connsiteY13" fmla="*/ 2540793 h 3303617"/>
              <a:gd name="connsiteX14" fmla="*/ 376238 w 1935955"/>
              <a:gd name="connsiteY14" fmla="*/ 3228975 h 3303617"/>
              <a:gd name="connsiteX15" fmla="*/ 542926 w 1935955"/>
              <a:gd name="connsiteY15" fmla="*/ 3290885 h 3303617"/>
              <a:gd name="connsiteX16" fmla="*/ 552450 w 1935955"/>
              <a:gd name="connsiteY16" fmla="*/ 3119436 h 3303617"/>
              <a:gd name="connsiteX17" fmla="*/ 592931 w 1935955"/>
              <a:gd name="connsiteY17" fmla="*/ 3119437 h 3303617"/>
              <a:gd name="connsiteX18" fmla="*/ 604838 w 1935955"/>
              <a:gd name="connsiteY18" fmla="*/ 3062287 h 3303617"/>
              <a:gd name="connsiteX19" fmla="*/ 704850 w 1935955"/>
              <a:gd name="connsiteY19" fmla="*/ 3067049 h 3303617"/>
              <a:gd name="connsiteX20" fmla="*/ 754857 w 1935955"/>
              <a:gd name="connsiteY20" fmla="*/ 2552699 h 3303617"/>
              <a:gd name="connsiteX21" fmla="*/ 1184433 w 1935955"/>
              <a:gd name="connsiteY21" fmla="*/ 2546985 h 3303617"/>
              <a:gd name="connsiteX0" fmla="*/ 1166652 w 1935955"/>
              <a:gd name="connsiteY0" fmla="*/ 2542063 h 3303617"/>
              <a:gd name="connsiteX1" fmla="*/ 1176337 w 1935955"/>
              <a:gd name="connsiteY1" fmla="*/ 2183606 h 3303617"/>
              <a:gd name="connsiteX2" fmla="*/ 1409700 w 1935955"/>
              <a:gd name="connsiteY2" fmla="*/ 2166937 h 3303617"/>
              <a:gd name="connsiteX3" fmla="*/ 1464469 w 1935955"/>
              <a:gd name="connsiteY3" fmla="*/ 1476375 h 3303617"/>
              <a:gd name="connsiteX4" fmla="*/ 1666875 w 1935955"/>
              <a:gd name="connsiteY4" fmla="*/ 1173956 h 3303617"/>
              <a:gd name="connsiteX5" fmla="*/ 1693069 w 1935955"/>
              <a:gd name="connsiteY5" fmla="*/ 959644 h 3303617"/>
              <a:gd name="connsiteX6" fmla="*/ 1697831 w 1935955"/>
              <a:gd name="connsiteY6" fmla="*/ 664368 h 3303617"/>
              <a:gd name="connsiteX7" fmla="*/ 1935955 w 1935955"/>
              <a:gd name="connsiteY7" fmla="*/ 445293 h 3303617"/>
              <a:gd name="connsiteX8" fmla="*/ 1814512 w 1935955"/>
              <a:gd name="connsiteY8" fmla="*/ 292893 h 3303617"/>
              <a:gd name="connsiteX9" fmla="*/ 1619250 w 1935955"/>
              <a:gd name="connsiteY9" fmla="*/ 157162 h 3303617"/>
              <a:gd name="connsiteX10" fmla="*/ 202407 w 1935955"/>
              <a:gd name="connsiteY10" fmla="*/ 0 h 3303617"/>
              <a:gd name="connsiteX11" fmla="*/ 114300 w 1935955"/>
              <a:gd name="connsiteY11" fmla="*/ 355282 h 3303617"/>
              <a:gd name="connsiteX12" fmla="*/ 0 w 1935955"/>
              <a:gd name="connsiteY12" fmla="*/ 2536984 h 3303617"/>
              <a:gd name="connsiteX13" fmla="*/ 285750 w 1935955"/>
              <a:gd name="connsiteY13" fmla="*/ 2540793 h 3303617"/>
              <a:gd name="connsiteX14" fmla="*/ 376238 w 1935955"/>
              <a:gd name="connsiteY14" fmla="*/ 3228975 h 3303617"/>
              <a:gd name="connsiteX15" fmla="*/ 542926 w 1935955"/>
              <a:gd name="connsiteY15" fmla="*/ 3290885 h 3303617"/>
              <a:gd name="connsiteX16" fmla="*/ 552450 w 1935955"/>
              <a:gd name="connsiteY16" fmla="*/ 3119436 h 3303617"/>
              <a:gd name="connsiteX17" fmla="*/ 592931 w 1935955"/>
              <a:gd name="connsiteY17" fmla="*/ 3119437 h 3303617"/>
              <a:gd name="connsiteX18" fmla="*/ 604838 w 1935955"/>
              <a:gd name="connsiteY18" fmla="*/ 3062287 h 3303617"/>
              <a:gd name="connsiteX19" fmla="*/ 704850 w 1935955"/>
              <a:gd name="connsiteY19" fmla="*/ 3067049 h 3303617"/>
              <a:gd name="connsiteX20" fmla="*/ 754857 w 1935955"/>
              <a:gd name="connsiteY20" fmla="*/ 2552699 h 3303617"/>
              <a:gd name="connsiteX21" fmla="*/ 1184433 w 1935955"/>
              <a:gd name="connsiteY21" fmla="*/ 2546985 h 3303617"/>
              <a:gd name="connsiteX0" fmla="*/ 1166652 w 1935955"/>
              <a:gd name="connsiteY0" fmla="*/ 2542063 h 3303617"/>
              <a:gd name="connsiteX1" fmla="*/ 1176337 w 1935955"/>
              <a:gd name="connsiteY1" fmla="*/ 2183606 h 3303617"/>
              <a:gd name="connsiteX2" fmla="*/ 1409700 w 1935955"/>
              <a:gd name="connsiteY2" fmla="*/ 2166937 h 3303617"/>
              <a:gd name="connsiteX3" fmla="*/ 1464469 w 1935955"/>
              <a:gd name="connsiteY3" fmla="*/ 1476375 h 3303617"/>
              <a:gd name="connsiteX4" fmla="*/ 1666875 w 1935955"/>
              <a:gd name="connsiteY4" fmla="*/ 1173956 h 3303617"/>
              <a:gd name="connsiteX5" fmla="*/ 1693069 w 1935955"/>
              <a:gd name="connsiteY5" fmla="*/ 959644 h 3303617"/>
              <a:gd name="connsiteX6" fmla="*/ 1697831 w 1935955"/>
              <a:gd name="connsiteY6" fmla="*/ 664368 h 3303617"/>
              <a:gd name="connsiteX7" fmla="*/ 1935955 w 1935955"/>
              <a:gd name="connsiteY7" fmla="*/ 445293 h 3303617"/>
              <a:gd name="connsiteX8" fmla="*/ 1814512 w 1935955"/>
              <a:gd name="connsiteY8" fmla="*/ 292893 h 3303617"/>
              <a:gd name="connsiteX9" fmla="*/ 1619250 w 1935955"/>
              <a:gd name="connsiteY9" fmla="*/ 157162 h 3303617"/>
              <a:gd name="connsiteX10" fmla="*/ 202407 w 1935955"/>
              <a:gd name="connsiteY10" fmla="*/ 0 h 3303617"/>
              <a:gd name="connsiteX11" fmla="*/ 114300 w 1935955"/>
              <a:gd name="connsiteY11" fmla="*/ 355282 h 3303617"/>
              <a:gd name="connsiteX12" fmla="*/ 0 w 1935955"/>
              <a:gd name="connsiteY12" fmla="*/ 2536984 h 3303617"/>
              <a:gd name="connsiteX13" fmla="*/ 285750 w 1935955"/>
              <a:gd name="connsiteY13" fmla="*/ 2540793 h 3303617"/>
              <a:gd name="connsiteX14" fmla="*/ 376238 w 1935955"/>
              <a:gd name="connsiteY14" fmla="*/ 3228975 h 3303617"/>
              <a:gd name="connsiteX15" fmla="*/ 542926 w 1935955"/>
              <a:gd name="connsiteY15" fmla="*/ 3290885 h 3303617"/>
              <a:gd name="connsiteX16" fmla="*/ 552450 w 1935955"/>
              <a:gd name="connsiteY16" fmla="*/ 3119436 h 3303617"/>
              <a:gd name="connsiteX17" fmla="*/ 592931 w 1935955"/>
              <a:gd name="connsiteY17" fmla="*/ 3119437 h 3303617"/>
              <a:gd name="connsiteX18" fmla="*/ 604838 w 1935955"/>
              <a:gd name="connsiteY18" fmla="*/ 3062287 h 3303617"/>
              <a:gd name="connsiteX19" fmla="*/ 704850 w 1935955"/>
              <a:gd name="connsiteY19" fmla="*/ 3067049 h 3303617"/>
              <a:gd name="connsiteX20" fmla="*/ 754857 w 1935955"/>
              <a:gd name="connsiteY20" fmla="*/ 2552699 h 3303617"/>
              <a:gd name="connsiteX21" fmla="*/ 1184433 w 1935955"/>
              <a:gd name="connsiteY21" fmla="*/ 2546985 h 3303617"/>
              <a:gd name="connsiteX0" fmla="*/ 1166652 w 1935955"/>
              <a:gd name="connsiteY0" fmla="*/ 2542063 h 3303617"/>
              <a:gd name="connsiteX1" fmla="*/ 1176337 w 1935955"/>
              <a:gd name="connsiteY1" fmla="*/ 2183606 h 3303617"/>
              <a:gd name="connsiteX2" fmla="*/ 1409700 w 1935955"/>
              <a:gd name="connsiteY2" fmla="*/ 2166937 h 3303617"/>
              <a:gd name="connsiteX3" fmla="*/ 1464469 w 1935955"/>
              <a:gd name="connsiteY3" fmla="*/ 1476375 h 3303617"/>
              <a:gd name="connsiteX4" fmla="*/ 1666875 w 1935955"/>
              <a:gd name="connsiteY4" fmla="*/ 1173956 h 3303617"/>
              <a:gd name="connsiteX5" fmla="*/ 1693069 w 1935955"/>
              <a:gd name="connsiteY5" fmla="*/ 959644 h 3303617"/>
              <a:gd name="connsiteX6" fmla="*/ 1697831 w 1935955"/>
              <a:gd name="connsiteY6" fmla="*/ 664368 h 3303617"/>
              <a:gd name="connsiteX7" fmla="*/ 1935955 w 1935955"/>
              <a:gd name="connsiteY7" fmla="*/ 445293 h 3303617"/>
              <a:gd name="connsiteX8" fmla="*/ 1814512 w 1935955"/>
              <a:gd name="connsiteY8" fmla="*/ 292893 h 3303617"/>
              <a:gd name="connsiteX9" fmla="*/ 1619250 w 1935955"/>
              <a:gd name="connsiteY9" fmla="*/ 157162 h 3303617"/>
              <a:gd name="connsiteX10" fmla="*/ 202407 w 1935955"/>
              <a:gd name="connsiteY10" fmla="*/ 0 h 3303617"/>
              <a:gd name="connsiteX11" fmla="*/ 114300 w 1935955"/>
              <a:gd name="connsiteY11" fmla="*/ 355282 h 3303617"/>
              <a:gd name="connsiteX12" fmla="*/ 0 w 1935955"/>
              <a:gd name="connsiteY12" fmla="*/ 2536984 h 3303617"/>
              <a:gd name="connsiteX13" fmla="*/ 285750 w 1935955"/>
              <a:gd name="connsiteY13" fmla="*/ 2540793 h 3303617"/>
              <a:gd name="connsiteX14" fmla="*/ 376238 w 1935955"/>
              <a:gd name="connsiteY14" fmla="*/ 3228975 h 3303617"/>
              <a:gd name="connsiteX15" fmla="*/ 542926 w 1935955"/>
              <a:gd name="connsiteY15" fmla="*/ 3290885 h 3303617"/>
              <a:gd name="connsiteX16" fmla="*/ 547687 w 1935955"/>
              <a:gd name="connsiteY16" fmla="*/ 3119436 h 3303617"/>
              <a:gd name="connsiteX17" fmla="*/ 592931 w 1935955"/>
              <a:gd name="connsiteY17" fmla="*/ 3119437 h 3303617"/>
              <a:gd name="connsiteX18" fmla="*/ 604838 w 1935955"/>
              <a:gd name="connsiteY18" fmla="*/ 3062287 h 3303617"/>
              <a:gd name="connsiteX19" fmla="*/ 704850 w 1935955"/>
              <a:gd name="connsiteY19" fmla="*/ 3067049 h 3303617"/>
              <a:gd name="connsiteX20" fmla="*/ 754857 w 1935955"/>
              <a:gd name="connsiteY20" fmla="*/ 2552699 h 3303617"/>
              <a:gd name="connsiteX21" fmla="*/ 1184433 w 1935955"/>
              <a:gd name="connsiteY21" fmla="*/ 2546985 h 3303617"/>
              <a:gd name="connsiteX0" fmla="*/ 1166652 w 1935955"/>
              <a:gd name="connsiteY0" fmla="*/ 2542063 h 3303617"/>
              <a:gd name="connsiteX1" fmla="*/ 1176337 w 1935955"/>
              <a:gd name="connsiteY1" fmla="*/ 2183606 h 3303617"/>
              <a:gd name="connsiteX2" fmla="*/ 1409700 w 1935955"/>
              <a:gd name="connsiteY2" fmla="*/ 2166937 h 3303617"/>
              <a:gd name="connsiteX3" fmla="*/ 1464469 w 1935955"/>
              <a:gd name="connsiteY3" fmla="*/ 1476375 h 3303617"/>
              <a:gd name="connsiteX4" fmla="*/ 1666875 w 1935955"/>
              <a:gd name="connsiteY4" fmla="*/ 1173956 h 3303617"/>
              <a:gd name="connsiteX5" fmla="*/ 1693069 w 1935955"/>
              <a:gd name="connsiteY5" fmla="*/ 959644 h 3303617"/>
              <a:gd name="connsiteX6" fmla="*/ 1697831 w 1935955"/>
              <a:gd name="connsiteY6" fmla="*/ 664368 h 3303617"/>
              <a:gd name="connsiteX7" fmla="*/ 1935955 w 1935955"/>
              <a:gd name="connsiteY7" fmla="*/ 445293 h 3303617"/>
              <a:gd name="connsiteX8" fmla="*/ 1814512 w 1935955"/>
              <a:gd name="connsiteY8" fmla="*/ 292893 h 3303617"/>
              <a:gd name="connsiteX9" fmla="*/ 1619250 w 1935955"/>
              <a:gd name="connsiteY9" fmla="*/ 157162 h 3303617"/>
              <a:gd name="connsiteX10" fmla="*/ 202407 w 1935955"/>
              <a:gd name="connsiteY10" fmla="*/ 0 h 3303617"/>
              <a:gd name="connsiteX11" fmla="*/ 114300 w 1935955"/>
              <a:gd name="connsiteY11" fmla="*/ 355282 h 3303617"/>
              <a:gd name="connsiteX12" fmla="*/ 0 w 1935955"/>
              <a:gd name="connsiteY12" fmla="*/ 2536984 h 3303617"/>
              <a:gd name="connsiteX13" fmla="*/ 285750 w 1935955"/>
              <a:gd name="connsiteY13" fmla="*/ 2540793 h 3303617"/>
              <a:gd name="connsiteX14" fmla="*/ 376238 w 1935955"/>
              <a:gd name="connsiteY14" fmla="*/ 3228975 h 3303617"/>
              <a:gd name="connsiteX15" fmla="*/ 542926 w 1935955"/>
              <a:gd name="connsiteY15" fmla="*/ 3290885 h 3303617"/>
              <a:gd name="connsiteX16" fmla="*/ 547687 w 1935955"/>
              <a:gd name="connsiteY16" fmla="*/ 3119436 h 3303617"/>
              <a:gd name="connsiteX17" fmla="*/ 590550 w 1935955"/>
              <a:gd name="connsiteY17" fmla="*/ 3114675 h 3303617"/>
              <a:gd name="connsiteX18" fmla="*/ 604838 w 1935955"/>
              <a:gd name="connsiteY18" fmla="*/ 3062287 h 3303617"/>
              <a:gd name="connsiteX19" fmla="*/ 704850 w 1935955"/>
              <a:gd name="connsiteY19" fmla="*/ 3067049 h 3303617"/>
              <a:gd name="connsiteX20" fmla="*/ 754857 w 1935955"/>
              <a:gd name="connsiteY20" fmla="*/ 2552699 h 3303617"/>
              <a:gd name="connsiteX21" fmla="*/ 1184433 w 1935955"/>
              <a:gd name="connsiteY21" fmla="*/ 2546985 h 3303617"/>
              <a:gd name="connsiteX0" fmla="*/ 1166652 w 1935955"/>
              <a:gd name="connsiteY0" fmla="*/ 2542063 h 3303617"/>
              <a:gd name="connsiteX1" fmla="*/ 1176337 w 1935955"/>
              <a:gd name="connsiteY1" fmla="*/ 2183606 h 3303617"/>
              <a:gd name="connsiteX2" fmla="*/ 1409700 w 1935955"/>
              <a:gd name="connsiteY2" fmla="*/ 2166937 h 3303617"/>
              <a:gd name="connsiteX3" fmla="*/ 1464469 w 1935955"/>
              <a:gd name="connsiteY3" fmla="*/ 1476375 h 3303617"/>
              <a:gd name="connsiteX4" fmla="*/ 1666875 w 1935955"/>
              <a:gd name="connsiteY4" fmla="*/ 1173956 h 3303617"/>
              <a:gd name="connsiteX5" fmla="*/ 1693069 w 1935955"/>
              <a:gd name="connsiteY5" fmla="*/ 959644 h 3303617"/>
              <a:gd name="connsiteX6" fmla="*/ 1697831 w 1935955"/>
              <a:gd name="connsiteY6" fmla="*/ 664368 h 3303617"/>
              <a:gd name="connsiteX7" fmla="*/ 1935955 w 1935955"/>
              <a:gd name="connsiteY7" fmla="*/ 445293 h 3303617"/>
              <a:gd name="connsiteX8" fmla="*/ 1814512 w 1935955"/>
              <a:gd name="connsiteY8" fmla="*/ 292893 h 3303617"/>
              <a:gd name="connsiteX9" fmla="*/ 1619250 w 1935955"/>
              <a:gd name="connsiteY9" fmla="*/ 157162 h 3303617"/>
              <a:gd name="connsiteX10" fmla="*/ 202407 w 1935955"/>
              <a:gd name="connsiteY10" fmla="*/ 0 h 3303617"/>
              <a:gd name="connsiteX11" fmla="*/ 114300 w 1935955"/>
              <a:gd name="connsiteY11" fmla="*/ 355282 h 3303617"/>
              <a:gd name="connsiteX12" fmla="*/ 0 w 1935955"/>
              <a:gd name="connsiteY12" fmla="*/ 2536984 h 3303617"/>
              <a:gd name="connsiteX13" fmla="*/ 285750 w 1935955"/>
              <a:gd name="connsiteY13" fmla="*/ 2540793 h 3303617"/>
              <a:gd name="connsiteX14" fmla="*/ 376238 w 1935955"/>
              <a:gd name="connsiteY14" fmla="*/ 3228975 h 3303617"/>
              <a:gd name="connsiteX15" fmla="*/ 542926 w 1935955"/>
              <a:gd name="connsiteY15" fmla="*/ 3290885 h 3303617"/>
              <a:gd name="connsiteX16" fmla="*/ 547687 w 1935955"/>
              <a:gd name="connsiteY16" fmla="*/ 3119436 h 3303617"/>
              <a:gd name="connsiteX17" fmla="*/ 590550 w 1935955"/>
              <a:gd name="connsiteY17" fmla="*/ 3114675 h 3303617"/>
              <a:gd name="connsiteX18" fmla="*/ 604838 w 1935955"/>
              <a:gd name="connsiteY18" fmla="*/ 3062287 h 3303617"/>
              <a:gd name="connsiteX19" fmla="*/ 704850 w 1935955"/>
              <a:gd name="connsiteY19" fmla="*/ 3067049 h 3303617"/>
              <a:gd name="connsiteX20" fmla="*/ 754857 w 1935955"/>
              <a:gd name="connsiteY20" fmla="*/ 2552699 h 3303617"/>
              <a:gd name="connsiteX21" fmla="*/ 1184433 w 1935955"/>
              <a:gd name="connsiteY21" fmla="*/ 2546985 h 3303617"/>
              <a:gd name="connsiteX0" fmla="*/ 1166652 w 1935955"/>
              <a:gd name="connsiteY0" fmla="*/ 2542063 h 3344332"/>
              <a:gd name="connsiteX1" fmla="*/ 1176337 w 1935955"/>
              <a:gd name="connsiteY1" fmla="*/ 2183606 h 3344332"/>
              <a:gd name="connsiteX2" fmla="*/ 1409700 w 1935955"/>
              <a:gd name="connsiteY2" fmla="*/ 2166937 h 3344332"/>
              <a:gd name="connsiteX3" fmla="*/ 1464469 w 1935955"/>
              <a:gd name="connsiteY3" fmla="*/ 1476375 h 3344332"/>
              <a:gd name="connsiteX4" fmla="*/ 1666875 w 1935955"/>
              <a:gd name="connsiteY4" fmla="*/ 1173956 h 3344332"/>
              <a:gd name="connsiteX5" fmla="*/ 1693069 w 1935955"/>
              <a:gd name="connsiteY5" fmla="*/ 959644 h 3344332"/>
              <a:gd name="connsiteX6" fmla="*/ 1697831 w 1935955"/>
              <a:gd name="connsiteY6" fmla="*/ 664368 h 3344332"/>
              <a:gd name="connsiteX7" fmla="*/ 1935955 w 1935955"/>
              <a:gd name="connsiteY7" fmla="*/ 445293 h 3344332"/>
              <a:gd name="connsiteX8" fmla="*/ 1814512 w 1935955"/>
              <a:gd name="connsiteY8" fmla="*/ 292893 h 3344332"/>
              <a:gd name="connsiteX9" fmla="*/ 1619250 w 1935955"/>
              <a:gd name="connsiteY9" fmla="*/ 157162 h 3344332"/>
              <a:gd name="connsiteX10" fmla="*/ 202407 w 1935955"/>
              <a:gd name="connsiteY10" fmla="*/ 0 h 3344332"/>
              <a:gd name="connsiteX11" fmla="*/ 114300 w 1935955"/>
              <a:gd name="connsiteY11" fmla="*/ 355282 h 3344332"/>
              <a:gd name="connsiteX12" fmla="*/ 0 w 1935955"/>
              <a:gd name="connsiteY12" fmla="*/ 2536984 h 3344332"/>
              <a:gd name="connsiteX13" fmla="*/ 285750 w 1935955"/>
              <a:gd name="connsiteY13" fmla="*/ 2540793 h 3344332"/>
              <a:gd name="connsiteX14" fmla="*/ 404813 w 1935955"/>
              <a:gd name="connsiteY14" fmla="*/ 3295650 h 3344332"/>
              <a:gd name="connsiteX15" fmla="*/ 542926 w 1935955"/>
              <a:gd name="connsiteY15" fmla="*/ 3290885 h 3344332"/>
              <a:gd name="connsiteX16" fmla="*/ 547687 w 1935955"/>
              <a:gd name="connsiteY16" fmla="*/ 3119436 h 3344332"/>
              <a:gd name="connsiteX17" fmla="*/ 590550 w 1935955"/>
              <a:gd name="connsiteY17" fmla="*/ 3114675 h 3344332"/>
              <a:gd name="connsiteX18" fmla="*/ 604838 w 1935955"/>
              <a:gd name="connsiteY18" fmla="*/ 3062287 h 3344332"/>
              <a:gd name="connsiteX19" fmla="*/ 704850 w 1935955"/>
              <a:gd name="connsiteY19" fmla="*/ 3067049 h 3344332"/>
              <a:gd name="connsiteX20" fmla="*/ 754857 w 1935955"/>
              <a:gd name="connsiteY20" fmla="*/ 2552699 h 3344332"/>
              <a:gd name="connsiteX21" fmla="*/ 1184433 w 1935955"/>
              <a:gd name="connsiteY21" fmla="*/ 2546985 h 3344332"/>
              <a:gd name="connsiteX0" fmla="*/ 1166652 w 1935955"/>
              <a:gd name="connsiteY0" fmla="*/ 2542063 h 3295650"/>
              <a:gd name="connsiteX1" fmla="*/ 1176337 w 1935955"/>
              <a:gd name="connsiteY1" fmla="*/ 2183606 h 3295650"/>
              <a:gd name="connsiteX2" fmla="*/ 1409700 w 1935955"/>
              <a:gd name="connsiteY2" fmla="*/ 2166937 h 3295650"/>
              <a:gd name="connsiteX3" fmla="*/ 1464469 w 1935955"/>
              <a:gd name="connsiteY3" fmla="*/ 1476375 h 3295650"/>
              <a:gd name="connsiteX4" fmla="*/ 1666875 w 1935955"/>
              <a:gd name="connsiteY4" fmla="*/ 1173956 h 3295650"/>
              <a:gd name="connsiteX5" fmla="*/ 1693069 w 1935955"/>
              <a:gd name="connsiteY5" fmla="*/ 959644 h 3295650"/>
              <a:gd name="connsiteX6" fmla="*/ 1697831 w 1935955"/>
              <a:gd name="connsiteY6" fmla="*/ 664368 h 3295650"/>
              <a:gd name="connsiteX7" fmla="*/ 1935955 w 1935955"/>
              <a:gd name="connsiteY7" fmla="*/ 445293 h 3295650"/>
              <a:gd name="connsiteX8" fmla="*/ 1814512 w 1935955"/>
              <a:gd name="connsiteY8" fmla="*/ 292893 h 3295650"/>
              <a:gd name="connsiteX9" fmla="*/ 1619250 w 1935955"/>
              <a:gd name="connsiteY9" fmla="*/ 157162 h 3295650"/>
              <a:gd name="connsiteX10" fmla="*/ 202407 w 1935955"/>
              <a:gd name="connsiteY10" fmla="*/ 0 h 3295650"/>
              <a:gd name="connsiteX11" fmla="*/ 114300 w 1935955"/>
              <a:gd name="connsiteY11" fmla="*/ 355282 h 3295650"/>
              <a:gd name="connsiteX12" fmla="*/ 0 w 1935955"/>
              <a:gd name="connsiteY12" fmla="*/ 2536984 h 3295650"/>
              <a:gd name="connsiteX13" fmla="*/ 285750 w 1935955"/>
              <a:gd name="connsiteY13" fmla="*/ 2540793 h 3295650"/>
              <a:gd name="connsiteX14" fmla="*/ 404813 w 1935955"/>
              <a:gd name="connsiteY14" fmla="*/ 3295650 h 3295650"/>
              <a:gd name="connsiteX15" fmla="*/ 542926 w 1935955"/>
              <a:gd name="connsiteY15" fmla="*/ 3290885 h 3295650"/>
              <a:gd name="connsiteX16" fmla="*/ 547687 w 1935955"/>
              <a:gd name="connsiteY16" fmla="*/ 3119436 h 3295650"/>
              <a:gd name="connsiteX17" fmla="*/ 590550 w 1935955"/>
              <a:gd name="connsiteY17" fmla="*/ 3114675 h 3295650"/>
              <a:gd name="connsiteX18" fmla="*/ 604838 w 1935955"/>
              <a:gd name="connsiteY18" fmla="*/ 3062287 h 3295650"/>
              <a:gd name="connsiteX19" fmla="*/ 704850 w 1935955"/>
              <a:gd name="connsiteY19" fmla="*/ 3067049 h 3295650"/>
              <a:gd name="connsiteX20" fmla="*/ 754857 w 1935955"/>
              <a:gd name="connsiteY20" fmla="*/ 2552699 h 3295650"/>
              <a:gd name="connsiteX21" fmla="*/ 1184433 w 1935955"/>
              <a:gd name="connsiteY21" fmla="*/ 2546985 h 3295650"/>
              <a:gd name="connsiteX0" fmla="*/ 1166652 w 1935955"/>
              <a:gd name="connsiteY0" fmla="*/ 2542063 h 3295650"/>
              <a:gd name="connsiteX1" fmla="*/ 1176337 w 1935955"/>
              <a:gd name="connsiteY1" fmla="*/ 2183606 h 3295650"/>
              <a:gd name="connsiteX2" fmla="*/ 1409700 w 1935955"/>
              <a:gd name="connsiteY2" fmla="*/ 2166937 h 3295650"/>
              <a:gd name="connsiteX3" fmla="*/ 1464469 w 1935955"/>
              <a:gd name="connsiteY3" fmla="*/ 1476375 h 3295650"/>
              <a:gd name="connsiteX4" fmla="*/ 1666875 w 1935955"/>
              <a:gd name="connsiteY4" fmla="*/ 1173956 h 3295650"/>
              <a:gd name="connsiteX5" fmla="*/ 1693069 w 1935955"/>
              <a:gd name="connsiteY5" fmla="*/ 959644 h 3295650"/>
              <a:gd name="connsiteX6" fmla="*/ 1697831 w 1935955"/>
              <a:gd name="connsiteY6" fmla="*/ 664368 h 3295650"/>
              <a:gd name="connsiteX7" fmla="*/ 1935955 w 1935955"/>
              <a:gd name="connsiteY7" fmla="*/ 445293 h 3295650"/>
              <a:gd name="connsiteX8" fmla="*/ 1814512 w 1935955"/>
              <a:gd name="connsiteY8" fmla="*/ 292893 h 3295650"/>
              <a:gd name="connsiteX9" fmla="*/ 1619250 w 1935955"/>
              <a:gd name="connsiteY9" fmla="*/ 157162 h 3295650"/>
              <a:gd name="connsiteX10" fmla="*/ 202407 w 1935955"/>
              <a:gd name="connsiteY10" fmla="*/ 0 h 3295650"/>
              <a:gd name="connsiteX11" fmla="*/ 114300 w 1935955"/>
              <a:gd name="connsiteY11" fmla="*/ 355282 h 3295650"/>
              <a:gd name="connsiteX12" fmla="*/ 0 w 1935955"/>
              <a:gd name="connsiteY12" fmla="*/ 2536984 h 3295650"/>
              <a:gd name="connsiteX13" fmla="*/ 285750 w 1935955"/>
              <a:gd name="connsiteY13" fmla="*/ 2540793 h 3295650"/>
              <a:gd name="connsiteX14" fmla="*/ 404813 w 1935955"/>
              <a:gd name="connsiteY14" fmla="*/ 3295650 h 3295650"/>
              <a:gd name="connsiteX15" fmla="*/ 542926 w 1935955"/>
              <a:gd name="connsiteY15" fmla="*/ 3290885 h 3295650"/>
              <a:gd name="connsiteX16" fmla="*/ 547687 w 1935955"/>
              <a:gd name="connsiteY16" fmla="*/ 3119436 h 3295650"/>
              <a:gd name="connsiteX17" fmla="*/ 590550 w 1935955"/>
              <a:gd name="connsiteY17" fmla="*/ 3114675 h 3295650"/>
              <a:gd name="connsiteX18" fmla="*/ 604838 w 1935955"/>
              <a:gd name="connsiteY18" fmla="*/ 3062287 h 3295650"/>
              <a:gd name="connsiteX19" fmla="*/ 704850 w 1935955"/>
              <a:gd name="connsiteY19" fmla="*/ 3067049 h 3295650"/>
              <a:gd name="connsiteX20" fmla="*/ 754857 w 1935955"/>
              <a:gd name="connsiteY20" fmla="*/ 2552699 h 3295650"/>
              <a:gd name="connsiteX21" fmla="*/ 1184433 w 1935955"/>
              <a:gd name="connsiteY21" fmla="*/ 2546985 h 3295650"/>
              <a:gd name="connsiteX0" fmla="*/ 1166652 w 1935955"/>
              <a:gd name="connsiteY0" fmla="*/ 2542063 h 3302793"/>
              <a:gd name="connsiteX1" fmla="*/ 1176337 w 1935955"/>
              <a:gd name="connsiteY1" fmla="*/ 2183606 h 3302793"/>
              <a:gd name="connsiteX2" fmla="*/ 1409700 w 1935955"/>
              <a:gd name="connsiteY2" fmla="*/ 2166937 h 3302793"/>
              <a:gd name="connsiteX3" fmla="*/ 1464469 w 1935955"/>
              <a:gd name="connsiteY3" fmla="*/ 1476375 h 3302793"/>
              <a:gd name="connsiteX4" fmla="*/ 1666875 w 1935955"/>
              <a:gd name="connsiteY4" fmla="*/ 1173956 h 3302793"/>
              <a:gd name="connsiteX5" fmla="*/ 1693069 w 1935955"/>
              <a:gd name="connsiteY5" fmla="*/ 959644 h 3302793"/>
              <a:gd name="connsiteX6" fmla="*/ 1697831 w 1935955"/>
              <a:gd name="connsiteY6" fmla="*/ 664368 h 3302793"/>
              <a:gd name="connsiteX7" fmla="*/ 1935955 w 1935955"/>
              <a:gd name="connsiteY7" fmla="*/ 445293 h 3302793"/>
              <a:gd name="connsiteX8" fmla="*/ 1814512 w 1935955"/>
              <a:gd name="connsiteY8" fmla="*/ 292893 h 3302793"/>
              <a:gd name="connsiteX9" fmla="*/ 1619250 w 1935955"/>
              <a:gd name="connsiteY9" fmla="*/ 157162 h 3302793"/>
              <a:gd name="connsiteX10" fmla="*/ 202407 w 1935955"/>
              <a:gd name="connsiteY10" fmla="*/ 0 h 3302793"/>
              <a:gd name="connsiteX11" fmla="*/ 114300 w 1935955"/>
              <a:gd name="connsiteY11" fmla="*/ 355282 h 3302793"/>
              <a:gd name="connsiteX12" fmla="*/ 0 w 1935955"/>
              <a:gd name="connsiteY12" fmla="*/ 2536984 h 3302793"/>
              <a:gd name="connsiteX13" fmla="*/ 285750 w 1935955"/>
              <a:gd name="connsiteY13" fmla="*/ 2540793 h 3302793"/>
              <a:gd name="connsiteX14" fmla="*/ 397669 w 1935955"/>
              <a:gd name="connsiteY14" fmla="*/ 3302793 h 3302793"/>
              <a:gd name="connsiteX15" fmla="*/ 542926 w 1935955"/>
              <a:gd name="connsiteY15" fmla="*/ 3290885 h 3302793"/>
              <a:gd name="connsiteX16" fmla="*/ 547687 w 1935955"/>
              <a:gd name="connsiteY16" fmla="*/ 3119436 h 3302793"/>
              <a:gd name="connsiteX17" fmla="*/ 590550 w 1935955"/>
              <a:gd name="connsiteY17" fmla="*/ 3114675 h 3302793"/>
              <a:gd name="connsiteX18" fmla="*/ 604838 w 1935955"/>
              <a:gd name="connsiteY18" fmla="*/ 3062287 h 3302793"/>
              <a:gd name="connsiteX19" fmla="*/ 704850 w 1935955"/>
              <a:gd name="connsiteY19" fmla="*/ 3067049 h 3302793"/>
              <a:gd name="connsiteX20" fmla="*/ 754857 w 1935955"/>
              <a:gd name="connsiteY20" fmla="*/ 2552699 h 3302793"/>
              <a:gd name="connsiteX21" fmla="*/ 1184433 w 1935955"/>
              <a:gd name="connsiteY21" fmla="*/ 2546985 h 3302793"/>
              <a:gd name="connsiteX0" fmla="*/ 1166652 w 1935955"/>
              <a:gd name="connsiteY0" fmla="*/ 2542063 h 3302793"/>
              <a:gd name="connsiteX1" fmla="*/ 1176337 w 1935955"/>
              <a:gd name="connsiteY1" fmla="*/ 2183606 h 3302793"/>
              <a:gd name="connsiteX2" fmla="*/ 1409700 w 1935955"/>
              <a:gd name="connsiteY2" fmla="*/ 2166937 h 3302793"/>
              <a:gd name="connsiteX3" fmla="*/ 1464469 w 1935955"/>
              <a:gd name="connsiteY3" fmla="*/ 1476375 h 3302793"/>
              <a:gd name="connsiteX4" fmla="*/ 1666875 w 1935955"/>
              <a:gd name="connsiteY4" fmla="*/ 1173956 h 3302793"/>
              <a:gd name="connsiteX5" fmla="*/ 1693069 w 1935955"/>
              <a:gd name="connsiteY5" fmla="*/ 959644 h 3302793"/>
              <a:gd name="connsiteX6" fmla="*/ 1697831 w 1935955"/>
              <a:gd name="connsiteY6" fmla="*/ 664368 h 3302793"/>
              <a:gd name="connsiteX7" fmla="*/ 1935955 w 1935955"/>
              <a:gd name="connsiteY7" fmla="*/ 445293 h 3302793"/>
              <a:gd name="connsiteX8" fmla="*/ 1814512 w 1935955"/>
              <a:gd name="connsiteY8" fmla="*/ 292893 h 3302793"/>
              <a:gd name="connsiteX9" fmla="*/ 1619250 w 1935955"/>
              <a:gd name="connsiteY9" fmla="*/ 157162 h 3302793"/>
              <a:gd name="connsiteX10" fmla="*/ 202407 w 1935955"/>
              <a:gd name="connsiteY10" fmla="*/ 0 h 3302793"/>
              <a:gd name="connsiteX11" fmla="*/ 114300 w 1935955"/>
              <a:gd name="connsiteY11" fmla="*/ 355282 h 3302793"/>
              <a:gd name="connsiteX12" fmla="*/ 0 w 1935955"/>
              <a:gd name="connsiteY12" fmla="*/ 2536984 h 3302793"/>
              <a:gd name="connsiteX13" fmla="*/ 285750 w 1935955"/>
              <a:gd name="connsiteY13" fmla="*/ 2540793 h 3302793"/>
              <a:gd name="connsiteX14" fmla="*/ 397669 w 1935955"/>
              <a:gd name="connsiteY14" fmla="*/ 3302793 h 3302793"/>
              <a:gd name="connsiteX15" fmla="*/ 542926 w 1935955"/>
              <a:gd name="connsiteY15" fmla="*/ 3290885 h 3302793"/>
              <a:gd name="connsiteX16" fmla="*/ 547687 w 1935955"/>
              <a:gd name="connsiteY16" fmla="*/ 3119436 h 3302793"/>
              <a:gd name="connsiteX17" fmla="*/ 590550 w 1935955"/>
              <a:gd name="connsiteY17" fmla="*/ 3114675 h 3302793"/>
              <a:gd name="connsiteX18" fmla="*/ 604838 w 1935955"/>
              <a:gd name="connsiteY18" fmla="*/ 3062287 h 3302793"/>
              <a:gd name="connsiteX19" fmla="*/ 704850 w 1935955"/>
              <a:gd name="connsiteY19" fmla="*/ 3067049 h 3302793"/>
              <a:gd name="connsiteX20" fmla="*/ 754857 w 1935955"/>
              <a:gd name="connsiteY20" fmla="*/ 2552699 h 3302793"/>
              <a:gd name="connsiteX21" fmla="*/ 1184433 w 1935955"/>
              <a:gd name="connsiteY21" fmla="*/ 2546985 h 3302793"/>
              <a:gd name="connsiteX0" fmla="*/ 1166652 w 1935955"/>
              <a:gd name="connsiteY0" fmla="*/ 2542063 h 3302793"/>
              <a:gd name="connsiteX1" fmla="*/ 1176337 w 1935955"/>
              <a:gd name="connsiteY1" fmla="*/ 2183606 h 3302793"/>
              <a:gd name="connsiteX2" fmla="*/ 1409700 w 1935955"/>
              <a:gd name="connsiteY2" fmla="*/ 2166937 h 3302793"/>
              <a:gd name="connsiteX3" fmla="*/ 1464469 w 1935955"/>
              <a:gd name="connsiteY3" fmla="*/ 1476375 h 3302793"/>
              <a:gd name="connsiteX4" fmla="*/ 1666875 w 1935955"/>
              <a:gd name="connsiteY4" fmla="*/ 1173956 h 3302793"/>
              <a:gd name="connsiteX5" fmla="*/ 1693069 w 1935955"/>
              <a:gd name="connsiteY5" fmla="*/ 959644 h 3302793"/>
              <a:gd name="connsiteX6" fmla="*/ 1697831 w 1935955"/>
              <a:gd name="connsiteY6" fmla="*/ 664368 h 3302793"/>
              <a:gd name="connsiteX7" fmla="*/ 1935955 w 1935955"/>
              <a:gd name="connsiteY7" fmla="*/ 445293 h 3302793"/>
              <a:gd name="connsiteX8" fmla="*/ 1814512 w 1935955"/>
              <a:gd name="connsiteY8" fmla="*/ 292893 h 3302793"/>
              <a:gd name="connsiteX9" fmla="*/ 1619250 w 1935955"/>
              <a:gd name="connsiteY9" fmla="*/ 157162 h 3302793"/>
              <a:gd name="connsiteX10" fmla="*/ 202407 w 1935955"/>
              <a:gd name="connsiteY10" fmla="*/ 0 h 3302793"/>
              <a:gd name="connsiteX11" fmla="*/ 114300 w 1935955"/>
              <a:gd name="connsiteY11" fmla="*/ 355282 h 3302793"/>
              <a:gd name="connsiteX12" fmla="*/ 0 w 1935955"/>
              <a:gd name="connsiteY12" fmla="*/ 2536984 h 3302793"/>
              <a:gd name="connsiteX13" fmla="*/ 285750 w 1935955"/>
              <a:gd name="connsiteY13" fmla="*/ 2540793 h 3302793"/>
              <a:gd name="connsiteX14" fmla="*/ 326231 w 1935955"/>
              <a:gd name="connsiteY14" fmla="*/ 3159915 h 3302793"/>
              <a:gd name="connsiteX15" fmla="*/ 397669 w 1935955"/>
              <a:gd name="connsiteY15" fmla="*/ 3302793 h 3302793"/>
              <a:gd name="connsiteX16" fmla="*/ 542926 w 1935955"/>
              <a:gd name="connsiteY16" fmla="*/ 3290885 h 3302793"/>
              <a:gd name="connsiteX17" fmla="*/ 547687 w 1935955"/>
              <a:gd name="connsiteY17" fmla="*/ 3119436 h 3302793"/>
              <a:gd name="connsiteX18" fmla="*/ 590550 w 1935955"/>
              <a:gd name="connsiteY18" fmla="*/ 3114675 h 3302793"/>
              <a:gd name="connsiteX19" fmla="*/ 604838 w 1935955"/>
              <a:gd name="connsiteY19" fmla="*/ 3062287 h 3302793"/>
              <a:gd name="connsiteX20" fmla="*/ 704850 w 1935955"/>
              <a:gd name="connsiteY20" fmla="*/ 3067049 h 3302793"/>
              <a:gd name="connsiteX21" fmla="*/ 754857 w 1935955"/>
              <a:gd name="connsiteY21" fmla="*/ 2552699 h 3302793"/>
              <a:gd name="connsiteX22" fmla="*/ 1184433 w 1935955"/>
              <a:gd name="connsiteY22" fmla="*/ 2546985 h 3302793"/>
              <a:gd name="connsiteX0" fmla="*/ 1166652 w 1935955"/>
              <a:gd name="connsiteY0" fmla="*/ 2542063 h 3302793"/>
              <a:gd name="connsiteX1" fmla="*/ 1176337 w 1935955"/>
              <a:gd name="connsiteY1" fmla="*/ 2183606 h 3302793"/>
              <a:gd name="connsiteX2" fmla="*/ 1409700 w 1935955"/>
              <a:gd name="connsiteY2" fmla="*/ 2166937 h 3302793"/>
              <a:gd name="connsiteX3" fmla="*/ 1464469 w 1935955"/>
              <a:gd name="connsiteY3" fmla="*/ 1476375 h 3302793"/>
              <a:gd name="connsiteX4" fmla="*/ 1666875 w 1935955"/>
              <a:gd name="connsiteY4" fmla="*/ 1173956 h 3302793"/>
              <a:gd name="connsiteX5" fmla="*/ 1693069 w 1935955"/>
              <a:gd name="connsiteY5" fmla="*/ 959644 h 3302793"/>
              <a:gd name="connsiteX6" fmla="*/ 1697831 w 1935955"/>
              <a:gd name="connsiteY6" fmla="*/ 664368 h 3302793"/>
              <a:gd name="connsiteX7" fmla="*/ 1935955 w 1935955"/>
              <a:gd name="connsiteY7" fmla="*/ 445293 h 3302793"/>
              <a:gd name="connsiteX8" fmla="*/ 1814512 w 1935955"/>
              <a:gd name="connsiteY8" fmla="*/ 292893 h 3302793"/>
              <a:gd name="connsiteX9" fmla="*/ 1619250 w 1935955"/>
              <a:gd name="connsiteY9" fmla="*/ 157162 h 3302793"/>
              <a:gd name="connsiteX10" fmla="*/ 202407 w 1935955"/>
              <a:gd name="connsiteY10" fmla="*/ 0 h 3302793"/>
              <a:gd name="connsiteX11" fmla="*/ 114300 w 1935955"/>
              <a:gd name="connsiteY11" fmla="*/ 355282 h 3302793"/>
              <a:gd name="connsiteX12" fmla="*/ 0 w 1935955"/>
              <a:gd name="connsiteY12" fmla="*/ 2536984 h 3302793"/>
              <a:gd name="connsiteX13" fmla="*/ 285750 w 1935955"/>
              <a:gd name="connsiteY13" fmla="*/ 2540793 h 3302793"/>
              <a:gd name="connsiteX14" fmla="*/ 326231 w 1935955"/>
              <a:gd name="connsiteY14" fmla="*/ 3159915 h 3302793"/>
              <a:gd name="connsiteX15" fmla="*/ 397669 w 1935955"/>
              <a:gd name="connsiteY15" fmla="*/ 3302793 h 3302793"/>
              <a:gd name="connsiteX16" fmla="*/ 542926 w 1935955"/>
              <a:gd name="connsiteY16" fmla="*/ 3290885 h 3302793"/>
              <a:gd name="connsiteX17" fmla="*/ 547687 w 1935955"/>
              <a:gd name="connsiteY17" fmla="*/ 3119436 h 3302793"/>
              <a:gd name="connsiteX18" fmla="*/ 590550 w 1935955"/>
              <a:gd name="connsiteY18" fmla="*/ 3114675 h 3302793"/>
              <a:gd name="connsiteX19" fmla="*/ 604838 w 1935955"/>
              <a:gd name="connsiteY19" fmla="*/ 3062287 h 3302793"/>
              <a:gd name="connsiteX20" fmla="*/ 704850 w 1935955"/>
              <a:gd name="connsiteY20" fmla="*/ 3067049 h 3302793"/>
              <a:gd name="connsiteX21" fmla="*/ 754857 w 1935955"/>
              <a:gd name="connsiteY21" fmla="*/ 2552699 h 3302793"/>
              <a:gd name="connsiteX22" fmla="*/ 1184433 w 1935955"/>
              <a:gd name="connsiteY22" fmla="*/ 2546985 h 3302793"/>
              <a:gd name="connsiteX0" fmla="*/ 1166652 w 1935955"/>
              <a:gd name="connsiteY0" fmla="*/ 2542063 h 3302793"/>
              <a:gd name="connsiteX1" fmla="*/ 1176337 w 1935955"/>
              <a:gd name="connsiteY1" fmla="*/ 2183606 h 3302793"/>
              <a:gd name="connsiteX2" fmla="*/ 1409700 w 1935955"/>
              <a:gd name="connsiteY2" fmla="*/ 2166937 h 3302793"/>
              <a:gd name="connsiteX3" fmla="*/ 1464469 w 1935955"/>
              <a:gd name="connsiteY3" fmla="*/ 1476375 h 3302793"/>
              <a:gd name="connsiteX4" fmla="*/ 1666875 w 1935955"/>
              <a:gd name="connsiteY4" fmla="*/ 1173956 h 3302793"/>
              <a:gd name="connsiteX5" fmla="*/ 1693069 w 1935955"/>
              <a:gd name="connsiteY5" fmla="*/ 959644 h 3302793"/>
              <a:gd name="connsiteX6" fmla="*/ 1697831 w 1935955"/>
              <a:gd name="connsiteY6" fmla="*/ 664368 h 3302793"/>
              <a:gd name="connsiteX7" fmla="*/ 1935955 w 1935955"/>
              <a:gd name="connsiteY7" fmla="*/ 445293 h 3302793"/>
              <a:gd name="connsiteX8" fmla="*/ 1814512 w 1935955"/>
              <a:gd name="connsiteY8" fmla="*/ 292893 h 3302793"/>
              <a:gd name="connsiteX9" fmla="*/ 1619250 w 1935955"/>
              <a:gd name="connsiteY9" fmla="*/ 157162 h 3302793"/>
              <a:gd name="connsiteX10" fmla="*/ 202407 w 1935955"/>
              <a:gd name="connsiteY10" fmla="*/ 0 h 3302793"/>
              <a:gd name="connsiteX11" fmla="*/ 114300 w 1935955"/>
              <a:gd name="connsiteY11" fmla="*/ 355282 h 3302793"/>
              <a:gd name="connsiteX12" fmla="*/ 0 w 1935955"/>
              <a:gd name="connsiteY12" fmla="*/ 2536984 h 3302793"/>
              <a:gd name="connsiteX13" fmla="*/ 285750 w 1935955"/>
              <a:gd name="connsiteY13" fmla="*/ 2540793 h 3302793"/>
              <a:gd name="connsiteX14" fmla="*/ 326231 w 1935955"/>
              <a:gd name="connsiteY14" fmla="*/ 3159915 h 3302793"/>
              <a:gd name="connsiteX15" fmla="*/ 397669 w 1935955"/>
              <a:gd name="connsiteY15" fmla="*/ 3302793 h 3302793"/>
              <a:gd name="connsiteX16" fmla="*/ 542926 w 1935955"/>
              <a:gd name="connsiteY16" fmla="*/ 3290885 h 3302793"/>
              <a:gd name="connsiteX17" fmla="*/ 547687 w 1935955"/>
              <a:gd name="connsiteY17" fmla="*/ 3119436 h 3302793"/>
              <a:gd name="connsiteX18" fmla="*/ 590550 w 1935955"/>
              <a:gd name="connsiteY18" fmla="*/ 3114675 h 3302793"/>
              <a:gd name="connsiteX19" fmla="*/ 604838 w 1935955"/>
              <a:gd name="connsiteY19" fmla="*/ 3062287 h 3302793"/>
              <a:gd name="connsiteX20" fmla="*/ 704850 w 1935955"/>
              <a:gd name="connsiteY20" fmla="*/ 3067049 h 3302793"/>
              <a:gd name="connsiteX21" fmla="*/ 754857 w 1935955"/>
              <a:gd name="connsiteY21" fmla="*/ 2552699 h 3302793"/>
              <a:gd name="connsiteX22" fmla="*/ 1184433 w 1935955"/>
              <a:gd name="connsiteY22" fmla="*/ 2546985 h 3302793"/>
              <a:gd name="connsiteX0" fmla="*/ 1166652 w 1935955"/>
              <a:gd name="connsiteY0" fmla="*/ 2542063 h 3302793"/>
              <a:gd name="connsiteX1" fmla="*/ 1176337 w 1935955"/>
              <a:gd name="connsiteY1" fmla="*/ 2183606 h 3302793"/>
              <a:gd name="connsiteX2" fmla="*/ 1409700 w 1935955"/>
              <a:gd name="connsiteY2" fmla="*/ 2166937 h 3302793"/>
              <a:gd name="connsiteX3" fmla="*/ 1464469 w 1935955"/>
              <a:gd name="connsiteY3" fmla="*/ 1476375 h 3302793"/>
              <a:gd name="connsiteX4" fmla="*/ 1666875 w 1935955"/>
              <a:gd name="connsiteY4" fmla="*/ 1173956 h 3302793"/>
              <a:gd name="connsiteX5" fmla="*/ 1693069 w 1935955"/>
              <a:gd name="connsiteY5" fmla="*/ 959644 h 3302793"/>
              <a:gd name="connsiteX6" fmla="*/ 1697831 w 1935955"/>
              <a:gd name="connsiteY6" fmla="*/ 664368 h 3302793"/>
              <a:gd name="connsiteX7" fmla="*/ 1935955 w 1935955"/>
              <a:gd name="connsiteY7" fmla="*/ 445293 h 3302793"/>
              <a:gd name="connsiteX8" fmla="*/ 1814512 w 1935955"/>
              <a:gd name="connsiteY8" fmla="*/ 292893 h 3302793"/>
              <a:gd name="connsiteX9" fmla="*/ 1619250 w 1935955"/>
              <a:gd name="connsiteY9" fmla="*/ 157162 h 3302793"/>
              <a:gd name="connsiteX10" fmla="*/ 202407 w 1935955"/>
              <a:gd name="connsiteY10" fmla="*/ 0 h 3302793"/>
              <a:gd name="connsiteX11" fmla="*/ 114300 w 1935955"/>
              <a:gd name="connsiteY11" fmla="*/ 355282 h 3302793"/>
              <a:gd name="connsiteX12" fmla="*/ 0 w 1935955"/>
              <a:gd name="connsiteY12" fmla="*/ 2536984 h 3302793"/>
              <a:gd name="connsiteX13" fmla="*/ 285750 w 1935955"/>
              <a:gd name="connsiteY13" fmla="*/ 2540793 h 3302793"/>
              <a:gd name="connsiteX14" fmla="*/ 330993 w 1935955"/>
              <a:gd name="connsiteY14" fmla="*/ 3155152 h 3302793"/>
              <a:gd name="connsiteX15" fmla="*/ 397669 w 1935955"/>
              <a:gd name="connsiteY15" fmla="*/ 3302793 h 3302793"/>
              <a:gd name="connsiteX16" fmla="*/ 542926 w 1935955"/>
              <a:gd name="connsiteY16" fmla="*/ 3290885 h 3302793"/>
              <a:gd name="connsiteX17" fmla="*/ 547687 w 1935955"/>
              <a:gd name="connsiteY17" fmla="*/ 3119436 h 3302793"/>
              <a:gd name="connsiteX18" fmla="*/ 590550 w 1935955"/>
              <a:gd name="connsiteY18" fmla="*/ 3114675 h 3302793"/>
              <a:gd name="connsiteX19" fmla="*/ 604838 w 1935955"/>
              <a:gd name="connsiteY19" fmla="*/ 3062287 h 3302793"/>
              <a:gd name="connsiteX20" fmla="*/ 704850 w 1935955"/>
              <a:gd name="connsiteY20" fmla="*/ 3067049 h 3302793"/>
              <a:gd name="connsiteX21" fmla="*/ 754857 w 1935955"/>
              <a:gd name="connsiteY21" fmla="*/ 2552699 h 3302793"/>
              <a:gd name="connsiteX22" fmla="*/ 1184433 w 1935955"/>
              <a:gd name="connsiteY22" fmla="*/ 2546985 h 3302793"/>
              <a:gd name="connsiteX0" fmla="*/ 1166652 w 1935955"/>
              <a:gd name="connsiteY0" fmla="*/ 2542063 h 3302793"/>
              <a:gd name="connsiteX1" fmla="*/ 1176337 w 1935955"/>
              <a:gd name="connsiteY1" fmla="*/ 2183606 h 3302793"/>
              <a:gd name="connsiteX2" fmla="*/ 1409700 w 1935955"/>
              <a:gd name="connsiteY2" fmla="*/ 2166937 h 3302793"/>
              <a:gd name="connsiteX3" fmla="*/ 1464469 w 1935955"/>
              <a:gd name="connsiteY3" fmla="*/ 1476375 h 3302793"/>
              <a:gd name="connsiteX4" fmla="*/ 1666875 w 1935955"/>
              <a:gd name="connsiteY4" fmla="*/ 1173956 h 3302793"/>
              <a:gd name="connsiteX5" fmla="*/ 1693069 w 1935955"/>
              <a:gd name="connsiteY5" fmla="*/ 959644 h 3302793"/>
              <a:gd name="connsiteX6" fmla="*/ 1697831 w 1935955"/>
              <a:gd name="connsiteY6" fmla="*/ 664368 h 3302793"/>
              <a:gd name="connsiteX7" fmla="*/ 1935955 w 1935955"/>
              <a:gd name="connsiteY7" fmla="*/ 445293 h 3302793"/>
              <a:gd name="connsiteX8" fmla="*/ 1814512 w 1935955"/>
              <a:gd name="connsiteY8" fmla="*/ 292893 h 3302793"/>
              <a:gd name="connsiteX9" fmla="*/ 1619250 w 1935955"/>
              <a:gd name="connsiteY9" fmla="*/ 157162 h 3302793"/>
              <a:gd name="connsiteX10" fmla="*/ 202407 w 1935955"/>
              <a:gd name="connsiteY10" fmla="*/ 0 h 3302793"/>
              <a:gd name="connsiteX11" fmla="*/ 114300 w 1935955"/>
              <a:gd name="connsiteY11" fmla="*/ 355282 h 3302793"/>
              <a:gd name="connsiteX12" fmla="*/ 0 w 1935955"/>
              <a:gd name="connsiteY12" fmla="*/ 2536984 h 3302793"/>
              <a:gd name="connsiteX13" fmla="*/ 285750 w 1935955"/>
              <a:gd name="connsiteY13" fmla="*/ 2540793 h 3302793"/>
              <a:gd name="connsiteX14" fmla="*/ 330993 w 1935955"/>
              <a:gd name="connsiteY14" fmla="*/ 3155152 h 3302793"/>
              <a:gd name="connsiteX15" fmla="*/ 397669 w 1935955"/>
              <a:gd name="connsiteY15" fmla="*/ 3302793 h 3302793"/>
              <a:gd name="connsiteX16" fmla="*/ 542926 w 1935955"/>
              <a:gd name="connsiteY16" fmla="*/ 3290885 h 3302793"/>
              <a:gd name="connsiteX17" fmla="*/ 547687 w 1935955"/>
              <a:gd name="connsiteY17" fmla="*/ 3119436 h 3302793"/>
              <a:gd name="connsiteX18" fmla="*/ 590550 w 1935955"/>
              <a:gd name="connsiteY18" fmla="*/ 3114675 h 3302793"/>
              <a:gd name="connsiteX19" fmla="*/ 604838 w 1935955"/>
              <a:gd name="connsiteY19" fmla="*/ 3062287 h 3302793"/>
              <a:gd name="connsiteX20" fmla="*/ 704850 w 1935955"/>
              <a:gd name="connsiteY20" fmla="*/ 3067049 h 3302793"/>
              <a:gd name="connsiteX21" fmla="*/ 754857 w 1935955"/>
              <a:gd name="connsiteY21" fmla="*/ 2552699 h 3302793"/>
              <a:gd name="connsiteX22" fmla="*/ 1184433 w 1935955"/>
              <a:gd name="connsiteY22" fmla="*/ 2546985 h 3302793"/>
              <a:gd name="connsiteX0" fmla="*/ 1166652 w 1935955"/>
              <a:gd name="connsiteY0" fmla="*/ 2542063 h 3302793"/>
              <a:gd name="connsiteX1" fmla="*/ 1176337 w 1935955"/>
              <a:gd name="connsiteY1" fmla="*/ 2183606 h 3302793"/>
              <a:gd name="connsiteX2" fmla="*/ 1409700 w 1935955"/>
              <a:gd name="connsiteY2" fmla="*/ 2166937 h 3302793"/>
              <a:gd name="connsiteX3" fmla="*/ 1464469 w 1935955"/>
              <a:gd name="connsiteY3" fmla="*/ 1476375 h 3302793"/>
              <a:gd name="connsiteX4" fmla="*/ 1666875 w 1935955"/>
              <a:gd name="connsiteY4" fmla="*/ 1173956 h 3302793"/>
              <a:gd name="connsiteX5" fmla="*/ 1693069 w 1935955"/>
              <a:gd name="connsiteY5" fmla="*/ 959644 h 3302793"/>
              <a:gd name="connsiteX6" fmla="*/ 1697831 w 1935955"/>
              <a:gd name="connsiteY6" fmla="*/ 664368 h 3302793"/>
              <a:gd name="connsiteX7" fmla="*/ 1935955 w 1935955"/>
              <a:gd name="connsiteY7" fmla="*/ 445293 h 3302793"/>
              <a:gd name="connsiteX8" fmla="*/ 1814512 w 1935955"/>
              <a:gd name="connsiteY8" fmla="*/ 292893 h 3302793"/>
              <a:gd name="connsiteX9" fmla="*/ 1619250 w 1935955"/>
              <a:gd name="connsiteY9" fmla="*/ 157162 h 3302793"/>
              <a:gd name="connsiteX10" fmla="*/ 202407 w 1935955"/>
              <a:gd name="connsiteY10" fmla="*/ 0 h 3302793"/>
              <a:gd name="connsiteX11" fmla="*/ 114300 w 1935955"/>
              <a:gd name="connsiteY11" fmla="*/ 355282 h 3302793"/>
              <a:gd name="connsiteX12" fmla="*/ 0 w 1935955"/>
              <a:gd name="connsiteY12" fmla="*/ 2536984 h 3302793"/>
              <a:gd name="connsiteX13" fmla="*/ 285750 w 1935955"/>
              <a:gd name="connsiteY13" fmla="*/ 2540793 h 3302793"/>
              <a:gd name="connsiteX14" fmla="*/ 330993 w 1935955"/>
              <a:gd name="connsiteY14" fmla="*/ 3155152 h 3302793"/>
              <a:gd name="connsiteX15" fmla="*/ 397669 w 1935955"/>
              <a:gd name="connsiteY15" fmla="*/ 3302793 h 3302793"/>
              <a:gd name="connsiteX16" fmla="*/ 542926 w 1935955"/>
              <a:gd name="connsiteY16" fmla="*/ 3290885 h 3302793"/>
              <a:gd name="connsiteX17" fmla="*/ 547687 w 1935955"/>
              <a:gd name="connsiteY17" fmla="*/ 3119436 h 3302793"/>
              <a:gd name="connsiteX18" fmla="*/ 590550 w 1935955"/>
              <a:gd name="connsiteY18" fmla="*/ 3114675 h 3302793"/>
              <a:gd name="connsiteX19" fmla="*/ 604838 w 1935955"/>
              <a:gd name="connsiteY19" fmla="*/ 3062287 h 3302793"/>
              <a:gd name="connsiteX20" fmla="*/ 704850 w 1935955"/>
              <a:gd name="connsiteY20" fmla="*/ 3067049 h 3302793"/>
              <a:gd name="connsiteX21" fmla="*/ 754857 w 1935955"/>
              <a:gd name="connsiteY21" fmla="*/ 2543174 h 3302793"/>
              <a:gd name="connsiteX22" fmla="*/ 1184433 w 1935955"/>
              <a:gd name="connsiteY22" fmla="*/ 2546985 h 3302793"/>
              <a:gd name="connsiteX0" fmla="*/ 1166652 w 1935955"/>
              <a:gd name="connsiteY0" fmla="*/ 2542063 h 3302793"/>
              <a:gd name="connsiteX1" fmla="*/ 1176337 w 1935955"/>
              <a:gd name="connsiteY1" fmla="*/ 2183606 h 3302793"/>
              <a:gd name="connsiteX2" fmla="*/ 1409700 w 1935955"/>
              <a:gd name="connsiteY2" fmla="*/ 2166937 h 3302793"/>
              <a:gd name="connsiteX3" fmla="*/ 1464469 w 1935955"/>
              <a:gd name="connsiteY3" fmla="*/ 1476375 h 3302793"/>
              <a:gd name="connsiteX4" fmla="*/ 1666875 w 1935955"/>
              <a:gd name="connsiteY4" fmla="*/ 1173956 h 3302793"/>
              <a:gd name="connsiteX5" fmla="*/ 1693069 w 1935955"/>
              <a:gd name="connsiteY5" fmla="*/ 959644 h 3302793"/>
              <a:gd name="connsiteX6" fmla="*/ 1697831 w 1935955"/>
              <a:gd name="connsiteY6" fmla="*/ 664368 h 3302793"/>
              <a:gd name="connsiteX7" fmla="*/ 1935955 w 1935955"/>
              <a:gd name="connsiteY7" fmla="*/ 445293 h 3302793"/>
              <a:gd name="connsiteX8" fmla="*/ 1814512 w 1935955"/>
              <a:gd name="connsiteY8" fmla="*/ 292893 h 3302793"/>
              <a:gd name="connsiteX9" fmla="*/ 1619250 w 1935955"/>
              <a:gd name="connsiteY9" fmla="*/ 157162 h 3302793"/>
              <a:gd name="connsiteX10" fmla="*/ 202407 w 1935955"/>
              <a:gd name="connsiteY10" fmla="*/ 0 h 3302793"/>
              <a:gd name="connsiteX11" fmla="*/ 114300 w 1935955"/>
              <a:gd name="connsiteY11" fmla="*/ 355282 h 3302793"/>
              <a:gd name="connsiteX12" fmla="*/ 0 w 1935955"/>
              <a:gd name="connsiteY12" fmla="*/ 2536984 h 3302793"/>
              <a:gd name="connsiteX13" fmla="*/ 285750 w 1935955"/>
              <a:gd name="connsiteY13" fmla="*/ 2540793 h 3302793"/>
              <a:gd name="connsiteX14" fmla="*/ 330993 w 1935955"/>
              <a:gd name="connsiteY14" fmla="*/ 3155152 h 3302793"/>
              <a:gd name="connsiteX15" fmla="*/ 397669 w 1935955"/>
              <a:gd name="connsiteY15" fmla="*/ 3302793 h 3302793"/>
              <a:gd name="connsiteX16" fmla="*/ 542926 w 1935955"/>
              <a:gd name="connsiteY16" fmla="*/ 3290885 h 3302793"/>
              <a:gd name="connsiteX17" fmla="*/ 547687 w 1935955"/>
              <a:gd name="connsiteY17" fmla="*/ 3119436 h 3302793"/>
              <a:gd name="connsiteX18" fmla="*/ 590550 w 1935955"/>
              <a:gd name="connsiteY18" fmla="*/ 3114675 h 3302793"/>
              <a:gd name="connsiteX19" fmla="*/ 604838 w 1935955"/>
              <a:gd name="connsiteY19" fmla="*/ 3062287 h 3302793"/>
              <a:gd name="connsiteX20" fmla="*/ 704850 w 1935955"/>
              <a:gd name="connsiteY20" fmla="*/ 3067049 h 3302793"/>
              <a:gd name="connsiteX21" fmla="*/ 754857 w 1935955"/>
              <a:gd name="connsiteY21" fmla="*/ 2543174 h 3302793"/>
              <a:gd name="connsiteX22" fmla="*/ 1184433 w 1935955"/>
              <a:gd name="connsiteY22" fmla="*/ 2546985 h 3302793"/>
              <a:gd name="connsiteX0" fmla="*/ 1166652 w 1935955"/>
              <a:gd name="connsiteY0" fmla="*/ 2542063 h 3302793"/>
              <a:gd name="connsiteX1" fmla="*/ 1176337 w 1935955"/>
              <a:gd name="connsiteY1" fmla="*/ 2183606 h 3302793"/>
              <a:gd name="connsiteX2" fmla="*/ 1409700 w 1935955"/>
              <a:gd name="connsiteY2" fmla="*/ 2166937 h 3302793"/>
              <a:gd name="connsiteX3" fmla="*/ 1464469 w 1935955"/>
              <a:gd name="connsiteY3" fmla="*/ 1476375 h 3302793"/>
              <a:gd name="connsiteX4" fmla="*/ 1666875 w 1935955"/>
              <a:gd name="connsiteY4" fmla="*/ 1173956 h 3302793"/>
              <a:gd name="connsiteX5" fmla="*/ 1693069 w 1935955"/>
              <a:gd name="connsiteY5" fmla="*/ 959644 h 3302793"/>
              <a:gd name="connsiteX6" fmla="*/ 1697831 w 1935955"/>
              <a:gd name="connsiteY6" fmla="*/ 664368 h 3302793"/>
              <a:gd name="connsiteX7" fmla="*/ 1935955 w 1935955"/>
              <a:gd name="connsiteY7" fmla="*/ 445293 h 3302793"/>
              <a:gd name="connsiteX8" fmla="*/ 1814512 w 1935955"/>
              <a:gd name="connsiteY8" fmla="*/ 292893 h 3302793"/>
              <a:gd name="connsiteX9" fmla="*/ 1619250 w 1935955"/>
              <a:gd name="connsiteY9" fmla="*/ 157162 h 3302793"/>
              <a:gd name="connsiteX10" fmla="*/ 202407 w 1935955"/>
              <a:gd name="connsiteY10" fmla="*/ 0 h 3302793"/>
              <a:gd name="connsiteX11" fmla="*/ 114300 w 1935955"/>
              <a:gd name="connsiteY11" fmla="*/ 355282 h 3302793"/>
              <a:gd name="connsiteX12" fmla="*/ 0 w 1935955"/>
              <a:gd name="connsiteY12" fmla="*/ 2536984 h 3302793"/>
              <a:gd name="connsiteX13" fmla="*/ 285750 w 1935955"/>
              <a:gd name="connsiteY13" fmla="*/ 2540793 h 3302793"/>
              <a:gd name="connsiteX14" fmla="*/ 330993 w 1935955"/>
              <a:gd name="connsiteY14" fmla="*/ 3155152 h 3302793"/>
              <a:gd name="connsiteX15" fmla="*/ 397669 w 1935955"/>
              <a:gd name="connsiteY15" fmla="*/ 3302793 h 3302793"/>
              <a:gd name="connsiteX16" fmla="*/ 542926 w 1935955"/>
              <a:gd name="connsiteY16" fmla="*/ 3290885 h 3302793"/>
              <a:gd name="connsiteX17" fmla="*/ 547687 w 1935955"/>
              <a:gd name="connsiteY17" fmla="*/ 3119436 h 3302793"/>
              <a:gd name="connsiteX18" fmla="*/ 590550 w 1935955"/>
              <a:gd name="connsiteY18" fmla="*/ 3114675 h 3302793"/>
              <a:gd name="connsiteX19" fmla="*/ 604838 w 1935955"/>
              <a:gd name="connsiteY19" fmla="*/ 3062287 h 3302793"/>
              <a:gd name="connsiteX20" fmla="*/ 704850 w 1935955"/>
              <a:gd name="connsiteY20" fmla="*/ 3067049 h 3302793"/>
              <a:gd name="connsiteX21" fmla="*/ 754857 w 1935955"/>
              <a:gd name="connsiteY21" fmla="*/ 2543174 h 3302793"/>
              <a:gd name="connsiteX22" fmla="*/ 1184433 w 1935955"/>
              <a:gd name="connsiteY22" fmla="*/ 2546985 h 3302793"/>
              <a:gd name="connsiteX0" fmla="*/ 1166652 w 1935955"/>
              <a:gd name="connsiteY0" fmla="*/ 2542063 h 3302793"/>
              <a:gd name="connsiteX1" fmla="*/ 1176337 w 1935955"/>
              <a:gd name="connsiteY1" fmla="*/ 2183606 h 3302793"/>
              <a:gd name="connsiteX2" fmla="*/ 1409700 w 1935955"/>
              <a:gd name="connsiteY2" fmla="*/ 2166937 h 3302793"/>
              <a:gd name="connsiteX3" fmla="*/ 1464469 w 1935955"/>
              <a:gd name="connsiteY3" fmla="*/ 1476375 h 3302793"/>
              <a:gd name="connsiteX4" fmla="*/ 1666875 w 1935955"/>
              <a:gd name="connsiteY4" fmla="*/ 1173956 h 3302793"/>
              <a:gd name="connsiteX5" fmla="*/ 1693069 w 1935955"/>
              <a:gd name="connsiteY5" fmla="*/ 959644 h 3302793"/>
              <a:gd name="connsiteX6" fmla="*/ 1697831 w 1935955"/>
              <a:gd name="connsiteY6" fmla="*/ 664368 h 3302793"/>
              <a:gd name="connsiteX7" fmla="*/ 1935955 w 1935955"/>
              <a:gd name="connsiteY7" fmla="*/ 445293 h 3302793"/>
              <a:gd name="connsiteX8" fmla="*/ 1814512 w 1935955"/>
              <a:gd name="connsiteY8" fmla="*/ 292893 h 3302793"/>
              <a:gd name="connsiteX9" fmla="*/ 1619250 w 1935955"/>
              <a:gd name="connsiteY9" fmla="*/ 157162 h 3302793"/>
              <a:gd name="connsiteX10" fmla="*/ 202407 w 1935955"/>
              <a:gd name="connsiteY10" fmla="*/ 0 h 3302793"/>
              <a:gd name="connsiteX11" fmla="*/ 114300 w 1935955"/>
              <a:gd name="connsiteY11" fmla="*/ 355282 h 3302793"/>
              <a:gd name="connsiteX12" fmla="*/ 0 w 1935955"/>
              <a:gd name="connsiteY12" fmla="*/ 2536984 h 3302793"/>
              <a:gd name="connsiteX13" fmla="*/ 285750 w 1935955"/>
              <a:gd name="connsiteY13" fmla="*/ 2540793 h 3302793"/>
              <a:gd name="connsiteX14" fmla="*/ 330993 w 1935955"/>
              <a:gd name="connsiteY14" fmla="*/ 3155152 h 3302793"/>
              <a:gd name="connsiteX15" fmla="*/ 397669 w 1935955"/>
              <a:gd name="connsiteY15" fmla="*/ 3302793 h 3302793"/>
              <a:gd name="connsiteX16" fmla="*/ 542926 w 1935955"/>
              <a:gd name="connsiteY16" fmla="*/ 3290885 h 3302793"/>
              <a:gd name="connsiteX17" fmla="*/ 547687 w 1935955"/>
              <a:gd name="connsiteY17" fmla="*/ 3119436 h 3302793"/>
              <a:gd name="connsiteX18" fmla="*/ 590550 w 1935955"/>
              <a:gd name="connsiteY18" fmla="*/ 3114675 h 3302793"/>
              <a:gd name="connsiteX19" fmla="*/ 604838 w 1935955"/>
              <a:gd name="connsiteY19" fmla="*/ 3062287 h 3302793"/>
              <a:gd name="connsiteX20" fmla="*/ 716757 w 1935955"/>
              <a:gd name="connsiteY20" fmla="*/ 3074193 h 3302793"/>
              <a:gd name="connsiteX21" fmla="*/ 754857 w 1935955"/>
              <a:gd name="connsiteY21" fmla="*/ 2543174 h 3302793"/>
              <a:gd name="connsiteX22" fmla="*/ 1184433 w 1935955"/>
              <a:gd name="connsiteY22" fmla="*/ 2546985 h 3302793"/>
              <a:gd name="connsiteX0" fmla="*/ 1166652 w 1935955"/>
              <a:gd name="connsiteY0" fmla="*/ 2542063 h 3302793"/>
              <a:gd name="connsiteX1" fmla="*/ 1176337 w 1935955"/>
              <a:gd name="connsiteY1" fmla="*/ 2183606 h 3302793"/>
              <a:gd name="connsiteX2" fmla="*/ 1409700 w 1935955"/>
              <a:gd name="connsiteY2" fmla="*/ 2166937 h 3302793"/>
              <a:gd name="connsiteX3" fmla="*/ 1464469 w 1935955"/>
              <a:gd name="connsiteY3" fmla="*/ 1476375 h 3302793"/>
              <a:gd name="connsiteX4" fmla="*/ 1666875 w 1935955"/>
              <a:gd name="connsiteY4" fmla="*/ 1173956 h 3302793"/>
              <a:gd name="connsiteX5" fmla="*/ 1693069 w 1935955"/>
              <a:gd name="connsiteY5" fmla="*/ 959644 h 3302793"/>
              <a:gd name="connsiteX6" fmla="*/ 1697831 w 1935955"/>
              <a:gd name="connsiteY6" fmla="*/ 664368 h 3302793"/>
              <a:gd name="connsiteX7" fmla="*/ 1935955 w 1935955"/>
              <a:gd name="connsiteY7" fmla="*/ 445293 h 3302793"/>
              <a:gd name="connsiteX8" fmla="*/ 1814512 w 1935955"/>
              <a:gd name="connsiteY8" fmla="*/ 292893 h 3302793"/>
              <a:gd name="connsiteX9" fmla="*/ 1619250 w 1935955"/>
              <a:gd name="connsiteY9" fmla="*/ 157162 h 3302793"/>
              <a:gd name="connsiteX10" fmla="*/ 202407 w 1935955"/>
              <a:gd name="connsiteY10" fmla="*/ 0 h 3302793"/>
              <a:gd name="connsiteX11" fmla="*/ 114300 w 1935955"/>
              <a:gd name="connsiteY11" fmla="*/ 355282 h 3302793"/>
              <a:gd name="connsiteX12" fmla="*/ 0 w 1935955"/>
              <a:gd name="connsiteY12" fmla="*/ 2536984 h 3302793"/>
              <a:gd name="connsiteX13" fmla="*/ 285750 w 1935955"/>
              <a:gd name="connsiteY13" fmla="*/ 2540793 h 3302793"/>
              <a:gd name="connsiteX14" fmla="*/ 330993 w 1935955"/>
              <a:gd name="connsiteY14" fmla="*/ 3155152 h 3302793"/>
              <a:gd name="connsiteX15" fmla="*/ 397669 w 1935955"/>
              <a:gd name="connsiteY15" fmla="*/ 3302793 h 3302793"/>
              <a:gd name="connsiteX16" fmla="*/ 542926 w 1935955"/>
              <a:gd name="connsiteY16" fmla="*/ 3290885 h 3302793"/>
              <a:gd name="connsiteX17" fmla="*/ 547687 w 1935955"/>
              <a:gd name="connsiteY17" fmla="*/ 3119436 h 3302793"/>
              <a:gd name="connsiteX18" fmla="*/ 590550 w 1935955"/>
              <a:gd name="connsiteY18" fmla="*/ 3114675 h 3302793"/>
              <a:gd name="connsiteX19" fmla="*/ 604838 w 1935955"/>
              <a:gd name="connsiteY19" fmla="*/ 3062287 h 3302793"/>
              <a:gd name="connsiteX20" fmla="*/ 716757 w 1935955"/>
              <a:gd name="connsiteY20" fmla="*/ 3074193 h 3302793"/>
              <a:gd name="connsiteX21" fmla="*/ 754857 w 1935955"/>
              <a:gd name="connsiteY21" fmla="*/ 2543174 h 3302793"/>
              <a:gd name="connsiteX22" fmla="*/ 1184433 w 1935955"/>
              <a:gd name="connsiteY22" fmla="*/ 2546985 h 3302793"/>
              <a:gd name="connsiteX0" fmla="*/ 1166652 w 1935955"/>
              <a:gd name="connsiteY0" fmla="*/ 2542063 h 3302793"/>
              <a:gd name="connsiteX1" fmla="*/ 1176337 w 1935955"/>
              <a:gd name="connsiteY1" fmla="*/ 2183606 h 3302793"/>
              <a:gd name="connsiteX2" fmla="*/ 1409700 w 1935955"/>
              <a:gd name="connsiteY2" fmla="*/ 2166937 h 3302793"/>
              <a:gd name="connsiteX3" fmla="*/ 1464469 w 1935955"/>
              <a:gd name="connsiteY3" fmla="*/ 1476375 h 3302793"/>
              <a:gd name="connsiteX4" fmla="*/ 1666875 w 1935955"/>
              <a:gd name="connsiteY4" fmla="*/ 1173956 h 3302793"/>
              <a:gd name="connsiteX5" fmla="*/ 1693069 w 1935955"/>
              <a:gd name="connsiteY5" fmla="*/ 959644 h 3302793"/>
              <a:gd name="connsiteX6" fmla="*/ 1697831 w 1935955"/>
              <a:gd name="connsiteY6" fmla="*/ 664368 h 3302793"/>
              <a:gd name="connsiteX7" fmla="*/ 1935955 w 1935955"/>
              <a:gd name="connsiteY7" fmla="*/ 445293 h 3302793"/>
              <a:gd name="connsiteX8" fmla="*/ 1814512 w 1935955"/>
              <a:gd name="connsiteY8" fmla="*/ 292893 h 3302793"/>
              <a:gd name="connsiteX9" fmla="*/ 1619250 w 1935955"/>
              <a:gd name="connsiteY9" fmla="*/ 157162 h 3302793"/>
              <a:gd name="connsiteX10" fmla="*/ 202407 w 1935955"/>
              <a:gd name="connsiteY10" fmla="*/ 0 h 3302793"/>
              <a:gd name="connsiteX11" fmla="*/ 114300 w 1935955"/>
              <a:gd name="connsiteY11" fmla="*/ 355282 h 3302793"/>
              <a:gd name="connsiteX12" fmla="*/ 0 w 1935955"/>
              <a:gd name="connsiteY12" fmla="*/ 2536984 h 3302793"/>
              <a:gd name="connsiteX13" fmla="*/ 285750 w 1935955"/>
              <a:gd name="connsiteY13" fmla="*/ 2540793 h 3302793"/>
              <a:gd name="connsiteX14" fmla="*/ 330993 w 1935955"/>
              <a:gd name="connsiteY14" fmla="*/ 3155152 h 3302793"/>
              <a:gd name="connsiteX15" fmla="*/ 397669 w 1935955"/>
              <a:gd name="connsiteY15" fmla="*/ 3302793 h 3302793"/>
              <a:gd name="connsiteX16" fmla="*/ 542926 w 1935955"/>
              <a:gd name="connsiteY16" fmla="*/ 3290885 h 3302793"/>
              <a:gd name="connsiteX17" fmla="*/ 547687 w 1935955"/>
              <a:gd name="connsiteY17" fmla="*/ 3119436 h 3302793"/>
              <a:gd name="connsiteX18" fmla="*/ 590550 w 1935955"/>
              <a:gd name="connsiteY18" fmla="*/ 3114675 h 3302793"/>
              <a:gd name="connsiteX19" fmla="*/ 604838 w 1935955"/>
              <a:gd name="connsiteY19" fmla="*/ 3062287 h 3302793"/>
              <a:gd name="connsiteX20" fmla="*/ 716757 w 1935955"/>
              <a:gd name="connsiteY20" fmla="*/ 3074193 h 3302793"/>
              <a:gd name="connsiteX21" fmla="*/ 754857 w 1935955"/>
              <a:gd name="connsiteY21" fmla="*/ 2543174 h 3302793"/>
              <a:gd name="connsiteX22" fmla="*/ 1184433 w 1935955"/>
              <a:gd name="connsiteY22" fmla="*/ 2546985 h 3302793"/>
              <a:gd name="connsiteX0" fmla="*/ 1166652 w 1935955"/>
              <a:gd name="connsiteY0" fmla="*/ 2542063 h 3302793"/>
              <a:gd name="connsiteX1" fmla="*/ 1176337 w 1935955"/>
              <a:gd name="connsiteY1" fmla="*/ 2183606 h 3302793"/>
              <a:gd name="connsiteX2" fmla="*/ 1395413 w 1935955"/>
              <a:gd name="connsiteY2" fmla="*/ 2174081 h 3302793"/>
              <a:gd name="connsiteX3" fmla="*/ 1464469 w 1935955"/>
              <a:gd name="connsiteY3" fmla="*/ 1476375 h 3302793"/>
              <a:gd name="connsiteX4" fmla="*/ 1666875 w 1935955"/>
              <a:gd name="connsiteY4" fmla="*/ 1173956 h 3302793"/>
              <a:gd name="connsiteX5" fmla="*/ 1693069 w 1935955"/>
              <a:gd name="connsiteY5" fmla="*/ 959644 h 3302793"/>
              <a:gd name="connsiteX6" fmla="*/ 1697831 w 1935955"/>
              <a:gd name="connsiteY6" fmla="*/ 664368 h 3302793"/>
              <a:gd name="connsiteX7" fmla="*/ 1935955 w 1935955"/>
              <a:gd name="connsiteY7" fmla="*/ 445293 h 3302793"/>
              <a:gd name="connsiteX8" fmla="*/ 1814512 w 1935955"/>
              <a:gd name="connsiteY8" fmla="*/ 292893 h 3302793"/>
              <a:gd name="connsiteX9" fmla="*/ 1619250 w 1935955"/>
              <a:gd name="connsiteY9" fmla="*/ 157162 h 3302793"/>
              <a:gd name="connsiteX10" fmla="*/ 202407 w 1935955"/>
              <a:gd name="connsiteY10" fmla="*/ 0 h 3302793"/>
              <a:gd name="connsiteX11" fmla="*/ 114300 w 1935955"/>
              <a:gd name="connsiteY11" fmla="*/ 355282 h 3302793"/>
              <a:gd name="connsiteX12" fmla="*/ 0 w 1935955"/>
              <a:gd name="connsiteY12" fmla="*/ 2536984 h 3302793"/>
              <a:gd name="connsiteX13" fmla="*/ 285750 w 1935955"/>
              <a:gd name="connsiteY13" fmla="*/ 2540793 h 3302793"/>
              <a:gd name="connsiteX14" fmla="*/ 330993 w 1935955"/>
              <a:gd name="connsiteY14" fmla="*/ 3155152 h 3302793"/>
              <a:gd name="connsiteX15" fmla="*/ 397669 w 1935955"/>
              <a:gd name="connsiteY15" fmla="*/ 3302793 h 3302793"/>
              <a:gd name="connsiteX16" fmla="*/ 542926 w 1935955"/>
              <a:gd name="connsiteY16" fmla="*/ 3290885 h 3302793"/>
              <a:gd name="connsiteX17" fmla="*/ 547687 w 1935955"/>
              <a:gd name="connsiteY17" fmla="*/ 3119436 h 3302793"/>
              <a:gd name="connsiteX18" fmla="*/ 590550 w 1935955"/>
              <a:gd name="connsiteY18" fmla="*/ 3114675 h 3302793"/>
              <a:gd name="connsiteX19" fmla="*/ 604838 w 1935955"/>
              <a:gd name="connsiteY19" fmla="*/ 3062287 h 3302793"/>
              <a:gd name="connsiteX20" fmla="*/ 716757 w 1935955"/>
              <a:gd name="connsiteY20" fmla="*/ 3074193 h 3302793"/>
              <a:gd name="connsiteX21" fmla="*/ 754857 w 1935955"/>
              <a:gd name="connsiteY21" fmla="*/ 2543174 h 3302793"/>
              <a:gd name="connsiteX22" fmla="*/ 1184433 w 1935955"/>
              <a:gd name="connsiteY22" fmla="*/ 2546985 h 3302793"/>
              <a:gd name="connsiteX0" fmla="*/ 1166652 w 1935955"/>
              <a:gd name="connsiteY0" fmla="*/ 2542063 h 3302793"/>
              <a:gd name="connsiteX1" fmla="*/ 1176337 w 1935955"/>
              <a:gd name="connsiteY1" fmla="*/ 2183606 h 3302793"/>
              <a:gd name="connsiteX2" fmla="*/ 1402556 w 1935955"/>
              <a:gd name="connsiteY2" fmla="*/ 2178844 h 3302793"/>
              <a:gd name="connsiteX3" fmla="*/ 1464469 w 1935955"/>
              <a:gd name="connsiteY3" fmla="*/ 1476375 h 3302793"/>
              <a:gd name="connsiteX4" fmla="*/ 1666875 w 1935955"/>
              <a:gd name="connsiteY4" fmla="*/ 1173956 h 3302793"/>
              <a:gd name="connsiteX5" fmla="*/ 1693069 w 1935955"/>
              <a:gd name="connsiteY5" fmla="*/ 959644 h 3302793"/>
              <a:gd name="connsiteX6" fmla="*/ 1697831 w 1935955"/>
              <a:gd name="connsiteY6" fmla="*/ 664368 h 3302793"/>
              <a:gd name="connsiteX7" fmla="*/ 1935955 w 1935955"/>
              <a:gd name="connsiteY7" fmla="*/ 445293 h 3302793"/>
              <a:gd name="connsiteX8" fmla="*/ 1814512 w 1935955"/>
              <a:gd name="connsiteY8" fmla="*/ 292893 h 3302793"/>
              <a:gd name="connsiteX9" fmla="*/ 1619250 w 1935955"/>
              <a:gd name="connsiteY9" fmla="*/ 157162 h 3302793"/>
              <a:gd name="connsiteX10" fmla="*/ 202407 w 1935955"/>
              <a:gd name="connsiteY10" fmla="*/ 0 h 3302793"/>
              <a:gd name="connsiteX11" fmla="*/ 114300 w 1935955"/>
              <a:gd name="connsiteY11" fmla="*/ 355282 h 3302793"/>
              <a:gd name="connsiteX12" fmla="*/ 0 w 1935955"/>
              <a:gd name="connsiteY12" fmla="*/ 2536984 h 3302793"/>
              <a:gd name="connsiteX13" fmla="*/ 285750 w 1935955"/>
              <a:gd name="connsiteY13" fmla="*/ 2540793 h 3302793"/>
              <a:gd name="connsiteX14" fmla="*/ 330993 w 1935955"/>
              <a:gd name="connsiteY14" fmla="*/ 3155152 h 3302793"/>
              <a:gd name="connsiteX15" fmla="*/ 397669 w 1935955"/>
              <a:gd name="connsiteY15" fmla="*/ 3302793 h 3302793"/>
              <a:gd name="connsiteX16" fmla="*/ 542926 w 1935955"/>
              <a:gd name="connsiteY16" fmla="*/ 3290885 h 3302793"/>
              <a:gd name="connsiteX17" fmla="*/ 547687 w 1935955"/>
              <a:gd name="connsiteY17" fmla="*/ 3119436 h 3302793"/>
              <a:gd name="connsiteX18" fmla="*/ 590550 w 1935955"/>
              <a:gd name="connsiteY18" fmla="*/ 3114675 h 3302793"/>
              <a:gd name="connsiteX19" fmla="*/ 604838 w 1935955"/>
              <a:gd name="connsiteY19" fmla="*/ 3062287 h 3302793"/>
              <a:gd name="connsiteX20" fmla="*/ 716757 w 1935955"/>
              <a:gd name="connsiteY20" fmla="*/ 3074193 h 3302793"/>
              <a:gd name="connsiteX21" fmla="*/ 754857 w 1935955"/>
              <a:gd name="connsiteY21" fmla="*/ 2543174 h 3302793"/>
              <a:gd name="connsiteX22" fmla="*/ 1184433 w 1935955"/>
              <a:gd name="connsiteY22" fmla="*/ 2546985 h 3302793"/>
              <a:gd name="connsiteX0" fmla="*/ 1166652 w 1935955"/>
              <a:gd name="connsiteY0" fmla="*/ 2542063 h 3302793"/>
              <a:gd name="connsiteX1" fmla="*/ 1176337 w 1935955"/>
              <a:gd name="connsiteY1" fmla="*/ 2183606 h 3302793"/>
              <a:gd name="connsiteX2" fmla="*/ 1402556 w 1935955"/>
              <a:gd name="connsiteY2" fmla="*/ 2178844 h 3302793"/>
              <a:gd name="connsiteX3" fmla="*/ 1464469 w 1935955"/>
              <a:gd name="connsiteY3" fmla="*/ 1476375 h 3302793"/>
              <a:gd name="connsiteX4" fmla="*/ 1666875 w 1935955"/>
              <a:gd name="connsiteY4" fmla="*/ 1173956 h 3302793"/>
              <a:gd name="connsiteX5" fmla="*/ 1693069 w 1935955"/>
              <a:gd name="connsiteY5" fmla="*/ 959644 h 3302793"/>
              <a:gd name="connsiteX6" fmla="*/ 1697831 w 1935955"/>
              <a:gd name="connsiteY6" fmla="*/ 664368 h 3302793"/>
              <a:gd name="connsiteX7" fmla="*/ 1935955 w 1935955"/>
              <a:gd name="connsiteY7" fmla="*/ 445293 h 3302793"/>
              <a:gd name="connsiteX8" fmla="*/ 1814512 w 1935955"/>
              <a:gd name="connsiteY8" fmla="*/ 292893 h 3302793"/>
              <a:gd name="connsiteX9" fmla="*/ 1619250 w 1935955"/>
              <a:gd name="connsiteY9" fmla="*/ 157162 h 3302793"/>
              <a:gd name="connsiteX10" fmla="*/ 202407 w 1935955"/>
              <a:gd name="connsiteY10" fmla="*/ 0 h 3302793"/>
              <a:gd name="connsiteX11" fmla="*/ 114300 w 1935955"/>
              <a:gd name="connsiteY11" fmla="*/ 355282 h 3302793"/>
              <a:gd name="connsiteX12" fmla="*/ 0 w 1935955"/>
              <a:gd name="connsiteY12" fmla="*/ 2536984 h 3302793"/>
              <a:gd name="connsiteX13" fmla="*/ 285750 w 1935955"/>
              <a:gd name="connsiteY13" fmla="*/ 2540793 h 3302793"/>
              <a:gd name="connsiteX14" fmla="*/ 330993 w 1935955"/>
              <a:gd name="connsiteY14" fmla="*/ 3155152 h 3302793"/>
              <a:gd name="connsiteX15" fmla="*/ 397669 w 1935955"/>
              <a:gd name="connsiteY15" fmla="*/ 3302793 h 3302793"/>
              <a:gd name="connsiteX16" fmla="*/ 542926 w 1935955"/>
              <a:gd name="connsiteY16" fmla="*/ 3290885 h 3302793"/>
              <a:gd name="connsiteX17" fmla="*/ 547687 w 1935955"/>
              <a:gd name="connsiteY17" fmla="*/ 3119436 h 3302793"/>
              <a:gd name="connsiteX18" fmla="*/ 590550 w 1935955"/>
              <a:gd name="connsiteY18" fmla="*/ 3114675 h 3302793"/>
              <a:gd name="connsiteX19" fmla="*/ 604838 w 1935955"/>
              <a:gd name="connsiteY19" fmla="*/ 3062287 h 3302793"/>
              <a:gd name="connsiteX20" fmla="*/ 716757 w 1935955"/>
              <a:gd name="connsiteY20" fmla="*/ 3074193 h 3302793"/>
              <a:gd name="connsiteX21" fmla="*/ 754857 w 1935955"/>
              <a:gd name="connsiteY21" fmla="*/ 2543174 h 3302793"/>
              <a:gd name="connsiteX22" fmla="*/ 1184433 w 1935955"/>
              <a:gd name="connsiteY22" fmla="*/ 2546985 h 3302793"/>
              <a:gd name="connsiteX0" fmla="*/ 1166652 w 1935955"/>
              <a:gd name="connsiteY0" fmla="*/ 2542063 h 3302793"/>
              <a:gd name="connsiteX1" fmla="*/ 1176337 w 1935955"/>
              <a:gd name="connsiteY1" fmla="*/ 2183606 h 3302793"/>
              <a:gd name="connsiteX2" fmla="*/ 1402556 w 1935955"/>
              <a:gd name="connsiteY2" fmla="*/ 2178844 h 3302793"/>
              <a:gd name="connsiteX3" fmla="*/ 1464469 w 1935955"/>
              <a:gd name="connsiteY3" fmla="*/ 1476375 h 3302793"/>
              <a:gd name="connsiteX4" fmla="*/ 1666875 w 1935955"/>
              <a:gd name="connsiteY4" fmla="*/ 1173956 h 3302793"/>
              <a:gd name="connsiteX5" fmla="*/ 1693069 w 1935955"/>
              <a:gd name="connsiteY5" fmla="*/ 959644 h 3302793"/>
              <a:gd name="connsiteX6" fmla="*/ 1697831 w 1935955"/>
              <a:gd name="connsiteY6" fmla="*/ 664368 h 3302793"/>
              <a:gd name="connsiteX7" fmla="*/ 1935955 w 1935955"/>
              <a:gd name="connsiteY7" fmla="*/ 445293 h 3302793"/>
              <a:gd name="connsiteX8" fmla="*/ 1814512 w 1935955"/>
              <a:gd name="connsiteY8" fmla="*/ 292893 h 3302793"/>
              <a:gd name="connsiteX9" fmla="*/ 1619250 w 1935955"/>
              <a:gd name="connsiteY9" fmla="*/ 157162 h 3302793"/>
              <a:gd name="connsiteX10" fmla="*/ 202407 w 1935955"/>
              <a:gd name="connsiteY10" fmla="*/ 0 h 3302793"/>
              <a:gd name="connsiteX11" fmla="*/ 114300 w 1935955"/>
              <a:gd name="connsiteY11" fmla="*/ 355282 h 3302793"/>
              <a:gd name="connsiteX12" fmla="*/ 0 w 1935955"/>
              <a:gd name="connsiteY12" fmla="*/ 2536984 h 3302793"/>
              <a:gd name="connsiteX13" fmla="*/ 285750 w 1935955"/>
              <a:gd name="connsiteY13" fmla="*/ 2540793 h 3302793"/>
              <a:gd name="connsiteX14" fmla="*/ 330993 w 1935955"/>
              <a:gd name="connsiteY14" fmla="*/ 3155152 h 3302793"/>
              <a:gd name="connsiteX15" fmla="*/ 397669 w 1935955"/>
              <a:gd name="connsiteY15" fmla="*/ 3302793 h 3302793"/>
              <a:gd name="connsiteX16" fmla="*/ 542926 w 1935955"/>
              <a:gd name="connsiteY16" fmla="*/ 3290885 h 3302793"/>
              <a:gd name="connsiteX17" fmla="*/ 547687 w 1935955"/>
              <a:gd name="connsiteY17" fmla="*/ 3119436 h 3302793"/>
              <a:gd name="connsiteX18" fmla="*/ 590550 w 1935955"/>
              <a:gd name="connsiteY18" fmla="*/ 3114675 h 3302793"/>
              <a:gd name="connsiteX19" fmla="*/ 604838 w 1935955"/>
              <a:gd name="connsiteY19" fmla="*/ 3062287 h 3302793"/>
              <a:gd name="connsiteX20" fmla="*/ 716757 w 1935955"/>
              <a:gd name="connsiteY20" fmla="*/ 3074193 h 3302793"/>
              <a:gd name="connsiteX21" fmla="*/ 754857 w 1935955"/>
              <a:gd name="connsiteY21" fmla="*/ 2543174 h 3302793"/>
              <a:gd name="connsiteX22" fmla="*/ 1184433 w 1935955"/>
              <a:gd name="connsiteY22" fmla="*/ 2546985 h 3302793"/>
              <a:gd name="connsiteX0" fmla="*/ 1166652 w 1935955"/>
              <a:gd name="connsiteY0" fmla="*/ 2542063 h 3302793"/>
              <a:gd name="connsiteX1" fmla="*/ 1176337 w 1935955"/>
              <a:gd name="connsiteY1" fmla="*/ 2183606 h 3302793"/>
              <a:gd name="connsiteX2" fmla="*/ 1402556 w 1935955"/>
              <a:gd name="connsiteY2" fmla="*/ 2178844 h 3302793"/>
              <a:gd name="connsiteX3" fmla="*/ 1462088 w 1935955"/>
              <a:gd name="connsiteY3" fmla="*/ 1509713 h 3302793"/>
              <a:gd name="connsiteX4" fmla="*/ 1666875 w 1935955"/>
              <a:gd name="connsiteY4" fmla="*/ 1173956 h 3302793"/>
              <a:gd name="connsiteX5" fmla="*/ 1693069 w 1935955"/>
              <a:gd name="connsiteY5" fmla="*/ 959644 h 3302793"/>
              <a:gd name="connsiteX6" fmla="*/ 1697831 w 1935955"/>
              <a:gd name="connsiteY6" fmla="*/ 664368 h 3302793"/>
              <a:gd name="connsiteX7" fmla="*/ 1935955 w 1935955"/>
              <a:gd name="connsiteY7" fmla="*/ 445293 h 3302793"/>
              <a:gd name="connsiteX8" fmla="*/ 1814512 w 1935955"/>
              <a:gd name="connsiteY8" fmla="*/ 292893 h 3302793"/>
              <a:gd name="connsiteX9" fmla="*/ 1619250 w 1935955"/>
              <a:gd name="connsiteY9" fmla="*/ 157162 h 3302793"/>
              <a:gd name="connsiteX10" fmla="*/ 202407 w 1935955"/>
              <a:gd name="connsiteY10" fmla="*/ 0 h 3302793"/>
              <a:gd name="connsiteX11" fmla="*/ 114300 w 1935955"/>
              <a:gd name="connsiteY11" fmla="*/ 355282 h 3302793"/>
              <a:gd name="connsiteX12" fmla="*/ 0 w 1935955"/>
              <a:gd name="connsiteY12" fmla="*/ 2536984 h 3302793"/>
              <a:gd name="connsiteX13" fmla="*/ 285750 w 1935955"/>
              <a:gd name="connsiteY13" fmla="*/ 2540793 h 3302793"/>
              <a:gd name="connsiteX14" fmla="*/ 330993 w 1935955"/>
              <a:gd name="connsiteY14" fmla="*/ 3155152 h 3302793"/>
              <a:gd name="connsiteX15" fmla="*/ 397669 w 1935955"/>
              <a:gd name="connsiteY15" fmla="*/ 3302793 h 3302793"/>
              <a:gd name="connsiteX16" fmla="*/ 542926 w 1935955"/>
              <a:gd name="connsiteY16" fmla="*/ 3290885 h 3302793"/>
              <a:gd name="connsiteX17" fmla="*/ 547687 w 1935955"/>
              <a:gd name="connsiteY17" fmla="*/ 3119436 h 3302793"/>
              <a:gd name="connsiteX18" fmla="*/ 590550 w 1935955"/>
              <a:gd name="connsiteY18" fmla="*/ 3114675 h 3302793"/>
              <a:gd name="connsiteX19" fmla="*/ 604838 w 1935955"/>
              <a:gd name="connsiteY19" fmla="*/ 3062287 h 3302793"/>
              <a:gd name="connsiteX20" fmla="*/ 716757 w 1935955"/>
              <a:gd name="connsiteY20" fmla="*/ 3074193 h 3302793"/>
              <a:gd name="connsiteX21" fmla="*/ 754857 w 1935955"/>
              <a:gd name="connsiteY21" fmla="*/ 2543174 h 3302793"/>
              <a:gd name="connsiteX22" fmla="*/ 1184433 w 1935955"/>
              <a:gd name="connsiteY22" fmla="*/ 2546985 h 3302793"/>
              <a:gd name="connsiteX0" fmla="*/ 1166652 w 1935955"/>
              <a:gd name="connsiteY0" fmla="*/ 2542063 h 3302793"/>
              <a:gd name="connsiteX1" fmla="*/ 1176337 w 1935955"/>
              <a:gd name="connsiteY1" fmla="*/ 2183606 h 3302793"/>
              <a:gd name="connsiteX2" fmla="*/ 1402556 w 1935955"/>
              <a:gd name="connsiteY2" fmla="*/ 2178844 h 3302793"/>
              <a:gd name="connsiteX3" fmla="*/ 1462088 w 1935955"/>
              <a:gd name="connsiteY3" fmla="*/ 1509713 h 3302793"/>
              <a:gd name="connsiteX4" fmla="*/ 1666875 w 1935955"/>
              <a:gd name="connsiteY4" fmla="*/ 1173956 h 3302793"/>
              <a:gd name="connsiteX5" fmla="*/ 1693069 w 1935955"/>
              <a:gd name="connsiteY5" fmla="*/ 959644 h 3302793"/>
              <a:gd name="connsiteX6" fmla="*/ 1697831 w 1935955"/>
              <a:gd name="connsiteY6" fmla="*/ 664368 h 3302793"/>
              <a:gd name="connsiteX7" fmla="*/ 1935955 w 1935955"/>
              <a:gd name="connsiteY7" fmla="*/ 445293 h 3302793"/>
              <a:gd name="connsiteX8" fmla="*/ 1814512 w 1935955"/>
              <a:gd name="connsiteY8" fmla="*/ 292893 h 3302793"/>
              <a:gd name="connsiteX9" fmla="*/ 1619250 w 1935955"/>
              <a:gd name="connsiteY9" fmla="*/ 157162 h 3302793"/>
              <a:gd name="connsiteX10" fmla="*/ 202407 w 1935955"/>
              <a:gd name="connsiteY10" fmla="*/ 0 h 3302793"/>
              <a:gd name="connsiteX11" fmla="*/ 114300 w 1935955"/>
              <a:gd name="connsiteY11" fmla="*/ 355282 h 3302793"/>
              <a:gd name="connsiteX12" fmla="*/ 0 w 1935955"/>
              <a:gd name="connsiteY12" fmla="*/ 2536984 h 3302793"/>
              <a:gd name="connsiteX13" fmla="*/ 285750 w 1935955"/>
              <a:gd name="connsiteY13" fmla="*/ 2540793 h 3302793"/>
              <a:gd name="connsiteX14" fmla="*/ 330993 w 1935955"/>
              <a:gd name="connsiteY14" fmla="*/ 3155152 h 3302793"/>
              <a:gd name="connsiteX15" fmla="*/ 397669 w 1935955"/>
              <a:gd name="connsiteY15" fmla="*/ 3302793 h 3302793"/>
              <a:gd name="connsiteX16" fmla="*/ 542926 w 1935955"/>
              <a:gd name="connsiteY16" fmla="*/ 3290885 h 3302793"/>
              <a:gd name="connsiteX17" fmla="*/ 547687 w 1935955"/>
              <a:gd name="connsiteY17" fmla="*/ 3119436 h 3302793"/>
              <a:gd name="connsiteX18" fmla="*/ 590550 w 1935955"/>
              <a:gd name="connsiteY18" fmla="*/ 3114675 h 3302793"/>
              <a:gd name="connsiteX19" fmla="*/ 604838 w 1935955"/>
              <a:gd name="connsiteY19" fmla="*/ 3062287 h 3302793"/>
              <a:gd name="connsiteX20" fmla="*/ 716757 w 1935955"/>
              <a:gd name="connsiteY20" fmla="*/ 3074193 h 3302793"/>
              <a:gd name="connsiteX21" fmla="*/ 754857 w 1935955"/>
              <a:gd name="connsiteY21" fmla="*/ 2543174 h 3302793"/>
              <a:gd name="connsiteX22" fmla="*/ 1184433 w 1935955"/>
              <a:gd name="connsiteY22" fmla="*/ 2546985 h 3302793"/>
              <a:gd name="connsiteX0" fmla="*/ 1166652 w 1935955"/>
              <a:gd name="connsiteY0" fmla="*/ 2542063 h 3302793"/>
              <a:gd name="connsiteX1" fmla="*/ 1173956 w 1935955"/>
              <a:gd name="connsiteY1" fmla="*/ 2181225 h 3302793"/>
              <a:gd name="connsiteX2" fmla="*/ 1402556 w 1935955"/>
              <a:gd name="connsiteY2" fmla="*/ 2178844 h 3302793"/>
              <a:gd name="connsiteX3" fmla="*/ 1462088 w 1935955"/>
              <a:gd name="connsiteY3" fmla="*/ 1509713 h 3302793"/>
              <a:gd name="connsiteX4" fmla="*/ 1666875 w 1935955"/>
              <a:gd name="connsiteY4" fmla="*/ 1173956 h 3302793"/>
              <a:gd name="connsiteX5" fmla="*/ 1693069 w 1935955"/>
              <a:gd name="connsiteY5" fmla="*/ 959644 h 3302793"/>
              <a:gd name="connsiteX6" fmla="*/ 1697831 w 1935955"/>
              <a:gd name="connsiteY6" fmla="*/ 664368 h 3302793"/>
              <a:gd name="connsiteX7" fmla="*/ 1935955 w 1935955"/>
              <a:gd name="connsiteY7" fmla="*/ 445293 h 3302793"/>
              <a:gd name="connsiteX8" fmla="*/ 1814512 w 1935955"/>
              <a:gd name="connsiteY8" fmla="*/ 292893 h 3302793"/>
              <a:gd name="connsiteX9" fmla="*/ 1619250 w 1935955"/>
              <a:gd name="connsiteY9" fmla="*/ 157162 h 3302793"/>
              <a:gd name="connsiteX10" fmla="*/ 202407 w 1935955"/>
              <a:gd name="connsiteY10" fmla="*/ 0 h 3302793"/>
              <a:gd name="connsiteX11" fmla="*/ 114300 w 1935955"/>
              <a:gd name="connsiteY11" fmla="*/ 355282 h 3302793"/>
              <a:gd name="connsiteX12" fmla="*/ 0 w 1935955"/>
              <a:gd name="connsiteY12" fmla="*/ 2536984 h 3302793"/>
              <a:gd name="connsiteX13" fmla="*/ 285750 w 1935955"/>
              <a:gd name="connsiteY13" fmla="*/ 2540793 h 3302793"/>
              <a:gd name="connsiteX14" fmla="*/ 330993 w 1935955"/>
              <a:gd name="connsiteY14" fmla="*/ 3155152 h 3302793"/>
              <a:gd name="connsiteX15" fmla="*/ 397669 w 1935955"/>
              <a:gd name="connsiteY15" fmla="*/ 3302793 h 3302793"/>
              <a:gd name="connsiteX16" fmla="*/ 542926 w 1935955"/>
              <a:gd name="connsiteY16" fmla="*/ 3290885 h 3302793"/>
              <a:gd name="connsiteX17" fmla="*/ 547687 w 1935955"/>
              <a:gd name="connsiteY17" fmla="*/ 3119436 h 3302793"/>
              <a:gd name="connsiteX18" fmla="*/ 590550 w 1935955"/>
              <a:gd name="connsiteY18" fmla="*/ 3114675 h 3302793"/>
              <a:gd name="connsiteX19" fmla="*/ 604838 w 1935955"/>
              <a:gd name="connsiteY19" fmla="*/ 3062287 h 3302793"/>
              <a:gd name="connsiteX20" fmla="*/ 716757 w 1935955"/>
              <a:gd name="connsiteY20" fmla="*/ 3074193 h 3302793"/>
              <a:gd name="connsiteX21" fmla="*/ 754857 w 1935955"/>
              <a:gd name="connsiteY21" fmla="*/ 2543174 h 3302793"/>
              <a:gd name="connsiteX22" fmla="*/ 1184433 w 1935955"/>
              <a:gd name="connsiteY22" fmla="*/ 2546985 h 3302793"/>
              <a:gd name="connsiteX0" fmla="*/ 1166652 w 1935955"/>
              <a:gd name="connsiteY0" fmla="*/ 2542063 h 3302793"/>
              <a:gd name="connsiteX1" fmla="*/ 1173956 w 1935955"/>
              <a:gd name="connsiteY1" fmla="*/ 2181225 h 3302793"/>
              <a:gd name="connsiteX2" fmla="*/ 1402556 w 1935955"/>
              <a:gd name="connsiteY2" fmla="*/ 2178844 h 3302793"/>
              <a:gd name="connsiteX3" fmla="*/ 1462088 w 1935955"/>
              <a:gd name="connsiteY3" fmla="*/ 1509713 h 3302793"/>
              <a:gd name="connsiteX4" fmla="*/ 1666875 w 1935955"/>
              <a:gd name="connsiteY4" fmla="*/ 1173956 h 3302793"/>
              <a:gd name="connsiteX5" fmla="*/ 1693069 w 1935955"/>
              <a:gd name="connsiteY5" fmla="*/ 959644 h 3302793"/>
              <a:gd name="connsiteX6" fmla="*/ 1697831 w 1935955"/>
              <a:gd name="connsiteY6" fmla="*/ 664368 h 3302793"/>
              <a:gd name="connsiteX7" fmla="*/ 1935955 w 1935955"/>
              <a:gd name="connsiteY7" fmla="*/ 445293 h 3302793"/>
              <a:gd name="connsiteX8" fmla="*/ 1814512 w 1935955"/>
              <a:gd name="connsiteY8" fmla="*/ 292893 h 3302793"/>
              <a:gd name="connsiteX9" fmla="*/ 1619250 w 1935955"/>
              <a:gd name="connsiteY9" fmla="*/ 157162 h 3302793"/>
              <a:gd name="connsiteX10" fmla="*/ 202407 w 1935955"/>
              <a:gd name="connsiteY10" fmla="*/ 0 h 3302793"/>
              <a:gd name="connsiteX11" fmla="*/ 114300 w 1935955"/>
              <a:gd name="connsiteY11" fmla="*/ 355282 h 3302793"/>
              <a:gd name="connsiteX12" fmla="*/ 0 w 1935955"/>
              <a:gd name="connsiteY12" fmla="*/ 2536984 h 3302793"/>
              <a:gd name="connsiteX13" fmla="*/ 285750 w 1935955"/>
              <a:gd name="connsiteY13" fmla="*/ 2540793 h 3302793"/>
              <a:gd name="connsiteX14" fmla="*/ 330993 w 1935955"/>
              <a:gd name="connsiteY14" fmla="*/ 3155152 h 3302793"/>
              <a:gd name="connsiteX15" fmla="*/ 397669 w 1935955"/>
              <a:gd name="connsiteY15" fmla="*/ 3302793 h 3302793"/>
              <a:gd name="connsiteX16" fmla="*/ 542926 w 1935955"/>
              <a:gd name="connsiteY16" fmla="*/ 3290885 h 3302793"/>
              <a:gd name="connsiteX17" fmla="*/ 547687 w 1935955"/>
              <a:gd name="connsiteY17" fmla="*/ 3119436 h 3302793"/>
              <a:gd name="connsiteX18" fmla="*/ 590550 w 1935955"/>
              <a:gd name="connsiteY18" fmla="*/ 3114675 h 3302793"/>
              <a:gd name="connsiteX19" fmla="*/ 604838 w 1935955"/>
              <a:gd name="connsiteY19" fmla="*/ 3062287 h 3302793"/>
              <a:gd name="connsiteX20" fmla="*/ 716757 w 1935955"/>
              <a:gd name="connsiteY20" fmla="*/ 3074193 h 3302793"/>
              <a:gd name="connsiteX21" fmla="*/ 754857 w 1935955"/>
              <a:gd name="connsiteY21" fmla="*/ 2543174 h 3302793"/>
              <a:gd name="connsiteX22" fmla="*/ 1184433 w 1935955"/>
              <a:gd name="connsiteY22" fmla="*/ 2546985 h 3302793"/>
              <a:gd name="connsiteX0" fmla="*/ 1178558 w 1935955"/>
              <a:gd name="connsiteY0" fmla="*/ 2546826 h 3302793"/>
              <a:gd name="connsiteX1" fmla="*/ 1173956 w 1935955"/>
              <a:gd name="connsiteY1" fmla="*/ 2181225 h 3302793"/>
              <a:gd name="connsiteX2" fmla="*/ 1402556 w 1935955"/>
              <a:gd name="connsiteY2" fmla="*/ 2178844 h 3302793"/>
              <a:gd name="connsiteX3" fmla="*/ 1462088 w 1935955"/>
              <a:gd name="connsiteY3" fmla="*/ 1509713 h 3302793"/>
              <a:gd name="connsiteX4" fmla="*/ 1666875 w 1935955"/>
              <a:gd name="connsiteY4" fmla="*/ 1173956 h 3302793"/>
              <a:gd name="connsiteX5" fmla="*/ 1693069 w 1935955"/>
              <a:gd name="connsiteY5" fmla="*/ 959644 h 3302793"/>
              <a:gd name="connsiteX6" fmla="*/ 1697831 w 1935955"/>
              <a:gd name="connsiteY6" fmla="*/ 664368 h 3302793"/>
              <a:gd name="connsiteX7" fmla="*/ 1935955 w 1935955"/>
              <a:gd name="connsiteY7" fmla="*/ 445293 h 3302793"/>
              <a:gd name="connsiteX8" fmla="*/ 1814512 w 1935955"/>
              <a:gd name="connsiteY8" fmla="*/ 292893 h 3302793"/>
              <a:gd name="connsiteX9" fmla="*/ 1619250 w 1935955"/>
              <a:gd name="connsiteY9" fmla="*/ 157162 h 3302793"/>
              <a:gd name="connsiteX10" fmla="*/ 202407 w 1935955"/>
              <a:gd name="connsiteY10" fmla="*/ 0 h 3302793"/>
              <a:gd name="connsiteX11" fmla="*/ 114300 w 1935955"/>
              <a:gd name="connsiteY11" fmla="*/ 355282 h 3302793"/>
              <a:gd name="connsiteX12" fmla="*/ 0 w 1935955"/>
              <a:gd name="connsiteY12" fmla="*/ 2536984 h 3302793"/>
              <a:gd name="connsiteX13" fmla="*/ 285750 w 1935955"/>
              <a:gd name="connsiteY13" fmla="*/ 2540793 h 3302793"/>
              <a:gd name="connsiteX14" fmla="*/ 330993 w 1935955"/>
              <a:gd name="connsiteY14" fmla="*/ 3155152 h 3302793"/>
              <a:gd name="connsiteX15" fmla="*/ 397669 w 1935955"/>
              <a:gd name="connsiteY15" fmla="*/ 3302793 h 3302793"/>
              <a:gd name="connsiteX16" fmla="*/ 542926 w 1935955"/>
              <a:gd name="connsiteY16" fmla="*/ 3290885 h 3302793"/>
              <a:gd name="connsiteX17" fmla="*/ 547687 w 1935955"/>
              <a:gd name="connsiteY17" fmla="*/ 3119436 h 3302793"/>
              <a:gd name="connsiteX18" fmla="*/ 590550 w 1935955"/>
              <a:gd name="connsiteY18" fmla="*/ 3114675 h 3302793"/>
              <a:gd name="connsiteX19" fmla="*/ 604838 w 1935955"/>
              <a:gd name="connsiteY19" fmla="*/ 3062287 h 3302793"/>
              <a:gd name="connsiteX20" fmla="*/ 716757 w 1935955"/>
              <a:gd name="connsiteY20" fmla="*/ 3074193 h 3302793"/>
              <a:gd name="connsiteX21" fmla="*/ 754857 w 1935955"/>
              <a:gd name="connsiteY21" fmla="*/ 2543174 h 3302793"/>
              <a:gd name="connsiteX22" fmla="*/ 1184433 w 1935955"/>
              <a:gd name="connsiteY22" fmla="*/ 2546985 h 3302793"/>
              <a:gd name="connsiteX0" fmla="*/ 1178558 w 1935955"/>
              <a:gd name="connsiteY0" fmla="*/ 2546826 h 3302793"/>
              <a:gd name="connsiteX1" fmla="*/ 1173956 w 1935955"/>
              <a:gd name="connsiteY1" fmla="*/ 2181225 h 3302793"/>
              <a:gd name="connsiteX2" fmla="*/ 1402556 w 1935955"/>
              <a:gd name="connsiteY2" fmla="*/ 2178844 h 3302793"/>
              <a:gd name="connsiteX3" fmla="*/ 1462088 w 1935955"/>
              <a:gd name="connsiteY3" fmla="*/ 1509713 h 3302793"/>
              <a:gd name="connsiteX4" fmla="*/ 1666875 w 1935955"/>
              <a:gd name="connsiteY4" fmla="*/ 1173956 h 3302793"/>
              <a:gd name="connsiteX5" fmla="*/ 1693069 w 1935955"/>
              <a:gd name="connsiteY5" fmla="*/ 959644 h 3302793"/>
              <a:gd name="connsiteX6" fmla="*/ 1697831 w 1935955"/>
              <a:gd name="connsiteY6" fmla="*/ 664368 h 3302793"/>
              <a:gd name="connsiteX7" fmla="*/ 1935955 w 1935955"/>
              <a:gd name="connsiteY7" fmla="*/ 445293 h 3302793"/>
              <a:gd name="connsiteX8" fmla="*/ 1814512 w 1935955"/>
              <a:gd name="connsiteY8" fmla="*/ 292893 h 3302793"/>
              <a:gd name="connsiteX9" fmla="*/ 1619250 w 1935955"/>
              <a:gd name="connsiteY9" fmla="*/ 157162 h 3302793"/>
              <a:gd name="connsiteX10" fmla="*/ 202407 w 1935955"/>
              <a:gd name="connsiteY10" fmla="*/ 0 h 3302793"/>
              <a:gd name="connsiteX11" fmla="*/ 114300 w 1935955"/>
              <a:gd name="connsiteY11" fmla="*/ 355282 h 3302793"/>
              <a:gd name="connsiteX12" fmla="*/ 0 w 1935955"/>
              <a:gd name="connsiteY12" fmla="*/ 2536984 h 3302793"/>
              <a:gd name="connsiteX13" fmla="*/ 285750 w 1935955"/>
              <a:gd name="connsiteY13" fmla="*/ 2540793 h 3302793"/>
              <a:gd name="connsiteX14" fmla="*/ 330993 w 1935955"/>
              <a:gd name="connsiteY14" fmla="*/ 3155152 h 3302793"/>
              <a:gd name="connsiteX15" fmla="*/ 397669 w 1935955"/>
              <a:gd name="connsiteY15" fmla="*/ 3302793 h 3302793"/>
              <a:gd name="connsiteX16" fmla="*/ 542926 w 1935955"/>
              <a:gd name="connsiteY16" fmla="*/ 3290885 h 3302793"/>
              <a:gd name="connsiteX17" fmla="*/ 547687 w 1935955"/>
              <a:gd name="connsiteY17" fmla="*/ 3119436 h 3302793"/>
              <a:gd name="connsiteX18" fmla="*/ 590550 w 1935955"/>
              <a:gd name="connsiteY18" fmla="*/ 3114675 h 3302793"/>
              <a:gd name="connsiteX19" fmla="*/ 604838 w 1935955"/>
              <a:gd name="connsiteY19" fmla="*/ 3062287 h 3302793"/>
              <a:gd name="connsiteX20" fmla="*/ 716757 w 1935955"/>
              <a:gd name="connsiteY20" fmla="*/ 3074193 h 3302793"/>
              <a:gd name="connsiteX21" fmla="*/ 754857 w 1935955"/>
              <a:gd name="connsiteY21" fmla="*/ 2543174 h 3302793"/>
              <a:gd name="connsiteX22" fmla="*/ 1184433 w 1935955"/>
              <a:gd name="connsiteY22" fmla="*/ 2546985 h 3302793"/>
              <a:gd name="connsiteX0" fmla="*/ 1178558 w 1935955"/>
              <a:gd name="connsiteY0" fmla="*/ 2546826 h 3302793"/>
              <a:gd name="connsiteX1" fmla="*/ 1173956 w 1935955"/>
              <a:gd name="connsiteY1" fmla="*/ 2181225 h 3302793"/>
              <a:gd name="connsiteX2" fmla="*/ 1402556 w 1935955"/>
              <a:gd name="connsiteY2" fmla="*/ 2178844 h 3302793"/>
              <a:gd name="connsiteX3" fmla="*/ 1462088 w 1935955"/>
              <a:gd name="connsiteY3" fmla="*/ 1509713 h 3302793"/>
              <a:gd name="connsiteX4" fmla="*/ 1666875 w 1935955"/>
              <a:gd name="connsiteY4" fmla="*/ 1173956 h 3302793"/>
              <a:gd name="connsiteX5" fmla="*/ 1693069 w 1935955"/>
              <a:gd name="connsiteY5" fmla="*/ 959644 h 3302793"/>
              <a:gd name="connsiteX6" fmla="*/ 1697831 w 1935955"/>
              <a:gd name="connsiteY6" fmla="*/ 664368 h 3302793"/>
              <a:gd name="connsiteX7" fmla="*/ 1935955 w 1935955"/>
              <a:gd name="connsiteY7" fmla="*/ 445293 h 3302793"/>
              <a:gd name="connsiteX8" fmla="*/ 1814512 w 1935955"/>
              <a:gd name="connsiteY8" fmla="*/ 292893 h 3302793"/>
              <a:gd name="connsiteX9" fmla="*/ 1619250 w 1935955"/>
              <a:gd name="connsiteY9" fmla="*/ 157162 h 3302793"/>
              <a:gd name="connsiteX10" fmla="*/ 202407 w 1935955"/>
              <a:gd name="connsiteY10" fmla="*/ 0 h 3302793"/>
              <a:gd name="connsiteX11" fmla="*/ 114300 w 1935955"/>
              <a:gd name="connsiteY11" fmla="*/ 355282 h 3302793"/>
              <a:gd name="connsiteX12" fmla="*/ 0 w 1935955"/>
              <a:gd name="connsiteY12" fmla="*/ 2536984 h 3302793"/>
              <a:gd name="connsiteX13" fmla="*/ 285750 w 1935955"/>
              <a:gd name="connsiteY13" fmla="*/ 2540793 h 3302793"/>
              <a:gd name="connsiteX14" fmla="*/ 330993 w 1935955"/>
              <a:gd name="connsiteY14" fmla="*/ 3155152 h 3302793"/>
              <a:gd name="connsiteX15" fmla="*/ 397669 w 1935955"/>
              <a:gd name="connsiteY15" fmla="*/ 3302793 h 3302793"/>
              <a:gd name="connsiteX16" fmla="*/ 542926 w 1935955"/>
              <a:gd name="connsiteY16" fmla="*/ 3290885 h 3302793"/>
              <a:gd name="connsiteX17" fmla="*/ 547687 w 1935955"/>
              <a:gd name="connsiteY17" fmla="*/ 3119436 h 3302793"/>
              <a:gd name="connsiteX18" fmla="*/ 590550 w 1935955"/>
              <a:gd name="connsiteY18" fmla="*/ 3114675 h 3302793"/>
              <a:gd name="connsiteX19" fmla="*/ 604838 w 1935955"/>
              <a:gd name="connsiteY19" fmla="*/ 3062287 h 3302793"/>
              <a:gd name="connsiteX20" fmla="*/ 716757 w 1935955"/>
              <a:gd name="connsiteY20" fmla="*/ 3074193 h 3302793"/>
              <a:gd name="connsiteX21" fmla="*/ 754857 w 1935955"/>
              <a:gd name="connsiteY21" fmla="*/ 2543174 h 3302793"/>
              <a:gd name="connsiteX22" fmla="*/ 1184433 w 1935955"/>
              <a:gd name="connsiteY22" fmla="*/ 2546985 h 3302793"/>
              <a:gd name="connsiteX0" fmla="*/ 1178558 w 1935955"/>
              <a:gd name="connsiteY0" fmla="*/ 2546826 h 3302793"/>
              <a:gd name="connsiteX1" fmla="*/ 1173956 w 1935955"/>
              <a:gd name="connsiteY1" fmla="*/ 2181225 h 3302793"/>
              <a:gd name="connsiteX2" fmla="*/ 1402556 w 1935955"/>
              <a:gd name="connsiteY2" fmla="*/ 2178844 h 3302793"/>
              <a:gd name="connsiteX3" fmla="*/ 1462088 w 1935955"/>
              <a:gd name="connsiteY3" fmla="*/ 1509713 h 3302793"/>
              <a:gd name="connsiteX4" fmla="*/ 1666875 w 1935955"/>
              <a:gd name="connsiteY4" fmla="*/ 1173956 h 3302793"/>
              <a:gd name="connsiteX5" fmla="*/ 1693069 w 1935955"/>
              <a:gd name="connsiteY5" fmla="*/ 959644 h 3302793"/>
              <a:gd name="connsiteX6" fmla="*/ 1697831 w 1935955"/>
              <a:gd name="connsiteY6" fmla="*/ 664368 h 3302793"/>
              <a:gd name="connsiteX7" fmla="*/ 1935955 w 1935955"/>
              <a:gd name="connsiteY7" fmla="*/ 445293 h 3302793"/>
              <a:gd name="connsiteX8" fmla="*/ 1814512 w 1935955"/>
              <a:gd name="connsiteY8" fmla="*/ 292893 h 3302793"/>
              <a:gd name="connsiteX9" fmla="*/ 1619250 w 1935955"/>
              <a:gd name="connsiteY9" fmla="*/ 157162 h 3302793"/>
              <a:gd name="connsiteX10" fmla="*/ 202407 w 1935955"/>
              <a:gd name="connsiteY10" fmla="*/ 0 h 3302793"/>
              <a:gd name="connsiteX11" fmla="*/ 114300 w 1935955"/>
              <a:gd name="connsiteY11" fmla="*/ 355282 h 3302793"/>
              <a:gd name="connsiteX12" fmla="*/ 0 w 1935955"/>
              <a:gd name="connsiteY12" fmla="*/ 2536984 h 3302793"/>
              <a:gd name="connsiteX13" fmla="*/ 285750 w 1935955"/>
              <a:gd name="connsiteY13" fmla="*/ 2540793 h 3302793"/>
              <a:gd name="connsiteX14" fmla="*/ 330993 w 1935955"/>
              <a:gd name="connsiteY14" fmla="*/ 3155152 h 3302793"/>
              <a:gd name="connsiteX15" fmla="*/ 397669 w 1935955"/>
              <a:gd name="connsiteY15" fmla="*/ 3302793 h 3302793"/>
              <a:gd name="connsiteX16" fmla="*/ 542926 w 1935955"/>
              <a:gd name="connsiteY16" fmla="*/ 3290885 h 3302793"/>
              <a:gd name="connsiteX17" fmla="*/ 547687 w 1935955"/>
              <a:gd name="connsiteY17" fmla="*/ 3119436 h 3302793"/>
              <a:gd name="connsiteX18" fmla="*/ 590550 w 1935955"/>
              <a:gd name="connsiteY18" fmla="*/ 3114675 h 3302793"/>
              <a:gd name="connsiteX19" fmla="*/ 604838 w 1935955"/>
              <a:gd name="connsiteY19" fmla="*/ 3062287 h 3302793"/>
              <a:gd name="connsiteX20" fmla="*/ 716757 w 1935955"/>
              <a:gd name="connsiteY20" fmla="*/ 3074193 h 3302793"/>
              <a:gd name="connsiteX21" fmla="*/ 754857 w 1935955"/>
              <a:gd name="connsiteY21" fmla="*/ 2543174 h 3302793"/>
              <a:gd name="connsiteX22" fmla="*/ 1184433 w 1935955"/>
              <a:gd name="connsiteY22" fmla="*/ 2546985 h 3302793"/>
              <a:gd name="connsiteX0" fmla="*/ 1178558 w 1935955"/>
              <a:gd name="connsiteY0" fmla="*/ 2546826 h 3302793"/>
              <a:gd name="connsiteX1" fmla="*/ 1173956 w 1935955"/>
              <a:gd name="connsiteY1" fmla="*/ 2181225 h 3302793"/>
              <a:gd name="connsiteX2" fmla="*/ 1402556 w 1935955"/>
              <a:gd name="connsiteY2" fmla="*/ 2178844 h 3302793"/>
              <a:gd name="connsiteX3" fmla="*/ 1462088 w 1935955"/>
              <a:gd name="connsiteY3" fmla="*/ 1509713 h 3302793"/>
              <a:gd name="connsiteX4" fmla="*/ 1666875 w 1935955"/>
              <a:gd name="connsiteY4" fmla="*/ 1173956 h 3302793"/>
              <a:gd name="connsiteX5" fmla="*/ 1697831 w 1935955"/>
              <a:gd name="connsiteY5" fmla="*/ 959644 h 3302793"/>
              <a:gd name="connsiteX6" fmla="*/ 1697831 w 1935955"/>
              <a:gd name="connsiteY6" fmla="*/ 664368 h 3302793"/>
              <a:gd name="connsiteX7" fmla="*/ 1935955 w 1935955"/>
              <a:gd name="connsiteY7" fmla="*/ 445293 h 3302793"/>
              <a:gd name="connsiteX8" fmla="*/ 1814512 w 1935955"/>
              <a:gd name="connsiteY8" fmla="*/ 292893 h 3302793"/>
              <a:gd name="connsiteX9" fmla="*/ 1619250 w 1935955"/>
              <a:gd name="connsiteY9" fmla="*/ 157162 h 3302793"/>
              <a:gd name="connsiteX10" fmla="*/ 202407 w 1935955"/>
              <a:gd name="connsiteY10" fmla="*/ 0 h 3302793"/>
              <a:gd name="connsiteX11" fmla="*/ 114300 w 1935955"/>
              <a:gd name="connsiteY11" fmla="*/ 355282 h 3302793"/>
              <a:gd name="connsiteX12" fmla="*/ 0 w 1935955"/>
              <a:gd name="connsiteY12" fmla="*/ 2536984 h 3302793"/>
              <a:gd name="connsiteX13" fmla="*/ 285750 w 1935955"/>
              <a:gd name="connsiteY13" fmla="*/ 2540793 h 3302793"/>
              <a:gd name="connsiteX14" fmla="*/ 330993 w 1935955"/>
              <a:gd name="connsiteY14" fmla="*/ 3155152 h 3302793"/>
              <a:gd name="connsiteX15" fmla="*/ 397669 w 1935955"/>
              <a:gd name="connsiteY15" fmla="*/ 3302793 h 3302793"/>
              <a:gd name="connsiteX16" fmla="*/ 542926 w 1935955"/>
              <a:gd name="connsiteY16" fmla="*/ 3290885 h 3302793"/>
              <a:gd name="connsiteX17" fmla="*/ 547687 w 1935955"/>
              <a:gd name="connsiteY17" fmla="*/ 3119436 h 3302793"/>
              <a:gd name="connsiteX18" fmla="*/ 590550 w 1935955"/>
              <a:gd name="connsiteY18" fmla="*/ 3114675 h 3302793"/>
              <a:gd name="connsiteX19" fmla="*/ 604838 w 1935955"/>
              <a:gd name="connsiteY19" fmla="*/ 3062287 h 3302793"/>
              <a:gd name="connsiteX20" fmla="*/ 716757 w 1935955"/>
              <a:gd name="connsiteY20" fmla="*/ 3074193 h 3302793"/>
              <a:gd name="connsiteX21" fmla="*/ 754857 w 1935955"/>
              <a:gd name="connsiteY21" fmla="*/ 2543174 h 3302793"/>
              <a:gd name="connsiteX22" fmla="*/ 1184433 w 1935955"/>
              <a:gd name="connsiteY22" fmla="*/ 2546985 h 3302793"/>
              <a:gd name="connsiteX0" fmla="*/ 1178558 w 1935955"/>
              <a:gd name="connsiteY0" fmla="*/ 2546826 h 3302793"/>
              <a:gd name="connsiteX1" fmla="*/ 1173956 w 1935955"/>
              <a:gd name="connsiteY1" fmla="*/ 2181225 h 3302793"/>
              <a:gd name="connsiteX2" fmla="*/ 1402556 w 1935955"/>
              <a:gd name="connsiteY2" fmla="*/ 2178844 h 3302793"/>
              <a:gd name="connsiteX3" fmla="*/ 1462088 w 1935955"/>
              <a:gd name="connsiteY3" fmla="*/ 1509713 h 3302793"/>
              <a:gd name="connsiteX4" fmla="*/ 1666875 w 1935955"/>
              <a:gd name="connsiteY4" fmla="*/ 1173956 h 3302793"/>
              <a:gd name="connsiteX5" fmla="*/ 1697831 w 1935955"/>
              <a:gd name="connsiteY5" fmla="*/ 959644 h 3302793"/>
              <a:gd name="connsiteX6" fmla="*/ 1697831 w 1935955"/>
              <a:gd name="connsiteY6" fmla="*/ 664368 h 3302793"/>
              <a:gd name="connsiteX7" fmla="*/ 1935955 w 1935955"/>
              <a:gd name="connsiteY7" fmla="*/ 445293 h 3302793"/>
              <a:gd name="connsiteX8" fmla="*/ 1814512 w 1935955"/>
              <a:gd name="connsiteY8" fmla="*/ 292893 h 3302793"/>
              <a:gd name="connsiteX9" fmla="*/ 1619250 w 1935955"/>
              <a:gd name="connsiteY9" fmla="*/ 157162 h 3302793"/>
              <a:gd name="connsiteX10" fmla="*/ 202407 w 1935955"/>
              <a:gd name="connsiteY10" fmla="*/ 0 h 3302793"/>
              <a:gd name="connsiteX11" fmla="*/ 114300 w 1935955"/>
              <a:gd name="connsiteY11" fmla="*/ 355282 h 3302793"/>
              <a:gd name="connsiteX12" fmla="*/ 0 w 1935955"/>
              <a:gd name="connsiteY12" fmla="*/ 2536984 h 3302793"/>
              <a:gd name="connsiteX13" fmla="*/ 285750 w 1935955"/>
              <a:gd name="connsiteY13" fmla="*/ 2540793 h 3302793"/>
              <a:gd name="connsiteX14" fmla="*/ 330993 w 1935955"/>
              <a:gd name="connsiteY14" fmla="*/ 3155152 h 3302793"/>
              <a:gd name="connsiteX15" fmla="*/ 397669 w 1935955"/>
              <a:gd name="connsiteY15" fmla="*/ 3302793 h 3302793"/>
              <a:gd name="connsiteX16" fmla="*/ 542926 w 1935955"/>
              <a:gd name="connsiteY16" fmla="*/ 3290885 h 3302793"/>
              <a:gd name="connsiteX17" fmla="*/ 547687 w 1935955"/>
              <a:gd name="connsiteY17" fmla="*/ 3119436 h 3302793"/>
              <a:gd name="connsiteX18" fmla="*/ 590550 w 1935955"/>
              <a:gd name="connsiteY18" fmla="*/ 3114675 h 3302793"/>
              <a:gd name="connsiteX19" fmla="*/ 604838 w 1935955"/>
              <a:gd name="connsiteY19" fmla="*/ 3062287 h 3302793"/>
              <a:gd name="connsiteX20" fmla="*/ 716757 w 1935955"/>
              <a:gd name="connsiteY20" fmla="*/ 3074193 h 3302793"/>
              <a:gd name="connsiteX21" fmla="*/ 754857 w 1935955"/>
              <a:gd name="connsiteY21" fmla="*/ 2543174 h 3302793"/>
              <a:gd name="connsiteX22" fmla="*/ 1184433 w 1935955"/>
              <a:gd name="connsiteY22" fmla="*/ 2546985 h 3302793"/>
              <a:gd name="connsiteX0" fmla="*/ 1178558 w 1935955"/>
              <a:gd name="connsiteY0" fmla="*/ 2546826 h 3302793"/>
              <a:gd name="connsiteX1" fmla="*/ 1173956 w 1935955"/>
              <a:gd name="connsiteY1" fmla="*/ 2181225 h 3302793"/>
              <a:gd name="connsiteX2" fmla="*/ 1402556 w 1935955"/>
              <a:gd name="connsiteY2" fmla="*/ 2178844 h 3302793"/>
              <a:gd name="connsiteX3" fmla="*/ 1462088 w 1935955"/>
              <a:gd name="connsiteY3" fmla="*/ 1509713 h 3302793"/>
              <a:gd name="connsiteX4" fmla="*/ 1666875 w 1935955"/>
              <a:gd name="connsiteY4" fmla="*/ 1173956 h 3302793"/>
              <a:gd name="connsiteX5" fmla="*/ 1697831 w 1935955"/>
              <a:gd name="connsiteY5" fmla="*/ 959644 h 3302793"/>
              <a:gd name="connsiteX6" fmla="*/ 1697831 w 1935955"/>
              <a:gd name="connsiteY6" fmla="*/ 664368 h 3302793"/>
              <a:gd name="connsiteX7" fmla="*/ 1935955 w 1935955"/>
              <a:gd name="connsiteY7" fmla="*/ 445293 h 3302793"/>
              <a:gd name="connsiteX8" fmla="*/ 1814512 w 1935955"/>
              <a:gd name="connsiteY8" fmla="*/ 292893 h 3302793"/>
              <a:gd name="connsiteX9" fmla="*/ 1619250 w 1935955"/>
              <a:gd name="connsiteY9" fmla="*/ 157162 h 3302793"/>
              <a:gd name="connsiteX10" fmla="*/ 202407 w 1935955"/>
              <a:gd name="connsiteY10" fmla="*/ 0 h 3302793"/>
              <a:gd name="connsiteX11" fmla="*/ 114300 w 1935955"/>
              <a:gd name="connsiteY11" fmla="*/ 355282 h 3302793"/>
              <a:gd name="connsiteX12" fmla="*/ 0 w 1935955"/>
              <a:gd name="connsiteY12" fmla="*/ 2536984 h 3302793"/>
              <a:gd name="connsiteX13" fmla="*/ 285750 w 1935955"/>
              <a:gd name="connsiteY13" fmla="*/ 2540793 h 3302793"/>
              <a:gd name="connsiteX14" fmla="*/ 330993 w 1935955"/>
              <a:gd name="connsiteY14" fmla="*/ 3155152 h 3302793"/>
              <a:gd name="connsiteX15" fmla="*/ 397669 w 1935955"/>
              <a:gd name="connsiteY15" fmla="*/ 3302793 h 3302793"/>
              <a:gd name="connsiteX16" fmla="*/ 542926 w 1935955"/>
              <a:gd name="connsiteY16" fmla="*/ 3290885 h 3302793"/>
              <a:gd name="connsiteX17" fmla="*/ 547687 w 1935955"/>
              <a:gd name="connsiteY17" fmla="*/ 3119436 h 3302793"/>
              <a:gd name="connsiteX18" fmla="*/ 590550 w 1935955"/>
              <a:gd name="connsiteY18" fmla="*/ 3114675 h 3302793"/>
              <a:gd name="connsiteX19" fmla="*/ 604838 w 1935955"/>
              <a:gd name="connsiteY19" fmla="*/ 3062287 h 3302793"/>
              <a:gd name="connsiteX20" fmla="*/ 716757 w 1935955"/>
              <a:gd name="connsiteY20" fmla="*/ 3074193 h 3302793"/>
              <a:gd name="connsiteX21" fmla="*/ 754857 w 1935955"/>
              <a:gd name="connsiteY21" fmla="*/ 2543174 h 3302793"/>
              <a:gd name="connsiteX22" fmla="*/ 1184433 w 1935955"/>
              <a:gd name="connsiteY22" fmla="*/ 2546985 h 3302793"/>
              <a:gd name="connsiteX0" fmla="*/ 1178558 w 1935955"/>
              <a:gd name="connsiteY0" fmla="*/ 2546826 h 3302793"/>
              <a:gd name="connsiteX1" fmla="*/ 1173956 w 1935955"/>
              <a:gd name="connsiteY1" fmla="*/ 2181225 h 3302793"/>
              <a:gd name="connsiteX2" fmla="*/ 1402556 w 1935955"/>
              <a:gd name="connsiteY2" fmla="*/ 2178844 h 3302793"/>
              <a:gd name="connsiteX3" fmla="*/ 1462088 w 1935955"/>
              <a:gd name="connsiteY3" fmla="*/ 1509713 h 3302793"/>
              <a:gd name="connsiteX4" fmla="*/ 1666875 w 1935955"/>
              <a:gd name="connsiteY4" fmla="*/ 1173956 h 3302793"/>
              <a:gd name="connsiteX5" fmla="*/ 1690687 w 1935955"/>
              <a:gd name="connsiteY5" fmla="*/ 1031081 h 3302793"/>
              <a:gd name="connsiteX6" fmla="*/ 1697831 w 1935955"/>
              <a:gd name="connsiteY6" fmla="*/ 664368 h 3302793"/>
              <a:gd name="connsiteX7" fmla="*/ 1935955 w 1935955"/>
              <a:gd name="connsiteY7" fmla="*/ 445293 h 3302793"/>
              <a:gd name="connsiteX8" fmla="*/ 1814512 w 1935955"/>
              <a:gd name="connsiteY8" fmla="*/ 292893 h 3302793"/>
              <a:gd name="connsiteX9" fmla="*/ 1619250 w 1935955"/>
              <a:gd name="connsiteY9" fmla="*/ 157162 h 3302793"/>
              <a:gd name="connsiteX10" fmla="*/ 202407 w 1935955"/>
              <a:gd name="connsiteY10" fmla="*/ 0 h 3302793"/>
              <a:gd name="connsiteX11" fmla="*/ 114300 w 1935955"/>
              <a:gd name="connsiteY11" fmla="*/ 355282 h 3302793"/>
              <a:gd name="connsiteX12" fmla="*/ 0 w 1935955"/>
              <a:gd name="connsiteY12" fmla="*/ 2536984 h 3302793"/>
              <a:gd name="connsiteX13" fmla="*/ 285750 w 1935955"/>
              <a:gd name="connsiteY13" fmla="*/ 2540793 h 3302793"/>
              <a:gd name="connsiteX14" fmla="*/ 330993 w 1935955"/>
              <a:gd name="connsiteY14" fmla="*/ 3155152 h 3302793"/>
              <a:gd name="connsiteX15" fmla="*/ 397669 w 1935955"/>
              <a:gd name="connsiteY15" fmla="*/ 3302793 h 3302793"/>
              <a:gd name="connsiteX16" fmla="*/ 542926 w 1935955"/>
              <a:gd name="connsiteY16" fmla="*/ 3290885 h 3302793"/>
              <a:gd name="connsiteX17" fmla="*/ 547687 w 1935955"/>
              <a:gd name="connsiteY17" fmla="*/ 3119436 h 3302793"/>
              <a:gd name="connsiteX18" fmla="*/ 590550 w 1935955"/>
              <a:gd name="connsiteY18" fmla="*/ 3114675 h 3302793"/>
              <a:gd name="connsiteX19" fmla="*/ 604838 w 1935955"/>
              <a:gd name="connsiteY19" fmla="*/ 3062287 h 3302793"/>
              <a:gd name="connsiteX20" fmla="*/ 716757 w 1935955"/>
              <a:gd name="connsiteY20" fmla="*/ 3074193 h 3302793"/>
              <a:gd name="connsiteX21" fmla="*/ 754857 w 1935955"/>
              <a:gd name="connsiteY21" fmla="*/ 2543174 h 3302793"/>
              <a:gd name="connsiteX22" fmla="*/ 1184433 w 1935955"/>
              <a:gd name="connsiteY22" fmla="*/ 2546985 h 3302793"/>
              <a:gd name="connsiteX0" fmla="*/ 1178558 w 1935955"/>
              <a:gd name="connsiteY0" fmla="*/ 2546826 h 3302793"/>
              <a:gd name="connsiteX1" fmla="*/ 1173956 w 1935955"/>
              <a:gd name="connsiteY1" fmla="*/ 2181225 h 3302793"/>
              <a:gd name="connsiteX2" fmla="*/ 1402556 w 1935955"/>
              <a:gd name="connsiteY2" fmla="*/ 2178844 h 3302793"/>
              <a:gd name="connsiteX3" fmla="*/ 1462088 w 1935955"/>
              <a:gd name="connsiteY3" fmla="*/ 1509713 h 3302793"/>
              <a:gd name="connsiteX4" fmla="*/ 1666875 w 1935955"/>
              <a:gd name="connsiteY4" fmla="*/ 1173956 h 3302793"/>
              <a:gd name="connsiteX5" fmla="*/ 1690687 w 1935955"/>
              <a:gd name="connsiteY5" fmla="*/ 1031081 h 3302793"/>
              <a:gd name="connsiteX6" fmla="*/ 1697831 w 1935955"/>
              <a:gd name="connsiteY6" fmla="*/ 664368 h 3302793"/>
              <a:gd name="connsiteX7" fmla="*/ 1935955 w 1935955"/>
              <a:gd name="connsiteY7" fmla="*/ 445293 h 3302793"/>
              <a:gd name="connsiteX8" fmla="*/ 1814512 w 1935955"/>
              <a:gd name="connsiteY8" fmla="*/ 292893 h 3302793"/>
              <a:gd name="connsiteX9" fmla="*/ 1619250 w 1935955"/>
              <a:gd name="connsiteY9" fmla="*/ 157162 h 3302793"/>
              <a:gd name="connsiteX10" fmla="*/ 202407 w 1935955"/>
              <a:gd name="connsiteY10" fmla="*/ 0 h 3302793"/>
              <a:gd name="connsiteX11" fmla="*/ 114300 w 1935955"/>
              <a:gd name="connsiteY11" fmla="*/ 355282 h 3302793"/>
              <a:gd name="connsiteX12" fmla="*/ 0 w 1935955"/>
              <a:gd name="connsiteY12" fmla="*/ 2536984 h 3302793"/>
              <a:gd name="connsiteX13" fmla="*/ 285750 w 1935955"/>
              <a:gd name="connsiteY13" fmla="*/ 2540793 h 3302793"/>
              <a:gd name="connsiteX14" fmla="*/ 330993 w 1935955"/>
              <a:gd name="connsiteY14" fmla="*/ 3155152 h 3302793"/>
              <a:gd name="connsiteX15" fmla="*/ 397669 w 1935955"/>
              <a:gd name="connsiteY15" fmla="*/ 3302793 h 3302793"/>
              <a:gd name="connsiteX16" fmla="*/ 542926 w 1935955"/>
              <a:gd name="connsiteY16" fmla="*/ 3290885 h 3302793"/>
              <a:gd name="connsiteX17" fmla="*/ 547687 w 1935955"/>
              <a:gd name="connsiteY17" fmla="*/ 3119436 h 3302793"/>
              <a:gd name="connsiteX18" fmla="*/ 590550 w 1935955"/>
              <a:gd name="connsiteY18" fmla="*/ 3114675 h 3302793"/>
              <a:gd name="connsiteX19" fmla="*/ 604838 w 1935955"/>
              <a:gd name="connsiteY19" fmla="*/ 3062287 h 3302793"/>
              <a:gd name="connsiteX20" fmla="*/ 716757 w 1935955"/>
              <a:gd name="connsiteY20" fmla="*/ 3074193 h 3302793"/>
              <a:gd name="connsiteX21" fmla="*/ 754857 w 1935955"/>
              <a:gd name="connsiteY21" fmla="*/ 2543174 h 3302793"/>
              <a:gd name="connsiteX22" fmla="*/ 1184433 w 1935955"/>
              <a:gd name="connsiteY22" fmla="*/ 2546985 h 3302793"/>
              <a:gd name="connsiteX0" fmla="*/ 1178558 w 1935955"/>
              <a:gd name="connsiteY0" fmla="*/ 2546826 h 3302793"/>
              <a:gd name="connsiteX1" fmla="*/ 1173956 w 1935955"/>
              <a:gd name="connsiteY1" fmla="*/ 2181225 h 3302793"/>
              <a:gd name="connsiteX2" fmla="*/ 1402556 w 1935955"/>
              <a:gd name="connsiteY2" fmla="*/ 2178844 h 3302793"/>
              <a:gd name="connsiteX3" fmla="*/ 1462088 w 1935955"/>
              <a:gd name="connsiteY3" fmla="*/ 1509713 h 3302793"/>
              <a:gd name="connsiteX4" fmla="*/ 1666875 w 1935955"/>
              <a:gd name="connsiteY4" fmla="*/ 1173956 h 3302793"/>
              <a:gd name="connsiteX5" fmla="*/ 1690687 w 1935955"/>
              <a:gd name="connsiteY5" fmla="*/ 1031081 h 3302793"/>
              <a:gd name="connsiteX6" fmla="*/ 1688306 w 1935955"/>
              <a:gd name="connsiteY6" fmla="*/ 676274 h 3302793"/>
              <a:gd name="connsiteX7" fmla="*/ 1935955 w 1935955"/>
              <a:gd name="connsiteY7" fmla="*/ 445293 h 3302793"/>
              <a:gd name="connsiteX8" fmla="*/ 1814512 w 1935955"/>
              <a:gd name="connsiteY8" fmla="*/ 292893 h 3302793"/>
              <a:gd name="connsiteX9" fmla="*/ 1619250 w 1935955"/>
              <a:gd name="connsiteY9" fmla="*/ 157162 h 3302793"/>
              <a:gd name="connsiteX10" fmla="*/ 202407 w 1935955"/>
              <a:gd name="connsiteY10" fmla="*/ 0 h 3302793"/>
              <a:gd name="connsiteX11" fmla="*/ 114300 w 1935955"/>
              <a:gd name="connsiteY11" fmla="*/ 355282 h 3302793"/>
              <a:gd name="connsiteX12" fmla="*/ 0 w 1935955"/>
              <a:gd name="connsiteY12" fmla="*/ 2536984 h 3302793"/>
              <a:gd name="connsiteX13" fmla="*/ 285750 w 1935955"/>
              <a:gd name="connsiteY13" fmla="*/ 2540793 h 3302793"/>
              <a:gd name="connsiteX14" fmla="*/ 330993 w 1935955"/>
              <a:gd name="connsiteY14" fmla="*/ 3155152 h 3302793"/>
              <a:gd name="connsiteX15" fmla="*/ 397669 w 1935955"/>
              <a:gd name="connsiteY15" fmla="*/ 3302793 h 3302793"/>
              <a:gd name="connsiteX16" fmla="*/ 542926 w 1935955"/>
              <a:gd name="connsiteY16" fmla="*/ 3290885 h 3302793"/>
              <a:gd name="connsiteX17" fmla="*/ 547687 w 1935955"/>
              <a:gd name="connsiteY17" fmla="*/ 3119436 h 3302793"/>
              <a:gd name="connsiteX18" fmla="*/ 590550 w 1935955"/>
              <a:gd name="connsiteY18" fmla="*/ 3114675 h 3302793"/>
              <a:gd name="connsiteX19" fmla="*/ 604838 w 1935955"/>
              <a:gd name="connsiteY19" fmla="*/ 3062287 h 3302793"/>
              <a:gd name="connsiteX20" fmla="*/ 716757 w 1935955"/>
              <a:gd name="connsiteY20" fmla="*/ 3074193 h 3302793"/>
              <a:gd name="connsiteX21" fmla="*/ 754857 w 1935955"/>
              <a:gd name="connsiteY21" fmla="*/ 2543174 h 3302793"/>
              <a:gd name="connsiteX22" fmla="*/ 1184433 w 1935955"/>
              <a:gd name="connsiteY22" fmla="*/ 2546985 h 3302793"/>
              <a:gd name="connsiteX0" fmla="*/ 1178558 w 1935955"/>
              <a:gd name="connsiteY0" fmla="*/ 2546826 h 3302793"/>
              <a:gd name="connsiteX1" fmla="*/ 1173956 w 1935955"/>
              <a:gd name="connsiteY1" fmla="*/ 2181225 h 3302793"/>
              <a:gd name="connsiteX2" fmla="*/ 1402556 w 1935955"/>
              <a:gd name="connsiteY2" fmla="*/ 2178844 h 3302793"/>
              <a:gd name="connsiteX3" fmla="*/ 1462088 w 1935955"/>
              <a:gd name="connsiteY3" fmla="*/ 1509713 h 3302793"/>
              <a:gd name="connsiteX4" fmla="*/ 1666875 w 1935955"/>
              <a:gd name="connsiteY4" fmla="*/ 1173956 h 3302793"/>
              <a:gd name="connsiteX5" fmla="*/ 1690687 w 1935955"/>
              <a:gd name="connsiteY5" fmla="*/ 1031081 h 3302793"/>
              <a:gd name="connsiteX6" fmla="*/ 1688306 w 1935955"/>
              <a:gd name="connsiteY6" fmla="*/ 676274 h 3302793"/>
              <a:gd name="connsiteX7" fmla="*/ 1935955 w 1935955"/>
              <a:gd name="connsiteY7" fmla="*/ 445293 h 3302793"/>
              <a:gd name="connsiteX8" fmla="*/ 1814512 w 1935955"/>
              <a:gd name="connsiteY8" fmla="*/ 292893 h 3302793"/>
              <a:gd name="connsiteX9" fmla="*/ 1619250 w 1935955"/>
              <a:gd name="connsiteY9" fmla="*/ 157162 h 3302793"/>
              <a:gd name="connsiteX10" fmla="*/ 202407 w 1935955"/>
              <a:gd name="connsiteY10" fmla="*/ 0 h 3302793"/>
              <a:gd name="connsiteX11" fmla="*/ 114300 w 1935955"/>
              <a:gd name="connsiteY11" fmla="*/ 355282 h 3302793"/>
              <a:gd name="connsiteX12" fmla="*/ 0 w 1935955"/>
              <a:gd name="connsiteY12" fmla="*/ 2536984 h 3302793"/>
              <a:gd name="connsiteX13" fmla="*/ 285750 w 1935955"/>
              <a:gd name="connsiteY13" fmla="*/ 2540793 h 3302793"/>
              <a:gd name="connsiteX14" fmla="*/ 330993 w 1935955"/>
              <a:gd name="connsiteY14" fmla="*/ 3155152 h 3302793"/>
              <a:gd name="connsiteX15" fmla="*/ 397669 w 1935955"/>
              <a:gd name="connsiteY15" fmla="*/ 3302793 h 3302793"/>
              <a:gd name="connsiteX16" fmla="*/ 542926 w 1935955"/>
              <a:gd name="connsiteY16" fmla="*/ 3290885 h 3302793"/>
              <a:gd name="connsiteX17" fmla="*/ 547687 w 1935955"/>
              <a:gd name="connsiteY17" fmla="*/ 3119436 h 3302793"/>
              <a:gd name="connsiteX18" fmla="*/ 590550 w 1935955"/>
              <a:gd name="connsiteY18" fmla="*/ 3114675 h 3302793"/>
              <a:gd name="connsiteX19" fmla="*/ 604838 w 1935955"/>
              <a:gd name="connsiteY19" fmla="*/ 3062287 h 3302793"/>
              <a:gd name="connsiteX20" fmla="*/ 716757 w 1935955"/>
              <a:gd name="connsiteY20" fmla="*/ 3074193 h 3302793"/>
              <a:gd name="connsiteX21" fmla="*/ 754857 w 1935955"/>
              <a:gd name="connsiteY21" fmla="*/ 2543174 h 3302793"/>
              <a:gd name="connsiteX22" fmla="*/ 1184433 w 1935955"/>
              <a:gd name="connsiteY22" fmla="*/ 2546985 h 3302793"/>
              <a:gd name="connsiteX0" fmla="*/ 1178558 w 1924049"/>
              <a:gd name="connsiteY0" fmla="*/ 2546826 h 3302793"/>
              <a:gd name="connsiteX1" fmla="*/ 1173956 w 1924049"/>
              <a:gd name="connsiteY1" fmla="*/ 2181225 h 3302793"/>
              <a:gd name="connsiteX2" fmla="*/ 1402556 w 1924049"/>
              <a:gd name="connsiteY2" fmla="*/ 2178844 h 3302793"/>
              <a:gd name="connsiteX3" fmla="*/ 1462088 w 1924049"/>
              <a:gd name="connsiteY3" fmla="*/ 1509713 h 3302793"/>
              <a:gd name="connsiteX4" fmla="*/ 1666875 w 1924049"/>
              <a:gd name="connsiteY4" fmla="*/ 1173956 h 3302793"/>
              <a:gd name="connsiteX5" fmla="*/ 1690687 w 1924049"/>
              <a:gd name="connsiteY5" fmla="*/ 1031081 h 3302793"/>
              <a:gd name="connsiteX6" fmla="*/ 1688306 w 1924049"/>
              <a:gd name="connsiteY6" fmla="*/ 676274 h 3302793"/>
              <a:gd name="connsiteX7" fmla="*/ 1924049 w 1924049"/>
              <a:gd name="connsiteY7" fmla="*/ 433386 h 3302793"/>
              <a:gd name="connsiteX8" fmla="*/ 1814512 w 1924049"/>
              <a:gd name="connsiteY8" fmla="*/ 292893 h 3302793"/>
              <a:gd name="connsiteX9" fmla="*/ 1619250 w 1924049"/>
              <a:gd name="connsiteY9" fmla="*/ 157162 h 3302793"/>
              <a:gd name="connsiteX10" fmla="*/ 202407 w 1924049"/>
              <a:gd name="connsiteY10" fmla="*/ 0 h 3302793"/>
              <a:gd name="connsiteX11" fmla="*/ 114300 w 1924049"/>
              <a:gd name="connsiteY11" fmla="*/ 355282 h 3302793"/>
              <a:gd name="connsiteX12" fmla="*/ 0 w 1924049"/>
              <a:gd name="connsiteY12" fmla="*/ 2536984 h 3302793"/>
              <a:gd name="connsiteX13" fmla="*/ 285750 w 1924049"/>
              <a:gd name="connsiteY13" fmla="*/ 2540793 h 3302793"/>
              <a:gd name="connsiteX14" fmla="*/ 330993 w 1924049"/>
              <a:gd name="connsiteY14" fmla="*/ 3155152 h 3302793"/>
              <a:gd name="connsiteX15" fmla="*/ 397669 w 1924049"/>
              <a:gd name="connsiteY15" fmla="*/ 3302793 h 3302793"/>
              <a:gd name="connsiteX16" fmla="*/ 542926 w 1924049"/>
              <a:gd name="connsiteY16" fmla="*/ 3290885 h 3302793"/>
              <a:gd name="connsiteX17" fmla="*/ 547687 w 1924049"/>
              <a:gd name="connsiteY17" fmla="*/ 3119436 h 3302793"/>
              <a:gd name="connsiteX18" fmla="*/ 590550 w 1924049"/>
              <a:gd name="connsiteY18" fmla="*/ 3114675 h 3302793"/>
              <a:gd name="connsiteX19" fmla="*/ 604838 w 1924049"/>
              <a:gd name="connsiteY19" fmla="*/ 3062287 h 3302793"/>
              <a:gd name="connsiteX20" fmla="*/ 716757 w 1924049"/>
              <a:gd name="connsiteY20" fmla="*/ 3074193 h 3302793"/>
              <a:gd name="connsiteX21" fmla="*/ 754857 w 1924049"/>
              <a:gd name="connsiteY21" fmla="*/ 2543174 h 3302793"/>
              <a:gd name="connsiteX22" fmla="*/ 1184433 w 1924049"/>
              <a:gd name="connsiteY22" fmla="*/ 2546985 h 3302793"/>
              <a:gd name="connsiteX0" fmla="*/ 1178558 w 1924049"/>
              <a:gd name="connsiteY0" fmla="*/ 2546826 h 3302793"/>
              <a:gd name="connsiteX1" fmla="*/ 1173956 w 1924049"/>
              <a:gd name="connsiteY1" fmla="*/ 2181225 h 3302793"/>
              <a:gd name="connsiteX2" fmla="*/ 1402556 w 1924049"/>
              <a:gd name="connsiteY2" fmla="*/ 2178844 h 3302793"/>
              <a:gd name="connsiteX3" fmla="*/ 1462088 w 1924049"/>
              <a:gd name="connsiteY3" fmla="*/ 1509713 h 3302793"/>
              <a:gd name="connsiteX4" fmla="*/ 1666875 w 1924049"/>
              <a:gd name="connsiteY4" fmla="*/ 1173956 h 3302793"/>
              <a:gd name="connsiteX5" fmla="*/ 1690687 w 1924049"/>
              <a:gd name="connsiteY5" fmla="*/ 1031081 h 3302793"/>
              <a:gd name="connsiteX6" fmla="*/ 1688306 w 1924049"/>
              <a:gd name="connsiteY6" fmla="*/ 676274 h 3302793"/>
              <a:gd name="connsiteX7" fmla="*/ 1924049 w 1924049"/>
              <a:gd name="connsiteY7" fmla="*/ 433386 h 3302793"/>
              <a:gd name="connsiteX8" fmla="*/ 1814512 w 1924049"/>
              <a:gd name="connsiteY8" fmla="*/ 292893 h 3302793"/>
              <a:gd name="connsiteX9" fmla="*/ 1619250 w 1924049"/>
              <a:gd name="connsiteY9" fmla="*/ 157162 h 3302793"/>
              <a:gd name="connsiteX10" fmla="*/ 202407 w 1924049"/>
              <a:gd name="connsiteY10" fmla="*/ 0 h 3302793"/>
              <a:gd name="connsiteX11" fmla="*/ 114300 w 1924049"/>
              <a:gd name="connsiteY11" fmla="*/ 355282 h 3302793"/>
              <a:gd name="connsiteX12" fmla="*/ 0 w 1924049"/>
              <a:gd name="connsiteY12" fmla="*/ 2536984 h 3302793"/>
              <a:gd name="connsiteX13" fmla="*/ 285750 w 1924049"/>
              <a:gd name="connsiteY13" fmla="*/ 2540793 h 3302793"/>
              <a:gd name="connsiteX14" fmla="*/ 330993 w 1924049"/>
              <a:gd name="connsiteY14" fmla="*/ 3155152 h 3302793"/>
              <a:gd name="connsiteX15" fmla="*/ 397669 w 1924049"/>
              <a:gd name="connsiteY15" fmla="*/ 3302793 h 3302793"/>
              <a:gd name="connsiteX16" fmla="*/ 542926 w 1924049"/>
              <a:gd name="connsiteY16" fmla="*/ 3290885 h 3302793"/>
              <a:gd name="connsiteX17" fmla="*/ 547687 w 1924049"/>
              <a:gd name="connsiteY17" fmla="*/ 3119436 h 3302793"/>
              <a:gd name="connsiteX18" fmla="*/ 590550 w 1924049"/>
              <a:gd name="connsiteY18" fmla="*/ 3114675 h 3302793"/>
              <a:gd name="connsiteX19" fmla="*/ 604838 w 1924049"/>
              <a:gd name="connsiteY19" fmla="*/ 3062287 h 3302793"/>
              <a:gd name="connsiteX20" fmla="*/ 716757 w 1924049"/>
              <a:gd name="connsiteY20" fmla="*/ 3074193 h 3302793"/>
              <a:gd name="connsiteX21" fmla="*/ 754857 w 1924049"/>
              <a:gd name="connsiteY21" fmla="*/ 2543174 h 3302793"/>
              <a:gd name="connsiteX22" fmla="*/ 1184433 w 1924049"/>
              <a:gd name="connsiteY22" fmla="*/ 2546985 h 3302793"/>
              <a:gd name="connsiteX0" fmla="*/ 1178558 w 1924049"/>
              <a:gd name="connsiteY0" fmla="*/ 2546826 h 3302793"/>
              <a:gd name="connsiteX1" fmla="*/ 1173956 w 1924049"/>
              <a:gd name="connsiteY1" fmla="*/ 2181225 h 3302793"/>
              <a:gd name="connsiteX2" fmla="*/ 1402556 w 1924049"/>
              <a:gd name="connsiteY2" fmla="*/ 2178844 h 3302793"/>
              <a:gd name="connsiteX3" fmla="*/ 1462088 w 1924049"/>
              <a:gd name="connsiteY3" fmla="*/ 1509713 h 3302793"/>
              <a:gd name="connsiteX4" fmla="*/ 1666875 w 1924049"/>
              <a:gd name="connsiteY4" fmla="*/ 1173956 h 3302793"/>
              <a:gd name="connsiteX5" fmla="*/ 1690687 w 1924049"/>
              <a:gd name="connsiteY5" fmla="*/ 1031081 h 3302793"/>
              <a:gd name="connsiteX6" fmla="*/ 1688306 w 1924049"/>
              <a:gd name="connsiteY6" fmla="*/ 676274 h 3302793"/>
              <a:gd name="connsiteX7" fmla="*/ 1924049 w 1924049"/>
              <a:gd name="connsiteY7" fmla="*/ 433386 h 3302793"/>
              <a:gd name="connsiteX8" fmla="*/ 1814512 w 1924049"/>
              <a:gd name="connsiteY8" fmla="*/ 292893 h 3302793"/>
              <a:gd name="connsiteX9" fmla="*/ 1619250 w 1924049"/>
              <a:gd name="connsiteY9" fmla="*/ 157162 h 3302793"/>
              <a:gd name="connsiteX10" fmla="*/ 202407 w 1924049"/>
              <a:gd name="connsiteY10" fmla="*/ 0 h 3302793"/>
              <a:gd name="connsiteX11" fmla="*/ 114300 w 1924049"/>
              <a:gd name="connsiteY11" fmla="*/ 355282 h 3302793"/>
              <a:gd name="connsiteX12" fmla="*/ 0 w 1924049"/>
              <a:gd name="connsiteY12" fmla="*/ 2536984 h 3302793"/>
              <a:gd name="connsiteX13" fmla="*/ 285750 w 1924049"/>
              <a:gd name="connsiteY13" fmla="*/ 2540793 h 3302793"/>
              <a:gd name="connsiteX14" fmla="*/ 330993 w 1924049"/>
              <a:gd name="connsiteY14" fmla="*/ 3155152 h 3302793"/>
              <a:gd name="connsiteX15" fmla="*/ 397669 w 1924049"/>
              <a:gd name="connsiteY15" fmla="*/ 3302793 h 3302793"/>
              <a:gd name="connsiteX16" fmla="*/ 542926 w 1924049"/>
              <a:gd name="connsiteY16" fmla="*/ 3290885 h 3302793"/>
              <a:gd name="connsiteX17" fmla="*/ 547687 w 1924049"/>
              <a:gd name="connsiteY17" fmla="*/ 3119436 h 3302793"/>
              <a:gd name="connsiteX18" fmla="*/ 590550 w 1924049"/>
              <a:gd name="connsiteY18" fmla="*/ 3114675 h 3302793"/>
              <a:gd name="connsiteX19" fmla="*/ 604838 w 1924049"/>
              <a:gd name="connsiteY19" fmla="*/ 3062287 h 3302793"/>
              <a:gd name="connsiteX20" fmla="*/ 716757 w 1924049"/>
              <a:gd name="connsiteY20" fmla="*/ 3074193 h 3302793"/>
              <a:gd name="connsiteX21" fmla="*/ 754857 w 1924049"/>
              <a:gd name="connsiteY21" fmla="*/ 2543174 h 3302793"/>
              <a:gd name="connsiteX22" fmla="*/ 1184433 w 1924049"/>
              <a:gd name="connsiteY22" fmla="*/ 2546985 h 3302793"/>
              <a:gd name="connsiteX0" fmla="*/ 1178558 w 1924049"/>
              <a:gd name="connsiteY0" fmla="*/ 2546826 h 3302793"/>
              <a:gd name="connsiteX1" fmla="*/ 1173956 w 1924049"/>
              <a:gd name="connsiteY1" fmla="*/ 2181225 h 3302793"/>
              <a:gd name="connsiteX2" fmla="*/ 1402556 w 1924049"/>
              <a:gd name="connsiteY2" fmla="*/ 2178844 h 3302793"/>
              <a:gd name="connsiteX3" fmla="*/ 1462088 w 1924049"/>
              <a:gd name="connsiteY3" fmla="*/ 1509713 h 3302793"/>
              <a:gd name="connsiteX4" fmla="*/ 1666875 w 1924049"/>
              <a:gd name="connsiteY4" fmla="*/ 1173956 h 3302793"/>
              <a:gd name="connsiteX5" fmla="*/ 1676399 w 1924049"/>
              <a:gd name="connsiteY5" fmla="*/ 1023937 h 3302793"/>
              <a:gd name="connsiteX6" fmla="*/ 1688306 w 1924049"/>
              <a:gd name="connsiteY6" fmla="*/ 676274 h 3302793"/>
              <a:gd name="connsiteX7" fmla="*/ 1924049 w 1924049"/>
              <a:gd name="connsiteY7" fmla="*/ 433386 h 3302793"/>
              <a:gd name="connsiteX8" fmla="*/ 1814512 w 1924049"/>
              <a:gd name="connsiteY8" fmla="*/ 292893 h 3302793"/>
              <a:gd name="connsiteX9" fmla="*/ 1619250 w 1924049"/>
              <a:gd name="connsiteY9" fmla="*/ 157162 h 3302793"/>
              <a:gd name="connsiteX10" fmla="*/ 202407 w 1924049"/>
              <a:gd name="connsiteY10" fmla="*/ 0 h 3302793"/>
              <a:gd name="connsiteX11" fmla="*/ 114300 w 1924049"/>
              <a:gd name="connsiteY11" fmla="*/ 355282 h 3302793"/>
              <a:gd name="connsiteX12" fmla="*/ 0 w 1924049"/>
              <a:gd name="connsiteY12" fmla="*/ 2536984 h 3302793"/>
              <a:gd name="connsiteX13" fmla="*/ 285750 w 1924049"/>
              <a:gd name="connsiteY13" fmla="*/ 2540793 h 3302793"/>
              <a:gd name="connsiteX14" fmla="*/ 330993 w 1924049"/>
              <a:gd name="connsiteY14" fmla="*/ 3155152 h 3302793"/>
              <a:gd name="connsiteX15" fmla="*/ 397669 w 1924049"/>
              <a:gd name="connsiteY15" fmla="*/ 3302793 h 3302793"/>
              <a:gd name="connsiteX16" fmla="*/ 542926 w 1924049"/>
              <a:gd name="connsiteY16" fmla="*/ 3290885 h 3302793"/>
              <a:gd name="connsiteX17" fmla="*/ 547687 w 1924049"/>
              <a:gd name="connsiteY17" fmla="*/ 3119436 h 3302793"/>
              <a:gd name="connsiteX18" fmla="*/ 590550 w 1924049"/>
              <a:gd name="connsiteY18" fmla="*/ 3114675 h 3302793"/>
              <a:gd name="connsiteX19" fmla="*/ 604838 w 1924049"/>
              <a:gd name="connsiteY19" fmla="*/ 3062287 h 3302793"/>
              <a:gd name="connsiteX20" fmla="*/ 716757 w 1924049"/>
              <a:gd name="connsiteY20" fmla="*/ 3074193 h 3302793"/>
              <a:gd name="connsiteX21" fmla="*/ 754857 w 1924049"/>
              <a:gd name="connsiteY21" fmla="*/ 2543174 h 3302793"/>
              <a:gd name="connsiteX22" fmla="*/ 1184433 w 1924049"/>
              <a:gd name="connsiteY22" fmla="*/ 2546985 h 3302793"/>
              <a:gd name="connsiteX0" fmla="*/ 1178558 w 1924049"/>
              <a:gd name="connsiteY0" fmla="*/ 2546826 h 3302793"/>
              <a:gd name="connsiteX1" fmla="*/ 1173956 w 1924049"/>
              <a:gd name="connsiteY1" fmla="*/ 2181225 h 3302793"/>
              <a:gd name="connsiteX2" fmla="*/ 1402556 w 1924049"/>
              <a:gd name="connsiteY2" fmla="*/ 2178844 h 3302793"/>
              <a:gd name="connsiteX3" fmla="*/ 1462088 w 1924049"/>
              <a:gd name="connsiteY3" fmla="*/ 1509713 h 3302793"/>
              <a:gd name="connsiteX4" fmla="*/ 1683543 w 1924049"/>
              <a:gd name="connsiteY4" fmla="*/ 1154906 h 3302793"/>
              <a:gd name="connsiteX5" fmla="*/ 1676399 w 1924049"/>
              <a:gd name="connsiteY5" fmla="*/ 1023937 h 3302793"/>
              <a:gd name="connsiteX6" fmla="*/ 1688306 w 1924049"/>
              <a:gd name="connsiteY6" fmla="*/ 676274 h 3302793"/>
              <a:gd name="connsiteX7" fmla="*/ 1924049 w 1924049"/>
              <a:gd name="connsiteY7" fmla="*/ 433386 h 3302793"/>
              <a:gd name="connsiteX8" fmla="*/ 1814512 w 1924049"/>
              <a:gd name="connsiteY8" fmla="*/ 292893 h 3302793"/>
              <a:gd name="connsiteX9" fmla="*/ 1619250 w 1924049"/>
              <a:gd name="connsiteY9" fmla="*/ 157162 h 3302793"/>
              <a:gd name="connsiteX10" fmla="*/ 202407 w 1924049"/>
              <a:gd name="connsiteY10" fmla="*/ 0 h 3302793"/>
              <a:gd name="connsiteX11" fmla="*/ 114300 w 1924049"/>
              <a:gd name="connsiteY11" fmla="*/ 355282 h 3302793"/>
              <a:gd name="connsiteX12" fmla="*/ 0 w 1924049"/>
              <a:gd name="connsiteY12" fmla="*/ 2536984 h 3302793"/>
              <a:gd name="connsiteX13" fmla="*/ 285750 w 1924049"/>
              <a:gd name="connsiteY13" fmla="*/ 2540793 h 3302793"/>
              <a:gd name="connsiteX14" fmla="*/ 330993 w 1924049"/>
              <a:gd name="connsiteY14" fmla="*/ 3155152 h 3302793"/>
              <a:gd name="connsiteX15" fmla="*/ 397669 w 1924049"/>
              <a:gd name="connsiteY15" fmla="*/ 3302793 h 3302793"/>
              <a:gd name="connsiteX16" fmla="*/ 542926 w 1924049"/>
              <a:gd name="connsiteY16" fmla="*/ 3290885 h 3302793"/>
              <a:gd name="connsiteX17" fmla="*/ 547687 w 1924049"/>
              <a:gd name="connsiteY17" fmla="*/ 3119436 h 3302793"/>
              <a:gd name="connsiteX18" fmla="*/ 590550 w 1924049"/>
              <a:gd name="connsiteY18" fmla="*/ 3114675 h 3302793"/>
              <a:gd name="connsiteX19" fmla="*/ 604838 w 1924049"/>
              <a:gd name="connsiteY19" fmla="*/ 3062287 h 3302793"/>
              <a:gd name="connsiteX20" fmla="*/ 716757 w 1924049"/>
              <a:gd name="connsiteY20" fmla="*/ 3074193 h 3302793"/>
              <a:gd name="connsiteX21" fmla="*/ 754857 w 1924049"/>
              <a:gd name="connsiteY21" fmla="*/ 2543174 h 3302793"/>
              <a:gd name="connsiteX22" fmla="*/ 1184433 w 1924049"/>
              <a:gd name="connsiteY22" fmla="*/ 2546985 h 3302793"/>
              <a:gd name="connsiteX0" fmla="*/ 1178558 w 1924049"/>
              <a:gd name="connsiteY0" fmla="*/ 2546826 h 3302793"/>
              <a:gd name="connsiteX1" fmla="*/ 1173956 w 1924049"/>
              <a:gd name="connsiteY1" fmla="*/ 2181225 h 3302793"/>
              <a:gd name="connsiteX2" fmla="*/ 1402556 w 1924049"/>
              <a:gd name="connsiteY2" fmla="*/ 2178844 h 3302793"/>
              <a:gd name="connsiteX3" fmla="*/ 1462088 w 1924049"/>
              <a:gd name="connsiteY3" fmla="*/ 1509713 h 3302793"/>
              <a:gd name="connsiteX4" fmla="*/ 1683543 w 1924049"/>
              <a:gd name="connsiteY4" fmla="*/ 1154906 h 3302793"/>
              <a:gd name="connsiteX5" fmla="*/ 1676399 w 1924049"/>
              <a:gd name="connsiteY5" fmla="*/ 1023937 h 3302793"/>
              <a:gd name="connsiteX6" fmla="*/ 1688306 w 1924049"/>
              <a:gd name="connsiteY6" fmla="*/ 676274 h 3302793"/>
              <a:gd name="connsiteX7" fmla="*/ 1924049 w 1924049"/>
              <a:gd name="connsiteY7" fmla="*/ 433386 h 3302793"/>
              <a:gd name="connsiteX8" fmla="*/ 1814512 w 1924049"/>
              <a:gd name="connsiteY8" fmla="*/ 292893 h 3302793"/>
              <a:gd name="connsiteX9" fmla="*/ 1619250 w 1924049"/>
              <a:gd name="connsiteY9" fmla="*/ 157162 h 3302793"/>
              <a:gd name="connsiteX10" fmla="*/ 202407 w 1924049"/>
              <a:gd name="connsiteY10" fmla="*/ 0 h 3302793"/>
              <a:gd name="connsiteX11" fmla="*/ 114300 w 1924049"/>
              <a:gd name="connsiteY11" fmla="*/ 355282 h 3302793"/>
              <a:gd name="connsiteX12" fmla="*/ 0 w 1924049"/>
              <a:gd name="connsiteY12" fmla="*/ 2536984 h 3302793"/>
              <a:gd name="connsiteX13" fmla="*/ 285750 w 1924049"/>
              <a:gd name="connsiteY13" fmla="*/ 2540793 h 3302793"/>
              <a:gd name="connsiteX14" fmla="*/ 330993 w 1924049"/>
              <a:gd name="connsiteY14" fmla="*/ 3155152 h 3302793"/>
              <a:gd name="connsiteX15" fmla="*/ 397669 w 1924049"/>
              <a:gd name="connsiteY15" fmla="*/ 3302793 h 3302793"/>
              <a:gd name="connsiteX16" fmla="*/ 542926 w 1924049"/>
              <a:gd name="connsiteY16" fmla="*/ 3290885 h 3302793"/>
              <a:gd name="connsiteX17" fmla="*/ 547687 w 1924049"/>
              <a:gd name="connsiteY17" fmla="*/ 3119436 h 3302793"/>
              <a:gd name="connsiteX18" fmla="*/ 590550 w 1924049"/>
              <a:gd name="connsiteY18" fmla="*/ 3114675 h 3302793"/>
              <a:gd name="connsiteX19" fmla="*/ 604838 w 1924049"/>
              <a:gd name="connsiteY19" fmla="*/ 3062287 h 3302793"/>
              <a:gd name="connsiteX20" fmla="*/ 716757 w 1924049"/>
              <a:gd name="connsiteY20" fmla="*/ 3074193 h 3302793"/>
              <a:gd name="connsiteX21" fmla="*/ 754857 w 1924049"/>
              <a:gd name="connsiteY21" fmla="*/ 2543174 h 3302793"/>
              <a:gd name="connsiteX22" fmla="*/ 1184433 w 1924049"/>
              <a:gd name="connsiteY22" fmla="*/ 2546985 h 3302793"/>
              <a:gd name="connsiteX0" fmla="*/ 1178558 w 1924049"/>
              <a:gd name="connsiteY0" fmla="*/ 2546826 h 3302793"/>
              <a:gd name="connsiteX1" fmla="*/ 1173956 w 1924049"/>
              <a:gd name="connsiteY1" fmla="*/ 2181225 h 3302793"/>
              <a:gd name="connsiteX2" fmla="*/ 1402556 w 1924049"/>
              <a:gd name="connsiteY2" fmla="*/ 2178844 h 3302793"/>
              <a:gd name="connsiteX3" fmla="*/ 1462088 w 1924049"/>
              <a:gd name="connsiteY3" fmla="*/ 1509713 h 3302793"/>
              <a:gd name="connsiteX4" fmla="*/ 1683543 w 1924049"/>
              <a:gd name="connsiteY4" fmla="*/ 1154906 h 3302793"/>
              <a:gd name="connsiteX5" fmla="*/ 1676399 w 1924049"/>
              <a:gd name="connsiteY5" fmla="*/ 1023937 h 3302793"/>
              <a:gd name="connsiteX6" fmla="*/ 1688306 w 1924049"/>
              <a:gd name="connsiteY6" fmla="*/ 676274 h 3302793"/>
              <a:gd name="connsiteX7" fmla="*/ 1924049 w 1924049"/>
              <a:gd name="connsiteY7" fmla="*/ 433386 h 3302793"/>
              <a:gd name="connsiteX8" fmla="*/ 1814512 w 1924049"/>
              <a:gd name="connsiteY8" fmla="*/ 292893 h 3302793"/>
              <a:gd name="connsiteX9" fmla="*/ 1619250 w 1924049"/>
              <a:gd name="connsiteY9" fmla="*/ 157162 h 3302793"/>
              <a:gd name="connsiteX10" fmla="*/ 202407 w 1924049"/>
              <a:gd name="connsiteY10" fmla="*/ 0 h 3302793"/>
              <a:gd name="connsiteX11" fmla="*/ 114300 w 1924049"/>
              <a:gd name="connsiteY11" fmla="*/ 355282 h 3302793"/>
              <a:gd name="connsiteX12" fmla="*/ 0 w 1924049"/>
              <a:gd name="connsiteY12" fmla="*/ 2536984 h 3302793"/>
              <a:gd name="connsiteX13" fmla="*/ 285750 w 1924049"/>
              <a:gd name="connsiteY13" fmla="*/ 2540793 h 3302793"/>
              <a:gd name="connsiteX14" fmla="*/ 330993 w 1924049"/>
              <a:gd name="connsiteY14" fmla="*/ 3155152 h 3302793"/>
              <a:gd name="connsiteX15" fmla="*/ 397669 w 1924049"/>
              <a:gd name="connsiteY15" fmla="*/ 3302793 h 3302793"/>
              <a:gd name="connsiteX16" fmla="*/ 542926 w 1924049"/>
              <a:gd name="connsiteY16" fmla="*/ 3290885 h 3302793"/>
              <a:gd name="connsiteX17" fmla="*/ 547687 w 1924049"/>
              <a:gd name="connsiteY17" fmla="*/ 3119436 h 3302793"/>
              <a:gd name="connsiteX18" fmla="*/ 590550 w 1924049"/>
              <a:gd name="connsiteY18" fmla="*/ 3114675 h 3302793"/>
              <a:gd name="connsiteX19" fmla="*/ 604838 w 1924049"/>
              <a:gd name="connsiteY19" fmla="*/ 3062287 h 3302793"/>
              <a:gd name="connsiteX20" fmla="*/ 716757 w 1924049"/>
              <a:gd name="connsiteY20" fmla="*/ 3074193 h 3302793"/>
              <a:gd name="connsiteX21" fmla="*/ 754857 w 1924049"/>
              <a:gd name="connsiteY21" fmla="*/ 2543174 h 3302793"/>
              <a:gd name="connsiteX22" fmla="*/ 1184433 w 1924049"/>
              <a:gd name="connsiteY22" fmla="*/ 2546985 h 3302793"/>
              <a:gd name="connsiteX0" fmla="*/ 1178558 w 1924049"/>
              <a:gd name="connsiteY0" fmla="*/ 2546826 h 3302793"/>
              <a:gd name="connsiteX1" fmla="*/ 1173956 w 1924049"/>
              <a:gd name="connsiteY1" fmla="*/ 2181225 h 3302793"/>
              <a:gd name="connsiteX2" fmla="*/ 1402556 w 1924049"/>
              <a:gd name="connsiteY2" fmla="*/ 2178844 h 3302793"/>
              <a:gd name="connsiteX3" fmla="*/ 1462088 w 1924049"/>
              <a:gd name="connsiteY3" fmla="*/ 1509713 h 3302793"/>
              <a:gd name="connsiteX4" fmla="*/ 1683543 w 1924049"/>
              <a:gd name="connsiteY4" fmla="*/ 1154906 h 3302793"/>
              <a:gd name="connsiteX5" fmla="*/ 1676399 w 1924049"/>
              <a:gd name="connsiteY5" fmla="*/ 1023937 h 3302793"/>
              <a:gd name="connsiteX6" fmla="*/ 1688306 w 1924049"/>
              <a:gd name="connsiteY6" fmla="*/ 676274 h 3302793"/>
              <a:gd name="connsiteX7" fmla="*/ 1924049 w 1924049"/>
              <a:gd name="connsiteY7" fmla="*/ 433386 h 3302793"/>
              <a:gd name="connsiteX8" fmla="*/ 1814512 w 1924049"/>
              <a:gd name="connsiteY8" fmla="*/ 292893 h 3302793"/>
              <a:gd name="connsiteX9" fmla="*/ 1619250 w 1924049"/>
              <a:gd name="connsiteY9" fmla="*/ 157162 h 3302793"/>
              <a:gd name="connsiteX10" fmla="*/ 202407 w 1924049"/>
              <a:gd name="connsiteY10" fmla="*/ 0 h 3302793"/>
              <a:gd name="connsiteX11" fmla="*/ 114300 w 1924049"/>
              <a:gd name="connsiteY11" fmla="*/ 355282 h 3302793"/>
              <a:gd name="connsiteX12" fmla="*/ 0 w 1924049"/>
              <a:gd name="connsiteY12" fmla="*/ 2536984 h 3302793"/>
              <a:gd name="connsiteX13" fmla="*/ 285750 w 1924049"/>
              <a:gd name="connsiteY13" fmla="*/ 2540793 h 3302793"/>
              <a:gd name="connsiteX14" fmla="*/ 330993 w 1924049"/>
              <a:gd name="connsiteY14" fmla="*/ 3155152 h 3302793"/>
              <a:gd name="connsiteX15" fmla="*/ 397669 w 1924049"/>
              <a:gd name="connsiteY15" fmla="*/ 3302793 h 3302793"/>
              <a:gd name="connsiteX16" fmla="*/ 542926 w 1924049"/>
              <a:gd name="connsiteY16" fmla="*/ 3290885 h 3302793"/>
              <a:gd name="connsiteX17" fmla="*/ 547687 w 1924049"/>
              <a:gd name="connsiteY17" fmla="*/ 3119436 h 3302793"/>
              <a:gd name="connsiteX18" fmla="*/ 590550 w 1924049"/>
              <a:gd name="connsiteY18" fmla="*/ 3114675 h 3302793"/>
              <a:gd name="connsiteX19" fmla="*/ 604838 w 1924049"/>
              <a:gd name="connsiteY19" fmla="*/ 3062287 h 3302793"/>
              <a:gd name="connsiteX20" fmla="*/ 716757 w 1924049"/>
              <a:gd name="connsiteY20" fmla="*/ 3074193 h 3302793"/>
              <a:gd name="connsiteX21" fmla="*/ 754857 w 1924049"/>
              <a:gd name="connsiteY21" fmla="*/ 2543174 h 3302793"/>
              <a:gd name="connsiteX22" fmla="*/ 1184433 w 1924049"/>
              <a:gd name="connsiteY22" fmla="*/ 2546985 h 3302793"/>
              <a:gd name="connsiteX23" fmla="*/ 1178558 w 1924049"/>
              <a:gd name="connsiteY23" fmla="*/ 2546826 h 3302793"/>
              <a:gd name="connsiteX0" fmla="*/ 1407613 w 1924049"/>
              <a:gd name="connsiteY0" fmla="*/ 2442711 h 3302793"/>
              <a:gd name="connsiteX1" fmla="*/ 1173956 w 1924049"/>
              <a:gd name="connsiteY1" fmla="*/ 2181225 h 3302793"/>
              <a:gd name="connsiteX2" fmla="*/ 1402556 w 1924049"/>
              <a:gd name="connsiteY2" fmla="*/ 2178844 h 3302793"/>
              <a:gd name="connsiteX3" fmla="*/ 1462088 w 1924049"/>
              <a:gd name="connsiteY3" fmla="*/ 1509713 h 3302793"/>
              <a:gd name="connsiteX4" fmla="*/ 1683543 w 1924049"/>
              <a:gd name="connsiteY4" fmla="*/ 1154906 h 3302793"/>
              <a:gd name="connsiteX5" fmla="*/ 1676399 w 1924049"/>
              <a:gd name="connsiteY5" fmla="*/ 1023937 h 3302793"/>
              <a:gd name="connsiteX6" fmla="*/ 1688306 w 1924049"/>
              <a:gd name="connsiteY6" fmla="*/ 676274 h 3302793"/>
              <a:gd name="connsiteX7" fmla="*/ 1924049 w 1924049"/>
              <a:gd name="connsiteY7" fmla="*/ 433386 h 3302793"/>
              <a:gd name="connsiteX8" fmla="*/ 1814512 w 1924049"/>
              <a:gd name="connsiteY8" fmla="*/ 292893 h 3302793"/>
              <a:gd name="connsiteX9" fmla="*/ 1619250 w 1924049"/>
              <a:gd name="connsiteY9" fmla="*/ 157162 h 3302793"/>
              <a:gd name="connsiteX10" fmla="*/ 202407 w 1924049"/>
              <a:gd name="connsiteY10" fmla="*/ 0 h 3302793"/>
              <a:gd name="connsiteX11" fmla="*/ 114300 w 1924049"/>
              <a:gd name="connsiteY11" fmla="*/ 355282 h 3302793"/>
              <a:gd name="connsiteX12" fmla="*/ 0 w 1924049"/>
              <a:gd name="connsiteY12" fmla="*/ 2536984 h 3302793"/>
              <a:gd name="connsiteX13" fmla="*/ 285750 w 1924049"/>
              <a:gd name="connsiteY13" fmla="*/ 2540793 h 3302793"/>
              <a:gd name="connsiteX14" fmla="*/ 330993 w 1924049"/>
              <a:gd name="connsiteY14" fmla="*/ 3155152 h 3302793"/>
              <a:gd name="connsiteX15" fmla="*/ 397669 w 1924049"/>
              <a:gd name="connsiteY15" fmla="*/ 3302793 h 3302793"/>
              <a:gd name="connsiteX16" fmla="*/ 542926 w 1924049"/>
              <a:gd name="connsiteY16" fmla="*/ 3290885 h 3302793"/>
              <a:gd name="connsiteX17" fmla="*/ 547687 w 1924049"/>
              <a:gd name="connsiteY17" fmla="*/ 3119436 h 3302793"/>
              <a:gd name="connsiteX18" fmla="*/ 590550 w 1924049"/>
              <a:gd name="connsiteY18" fmla="*/ 3114675 h 3302793"/>
              <a:gd name="connsiteX19" fmla="*/ 604838 w 1924049"/>
              <a:gd name="connsiteY19" fmla="*/ 3062287 h 3302793"/>
              <a:gd name="connsiteX20" fmla="*/ 716757 w 1924049"/>
              <a:gd name="connsiteY20" fmla="*/ 3074193 h 3302793"/>
              <a:gd name="connsiteX21" fmla="*/ 754857 w 1924049"/>
              <a:gd name="connsiteY21" fmla="*/ 2543174 h 3302793"/>
              <a:gd name="connsiteX22" fmla="*/ 1184433 w 1924049"/>
              <a:gd name="connsiteY22" fmla="*/ 2546985 h 3302793"/>
              <a:gd name="connsiteX23" fmla="*/ 1407613 w 1924049"/>
              <a:gd name="connsiteY23" fmla="*/ 2442711 h 3302793"/>
              <a:gd name="connsiteX0" fmla="*/ 1184433 w 1924049"/>
              <a:gd name="connsiteY0" fmla="*/ 2546985 h 3302793"/>
              <a:gd name="connsiteX1" fmla="*/ 1173956 w 1924049"/>
              <a:gd name="connsiteY1" fmla="*/ 2181225 h 3302793"/>
              <a:gd name="connsiteX2" fmla="*/ 1402556 w 1924049"/>
              <a:gd name="connsiteY2" fmla="*/ 2178844 h 3302793"/>
              <a:gd name="connsiteX3" fmla="*/ 1462088 w 1924049"/>
              <a:gd name="connsiteY3" fmla="*/ 1509713 h 3302793"/>
              <a:gd name="connsiteX4" fmla="*/ 1683543 w 1924049"/>
              <a:gd name="connsiteY4" fmla="*/ 1154906 h 3302793"/>
              <a:gd name="connsiteX5" fmla="*/ 1676399 w 1924049"/>
              <a:gd name="connsiteY5" fmla="*/ 1023937 h 3302793"/>
              <a:gd name="connsiteX6" fmla="*/ 1688306 w 1924049"/>
              <a:gd name="connsiteY6" fmla="*/ 676274 h 3302793"/>
              <a:gd name="connsiteX7" fmla="*/ 1924049 w 1924049"/>
              <a:gd name="connsiteY7" fmla="*/ 433386 h 3302793"/>
              <a:gd name="connsiteX8" fmla="*/ 1814512 w 1924049"/>
              <a:gd name="connsiteY8" fmla="*/ 292893 h 3302793"/>
              <a:gd name="connsiteX9" fmla="*/ 1619250 w 1924049"/>
              <a:gd name="connsiteY9" fmla="*/ 157162 h 3302793"/>
              <a:gd name="connsiteX10" fmla="*/ 202407 w 1924049"/>
              <a:gd name="connsiteY10" fmla="*/ 0 h 3302793"/>
              <a:gd name="connsiteX11" fmla="*/ 114300 w 1924049"/>
              <a:gd name="connsiteY11" fmla="*/ 355282 h 3302793"/>
              <a:gd name="connsiteX12" fmla="*/ 0 w 1924049"/>
              <a:gd name="connsiteY12" fmla="*/ 2536984 h 3302793"/>
              <a:gd name="connsiteX13" fmla="*/ 285750 w 1924049"/>
              <a:gd name="connsiteY13" fmla="*/ 2540793 h 3302793"/>
              <a:gd name="connsiteX14" fmla="*/ 330993 w 1924049"/>
              <a:gd name="connsiteY14" fmla="*/ 3155152 h 3302793"/>
              <a:gd name="connsiteX15" fmla="*/ 397669 w 1924049"/>
              <a:gd name="connsiteY15" fmla="*/ 3302793 h 3302793"/>
              <a:gd name="connsiteX16" fmla="*/ 542926 w 1924049"/>
              <a:gd name="connsiteY16" fmla="*/ 3290885 h 3302793"/>
              <a:gd name="connsiteX17" fmla="*/ 547687 w 1924049"/>
              <a:gd name="connsiteY17" fmla="*/ 3119436 h 3302793"/>
              <a:gd name="connsiteX18" fmla="*/ 590550 w 1924049"/>
              <a:gd name="connsiteY18" fmla="*/ 3114675 h 3302793"/>
              <a:gd name="connsiteX19" fmla="*/ 604838 w 1924049"/>
              <a:gd name="connsiteY19" fmla="*/ 3062287 h 3302793"/>
              <a:gd name="connsiteX20" fmla="*/ 716757 w 1924049"/>
              <a:gd name="connsiteY20" fmla="*/ 3074193 h 3302793"/>
              <a:gd name="connsiteX21" fmla="*/ 754857 w 1924049"/>
              <a:gd name="connsiteY21" fmla="*/ 2543174 h 3302793"/>
              <a:gd name="connsiteX22" fmla="*/ 1184433 w 1924049"/>
              <a:gd name="connsiteY22" fmla="*/ 2546985 h 330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24049" h="3302793">
                <a:moveTo>
                  <a:pt x="1184433" y="2546985"/>
                </a:moveTo>
                <a:lnTo>
                  <a:pt x="1173956" y="2181225"/>
                </a:lnTo>
                <a:cubicBezTo>
                  <a:pt x="1228354" y="2181013"/>
                  <a:pt x="1342231" y="2185591"/>
                  <a:pt x="1402556" y="2178844"/>
                </a:cubicBezTo>
                <a:cubicBezTo>
                  <a:pt x="1422031" y="2017104"/>
                  <a:pt x="1441847" y="1678385"/>
                  <a:pt x="1462088" y="1509713"/>
                </a:cubicBezTo>
                <a:cubicBezTo>
                  <a:pt x="1524821" y="1399964"/>
                  <a:pt x="1645443" y="1232693"/>
                  <a:pt x="1683543" y="1154906"/>
                </a:cubicBezTo>
                <a:cubicBezTo>
                  <a:pt x="1686349" y="1109451"/>
                  <a:pt x="1679574" y="1092596"/>
                  <a:pt x="1676399" y="1023937"/>
                </a:cubicBezTo>
                <a:cubicBezTo>
                  <a:pt x="1722065" y="902679"/>
                  <a:pt x="1725612" y="766761"/>
                  <a:pt x="1688306" y="676274"/>
                </a:cubicBezTo>
                <a:cubicBezTo>
                  <a:pt x="1755775" y="604837"/>
                  <a:pt x="1877614" y="492124"/>
                  <a:pt x="1924049" y="433386"/>
                </a:cubicBezTo>
                <a:cubicBezTo>
                  <a:pt x="1903570" y="406716"/>
                  <a:pt x="1866899" y="342899"/>
                  <a:pt x="1814512" y="292893"/>
                </a:cubicBezTo>
                <a:cubicBezTo>
                  <a:pt x="1761490" y="243601"/>
                  <a:pt x="1756966" y="204389"/>
                  <a:pt x="1619250" y="157162"/>
                </a:cubicBezTo>
                <a:lnTo>
                  <a:pt x="202407" y="0"/>
                </a:lnTo>
                <a:lnTo>
                  <a:pt x="114300" y="355282"/>
                </a:lnTo>
                <a:lnTo>
                  <a:pt x="0" y="2536984"/>
                </a:lnTo>
                <a:cubicBezTo>
                  <a:pt x="55563" y="2535079"/>
                  <a:pt x="230187" y="2542698"/>
                  <a:pt x="285750" y="2540793"/>
                </a:cubicBezTo>
                <a:cubicBezTo>
                  <a:pt x="299641" y="2648584"/>
                  <a:pt x="312340" y="3028152"/>
                  <a:pt x="330993" y="3155152"/>
                </a:cubicBezTo>
                <a:cubicBezTo>
                  <a:pt x="354409" y="3210715"/>
                  <a:pt x="371079" y="3268264"/>
                  <a:pt x="397669" y="3302793"/>
                </a:cubicBezTo>
                <a:cubicBezTo>
                  <a:pt x="452041" y="3300015"/>
                  <a:pt x="501650" y="3292472"/>
                  <a:pt x="542926" y="3290885"/>
                </a:cubicBezTo>
                <a:cubicBezTo>
                  <a:pt x="553245" y="3253579"/>
                  <a:pt x="534193" y="3132136"/>
                  <a:pt x="547687" y="3119436"/>
                </a:cubicBezTo>
                <a:cubicBezTo>
                  <a:pt x="576659" y="3124993"/>
                  <a:pt x="584201" y="3108325"/>
                  <a:pt x="590550" y="3114675"/>
                </a:cubicBezTo>
                <a:cubicBezTo>
                  <a:pt x="595313" y="3091657"/>
                  <a:pt x="599678" y="3084909"/>
                  <a:pt x="604838" y="3062287"/>
                </a:cubicBezTo>
                <a:cubicBezTo>
                  <a:pt x="645320" y="3063874"/>
                  <a:pt x="682626" y="3076574"/>
                  <a:pt x="716757" y="3074193"/>
                </a:cubicBezTo>
                <a:cubicBezTo>
                  <a:pt x="734616" y="2994818"/>
                  <a:pt x="757873" y="2713195"/>
                  <a:pt x="754857" y="2543174"/>
                </a:cubicBezTo>
                <a:cubicBezTo>
                  <a:pt x="861775" y="2537855"/>
                  <a:pt x="1108075" y="2549128"/>
                  <a:pt x="1184433" y="2546985"/>
                </a:cubicBezTo>
                <a:close/>
              </a:path>
            </a:pathLst>
          </a:custGeom>
          <a:noFill/>
          <a:ln w="19050">
            <a:solidFill>
              <a:srgbClr val="FF0000"/>
            </a:solidFill>
          </a:ln>
          <a:effectLst>
            <a:glow rad="635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000"/>
          </a:p>
        </p:txBody>
      </p:sp>
      <p:sp>
        <p:nvSpPr>
          <p:cNvPr id="55" name="フリーフォーム 3">
            <a:extLst>
              <a:ext uri="{FF2B5EF4-FFF2-40B4-BE49-F238E27FC236}">
                <a16:creationId xmlns:a16="http://schemas.microsoft.com/office/drawing/2014/main" id="{560F5CCA-F5AC-48DC-8563-C0F5CFC2EBE6}"/>
              </a:ext>
            </a:extLst>
          </p:cNvPr>
          <p:cNvSpPr/>
          <p:nvPr/>
        </p:nvSpPr>
        <p:spPr>
          <a:xfrm>
            <a:off x="6641040" y="1844157"/>
            <a:ext cx="308759" cy="515035"/>
          </a:xfrm>
          <a:custGeom>
            <a:avLst/>
            <a:gdLst>
              <a:gd name="connsiteX0" fmla="*/ 0 w 552450"/>
              <a:gd name="connsiteY0" fmla="*/ 0 h 965200"/>
              <a:gd name="connsiteX1" fmla="*/ 495300 w 552450"/>
              <a:gd name="connsiteY1" fmla="*/ 57150 h 965200"/>
              <a:gd name="connsiteX2" fmla="*/ 552450 w 552450"/>
              <a:gd name="connsiteY2" fmla="*/ 190500 h 965200"/>
              <a:gd name="connsiteX3" fmla="*/ 539750 w 552450"/>
              <a:gd name="connsiteY3" fmla="*/ 965200 h 965200"/>
              <a:gd name="connsiteX4" fmla="*/ 222250 w 552450"/>
              <a:gd name="connsiteY4" fmla="*/ 965200 h 965200"/>
              <a:gd name="connsiteX5" fmla="*/ 212725 w 552450"/>
              <a:gd name="connsiteY5" fmla="*/ 822325 h 965200"/>
              <a:gd name="connsiteX6" fmla="*/ 9525 w 552450"/>
              <a:gd name="connsiteY6" fmla="*/ 806450 h 965200"/>
              <a:gd name="connsiteX7" fmla="*/ 0 w 552450"/>
              <a:gd name="connsiteY7" fmla="*/ 0 h 965200"/>
              <a:gd name="connsiteX0" fmla="*/ 3755 w 556205"/>
              <a:gd name="connsiteY0" fmla="*/ 0 h 965200"/>
              <a:gd name="connsiteX1" fmla="*/ 499055 w 556205"/>
              <a:gd name="connsiteY1" fmla="*/ 57150 h 965200"/>
              <a:gd name="connsiteX2" fmla="*/ 556205 w 556205"/>
              <a:gd name="connsiteY2" fmla="*/ 190500 h 965200"/>
              <a:gd name="connsiteX3" fmla="*/ 543505 w 556205"/>
              <a:gd name="connsiteY3" fmla="*/ 965200 h 965200"/>
              <a:gd name="connsiteX4" fmla="*/ 226005 w 556205"/>
              <a:gd name="connsiteY4" fmla="*/ 965200 h 965200"/>
              <a:gd name="connsiteX5" fmla="*/ 216480 w 556205"/>
              <a:gd name="connsiteY5" fmla="*/ 822325 h 965200"/>
              <a:gd name="connsiteX6" fmla="*/ 0 w 556205"/>
              <a:gd name="connsiteY6" fmla="*/ 806449 h 965200"/>
              <a:gd name="connsiteX7" fmla="*/ 3755 w 556205"/>
              <a:gd name="connsiteY7" fmla="*/ 0 h 965200"/>
              <a:gd name="connsiteX0" fmla="*/ 3755 w 556205"/>
              <a:gd name="connsiteY0" fmla="*/ 0 h 965200"/>
              <a:gd name="connsiteX1" fmla="*/ 499055 w 556205"/>
              <a:gd name="connsiteY1" fmla="*/ 57150 h 965200"/>
              <a:gd name="connsiteX2" fmla="*/ 556205 w 556205"/>
              <a:gd name="connsiteY2" fmla="*/ 190500 h 965200"/>
              <a:gd name="connsiteX3" fmla="*/ 543505 w 556205"/>
              <a:gd name="connsiteY3" fmla="*/ 965200 h 965200"/>
              <a:gd name="connsiteX4" fmla="*/ 226005 w 556205"/>
              <a:gd name="connsiteY4" fmla="*/ 965200 h 965200"/>
              <a:gd name="connsiteX5" fmla="*/ 216480 w 556205"/>
              <a:gd name="connsiteY5" fmla="*/ 822325 h 965200"/>
              <a:gd name="connsiteX6" fmla="*/ 0 w 556205"/>
              <a:gd name="connsiteY6" fmla="*/ 806449 h 965200"/>
              <a:gd name="connsiteX7" fmla="*/ 3755 w 556205"/>
              <a:gd name="connsiteY7" fmla="*/ 0 h 965200"/>
              <a:gd name="connsiteX0" fmla="*/ 3755 w 556205"/>
              <a:gd name="connsiteY0" fmla="*/ 0 h 971508"/>
              <a:gd name="connsiteX1" fmla="*/ 499055 w 556205"/>
              <a:gd name="connsiteY1" fmla="*/ 57150 h 971508"/>
              <a:gd name="connsiteX2" fmla="*/ 556205 w 556205"/>
              <a:gd name="connsiteY2" fmla="*/ 190500 h 971508"/>
              <a:gd name="connsiteX3" fmla="*/ 543505 w 556205"/>
              <a:gd name="connsiteY3" fmla="*/ 965200 h 971508"/>
              <a:gd name="connsiteX4" fmla="*/ 207413 w 556205"/>
              <a:gd name="connsiteY4" fmla="*/ 971508 h 971508"/>
              <a:gd name="connsiteX5" fmla="*/ 216480 w 556205"/>
              <a:gd name="connsiteY5" fmla="*/ 822325 h 971508"/>
              <a:gd name="connsiteX6" fmla="*/ 0 w 556205"/>
              <a:gd name="connsiteY6" fmla="*/ 806449 h 971508"/>
              <a:gd name="connsiteX7" fmla="*/ 3755 w 556205"/>
              <a:gd name="connsiteY7" fmla="*/ 0 h 971508"/>
              <a:gd name="connsiteX0" fmla="*/ 3755 w 556205"/>
              <a:gd name="connsiteY0" fmla="*/ 0 h 971508"/>
              <a:gd name="connsiteX1" fmla="*/ 499055 w 556205"/>
              <a:gd name="connsiteY1" fmla="*/ 57150 h 971508"/>
              <a:gd name="connsiteX2" fmla="*/ 556205 w 556205"/>
              <a:gd name="connsiteY2" fmla="*/ 190500 h 971508"/>
              <a:gd name="connsiteX3" fmla="*/ 543505 w 556205"/>
              <a:gd name="connsiteY3" fmla="*/ 965200 h 971508"/>
              <a:gd name="connsiteX4" fmla="*/ 207413 w 556205"/>
              <a:gd name="connsiteY4" fmla="*/ 971508 h 971508"/>
              <a:gd name="connsiteX5" fmla="*/ 208512 w 556205"/>
              <a:gd name="connsiteY5" fmla="*/ 816016 h 971508"/>
              <a:gd name="connsiteX6" fmla="*/ 0 w 556205"/>
              <a:gd name="connsiteY6" fmla="*/ 806449 h 971508"/>
              <a:gd name="connsiteX7" fmla="*/ 3755 w 556205"/>
              <a:gd name="connsiteY7" fmla="*/ 0 h 971508"/>
              <a:gd name="connsiteX0" fmla="*/ 3755 w 556205"/>
              <a:gd name="connsiteY0" fmla="*/ 0 h 1018822"/>
              <a:gd name="connsiteX1" fmla="*/ 499055 w 556205"/>
              <a:gd name="connsiteY1" fmla="*/ 57150 h 1018822"/>
              <a:gd name="connsiteX2" fmla="*/ 556205 w 556205"/>
              <a:gd name="connsiteY2" fmla="*/ 190500 h 1018822"/>
              <a:gd name="connsiteX3" fmla="*/ 540849 w 556205"/>
              <a:gd name="connsiteY3" fmla="*/ 1018822 h 1018822"/>
              <a:gd name="connsiteX4" fmla="*/ 207413 w 556205"/>
              <a:gd name="connsiteY4" fmla="*/ 971508 h 1018822"/>
              <a:gd name="connsiteX5" fmla="*/ 208512 w 556205"/>
              <a:gd name="connsiteY5" fmla="*/ 816016 h 1018822"/>
              <a:gd name="connsiteX6" fmla="*/ 0 w 556205"/>
              <a:gd name="connsiteY6" fmla="*/ 806449 h 1018822"/>
              <a:gd name="connsiteX7" fmla="*/ 3755 w 556205"/>
              <a:gd name="connsiteY7" fmla="*/ 0 h 1018822"/>
              <a:gd name="connsiteX0" fmla="*/ 3755 w 556205"/>
              <a:gd name="connsiteY0" fmla="*/ 0 h 1018822"/>
              <a:gd name="connsiteX1" fmla="*/ 499055 w 556205"/>
              <a:gd name="connsiteY1" fmla="*/ 57150 h 1018822"/>
              <a:gd name="connsiteX2" fmla="*/ 556205 w 556205"/>
              <a:gd name="connsiteY2" fmla="*/ 190500 h 1018822"/>
              <a:gd name="connsiteX3" fmla="*/ 540849 w 556205"/>
              <a:gd name="connsiteY3" fmla="*/ 1018822 h 1018822"/>
              <a:gd name="connsiteX4" fmla="*/ 210069 w 556205"/>
              <a:gd name="connsiteY4" fmla="*/ 1009359 h 1018822"/>
              <a:gd name="connsiteX5" fmla="*/ 208512 w 556205"/>
              <a:gd name="connsiteY5" fmla="*/ 816016 h 1018822"/>
              <a:gd name="connsiteX6" fmla="*/ 0 w 556205"/>
              <a:gd name="connsiteY6" fmla="*/ 806449 h 1018822"/>
              <a:gd name="connsiteX7" fmla="*/ 3755 w 556205"/>
              <a:gd name="connsiteY7" fmla="*/ 0 h 1018822"/>
              <a:gd name="connsiteX0" fmla="*/ 3755 w 556205"/>
              <a:gd name="connsiteY0" fmla="*/ 0 h 1012514"/>
              <a:gd name="connsiteX1" fmla="*/ 499055 w 556205"/>
              <a:gd name="connsiteY1" fmla="*/ 57150 h 1012514"/>
              <a:gd name="connsiteX2" fmla="*/ 556205 w 556205"/>
              <a:gd name="connsiteY2" fmla="*/ 190500 h 1012514"/>
              <a:gd name="connsiteX3" fmla="*/ 543505 w 556205"/>
              <a:gd name="connsiteY3" fmla="*/ 1012514 h 1012514"/>
              <a:gd name="connsiteX4" fmla="*/ 210069 w 556205"/>
              <a:gd name="connsiteY4" fmla="*/ 1009359 h 1012514"/>
              <a:gd name="connsiteX5" fmla="*/ 208512 w 556205"/>
              <a:gd name="connsiteY5" fmla="*/ 816016 h 1012514"/>
              <a:gd name="connsiteX6" fmla="*/ 0 w 556205"/>
              <a:gd name="connsiteY6" fmla="*/ 806449 h 1012514"/>
              <a:gd name="connsiteX7" fmla="*/ 3755 w 556205"/>
              <a:gd name="connsiteY7" fmla="*/ 0 h 1012514"/>
              <a:gd name="connsiteX0" fmla="*/ 3755 w 556205"/>
              <a:gd name="connsiteY0" fmla="*/ 0 h 1012514"/>
              <a:gd name="connsiteX1" fmla="*/ 499055 w 556205"/>
              <a:gd name="connsiteY1" fmla="*/ 57150 h 1012514"/>
              <a:gd name="connsiteX2" fmla="*/ 556205 w 556205"/>
              <a:gd name="connsiteY2" fmla="*/ 190500 h 1012514"/>
              <a:gd name="connsiteX3" fmla="*/ 543505 w 556205"/>
              <a:gd name="connsiteY3" fmla="*/ 1012514 h 1012514"/>
              <a:gd name="connsiteX4" fmla="*/ 210069 w 556205"/>
              <a:gd name="connsiteY4" fmla="*/ 1009359 h 1012514"/>
              <a:gd name="connsiteX5" fmla="*/ 205856 w 556205"/>
              <a:gd name="connsiteY5" fmla="*/ 812862 h 1012514"/>
              <a:gd name="connsiteX6" fmla="*/ 0 w 556205"/>
              <a:gd name="connsiteY6" fmla="*/ 806449 h 1012514"/>
              <a:gd name="connsiteX7" fmla="*/ 3755 w 556205"/>
              <a:gd name="connsiteY7" fmla="*/ 0 h 101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6205" h="1012514">
                <a:moveTo>
                  <a:pt x="3755" y="0"/>
                </a:moveTo>
                <a:lnTo>
                  <a:pt x="499055" y="57150"/>
                </a:lnTo>
                <a:lnTo>
                  <a:pt x="556205" y="190500"/>
                </a:lnTo>
                <a:lnTo>
                  <a:pt x="543505" y="1012514"/>
                </a:lnTo>
                <a:lnTo>
                  <a:pt x="210069" y="1009359"/>
                </a:lnTo>
                <a:cubicBezTo>
                  <a:pt x="210435" y="957528"/>
                  <a:pt x="205490" y="864693"/>
                  <a:pt x="205856" y="812862"/>
                </a:cubicBezTo>
                <a:lnTo>
                  <a:pt x="0" y="806449"/>
                </a:lnTo>
                <a:cubicBezTo>
                  <a:pt x="1252" y="537633"/>
                  <a:pt x="2503" y="268816"/>
                  <a:pt x="3755" y="0"/>
                </a:cubicBezTo>
                <a:close/>
              </a:path>
            </a:pathLst>
          </a:custGeom>
          <a:noFill/>
          <a:ln w="317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フリーフォーム 5">
            <a:extLst>
              <a:ext uri="{FF2B5EF4-FFF2-40B4-BE49-F238E27FC236}">
                <a16:creationId xmlns:a16="http://schemas.microsoft.com/office/drawing/2014/main" id="{EA099751-704C-43A0-A816-9B536082EAFF}"/>
              </a:ext>
            </a:extLst>
          </p:cNvPr>
          <p:cNvSpPr/>
          <p:nvPr/>
        </p:nvSpPr>
        <p:spPr>
          <a:xfrm>
            <a:off x="6657249" y="2297156"/>
            <a:ext cx="308759" cy="933764"/>
          </a:xfrm>
          <a:custGeom>
            <a:avLst/>
            <a:gdLst>
              <a:gd name="connsiteX0" fmla="*/ 442912 w 452437"/>
              <a:gd name="connsiteY0" fmla="*/ 147637 h 1414462"/>
              <a:gd name="connsiteX1" fmla="*/ 442912 w 452437"/>
              <a:gd name="connsiteY1" fmla="*/ 147637 h 1414462"/>
              <a:gd name="connsiteX2" fmla="*/ 438150 w 452437"/>
              <a:gd name="connsiteY2" fmla="*/ 223837 h 1414462"/>
              <a:gd name="connsiteX3" fmla="*/ 452437 w 452437"/>
              <a:gd name="connsiteY3" fmla="*/ 271462 h 1414462"/>
              <a:gd name="connsiteX4" fmla="*/ 452437 w 452437"/>
              <a:gd name="connsiteY4" fmla="*/ 1414462 h 1414462"/>
              <a:gd name="connsiteX5" fmla="*/ 0 w 452437"/>
              <a:gd name="connsiteY5" fmla="*/ 1414462 h 1414462"/>
              <a:gd name="connsiteX6" fmla="*/ 0 w 452437"/>
              <a:gd name="connsiteY6" fmla="*/ 0 h 1414462"/>
              <a:gd name="connsiteX7" fmla="*/ 138112 w 452437"/>
              <a:gd name="connsiteY7" fmla="*/ 0 h 1414462"/>
              <a:gd name="connsiteX8" fmla="*/ 138112 w 452437"/>
              <a:gd name="connsiteY8" fmla="*/ 119062 h 1414462"/>
              <a:gd name="connsiteX9" fmla="*/ 442912 w 452437"/>
              <a:gd name="connsiteY9" fmla="*/ 147637 h 1414462"/>
              <a:gd name="connsiteX0" fmla="*/ 442912 w 452437"/>
              <a:gd name="connsiteY0" fmla="*/ 162536 h 1429361"/>
              <a:gd name="connsiteX1" fmla="*/ 442912 w 452437"/>
              <a:gd name="connsiteY1" fmla="*/ 162536 h 1429361"/>
              <a:gd name="connsiteX2" fmla="*/ 438150 w 452437"/>
              <a:gd name="connsiteY2" fmla="*/ 238736 h 1429361"/>
              <a:gd name="connsiteX3" fmla="*/ 452437 w 452437"/>
              <a:gd name="connsiteY3" fmla="*/ 286361 h 1429361"/>
              <a:gd name="connsiteX4" fmla="*/ 452437 w 452437"/>
              <a:gd name="connsiteY4" fmla="*/ 1429361 h 1429361"/>
              <a:gd name="connsiteX5" fmla="*/ 0 w 452437"/>
              <a:gd name="connsiteY5" fmla="*/ 1429361 h 1429361"/>
              <a:gd name="connsiteX6" fmla="*/ 0 w 452437"/>
              <a:gd name="connsiteY6" fmla="*/ 0 h 1429361"/>
              <a:gd name="connsiteX7" fmla="*/ 138112 w 452437"/>
              <a:gd name="connsiteY7" fmla="*/ 14899 h 1429361"/>
              <a:gd name="connsiteX8" fmla="*/ 138112 w 452437"/>
              <a:gd name="connsiteY8" fmla="*/ 133961 h 1429361"/>
              <a:gd name="connsiteX9" fmla="*/ 442912 w 452437"/>
              <a:gd name="connsiteY9" fmla="*/ 162536 h 1429361"/>
              <a:gd name="connsiteX0" fmla="*/ 442912 w 452437"/>
              <a:gd name="connsiteY0" fmla="*/ 167502 h 1434327"/>
              <a:gd name="connsiteX1" fmla="*/ 442912 w 452437"/>
              <a:gd name="connsiteY1" fmla="*/ 167502 h 1434327"/>
              <a:gd name="connsiteX2" fmla="*/ 438150 w 452437"/>
              <a:gd name="connsiteY2" fmla="*/ 243702 h 1434327"/>
              <a:gd name="connsiteX3" fmla="*/ 452437 w 452437"/>
              <a:gd name="connsiteY3" fmla="*/ 291327 h 1434327"/>
              <a:gd name="connsiteX4" fmla="*/ 452437 w 452437"/>
              <a:gd name="connsiteY4" fmla="*/ 1434327 h 1434327"/>
              <a:gd name="connsiteX5" fmla="*/ 0 w 452437"/>
              <a:gd name="connsiteY5" fmla="*/ 1434327 h 1434327"/>
              <a:gd name="connsiteX6" fmla="*/ 0 w 452437"/>
              <a:gd name="connsiteY6" fmla="*/ 4966 h 1434327"/>
              <a:gd name="connsiteX7" fmla="*/ 148476 w 452437"/>
              <a:gd name="connsiteY7" fmla="*/ 0 h 1434327"/>
              <a:gd name="connsiteX8" fmla="*/ 138112 w 452437"/>
              <a:gd name="connsiteY8" fmla="*/ 138927 h 1434327"/>
              <a:gd name="connsiteX9" fmla="*/ 442912 w 452437"/>
              <a:gd name="connsiteY9" fmla="*/ 167502 h 1434327"/>
              <a:gd name="connsiteX0" fmla="*/ 449130 w 458655"/>
              <a:gd name="connsiteY0" fmla="*/ 172468 h 1439293"/>
              <a:gd name="connsiteX1" fmla="*/ 449130 w 458655"/>
              <a:gd name="connsiteY1" fmla="*/ 172468 h 1439293"/>
              <a:gd name="connsiteX2" fmla="*/ 444368 w 458655"/>
              <a:gd name="connsiteY2" fmla="*/ 248668 h 1439293"/>
              <a:gd name="connsiteX3" fmla="*/ 458655 w 458655"/>
              <a:gd name="connsiteY3" fmla="*/ 296293 h 1439293"/>
              <a:gd name="connsiteX4" fmla="*/ 458655 w 458655"/>
              <a:gd name="connsiteY4" fmla="*/ 1439293 h 1439293"/>
              <a:gd name="connsiteX5" fmla="*/ 6218 w 458655"/>
              <a:gd name="connsiteY5" fmla="*/ 1439293 h 1439293"/>
              <a:gd name="connsiteX6" fmla="*/ 0 w 458655"/>
              <a:gd name="connsiteY6" fmla="*/ 0 h 1439293"/>
              <a:gd name="connsiteX7" fmla="*/ 154694 w 458655"/>
              <a:gd name="connsiteY7" fmla="*/ 4966 h 1439293"/>
              <a:gd name="connsiteX8" fmla="*/ 144330 w 458655"/>
              <a:gd name="connsiteY8" fmla="*/ 143893 h 1439293"/>
              <a:gd name="connsiteX9" fmla="*/ 449130 w 458655"/>
              <a:gd name="connsiteY9" fmla="*/ 172468 h 1439293"/>
              <a:gd name="connsiteX0" fmla="*/ 449130 w 458655"/>
              <a:gd name="connsiteY0" fmla="*/ 172468 h 1439293"/>
              <a:gd name="connsiteX1" fmla="*/ 449130 w 458655"/>
              <a:gd name="connsiteY1" fmla="*/ 172468 h 1439293"/>
              <a:gd name="connsiteX2" fmla="*/ 444368 w 458655"/>
              <a:gd name="connsiteY2" fmla="*/ 248668 h 1439293"/>
              <a:gd name="connsiteX3" fmla="*/ 458655 w 458655"/>
              <a:gd name="connsiteY3" fmla="*/ 296293 h 1439293"/>
              <a:gd name="connsiteX4" fmla="*/ 458655 w 458655"/>
              <a:gd name="connsiteY4" fmla="*/ 1439293 h 1439293"/>
              <a:gd name="connsiteX5" fmla="*/ 6218 w 458655"/>
              <a:gd name="connsiteY5" fmla="*/ 1439293 h 1439293"/>
              <a:gd name="connsiteX6" fmla="*/ 0 w 458655"/>
              <a:gd name="connsiteY6" fmla="*/ 0 h 1439293"/>
              <a:gd name="connsiteX7" fmla="*/ 154694 w 458655"/>
              <a:gd name="connsiteY7" fmla="*/ 4966 h 1439293"/>
              <a:gd name="connsiteX8" fmla="*/ 156766 w 458655"/>
              <a:gd name="connsiteY8" fmla="*/ 148859 h 1439293"/>
              <a:gd name="connsiteX9" fmla="*/ 449130 w 458655"/>
              <a:gd name="connsiteY9" fmla="*/ 172468 h 1439293"/>
              <a:gd name="connsiteX0" fmla="*/ 449130 w 458655"/>
              <a:gd name="connsiteY0" fmla="*/ 172468 h 1439293"/>
              <a:gd name="connsiteX1" fmla="*/ 449130 w 458655"/>
              <a:gd name="connsiteY1" fmla="*/ 172468 h 1439293"/>
              <a:gd name="connsiteX2" fmla="*/ 458655 w 458655"/>
              <a:gd name="connsiteY2" fmla="*/ 296293 h 1439293"/>
              <a:gd name="connsiteX3" fmla="*/ 458655 w 458655"/>
              <a:gd name="connsiteY3" fmla="*/ 1439293 h 1439293"/>
              <a:gd name="connsiteX4" fmla="*/ 6218 w 458655"/>
              <a:gd name="connsiteY4" fmla="*/ 1439293 h 1439293"/>
              <a:gd name="connsiteX5" fmla="*/ 0 w 458655"/>
              <a:gd name="connsiteY5" fmla="*/ 0 h 1439293"/>
              <a:gd name="connsiteX6" fmla="*/ 154694 w 458655"/>
              <a:gd name="connsiteY6" fmla="*/ 4966 h 1439293"/>
              <a:gd name="connsiteX7" fmla="*/ 156766 w 458655"/>
              <a:gd name="connsiteY7" fmla="*/ 148859 h 1439293"/>
              <a:gd name="connsiteX8" fmla="*/ 449130 w 458655"/>
              <a:gd name="connsiteY8" fmla="*/ 172468 h 1439293"/>
              <a:gd name="connsiteX0" fmla="*/ 418040 w 458655"/>
              <a:gd name="connsiteY0" fmla="*/ 167501 h 1439293"/>
              <a:gd name="connsiteX1" fmla="*/ 449130 w 458655"/>
              <a:gd name="connsiteY1" fmla="*/ 172468 h 1439293"/>
              <a:gd name="connsiteX2" fmla="*/ 458655 w 458655"/>
              <a:gd name="connsiteY2" fmla="*/ 296293 h 1439293"/>
              <a:gd name="connsiteX3" fmla="*/ 458655 w 458655"/>
              <a:gd name="connsiteY3" fmla="*/ 1439293 h 1439293"/>
              <a:gd name="connsiteX4" fmla="*/ 6218 w 458655"/>
              <a:gd name="connsiteY4" fmla="*/ 1439293 h 1439293"/>
              <a:gd name="connsiteX5" fmla="*/ 0 w 458655"/>
              <a:gd name="connsiteY5" fmla="*/ 0 h 1439293"/>
              <a:gd name="connsiteX6" fmla="*/ 154694 w 458655"/>
              <a:gd name="connsiteY6" fmla="*/ 4966 h 1439293"/>
              <a:gd name="connsiteX7" fmla="*/ 156766 w 458655"/>
              <a:gd name="connsiteY7" fmla="*/ 148859 h 1439293"/>
              <a:gd name="connsiteX8" fmla="*/ 418040 w 458655"/>
              <a:gd name="connsiteY8" fmla="*/ 167501 h 1439293"/>
              <a:gd name="connsiteX0" fmla="*/ 409749 w 458655"/>
              <a:gd name="connsiteY0" fmla="*/ 150119 h 1439293"/>
              <a:gd name="connsiteX1" fmla="*/ 449130 w 458655"/>
              <a:gd name="connsiteY1" fmla="*/ 172468 h 1439293"/>
              <a:gd name="connsiteX2" fmla="*/ 458655 w 458655"/>
              <a:gd name="connsiteY2" fmla="*/ 296293 h 1439293"/>
              <a:gd name="connsiteX3" fmla="*/ 458655 w 458655"/>
              <a:gd name="connsiteY3" fmla="*/ 1439293 h 1439293"/>
              <a:gd name="connsiteX4" fmla="*/ 6218 w 458655"/>
              <a:gd name="connsiteY4" fmla="*/ 1439293 h 1439293"/>
              <a:gd name="connsiteX5" fmla="*/ 0 w 458655"/>
              <a:gd name="connsiteY5" fmla="*/ 0 h 1439293"/>
              <a:gd name="connsiteX6" fmla="*/ 154694 w 458655"/>
              <a:gd name="connsiteY6" fmla="*/ 4966 h 1439293"/>
              <a:gd name="connsiteX7" fmla="*/ 156766 w 458655"/>
              <a:gd name="connsiteY7" fmla="*/ 148859 h 1439293"/>
              <a:gd name="connsiteX8" fmla="*/ 409749 w 458655"/>
              <a:gd name="connsiteY8" fmla="*/ 150119 h 1439293"/>
              <a:gd name="connsiteX0" fmla="*/ 409749 w 458655"/>
              <a:gd name="connsiteY0" fmla="*/ 150119 h 1439293"/>
              <a:gd name="connsiteX1" fmla="*/ 458655 w 458655"/>
              <a:gd name="connsiteY1" fmla="*/ 296293 h 1439293"/>
              <a:gd name="connsiteX2" fmla="*/ 458655 w 458655"/>
              <a:gd name="connsiteY2" fmla="*/ 1439293 h 1439293"/>
              <a:gd name="connsiteX3" fmla="*/ 6218 w 458655"/>
              <a:gd name="connsiteY3" fmla="*/ 1439293 h 1439293"/>
              <a:gd name="connsiteX4" fmla="*/ 0 w 458655"/>
              <a:gd name="connsiteY4" fmla="*/ 0 h 1439293"/>
              <a:gd name="connsiteX5" fmla="*/ 154694 w 458655"/>
              <a:gd name="connsiteY5" fmla="*/ 4966 h 1439293"/>
              <a:gd name="connsiteX6" fmla="*/ 156766 w 458655"/>
              <a:gd name="connsiteY6" fmla="*/ 148859 h 1439293"/>
              <a:gd name="connsiteX7" fmla="*/ 409749 w 458655"/>
              <a:gd name="connsiteY7" fmla="*/ 150119 h 1439293"/>
              <a:gd name="connsiteX0" fmla="*/ 409749 w 458655"/>
              <a:gd name="connsiteY0" fmla="*/ 150119 h 1439293"/>
              <a:gd name="connsiteX1" fmla="*/ 415128 w 458655"/>
              <a:gd name="connsiteY1" fmla="*/ 499909 h 1439293"/>
              <a:gd name="connsiteX2" fmla="*/ 458655 w 458655"/>
              <a:gd name="connsiteY2" fmla="*/ 1439293 h 1439293"/>
              <a:gd name="connsiteX3" fmla="*/ 6218 w 458655"/>
              <a:gd name="connsiteY3" fmla="*/ 1439293 h 1439293"/>
              <a:gd name="connsiteX4" fmla="*/ 0 w 458655"/>
              <a:gd name="connsiteY4" fmla="*/ 0 h 1439293"/>
              <a:gd name="connsiteX5" fmla="*/ 154694 w 458655"/>
              <a:gd name="connsiteY5" fmla="*/ 4966 h 1439293"/>
              <a:gd name="connsiteX6" fmla="*/ 156766 w 458655"/>
              <a:gd name="connsiteY6" fmla="*/ 148859 h 1439293"/>
              <a:gd name="connsiteX7" fmla="*/ 409749 w 458655"/>
              <a:gd name="connsiteY7" fmla="*/ 150119 h 1439293"/>
              <a:gd name="connsiteX0" fmla="*/ 432549 w 458655"/>
              <a:gd name="connsiteY0" fmla="*/ 160052 h 1439293"/>
              <a:gd name="connsiteX1" fmla="*/ 415128 w 458655"/>
              <a:gd name="connsiteY1" fmla="*/ 499909 h 1439293"/>
              <a:gd name="connsiteX2" fmla="*/ 458655 w 458655"/>
              <a:gd name="connsiteY2" fmla="*/ 1439293 h 1439293"/>
              <a:gd name="connsiteX3" fmla="*/ 6218 w 458655"/>
              <a:gd name="connsiteY3" fmla="*/ 1439293 h 1439293"/>
              <a:gd name="connsiteX4" fmla="*/ 0 w 458655"/>
              <a:gd name="connsiteY4" fmla="*/ 0 h 1439293"/>
              <a:gd name="connsiteX5" fmla="*/ 154694 w 458655"/>
              <a:gd name="connsiteY5" fmla="*/ 4966 h 1439293"/>
              <a:gd name="connsiteX6" fmla="*/ 156766 w 458655"/>
              <a:gd name="connsiteY6" fmla="*/ 148859 h 1439293"/>
              <a:gd name="connsiteX7" fmla="*/ 432549 w 458655"/>
              <a:gd name="connsiteY7" fmla="*/ 160052 h 1439293"/>
              <a:gd name="connsiteX0" fmla="*/ 420112 w 458655"/>
              <a:gd name="connsiteY0" fmla="*/ 160052 h 1439293"/>
              <a:gd name="connsiteX1" fmla="*/ 415128 w 458655"/>
              <a:gd name="connsiteY1" fmla="*/ 499909 h 1439293"/>
              <a:gd name="connsiteX2" fmla="*/ 458655 w 458655"/>
              <a:gd name="connsiteY2" fmla="*/ 1439293 h 1439293"/>
              <a:gd name="connsiteX3" fmla="*/ 6218 w 458655"/>
              <a:gd name="connsiteY3" fmla="*/ 1439293 h 1439293"/>
              <a:gd name="connsiteX4" fmla="*/ 0 w 458655"/>
              <a:gd name="connsiteY4" fmla="*/ 0 h 1439293"/>
              <a:gd name="connsiteX5" fmla="*/ 154694 w 458655"/>
              <a:gd name="connsiteY5" fmla="*/ 4966 h 1439293"/>
              <a:gd name="connsiteX6" fmla="*/ 156766 w 458655"/>
              <a:gd name="connsiteY6" fmla="*/ 148859 h 1439293"/>
              <a:gd name="connsiteX7" fmla="*/ 420112 w 458655"/>
              <a:gd name="connsiteY7" fmla="*/ 160052 h 1439293"/>
              <a:gd name="connsiteX0" fmla="*/ 420112 w 420112"/>
              <a:gd name="connsiteY0" fmla="*/ 160052 h 1454192"/>
              <a:gd name="connsiteX1" fmla="*/ 415128 w 420112"/>
              <a:gd name="connsiteY1" fmla="*/ 499909 h 1454192"/>
              <a:gd name="connsiteX2" fmla="*/ 406837 w 420112"/>
              <a:gd name="connsiteY2" fmla="*/ 1454192 h 1454192"/>
              <a:gd name="connsiteX3" fmla="*/ 6218 w 420112"/>
              <a:gd name="connsiteY3" fmla="*/ 1439293 h 1454192"/>
              <a:gd name="connsiteX4" fmla="*/ 0 w 420112"/>
              <a:gd name="connsiteY4" fmla="*/ 0 h 1454192"/>
              <a:gd name="connsiteX5" fmla="*/ 154694 w 420112"/>
              <a:gd name="connsiteY5" fmla="*/ 4966 h 1454192"/>
              <a:gd name="connsiteX6" fmla="*/ 156766 w 420112"/>
              <a:gd name="connsiteY6" fmla="*/ 148859 h 1454192"/>
              <a:gd name="connsiteX7" fmla="*/ 420112 w 420112"/>
              <a:gd name="connsiteY7" fmla="*/ 160052 h 1454192"/>
              <a:gd name="connsiteX0" fmla="*/ 420112 w 420112"/>
              <a:gd name="connsiteY0" fmla="*/ 160052 h 1459158"/>
              <a:gd name="connsiteX1" fmla="*/ 415128 w 420112"/>
              <a:gd name="connsiteY1" fmla="*/ 499909 h 1459158"/>
              <a:gd name="connsiteX2" fmla="*/ 406837 w 420112"/>
              <a:gd name="connsiteY2" fmla="*/ 1454192 h 1459158"/>
              <a:gd name="connsiteX3" fmla="*/ 2073 w 420112"/>
              <a:gd name="connsiteY3" fmla="*/ 1459158 h 1459158"/>
              <a:gd name="connsiteX4" fmla="*/ 0 w 420112"/>
              <a:gd name="connsiteY4" fmla="*/ 0 h 1459158"/>
              <a:gd name="connsiteX5" fmla="*/ 154694 w 420112"/>
              <a:gd name="connsiteY5" fmla="*/ 4966 h 1459158"/>
              <a:gd name="connsiteX6" fmla="*/ 156766 w 420112"/>
              <a:gd name="connsiteY6" fmla="*/ 148859 h 1459158"/>
              <a:gd name="connsiteX7" fmla="*/ 420112 w 420112"/>
              <a:gd name="connsiteY7" fmla="*/ 160052 h 1459158"/>
              <a:gd name="connsiteX0" fmla="*/ 420112 w 420112"/>
              <a:gd name="connsiteY0" fmla="*/ 160052 h 1459158"/>
              <a:gd name="connsiteX1" fmla="*/ 415128 w 420112"/>
              <a:gd name="connsiteY1" fmla="*/ 499909 h 1459158"/>
              <a:gd name="connsiteX2" fmla="*/ 406837 w 420112"/>
              <a:gd name="connsiteY2" fmla="*/ 1454192 h 1459158"/>
              <a:gd name="connsiteX3" fmla="*/ 2073 w 420112"/>
              <a:gd name="connsiteY3" fmla="*/ 1459158 h 1459158"/>
              <a:gd name="connsiteX4" fmla="*/ 0 w 420112"/>
              <a:gd name="connsiteY4" fmla="*/ 0 h 1459158"/>
              <a:gd name="connsiteX5" fmla="*/ 152621 w 420112"/>
              <a:gd name="connsiteY5" fmla="*/ 2483 h 1459158"/>
              <a:gd name="connsiteX6" fmla="*/ 156766 w 420112"/>
              <a:gd name="connsiteY6" fmla="*/ 148859 h 1459158"/>
              <a:gd name="connsiteX7" fmla="*/ 420112 w 420112"/>
              <a:gd name="connsiteY7" fmla="*/ 160052 h 1459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0112" h="1459158">
                <a:moveTo>
                  <a:pt x="420112" y="160052"/>
                </a:moveTo>
                <a:cubicBezTo>
                  <a:pt x="418451" y="273338"/>
                  <a:pt x="416789" y="386623"/>
                  <a:pt x="415128" y="499909"/>
                </a:cubicBezTo>
                <a:cubicBezTo>
                  <a:pt x="412364" y="818003"/>
                  <a:pt x="409601" y="1136098"/>
                  <a:pt x="406837" y="1454192"/>
                </a:cubicBezTo>
                <a:lnTo>
                  <a:pt x="2073" y="1459158"/>
                </a:lnTo>
                <a:cubicBezTo>
                  <a:pt x="0" y="979394"/>
                  <a:pt x="2073" y="479764"/>
                  <a:pt x="0" y="0"/>
                </a:cubicBezTo>
                <a:lnTo>
                  <a:pt x="152621" y="2483"/>
                </a:lnTo>
                <a:cubicBezTo>
                  <a:pt x="153312" y="50447"/>
                  <a:pt x="156075" y="100895"/>
                  <a:pt x="156766" y="148859"/>
                </a:cubicBezTo>
                <a:lnTo>
                  <a:pt x="420112" y="160052"/>
                </a:lnTo>
                <a:close/>
              </a:path>
            </a:pathLst>
          </a:custGeom>
          <a:noFill/>
          <a:ln w="317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フリーフォーム 1">
            <a:extLst>
              <a:ext uri="{FF2B5EF4-FFF2-40B4-BE49-F238E27FC236}">
                <a16:creationId xmlns:a16="http://schemas.microsoft.com/office/drawing/2014/main" id="{03892248-897E-446E-BF0C-4660ABD85C02}"/>
              </a:ext>
            </a:extLst>
          </p:cNvPr>
          <p:cNvSpPr/>
          <p:nvPr/>
        </p:nvSpPr>
        <p:spPr>
          <a:xfrm>
            <a:off x="7044218" y="2539457"/>
            <a:ext cx="612717" cy="465911"/>
          </a:xfrm>
          <a:custGeom>
            <a:avLst/>
            <a:gdLst>
              <a:gd name="connsiteX0" fmla="*/ 14287 w 1423987"/>
              <a:gd name="connsiteY0" fmla="*/ 0 h 766763"/>
              <a:gd name="connsiteX1" fmla="*/ 1390650 w 1423987"/>
              <a:gd name="connsiteY1" fmla="*/ 0 h 766763"/>
              <a:gd name="connsiteX2" fmla="*/ 1423987 w 1423987"/>
              <a:gd name="connsiteY2" fmla="*/ 123825 h 766763"/>
              <a:gd name="connsiteX3" fmla="*/ 1352550 w 1423987"/>
              <a:gd name="connsiteY3" fmla="*/ 747713 h 766763"/>
              <a:gd name="connsiteX4" fmla="*/ 1071562 w 1423987"/>
              <a:gd name="connsiteY4" fmla="*/ 766763 h 766763"/>
              <a:gd name="connsiteX5" fmla="*/ 990600 w 1423987"/>
              <a:gd name="connsiteY5" fmla="*/ 695325 h 766763"/>
              <a:gd name="connsiteX6" fmla="*/ 0 w 1423987"/>
              <a:gd name="connsiteY6" fmla="*/ 733425 h 766763"/>
              <a:gd name="connsiteX7" fmla="*/ 14287 w 1423987"/>
              <a:gd name="connsiteY7" fmla="*/ 0 h 766763"/>
              <a:gd name="connsiteX0" fmla="*/ 14287 w 1423987"/>
              <a:gd name="connsiteY0" fmla="*/ 0 h 766763"/>
              <a:gd name="connsiteX1" fmla="*/ 1390650 w 1423987"/>
              <a:gd name="connsiteY1" fmla="*/ 0 h 766763"/>
              <a:gd name="connsiteX2" fmla="*/ 1423987 w 1423987"/>
              <a:gd name="connsiteY2" fmla="*/ 123825 h 766763"/>
              <a:gd name="connsiteX3" fmla="*/ 1352550 w 1423987"/>
              <a:gd name="connsiteY3" fmla="*/ 747713 h 766763"/>
              <a:gd name="connsiteX4" fmla="*/ 1071562 w 1423987"/>
              <a:gd name="connsiteY4" fmla="*/ 766763 h 766763"/>
              <a:gd name="connsiteX5" fmla="*/ 990600 w 1423987"/>
              <a:gd name="connsiteY5" fmla="*/ 695325 h 766763"/>
              <a:gd name="connsiteX6" fmla="*/ 0 w 1423987"/>
              <a:gd name="connsiteY6" fmla="*/ 681378 h 766763"/>
              <a:gd name="connsiteX7" fmla="*/ 14287 w 1423987"/>
              <a:gd name="connsiteY7" fmla="*/ 0 h 766763"/>
              <a:gd name="connsiteX0" fmla="*/ 11372 w 1421072"/>
              <a:gd name="connsiteY0" fmla="*/ 0 h 766763"/>
              <a:gd name="connsiteX1" fmla="*/ 1387735 w 1421072"/>
              <a:gd name="connsiteY1" fmla="*/ 0 h 766763"/>
              <a:gd name="connsiteX2" fmla="*/ 1421072 w 1421072"/>
              <a:gd name="connsiteY2" fmla="*/ 123825 h 766763"/>
              <a:gd name="connsiteX3" fmla="*/ 1349635 w 1421072"/>
              <a:gd name="connsiteY3" fmla="*/ 747713 h 766763"/>
              <a:gd name="connsiteX4" fmla="*/ 1068647 w 1421072"/>
              <a:gd name="connsiteY4" fmla="*/ 766763 h 766763"/>
              <a:gd name="connsiteX5" fmla="*/ 987685 w 1421072"/>
              <a:gd name="connsiteY5" fmla="*/ 695325 h 766763"/>
              <a:gd name="connsiteX6" fmla="*/ 0 w 1421072"/>
              <a:gd name="connsiteY6" fmla="*/ 699594 h 766763"/>
              <a:gd name="connsiteX7" fmla="*/ 11372 w 1421072"/>
              <a:gd name="connsiteY7" fmla="*/ 0 h 766763"/>
              <a:gd name="connsiteX0" fmla="*/ 11372 w 1421072"/>
              <a:gd name="connsiteY0" fmla="*/ 0 h 747713"/>
              <a:gd name="connsiteX1" fmla="*/ 1387735 w 1421072"/>
              <a:gd name="connsiteY1" fmla="*/ 0 h 747713"/>
              <a:gd name="connsiteX2" fmla="*/ 1421072 w 1421072"/>
              <a:gd name="connsiteY2" fmla="*/ 123825 h 747713"/>
              <a:gd name="connsiteX3" fmla="*/ 1349635 w 1421072"/>
              <a:gd name="connsiteY3" fmla="*/ 747713 h 747713"/>
              <a:gd name="connsiteX4" fmla="*/ 1045325 w 1421072"/>
              <a:gd name="connsiteY4" fmla="*/ 743342 h 747713"/>
              <a:gd name="connsiteX5" fmla="*/ 987685 w 1421072"/>
              <a:gd name="connsiteY5" fmla="*/ 695325 h 747713"/>
              <a:gd name="connsiteX6" fmla="*/ 0 w 1421072"/>
              <a:gd name="connsiteY6" fmla="*/ 699594 h 747713"/>
              <a:gd name="connsiteX7" fmla="*/ 11372 w 1421072"/>
              <a:gd name="connsiteY7" fmla="*/ 0 h 747713"/>
              <a:gd name="connsiteX0" fmla="*/ 11372 w 1421072"/>
              <a:gd name="connsiteY0" fmla="*/ 0 h 743342"/>
              <a:gd name="connsiteX1" fmla="*/ 1387735 w 1421072"/>
              <a:gd name="connsiteY1" fmla="*/ 0 h 743342"/>
              <a:gd name="connsiteX2" fmla="*/ 1421072 w 1421072"/>
              <a:gd name="connsiteY2" fmla="*/ 123825 h 743342"/>
              <a:gd name="connsiteX3" fmla="*/ 1268006 w 1421072"/>
              <a:gd name="connsiteY3" fmla="*/ 711280 h 743342"/>
              <a:gd name="connsiteX4" fmla="*/ 1045325 w 1421072"/>
              <a:gd name="connsiteY4" fmla="*/ 743342 h 743342"/>
              <a:gd name="connsiteX5" fmla="*/ 987685 w 1421072"/>
              <a:gd name="connsiteY5" fmla="*/ 695325 h 743342"/>
              <a:gd name="connsiteX6" fmla="*/ 0 w 1421072"/>
              <a:gd name="connsiteY6" fmla="*/ 699594 h 743342"/>
              <a:gd name="connsiteX7" fmla="*/ 11372 w 1421072"/>
              <a:gd name="connsiteY7" fmla="*/ 0 h 743342"/>
              <a:gd name="connsiteX0" fmla="*/ 11372 w 1387735"/>
              <a:gd name="connsiteY0" fmla="*/ 0 h 743342"/>
              <a:gd name="connsiteX1" fmla="*/ 1387735 w 1387735"/>
              <a:gd name="connsiteY1" fmla="*/ 0 h 743342"/>
              <a:gd name="connsiteX2" fmla="*/ 1374427 w 1387735"/>
              <a:gd name="connsiteY2" fmla="*/ 173271 h 743342"/>
              <a:gd name="connsiteX3" fmla="*/ 1268006 w 1387735"/>
              <a:gd name="connsiteY3" fmla="*/ 711280 h 743342"/>
              <a:gd name="connsiteX4" fmla="*/ 1045325 w 1387735"/>
              <a:gd name="connsiteY4" fmla="*/ 743342 h 743342"/>
              <a:gd name="connsiteX5" fmla="*/ 987685 w 1387735"/>
              <a:gd name="connsiteY5" fmla="*/ 695325 h 743342"/>
              <a:gd name="connsiteX6" fmla="*/ 0 w 1387735"/>
              <a:gd name="connsiteY6" fmla="*/ 699594 h 743342"/>
              <a:gd name="connsiteX7" fmla="*/ 11372 w 1387735"/>
              <a:gd name="connsiteY7" fmla="*/ 0 h 743342"/>
              <a:gd name="connsiteX0" fmla="*/ 11372 w 1374427"/>
              <a:gd name="connsiteY0" fmla="*/ 0 h 743342"/>
              <a:gd name="connsiteX1" fmla="*/ 1317767 w 1374427"/>
              <a:gd name="connsiteY1" fmla="*/ 5205 h 743342"/>
              <a:gd name="connsiteX2" fmla="*/ 1374427 w 1374427"/>
              <a:gd name="connsiteY2" fmla="*/ 173271 h 743342"/>
              <a:gd name="connsiteX3" fmla="*/ 1268006 w 1374427"/>
              <a:gd name="connsiteY3" fmla="*/ 711280 h 743342"/>
              <a:gd name="connsiteX4" fmla="*/ 1045325 w 1374427"/>
              <a:gd name="connsiteY4" fmla="*/ 743342 h 743342"/>
              <a:gd name="connsiteX5" fmla="*/ 987685 w 1374427"/>
              <a:gd name="connsiteY5" fmla="*/ 695325 h 743342"/>
              <a:gd name="connsiteX6" fmla="*/ 0 w 1374427"/>
              <a:gd name="connsiteY6" fmla="*/ 699594 h 743342"/>
              <a:gd name="connsiteX7" fmla="*/ 11372 w 1374427"/>
              <a:gd name="connsiteY7" fmla="*/ 0 h 743342"/>
              <a:gd name="connsiteX0" fmla="*/ 11372 w 1388352"/>
              <a:gd name="connsiteY0" fmla="*/ 0 h 743342"/>
              <a:gd name="connsiteX1" fmla="*/ 1317767 w 1388352"/>
              <a:gd name="connsiteY1" fmla="*/ 5205 h 743342"/>
              <a:gd name="connsiteX2" fmla="*/ 1374427 w 1388352"/>
              <a:gd name="connsiteY2" fmla="*/ 173271 h 743342"/>
              <a:gd name="connsiteX3" fmla="*/ 1385606 w 1388352"/>
              <a:gd name="connsiteY3" fmla="*/ 411145 h 743342"/>
              <a:gd name="connsiteX4" fmla="*/ 1268006 w 1388352"/>
              <a:gd name="connsiteY4" fmla="*/ 711280 h 743342"/>
              <a:gd name="connsiteX5" fmla="*/ 1045325 w 1388352"/>
              <a:gd name="connsiteY5" fmla="*/ 743342 h 743342"/>
              <a:gd name="connsiteX6" fmla="*/ 987685 w 1388352"/>
              <a:gd name="connsiteY6" fmla="*/ 695325 h 743342"/>
              <a:gd name="connsiteX7" fmla="*/ 0 w 1388352"/>
              <a:gd name="connsiteY7" fmla="*/ 699594 h 743342"/>
              <a:gd name="connsiteX8" fmla="*/ 11372 w 1388352"/>
              <a:gd name="connsiteY8" fmla="*/ 0 h 743342"/>
              <a:gd name="connsiteX0" fmla="*/ 11372 w 1388352"/>
              <a:gd name="connsiteY0" fmla="*/ 0 h 743342"/>
              <a:gd name="connsiteX1" fmla="*/ 1317767 w 1388352"/>
              <a:gd name="connsiteY1" fmla="*/ 5205 h 743342"/>
              <a:gd name="connsiteX2" fmla="*/ 1374427 w 1388352"/>
              <a:gd name="connsiteY2" fmla="*/ 173271 h 743342"/>
              <a:gd name="connsiteX3" fmla="*/ 1385606 w 1388352"/>
              <a:gd name="connsiteY3" fmla="*/ 411145 h 743342"/>
              <a:gd name="connsiteX4" fmla="*/ 1270921 w 1388352"/>
              <a:gd name="connsiteY4" fmla="*/ 724292 h 743342"/>
              <a:gd name="connsiteX5" fmla="*/ 1045325 w 1388352"/>
              <a:gd name="connsiteY5" fmla="*/ 743342 h 743342"/>
              <a:gd name="connsiteX6" fmla="*/ 987685 w 1388352"/>
              <a:gd name="connsiteY6" fmla="*/ 695325 h 743342"/>
              <a:gd name="connsiteX7" fmla="*/ 0 w 1388352"/>
              <a:gd name="connsiteY7" fmla="*/ 699594 h 743342"/>
              <a:gd name="connsiteX8" fmla="*/ 11372 w 1388352"/>
              <a:gd name="connsiteY8" fmla="*/ 0 h 743342"/>
              <a:gd name="connsiteX0" fmla="*/ 11372 w 1388352"/>
              <a:gd name="connsiteY0" fmla="*/ 0 h 732932"/>
              <a:gd name="connsiteX1" fmla="*/ 1317767 w 1388352"/>
              <a:gd name="connsiteY1" fmla="*/ 5205 h 732932"/>
              <a:gd name="connsiteX2" fmla="*/ 1374427 w 1388352"/>
              <a:gd name="connsiteY2" fmla="*/ 173271 h 732932"/>
              <a:gd name="connsiteX3" fmla="*/ 1385606 w 1388352"/>
              <a:gd name="connsiteY3" fmla="*/ 411145 h 732932"/>
              <a:gd name="connsiteX4" fmla="*/ 1270921 w 1388352"/>
              <a:gd name="connsiteY4" fmla="*/ 724292 h 732932"/>
              <a:gd name="connsiteX5" fmla="*/ 1051156 w 1388352"/>
              <a:gd name="connsiteY5" fmla="*/ 732932 h 732932"/>
              <a:gd name="connsiteX6" fmla="*/ 987685 w 1388352"/>
              <a:gd name="connsiteY6" fmla="*/ 695325 h 732932"/>
              <a:gd name="connsiteX7" fmla="*/ 0 w 1388352"/>
              <a:gd name="connsiteY7" fmla="*/ 699594 h 732932"/>
              <a:gd name="connsiteX8" fmla="*/ 11372 w 1388352"/>
              <a:gd name="connsiteY8" fmla="*/ 0 h 732932"/>
              <a:gd name="connsiteX0" fmla="*/ 11372 w 1388352"/>
              <a:gd name="connsiteY0" fmla="*/ 0 h 732932"/>
              <a:gd name="connsiteX1" fmla="*/ 1317767 w 1388352"/>
              <a:gd name="connsiteY1" fmla="*/ 5205 h 732932"/>
              <a:gd name="connsiteX2" fmla="*/ 1374427 w 1388352"/>
              <a:gd name="connsiteY2" fmla="*/ 173271 h 732932"/>
              <a:gd name="connsiteX3" fmla="*/ 1385606 w 1388352"/>
              <a:gd name="connsiteY3" fmla="*/ 411145 h 732932"/>
              <a:gd name="connsiteX4" fmla="*/ 1320482 w 1388352"/>
              <a:gd name="connsiteY4" fmla="*/ 708677 h 732932"/>
              <a:gd name="connsiteX5" fmla="*/ 1051156 w 1388352"/>
              <a:gd name="connsiteY5" fmla="*/ 732932 h 732932"/>
              <a:gd name="connsiteX6" fmla="*/ 987685 w 1388352"/>
              <a:gd name="connsiteY6" fmla="*/ 695325 h 732932"/>
              <a:gd name="connsiteX7" fmla="*/ 0 w 1388352"/>
              <a:gd name="connsiteY7" fmla="*/ 699594 h 732932"/>
              <a:gd name="connsiteX8" fmla="*/ 11372 w 1388352"/>
              <a:gd name="connsiteY8" fmla="*/ 0 h 732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8352" h="732932">
                <a:moveTo>
                  <a:pt x="11372" y="0"/>
                </a:moveTo>
                <a:lnTo>
                  <a:pt x="1317767" y="5205"/>
                </a:lnTo>
                <a:lnTo>
                  <a:pt x="1374427" y="173271"/>
                </a:lnTo>
                <a:cubicBezTo>
                  <a:pt x="1361633" y="239550"/>
                  <a:pt x="1398400" y="344866"/>
                  <a:pt x="1385606" y="411145"/>
                </a:cubicBezTo>
                <a:lnTo>
                  <a:pt x="1320482" y="708677"/>
                </a:lnTo>
                <a:lnTo>
                  <a:pt x="1051156" y="732932"/>
                </a:lnTo>
                <a:lnTo>
                  <a:pt x="987685" y="695325"/>
                </a:lnTo>
                <a:cubicBezTo>
                  <a:pt x="657485" y="708025"/>
                  <a:pt x="330200" y="686894"/>
                  <a:pt x="0" y="699594"/>
                </a:cubicBezTo>
                <a:cubicBezTo>
                  <a:pt x="1587" y="448769"/>
                  <a:pt x="260" y="231775"/>
                  <a:pt x="11372" y="0"/>
                </a:cubicBezTo>
                <a:close/>
              </a:path>
            </a:pathLst>
          </a:custGeom>
          <a:noFill/>
          <a:ln w="317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4" name="正方形/長方形 63">
            <a:extLst>
              <a:ext uri="{FF2B5EF4-FFF2-40B4-BE49-F238E27FC236}">
                <a16:creationId xmlns:a16="http://schemas.microsoft.com/office/drawing/2014/main" id="{1202D5C9-7BE5-4EFD-A3B7-D220101B42CD}"/>
              </a:ext>
            </a:extLst>
          </p:cNvPr>
          <p:cNvSpPr/>
          <p:nvPr/>
        </p:nvSpPr>
        <p:spPr>
          <a:xfrm>
            <a:off x="7084826" y="864095"/>
            <a:ext cx="1204664" cy="756164"/>
          </a:xfrm>
          <a:prstGeom prst="rect">
            <a:avLst/>
          </a:prstGeom>
          <a:solidFill>
            <a:schemeClr val="tx1">
              <a:lumMod val="50000"/>
              <a:lumOff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nchorCtr="1"/>
          <a:lstStyle/>
          <a:p>
            <a:pPr algn="ctr" eaLnBrk="1" hangingPunct="1">
              <a:defRPr/>
            </a:pPr>
            <a:r>
              <a:rPr lang="ja-JP" altLang="en-US" sz="900" b="1" dirty="0">
                <a:solidFill>
                  <a:schemeClr val="bg1"/>
                </a:solidFill>
                <a:latin typeface="メイリオ" panose="020B0604030504040204" pitchFamily="50" charset="-128"/>
                <a:ea typeface="メイリオ" panose="020B0604030504040204" pitchFamily="50" charset="-128"/>
              </a:rPr>
              <a:t>もと森之宮工場</a:t>
            </a:r>
            <a:endParaRPr lang="en-US" altLang="ja-JP" sz="900" b="1" dirty="0">
              <a:solidFill>
                <a:schemeClr val="bg1"/>
              </a:solidFill>
              <a:latin typeface="メイリオ" panose="020B0604030504040204" pitchFamily="50" charset="-128"/>
              <a:ea typeface="メイリオ" panose="020B0604030504040204" pitchFamily="50" charset="-128"/>
            </a:endParaRPr>
          </a:p>
          <a:p>
            <a:pPr algn="ctr" eaLnBrk="1" hangingPunct="1">
              <a:defRPr/>
            </a:pPr>
            <a:r>
              <a:rPr lang="en-US" altLang="ja-JP" sz="900" b="1" dirty="0">
                <a:solidFill>
                  <a:schemeClr val="bg1"/>
                </a:solidFill>
                <a:latin typeface="メイリオ" panose="020B0604030504040204" pitchFamily="50" charset="-128"/>
                <a:ea typeface="メイリオ" panose="020B0604030504040204" pitchFamily="50" charset="-128"/>
              </a:rPr>
              <a:t>(</a:t>
            </a:r>
            <a:r>
              <a:rPr lang="ja-JP" altLang="en-US" sz="900" b="1" dirty="0">
                <a:solidFill>
                  <a:schemeClr val="bg1"/>
                </a:solidFill>
                <a:latin typeface="メイリオ" panose="020B0604030504040204" pitchFamily="50" charset="-128"/>
                <a:ea typeface="メイリオ" panose="020B0604030504040204" pitchFamily="50" charset="-128"/>
              </a:rPr>
              <a:t>ごみ焼却工場</a:t>
            </a:r>
            <a:r>
              <a:rPr lang="en-US" altLang="ja-JP" sz="900" b="1" dirty="0">
                <a:solidFill>
                  <a:schemeClr val="bg1"/>
                </a:solidFill>
                <a:latin typeface="メイリオ" panose="020B0604030504040204" pitchFamily="50" charset="-128"/>
                <a:ea typeface="メイリオ" panose="020B0604030504040204" pitchFamily="50" charset="-128"/>
              </a:rPr>
              <a:t>)</a:t>
            </a:r>
          </a:p>
          <a:p>
            <a:pPr algn="ctr" eaLnBrk="1" hangingPunct="1">
              <a:defRPr/>
            </a:pPr>
            <a:r>
              <a:rPr lang="en-US" altLang="ja-JP" sz="900" b="1" dirty="0">
                <a:solidFill>
                  <a:schemeClr val="bg1"/>
                </a:solidFill>
                <a:latin typeface="メイリオ" panose="020B0604030504040204" pitchFamily="50" charset="-128"/>
                <a:ea typeface="メイリオ" panose="020B0604030504040204" pitchFamily="50" charset="-128"/>
              </a:rPr>
              <a:t>※2023</a:t>
            </a:r>
            <a:r>
              <a:rPr lang="ja-JP" altLang="en-US" sz="900" b="1" dirty="0">
                <a:solidFill>
                  <a:schemeClr val="bg1"/>
                </a:solidFill>
                <a:latin typeface="メイリオ" panose="020B0604030504040204" pitchFamily="50" charset="-128"/>
                <a:ea typeface="メイリオ" panose="020B0604030504040204" pitchFamily="50" charset="-128"/>
              </a:rPr>
              <a:t>年</a:t>
            </a:r>
            <a:r>
              <a:rPr lang="en-US" altLang="ja-JP" sz="900" b="1" dirty="0">
                <a:solidFill>
                  <a:schemeClr val="bg1"/>
                </a:solidFill>
                <a:latin typeface="メイリオ" panose="020B0604030504040204" pitchFamily="50" charset="-128"/>
                <a:ea typeface="メイリオ" panose="020B0604030504040204" pitchFamily="50" charset="-128"/>
              </a:rPr>
              <a:t>10</a:t>
            </a:r>
            <a:r>
              <a:rPr lang="ja-JP" altLang="en-US" sz="900" b="1" dirty="0">
                <a:solidFill>
                  <a:schemeClr val="bg1"/>
                </a:solidFill>
                <a:latin typeface="メイリオ" panose="020B0604030504040204" pitchFamily="50" charset="-128"/>
                <a:ea typeface="メイリオ" panose="020B0604030504040204" pitchFamily="50" charset="-128"/>
              </a:rPr>
              <a:t>月</a:t>
            </a:r>
            <a:endParaRPr lang="en-US" altLang="ja-JP" sz="900" b="1" dirty="0">
              <a:solidFill>
                <a:schemeClr val="bg1"/>
              </a:solidFill>
              <a:latin typeface="メイリオ" panose="020B0604030504040204" pitchFamily="50" charset="-128"/>
              <a:ea typeface="メイリオ" panose="020B0604030504040204" pitchFamily="50" charset="-128"/>
            </a:endParaRPr>
          </a:p>
          <a:p>
            <a:pPr algn="ctr" eaLnBrk="1" hangingPunct="1">
              <a:defRPr/>
            </a:pPr>
            <a:r>
              <a:rPr lang="ja-JP" altLang="en-US" sz="900" b="1" dirty="0">
                <a:solidFill>
                  <a:schemeClr val="bg1"/>
                </a:solidFill>
                <a:latin typeface="メイリオ" panose="020B0604030504040204" pitchFamily="50" charset="-128"/>
                <a:ea typeface="メイリオ" panose="020B0604030504040204" pitchFamily="50" charset="-128"/>
              </a:rPr>
              <a:t>施設地上部撤去完了</a:t>
            </a:r>
            <a:endParaRPr lang="en-US" altLang="ja-JP" sz="900" b="1" dirty="0">
              <a:solidFill>
                <a:schemeClr val="bg1"/>
              </a:solidFill>
              <a:latin typeface="メイリオ" panose="020B0604030504040204" pitchFamily="50" charset="-128"/>
              <a:ea typeface="メイリオ" panose="020B0604030504040204" pitchFamily="50" charset="-128"/>
            </a:endParaRPr>
          </a:p>
        </p:txBody>
      </p:sp>
      <p:sp>
        <p:nvSpPr>
          <p:cNvPr id="65" name="正方形/長方形 64">
            <a:extLst>
              <a:ext uri="{FF2B5EF4-FFF2-40B4-BE49-F238E27FC236}">
                <a16:creationId xmlns:a16="http://schemas.microsoft.com/office/drawing/2014/main" id="{1FB3B527-A810-4613-BFFE-9BBEBCBA8C3C}"/>
              </a:ext>
            </a:extLst>
          </p:cNvPr>
          <p:cNvSpPr/>
          <p:nvPr/>
        </p:nvSpPr>
        <p:spPr>
          <a:xfrm>
            <a:off x="7828323" y="3066689"/>
            <a:ext cx="1204664" cy="813706"/>
          </a:xfrm>
          <a:prstGeom prst="rect">
            <a:avLst/>
          </a:prstGeom>
          <a:solidFill>
            <a:schemeClr val="tx1">
              <a:lumMod val="50000"/>
              <a:lumOff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nchorCtr="1"/>
          <a:lstStyle/>
          <a:p>
            <a:pPr algn="ctr" eaLnBrk="1" hangingPunct="1">
              <a:defRPr/>
            </a:pPr>
            <a:r>
              <a:rPr lang="ja-JP" altLang="en-US" sz="900" b="1" dirty="0">
                <a:solidFill>
                  <a:schemeClr val="bg1"/>
                </a:solidFill>
                <a:latin typeface="メイリオ" panose="020B0604030504040204" pitchFamily="50" charset="-128"/>
                <a:ea typeface="メイリオ" panose="020B0604030504040204" pitchFamily="50" charset="-128"/>
              </a:rPr>
              <a:t>大阪公立大学</a:t>
            </a:r>
            <a:endParaRPr lang="en-US" altLang="ja-JP" sz="900" b="1" dirty="0">
              <a:solidFill>
                <a:schemeClr val="bg1"/>
              </a:solidFill>
              <a:latin typeface="メイリオ" panose="020B0604030504040204" pitchFamily="50" charset="-128"/>
              <a:ea typeface="メイリオ" panose="020B0604030504040204" pitchFamily="50" charset="-128"/>
            </a:endParaRPr>
          </a:p>
          <a:p>
            <a:pPr algn="ctr" eaLnBrk="1" hangingPunct="1">
              <a:defRPr/>
            </a:pPr>
            <a:r>
              <a:rPr lang="ja-JP" altLang="en-US" sz="900" b="1" dirty="0">
                <a:solidFill>
                  <a:schemeClr val="bg1"/>
                </a:solidFill>
                <a:latin typeface="メイリオ" panose="020B0604030504040204" pitchFamily="50" charset="-128"/>
                <a:ea typeface="メイリオ" panose="020B0604030504040204" pitchFamily="50" charset="-128"/>
              </a:rPr>
              <a:t>森之宮キャンパス</a:t>
            </a:r>
            <a:endParaRPr lang="en-US" altLang="ja-JP" sz="900" b="1" dirty="0">
              <a:solidFill>
                <a:schemeClr val="bg1"/>
              </a:solidFill>
              <a:latin typeface="メイリオ" panose="020B0604030504040204" pitchFamily="50" charset="-128"/>
              <a:ea typeface="メイリオ" panose="020B0604030504040204" pitchFamily="50" charset="-128"/>
            </a:endParaRPr>
          </a:p>
          <a:p>
            <a:pPr algn="ctr" eaLnBrk="1" hangingPunct="1">
              <a:defRPr/>
            </a:pPr>
            <a:r>
              <a:rPr lang="ja-JP" altLang="en-US" sz="900" b="1" dirty="0">
                <a:solidFill>
                  <a:schemeClr val="bg1"/>
                </a:solidFill>
                <a:latin typeface="メイリオ" panose="020B0604030504040204" pitchFamily="50" charset="-128"/>
                <a:ea typeface="メイリオ" panose="020B0604030504040204" pitchFamily="50" charset="-128"/>
              </a:rPr>
              <a:t>建設用地</a:t>
            </a:r>
            <a:endParaRPr lang="en-US" altLang="ja-JP" sz="900" b="1" dirty="0">
              <a:solidFill>
                <a:schemeClr val="bg1"/>
              </a:solidFill>
              <a:latin typeface="メイリオ" panose="020B0604030504040204" pitchFamily="50" charset="-128"/>
              <a:ea typeface="メイリオ" panose="020B0604030504040204" pitchFamily="50" charset="-128"/>
            </a:endParaRPr>
          </a:p>
          <a:p>
            <a:pPr algn="ctr" eaLnBrk="1" hangingPunct="1">
              <a:defRPr/>
            </a:pPr>
            <a:r>
              <a:rPr lang="en-US" altLang="ja-JP" sz="900" b="1" dirty="0">
                <a:solidFill>
                  <a:schemeClr val="bg1"/>
                </a:solidFill>
                <a:latin typeface="メイリオ" panose="020B0604030504040204" pitchFamily="50" charset="-128"/>
                <a:ea typeface="メイリオ" panose="020B0604030504040204" pitchFamily="50" charset="-128"/>
              </a:rPr>
              <a:t>※2025</a:t>
            </a:r>
            <a:r>
              <a:rPr lang="ja-JP" altLang="en-US" sz="900" b="1" dirty="0">
                <a:solidFill>
                  <a:schemeClr val="bg1"/>
                </a:solidFill>
                <a:latin typeface="メイリオ" panose="020B0604030504040204" pitchFamily="50" charset="-128"/>
                <a:ea typeface="メイリオ" panose="020B0604030504040204" pitchFamily="50" charset="-128"/>
              </a:rPr>
              <a:t>年秋開所予定</a:t>
            </a:r>
            <a:endParaRPr lang="en-US" altLang="ja-JP" sz="900" b="1" dirty="0">
              <a:solidFill>
                <a:schemeClr val="bg1"/>
              </a:solidFill>
              <a:latin typeface="メイリオ" panose="020B0604030504040204" pitchFamily="50" charset="-128"/>
              <a:ea typeface="メイリオ" panose="020B0604030504040204" pitchFamily="50" charset="-128"/>
            </a:endParaRPr>
          </a:p>
        </p:txBody>
      </p:sp>
      <p:sp>
        <p:nvSpPr>
          <p:cNvPr id="66" name="正方形/長方形 65">
            <a:extLst>
              <a:ext uri="{FF2B5EF4-FFF2-40B4-BE49-F238E27FC236}">
                <a16:creationId xmlns:a16="http://schemas.microsoft.com/office/drawing/2014/main" id="{3304059C-8872-466C-85E6-50A0FF90327E}"/>
              </a:ext>
            </a:extLst>
          </p:cNvPr>
          <p:cNvSpPr/>
          <p:nvPr/>
        </p:nvSpPr>
        <p:spPr>
          <a:xfrm>
            <a:off x="5321130" y="3058332"/>
            <a:ext cx="1021793" cy="729170"/>
          </a:xfrm>
          <a:prstGeom prst="rect">
            <a:avLst/>
          </a:prstGeom>
          <a:solidFill>
            <a:schemeClr val="tx1">
              <a:lumMod val="50000"/>
              <a:lumOff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nchorCtr="1"/>
          <a:lstStyle/>
          <a:p>
            <a:pPr algn="ctr" eaLnBrk="1" hangingPunct="1">
              <a:defRPr/>
            </a:pPr>
            <a:r>
              <a:rPr lang="en-US" altLang="ja-JP" sz="900" b="1" dirty="0">
                <a:solidFill>
                  <a:schemeClr val="bg1"/>
                </a:solidFill>
                <a:latin typeface="メイリオ" panose="020B0604030504040204" pitchFamily="50" charset="-128"/>
                <a:ea typeface="メイリオ" panose="020B0604030504040204" pitchFamily="50" charset="-128"/>
              </a:rPr>
              <a:t>Osaka Metro</a:t>
            </a:r>
          </a:p>
          <a:p>
            <a:pPr algn="ctr" eaLnBrk="1" hangingPunct="1">
              <a:defRPr/>
            </a:pPr>
            <a:r>
              <a:rPr lang="ja-JP" altLang="en-US" sz="900" b="1" dirty="0">
                <a:solidFill>
                  <a:schemeClr val="bg1"/>
                </a:solidFill>
                <a:latin typeface="メイリオ" panose="020B0604030504040204" pitchFamily="50" charset="-128"/>
                <a:ea typeface="メイリオ" panose="020B0604030504040204" pitchFamily="50" charset="-128"/>
              </a:rPr>
              <a:t>開発用地</a:t>
            </a:r>
            <a:endParaRPr lang="en-US" altLang="ja-JP" sz="900" b="1" dirty="0">
              <a:solidFill>
                <a:schemeClr val="bg1"/>
              </a:solidFill>
              <a:latin typeface="メイリオ" panose="020B0604030504040204" pitchFamily="50" charset="-128"/>
              <a:ea typeface="メイリオ" panose="020B0604030504040204" pitchFamily="50" charset="-128"/>
            </a:endParaRPr>
          </a:p>
          <a:p>
            <a:pPr algn="ctr" eaLnBrk="1" hangingPunct="1">
              <a:defRPr/>
            </a:pPr>
            <a:r>
              <a:rPr lang="en-US" altLang="ja-JP" sz="900" b="1" dirty="0">
                <a:solidFill>
                  <a:schemeClr val="bg1"/>
                </a:solidFill>
                <a:latin typeface="メイリオ" panose="020B0604030504040204" pitchFamily="50" charset="-128"/>
                <a:ea typeface="メイリオ" panose="020B0604030504040204" pitchFamily="50" charset="-128"/>
              </a:rPr>
              <a:t>※2022</a:t>
            </a:r>
            <a:r>
              <a:rPr lang="ja-JP" altLang="en-US" sz="900" b="1" dirty="0">
                <a:solidFill>
                  <a:schemeClr val="bg1"/>
                </a:solidFill>
                <a:latin typeface="メイリオ" panose="020B0604030504040204" pitchFamily="50" charset="-128"/>
                <a:ea typeface="メイリオ" panose="020B0604030504040204" pitchFamily="50" charset="-128"/>
              </a:rPr>
              <a:t>年度</a:t>
            </a:r>
            <a:endParaRPr lang="en-US" altLang="ja-JP" sz="900" b="1" dirty="0">
              <a:solidFill>
                <a:schemeClr val="bg1"/>
              </a:solidFill>
              <a:latin typeface="メイリオ" panose="020B0604030504040204" pitchFamily="50" charset="-128"/>
              <a:ea typeface="メイリオ" panose="020B0604030504040204" pitchFamily="50" charset="-128"/>
            </a:endParaRPr>
          </a:p>
          <a:p>
            <a:pPr algn="ctr" eaLnBrk="1" hangingPunct="1">
              <a:defRPr/>
            </a:pPr>
            <a:r>
              <a:rPr lang="ja-JP" altLang="en-US" sz="900" b="1" dirty="0">
                <a:solidFill>
                  <a:schemeClr val="bg1"/>
                </a:solidFill>
                <a:latin typeface="メイリオ" panose="020B0604030504040204" pitchFamily="50" charset="-128"/>
                <a:ea typeface="メイリオ" panose="020B0604030504040204" pitchFamily="50" charset="-128"/>
              </a:rPr>
              <a:t>既存建物撤去完了</a:t>
            </a:r>
            <a:endParaRPr lang="en-US" altLang="ja-JP" sz="900" b="1" dirty="0">
              <a:solidFill>
                <a:schemeClr val="bg1"/>
              </a:solidFill>
              <a:latin typeface="メイリオ" panose="020B0604030504040204" pitchFamily="50" charset="-128"/>
              <a:ea typeface="メイリオ" panose="020B0604030504040204" pitchFamily="50" charset="-128"/>
            </a:endParaRPr>
          </a:p>
        </p:txBody>
      </p:sp>
      <p:cxnSp>
        <p:nvCxnSpPr>
          <p:cNvPr id="67" name="直線コネクタ 66">
            <a:extLst>
              <a:ext uri="{FF2B5EF4-FFF2-40B4-BE49-F238E27FC236}">
                <a16:creationId xmlns:a16="http://schemas.microsoft.com/office/drawing/2014/main" id="{00A5FF90-8646-4582-B190-88AFB781D010}"/>
              </a:ext>
            </a:extLst>
          </p:cNvPr>
          <p:cNvCxnSpPr>
            <a:cxnSpLocks/>
          </p:cNvCxnSpPr>
          <p:nvPr/>
        </p:nvCxnSpPr>
        <p:spPr>
          <a:xfrm flipH="1" flipV="1">
            <a:off x="7488214" y="2787724"/>
            <a:ext cx="338337" cy="278965"/>
          </a:xfrm>
          <a:prstGeom prst="line">
            <a:avLst/>
          </a:prstGeom>
          <a:ln w="19050">
            <a:tailEnd type="oval" w="lg" len="lg"/>
          </a:ln>
        </p:spPr>
        <p:style>
          <a:lnRef idx="1">
            <a:schemeClr val="dk1"/>
          </a:lnRef>
          <a:fillRef idx="0">
            <a:schemeClr val="dk1"/>
          </a:fillRef>
          <a:effectRef idx="0">
            <a:schemeClr val="dk1"/>
          </a:effectRef>
          <a:fontRef idx="minor">
            <a:schemeClr val="tx1"/>
          </a:fontRef>
        </p:style>
      </p:cxnSp>
      <p:cxnSp>
        <p:nvCxnSpPr>
          <p:cNvPr id="68" name="直線コネクタ 67">
            <a:extLst>
              <a:ext uri="{FF2B5EF4-FFF2-40B4-BE49-F238E27FC236}">
                <a16:creationId xmlns:a16="http://schemas.microsoft.com/office/drawing/2014/main" id="{D900ED1A-36ED-4F96-8021-9C2E7C6A3D95}"/>
              </a:ext>
            </a:extLst>
          </p:cNvPr>
          <p:cNvCxnSpPr>
            <a:cxnSpLocks/>
          </p:cNvCxnSpPr>
          <p:nvPr/>
        </p:nvCxnSpPr>
        <p:spPr>
          <a:xfrm flipH="1">
            <a:off x="6815194" y="1591856"/>
            <a:ext cx="278283" cy="452999"/>
          </a:xfrm>
          <a:prstGeom prst="line">
            <a:avLst/>
          </a:prstGeom>
          <a:ln w="19050">
            <a:tailEnd type="oval" w="lg" len="lg"/>
          </a:ln>
        </p:spPr>
        <p:style>
          <a:lnRef idx="1">
            <a:schemeClr val="dk1"/>
          </a:lnRef>
          <a:fillRef idx="0">
            <a:schemeClr val="dk1"/>
          </a:fillRef>
          <a:effectRef idx="0">
            <a:schemeClr val="dk1"/>
          </a:effectRef>
          <a:fontRef idx="minor">
            <a:schemeClr val="tx1"/>
          </a:fontRef>
        </p:style>
      </p:cxnSp>
      <p:cxnSp>
        <p:nvCxnSpPr>
          <p:cNvPr id="69" name="直線コネクタ 68">
            <a:extLst>
              <a:ext uri="{FF2B5EF4-FFF2-40B4-BE49-F238E27FC236}">
                <a16:creationId xmlns:a16="http://schemas.microsoft.com/office/drawing/2014/main" id="{946BE212-A202-4F90-804A-845A194586C1}"/>
              </a:ext>
            </a:extLst>
          </p:cNvPr>
          <p:cNvCxnSpPr>
            <a:cxnSpLocks/>
          </p:cNvCxnSpPr>
          <p:nvPr/>
        </p:nvCxnSpPr>
        <p:spPr>
          <a:xfrm flipV="1">
            <a:off x="6309071" y="2787725"/>
            <a:ext cx="483200" cy="318114"/>
          </a:xfrm>
          <a:prstGeom prst="line">
            <a:avLst/>
          </a:prstGeom>
          <a:ln w="19050">
            <a:tailEnd type="oval" w="lg" len="lg"/>
          </a:ln>
        </p:spPr>
        <p:style>
          <a:lnRef idx="1">
            <a:schemeClr val="dk1"/>
          </a:lnRef>
          <a:fillRef idx="0">
            <a:schemeClr val="dk1"/>
          </a:fillRef>
          <a:effectRef idx="0">
            <a:schemeClr val="dk1"/>
          </a:effectRef>
          <a:fontRef idx="minor">
            <a:schemeClr val="tx1"/>
          </a:fontRef>
        </p:style>
      </p:cxnSp>
      <p:sp>
        <p:nvSpPr>
          <p:cNvPr id="77" name="正方形/長方形 76">
            <a:extLst>
              <a:ext uri="{FF2B5EF4-FFF2-40B4-BE49-F238E27FC236}">
                <a16:creationId xmlns:a16="http://schemas.microsoft.com/office/drawing/2014/main" id="{A2D80FDB-F312-4F7C-9A5B-86BB43FF829E}"/>
              </a:ext>
            </a:extLst>
          </p:cNvPr>
          <p:cNvSpPr/>
          <p:nvPr/>
        </p:nvSpPr>
        <p:spPr>
          <a:xfrm>
            <a:off x="4223492" y="1183641"/>
            <a:ext cx="1443831" cy="370156"/>
          </a:xfrm>
          <a:prstGeom prst="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108000" rIns="0" anchor="ctr" anchorCtr="1"/>
          <a:lstStyle/>
          <a:p>
            <a:pPr algn="ctr" eaLnBrk="1" hangingPunct="1">
              <a:defRPr/>
            </a:pPr>
            <a:r>
              <a:rPr lang="ja-JP" altLang="en-US" sz="1400" b="1" dirty="0">
                <a:solidFill>
                  <a:srgbClr val="FF0000"/>
                </a:solidFill>
                <a:latin typeface="メイリオ" panose="020B0604030504040204" pitchFamily="50" charset="-128"/>
                <a:ea typeface="メイリオ" panose="020B0604030504040204" pitchFamily="50" charset="-128"/>
              </a:rPr>
              <a:t>大阪城東部地区</a:t>
            </a:r>
            <a:endParaRPr lang="en-US" altLang="ja-JP" sz="1400" b="1" dirty="0">
              <a:solidFill>
                <a:srgbClr val="FF0000"/>
              </a:solidFill>
              <a:latin typeface="メイリオ" panose="020B0604030504040204" pitchFamily="50" charset="-128"/>
              <a:ea typeface="メイリオ" panose="020B0604030504040204" pitchFamily="50" charset="-128"/>
            </a:endParaRPr>
          </a:p>
        </p:txBody>
      </p:sp>
      <p:cxnSp>
        <p:nvCxnSpPr>
          <p:cNvPr id="78" name="直線コネクタ 77">
            <a:extLst>
              <a:ext uri="{FF2B5EF4-FFF2-40B4-BE49-F238E27FC236}">
                <a16:creationId xmlns:a16="http://schemas.microsoft.com/office/drawing/2014/main" id="{7D091782-E34B-4042-BA8F-1926509DEEB3}"/>
              </a:ext>
            </a:extLst>
          </p:cNvPr>
          <p:cNvCxnSpPr>
            <a:cxnSpLocks/>
          </p:cNvCxnSpPr>
          <p:nvPr/>
        </p:nvCxnSpPr>
        <p:spPr>
          <a:xfrm>
            <a:off x="5128445" y="1537386"/>
            <a:ext cx="608518" cy="285612"/>
          </a:xfrm>
          <a:prstGeom prst="line">
            <a:avLst/>
          </a:prstGeom>
          <a:ln w="19050">
            <a:tailEnd type="oval" w="lg" len="lg"/>
          </a:ln>
        </p:spPr>
        <p:style>
          <a:lnRef idx="1">
            <a:schemeClr val="dk1"/>
          </a:lnRef>
          <a:fillRef idx="0">
            <a:schemeClr val="dk1"/>
          </a:fillRef>
          <a:effectRef idx="0">
            <a:schemeClr val="dk1"/>
          </a:effectRef>
          <a:fontRef idx="minor">
            <a:schemeClr val="tx1"/>
          </a:fontRef>
        </p:style>
      </p:cxnSp>
      <p:sp>
        <p:nvSpPr>
          <p:cNvPr id="80" name="正方形/長方形 79">
            <a:extLst>
              <a:ext uri="{FF2B5EF4-FFF2-40B4-BE49-F238E27FC236}">
                <a16:creationId xmlns:a16="http://schemas.microsoft.com/office/drawing/2014/main" id="{60C8777B-D204-4A2A-8CC3-2FC95241D02E}"/>
              </a:ext>
            </a:extLst>
          </p:cNvPr>
          <p:cNvSpPr/>
          <p:nvPr/>
        </p:nvSpPr>
        <p:spPr>
          <a:xfrm>
            <a:off x="4550561" y="5545550"/>
            <a:ext cx="1103132" cy="29060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108000" anchor="ctr" anchorCtr="1"/>
          <a:lstStyle/>
          <a:p>
            <a:pPr algn="ctr" eaLnBrk="1" hangingPunct="1">
              <a:defRPr/>
            </a:pPr>
            <a:r>
              <a:rPr lang="en-US" altLang="ja-JP" sz="1100" b="1" dirty="0">
                <a:solidFill>
                  <a:schemeClr val="tx1"/>
                </a:solidFill>
                <a:latin typeface="メイリオ" panose="020B0604030504040204" pitchFamily="50" charset="-128"/>
                <a:ea typeface="メイリオ" panose="020B0604030504040204" pitchFamily="50" charset="-128"/>
              </a:rPr>
              <a:t>JR</a:t>
            </a:r>
            <a:r>
              <a:rPr lang="ja-JP" altLang="en-US" sz="1100" b="1" dirty="0">
                <a:solidFill>
                  <a:schemeClr val="tx1"/>
                </a:solidFill>
                <a:latin typeface="メイリオ" panose="020B0604030504040204" pitchFamily="50" charset="-128"/>
                <a:ea typeface="メイリオ" panose="020B0604030504040204" pitchFamily="50" charset="-128"/>
              </a:rPr>
              <a:t>森ノ宮駅</a:t>
            </a:r>
            <a:endParaRPr lang="en-US" altLang="ja-JP" sz="1100" b="1" dirty="0">
              <a:solidFill>
                <a:schemeClr val="tx1"/>
              </a:solidFill>
              <a:latin typeface="メイリオ" panose="020B0604030504040204" pitchFamily="50" charset="-128"/>
              <a:ea typeface="メイリオ" panose="020B0604030504040204" pitchFamily="50" charset="-128"/>
            </a:endParaRPr>
          </a:p>
        </p:txBody>
      </p:sp>
      <p:cxnSp>
        <p:nvCxnSpPr>
          <p:cNvPr id="81" name="直線コネクタ 80">
            <a:extLst>
              <a:ext uri="{FF2B5EF4-FFF2-40B4-BE49-F238E27FC236}">
                <a16:creationId xmlns:a16="http://schemas.microsoft.com/office/drawing/2014/main" id="{0AE11D95-93FB-465E-98F2-33A6E9BF9E8C}"/>
              </a:ext>
            </a:extLst>
          </p:cNvPr>
          <p:cNvCxnSpPr>
            <a:cxnSpLocks/>
          </p:cNvCxnSpPr>
          <p:nvPr/>
        </p:nvCxnSpPr>
        <p:spPr>
          <a:xfrm flipV="1">
            <a:off x="5510256" y="5293250"/>
            <a:ext cx="157067" cy="231701"/>
          </a:xfrm>
          <a:prstGeom prst="line">
            <a:avLst/>
          </a:prstGeom>
          <a:ln w="19050">
            <a:solidFill>
              <a:schemeClr val="bg1"/>
            </a:solidFill>
            <a:tailEnd type="oval"/>
          </a:ln>
        </p:spPr>
        <p:style>
          <a:lnRef idx="1">
            <a:schemeClr val="dk1"/>
          </a:lnRef>
          <a:fillRef idx="0">
            <a:schemeClr val="dk1"/>
          </a:fillRef>
          <a:effectRef idx="0">
            <a:schemeClr val="dk1"/>
          </a:effectRef>
          <a:fontRef idx="minor">
            <a:schemeClr val="tx1"/>
          </a:fontRef>
        </p:style>
      </p:cxnSp>
      <p:sp>
        <p:nvSpPr>
          <p:cNvPr id="27" name="タイトル 2">
            <a:extLst>
              <a:ext uri="{FF2B5EF4-FFF2-40B4-BE49-F238E27FC236}">
                <a16:creationId xmlns:a16="http://schemas.microsoft.com/office/drawing/2014/main" id="{B86A29A8-64BE-4F70-8CDA-8809D230553C}"/>
              </a:ext>
            </a:extLst>
          </p:cNvPr>
          <p:cNvSpPr txBox="1">
            <a:spLocks/>
          </p:cNvSpPr>
          <p:nvPr/>
        </p:nvSpPr>
        <p:spPr bwMode="auto">
          <a:xfrm>
            <a:off x="0" y="1793"/>
            <a:ext cx="9144000" cy="430124"/>
          </a:xfrm>
          <a:prstGeom prst="rect">
            <a:avLst/>
          </a:prstGeom>
          <a:solidFill>
            <a:schemeClr val="accent5">
              <a:lumMod val="75000"/>
            </a:schemeClr>
          </a:solidFill>
          <a:ln w="57150">
            <a:noFill/>
          </a:ln>
        </p:spPr>
        <p:txBody>
          <a:bodyPr anchor="ctr"/>
          <a:lstStyle>
            <a:defPPr>
              <a:defRPr lang="en-US"/>
            </a:defPPr>
            <a:lvl1pPr algn="ctr">
              <a:spcBef>
                <a:spcPct val="0"/>
              </a:spcBef>
              <a:buFontTx/>
              <a:buNone/>
              <a:defRPr kumimoji="1" sz="3600" b="1">
                <a:solidFill>
                  <a:schemeClr val="bg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Font typeface="Arial" panose="020B0604020202020204" pitchFamily="34" charset="0"/>
              <a:buChar char="–"/>
              <a:defRPr kumimoji="1" sz="2800">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latin typeface="Calibri" panose="020F0502020204030204" pitchFamily="34" charset="0"/>
                <a:ea typeface="ＭＳ Ｐゴシック" panose="020B0600070205080204" pitchFamily="50" charset="-128"/>
              </a:defRPr>
            </a:lvl9pPr>
          </a:lstStyle>
          <a:p>
            <a:pPr algn="l"/>
            <a:r>
              <a:rPr lang="en-US" altLang="ja-JP" sz="2400" dirty="0">
                <a:latin typeface="Meiryo UI" panose="020B0604030504040204" pitchFamily="50" charset="-128"/>
                <a:ea typeface="Meiryo UI" panose="020B0604030504040204" pitchFamily="50" charset="-128"/>
              </a:rPr>
              <a:t>(1)(</a:t>
            </a:r>
            <a:r>
              <a:rPr lang="ja-JP" altLang="en-US" sz="2400" dirty="0">
                <a:latin typeface="Meiryo UI" panose="020B0604030504040204" pitchFamily="50" charset="-128"/>
                <a:ea typeface="Meiryo UI" panose="020B0604030504040204" pitchFamily="50" charset="-128"/>
              </a:rPr>
              <a:t>仮称</a:t>
            </a:r>
            <a:r>
              <a:rPr lang="en-US" altLang="ja-JP" sz="2400" dirty="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森之宮新駅設置に伴う鉄道整備　</a:t>
            </a:r>
          </a:p>
        </p:txBody>
      </p:sp>
      <p:sp>
        <p:nvSpPr>
          <p:cNvPr id="29" name="フリーフォーム 144">
            <a:extLst>
              <a:ext uri="{FF2B5EF4-FFF2-40B4-BE49-F238E27FC236}">
                <a16:creationId xmlns:a16="http://schemas.microsoft.com/office/drawing/2014/main" id="{7DF8E6C4-38BB-4E19-ACA5-FD9049E74122}"/>
              </a:ext>
            </a:extLst>
          </p:cNvPr>
          <p:cNvSpPr/>
          <p:nvPr/>
        </p:nvSpPr>
        <p:spPr bwMode="auto">
          <a:xfrm>
            <a:off x="5620388" y="2545739"/>
            <a:ext cx="972328" cy="2336610"/>
          </a:xfrm>
          <a:custGeom>
            <a:avLst/>
            <a:gdLst>
              <a:gd name="connsiteX0" fmla="*/ 0 w 101600"/>
              <a:gd name="connsiteY0" fmla="*/ 0 h 571500"/>
              <a:gd name="connsiteX1" fmla="*/ 101600 w 101600"/>
              <a:gd name="connsiteY1" fmla="*/ 571500 h 571500"/>
              <a:gd name="connsiteX0" fmla="*/ 50800 w 50800"/>
              <a:gd name="connsiteY0" fmla="*/ 0 h 2624137"/>
              <a:gd name="connsiteX1" fmla="*/ 0 w 50800"/>
              <a:gd name="connsiteY1" fmla="*/ 2624137 h 2624137"/>
              <a:gd name="connsiteX0" fmla="*/ 1336675 w 1336675"/>
              <a:gd name="connsiteY0" fmla="*/ 0 h 3381375"/>
              <a:gd name="connsiteX1" fmla="*/ 0 w 1336675"/>
              <a:gd name="connsiteY1" fmla="*/ 3381375 h 3381375"/>
              <a:gd name="connsiteX0" fmla="*/ 1336675 w 1336675"/>
              <a:gd name="connsiteY0" fmla="*/ 0 h 3394782"/>
              <a:gd name="connsiteX1" fmla="*/ 721972 w 1336675"/>
              <a:gd name="connsiteY1" fmla="*/ 3394782 h 3394782"/>
              <a:gd name="connsiteX2" fmla="*/ 0 w 1336675"/>
              <a:gd name="connsiteY2" fmla="*/ 3381375 h 3394782"/>
              <a:gd name="connsiteX0" fmla="*/ 1336675 w 1341053"/>
              <a:gd name="connsiteY0" fmla="*/ 0 h 3394782"/>
              <a:gd name="connsiteX1" fmla="*/ 1298234 w 1341053"/>
              <a:gd name="connsiteY1" fmla="*/ 2118431 h 3394782"/>
              <a:gd name="connsiteX2" fmla="*/ 721972 w 1341053"/>
              <a:gd name="connsiteY2" fmla="*/ 3394782 h 3394782"/>
              <a:gd name="connsiteX3" fmla="*/ 0 w 1341053"/>
              <a:gd name="connsiteY3" fmla="*/ 3381375 h 3394782"/>
              <a:gd name="connsiteX0" fmla="*/ 1336675 w 1341053"/>
              <a:gd name="connsiteY0" fmla="*/ 0 h 3394858"/>
              <a:gd name="connsiteX1" fmla="*/ 1298234 w 1341053"/>
              <a:gd name="connsiteY1" fmla="*/ 2118431 h 3394858"/>
              <a:gd name="connsiteX2" fmla="*/ 721972 w 1341053"/>
              <a:gd name="connsiteY2" fmla="*/ 3394782 h 3394858"/>
              <a:gd name="connsiteX3" fmla="*/ 0 w 1341053"/>
              <a:gd name="connsiteY3" fmla="*/ 3381375 h 3394858"/>
              <a:gd name="connsiteX0" fmla="*/ 1336675 w 1355925"/>
              <a:gd name="connsiteY0" fmla="*/ 0 h 3394858"/>
              <a:gd name="connsiteX1" fmla="*/ 1317284 w 1355925"/>
              <a:gd name="connsiteY1" fmla="*/ 2118431 h 3394858"/>
              <a:gd name="connsiteX2" fmla="*/ 721972 w 1355925"/>
              <a:gd name="connsiteY2" fmla="*/ 3394782 h 3394858"/>
              <a:gd name="connsiteX3" fmla="*/ 0 w 1355925"/>
              <a:gd name="connsiteY3" fmla="*/ 3381375 h 3394858"/>
              <a:gd name="connsiteX0" fmla="*/ 1336675 w 1355925"/>
              <a:gd name="connsiteY0" fmla="*/ 0 h 3394859"/>
              <a:gd name="connsiteX1" fmla="*/ 1317284 w 1355925"/>
              <a:gd name="connsiteY1" fmla="*/ 2118431 h 3394859"/>
              <a:gd name="connsiteX2" fmla="*/ 721972 w 1355925"/>
              <a:gd name="connsiteY2" fmla="*/ 3394782 h 3394859"/>
              <a:gd name="connsiteX3" fmla="*/ 0 w 1355925"/>
              <a:gd name="connsiteY3" fmla="*/ 3381375 h 3394859"/>
              <a:gd name="connsiteX0" fmla="*/ 1336675 w 1337493"/>
              <a:gd name="connsiteY0" fmla="*/ 0 h 3394859"/>
              <a:gd name="connsiteX1" fmla="*/ 1293472 w 1337493"/>
              <a:gd name="connsiteY1" fmla="*/ 2118431 h 3394859"/>
              <a:gd name="connsiteX2" fmla="*/ 721972 w 1337493"/>
              <a:gd name="connsiteY2" fmla="*/ 3394782 h 3394859"/>
              <a:gd name="connsiteX3" fmla="*/ 0 w 1337493"/>
              <a:gd name="connsiteY3" fmla="*/ 3381375 h 3394859"/>
              <a:gd name="connsiteX0" fmla="*/ 1336675 w 1337493"/>
              <a:gd name="connsiteY0" fmla="*/ 0 h 3394860"/>
              <a:gd name="connsiteX1" fmla="*/ 1293472 w 1337493"/>
              <a:gd name="connsiteY1" fmla="*/ 2118431 h 3394860"/>
              <a:gd name="connsiteX2" fmla="*/ 721972 w 1337493"/>
              <a:gd name="connsiteY2" fmla="*/ 3394782 h 3394860"/>
              <a:gd name="connsiteX3" fmla="*/ 0 w 1337493"/>
              <a:gd name="connsiteY3" fmla="*/ 3381375 h 3394860"/>
              <a:gd name="connsiteX0" fmla="*/ 1336675 w 1337493"/>
              <a:gd name="connsiteY0" fmla="*/ 0 h 3394860"/>
              <a:gd name="connsiteX1" fmla="*/ 1293472 w 1337493"/>
              <a:gd name="connsiteY1" fmla="*/ 2118431 h 3394860"/>
              <a:gd name="connsiteX2" fmla="*/ 721972 w 1337493"/>
              <a:gd name="connsiteY2" fmla="*/ 3394782 h 3394860"/>
              <a:gd name="connsiteX3" fmla="*/ 0 w 1337493"/>
              <a:gd name="connsiteY3" fmla="*/ 3381375 h 3394860"/>
              <a:gd name="connsiteX0" fmla="*/ 1336675 w 1336675"/>
              <a:gd name="connsiteY0" fmla="*/ 0 h 3394860"/>
              <a:gd name="connsiteX1" fmla="*/ 1293472 w 1336675"/>
              <a:gd name="connsiteY1" fmla="*/ 2118431 h 3394860"/>
              <a:gd name="connsiteX2" fmla="*/ 721972 w 1336675"/>
              <a:gd name="connsiteY2" fmla="*/ 3394782 h 3394860"/>
              <a:gd name="connsiteX3" fmla="*/ 0 w 1336675"/>
              <a:gd name="connsiteY3" fmla="*/ 3381375 h 3394860"/>
              <a:gd name="connsiteX0" fmla="*/ 1336675 w 1336675"/>
              <a:gd name="connsiteY0" fmla="*/ 0 h 3394860"/>
              <a:gd name="connsiteX1" fmla="*/ 1145834 w 1336675"/>
              <a:gd name="connsiteY1" fmla="*/ 942093 h 3394860"/>
              <a:gd name="connsiteX2" fmla="*/ 1293472 w 1336675"/>
              <a:gd name="connsiteY2" fmla="*/ 2118431 h 3394860"/>
              <a:gd name="connsiteX3" fmla="*/ 721972 w 1336675"/>
              <a:gd name="connsiteY3" fmla="*/ 3394782 h 3394860"/>
              <a:gd name="connsiteX4" fmla="*/ 0 w 1336675"/>
              <a:gd name="connsiteY4" fmla="*/ 3381375 h 3394860"/>
              <a:gd name="connsiteX0" fmla="*/ 1336675 w 1336675"/>
              <a:gd name="connsiteY0" fmla="*/ 0 h 3394860"/>
              <a:gd name="connsiteX1" fmla="*/ 1145834 w 1336675"/>
              <a:gd name="connsiteY1" fmla="*/ 942093 h 3394860"/>
              <a:gd name="connsiteX2" fmla="*/ 1293472 w 1336675"/>
              <a:gd name="connsiteY2" fmla="*/ 2118431 h 3394860"/>
              <a:gd name="connsiteX3" fmla="*/ 721972 w 1336675"/>
              <a:gd name="connsiteY3" fmla="*/ 3394782 h 3394860"/>
              <a:gd name="connsiteX4" fmla="*/ 0 w 1336675"/>
              <a:gd name="connsiteY4" fmla="*/ 3381375 h 3394860"/>
              <a:gd name="connsiteX0" fmla="*/ 1336675 w 1336675"/>
              <a:gd name="connsiteY0" fmla="*/ 0 h 3394860"/>
              <a:gd name="connsiteX1" fmla="*/ 1122022 w 1336675"/>
              <a:gd name="connsiteY1" fmla="*/ 937331 h 3394860"/>
              <a:gd name="connsiteX2" fmla="*/ 1293472 w 1336675"/>
              <a:gd name="connsiteY2" fmla="*/ 2118431 h 3394860"/>
              <a:gd name="connsiteX3" fmla="*/ 721972 w 1336675"/>
              <a:gd name="connsiteY3" fmla="*/ 3394782 h 3394860"/>
              <a:gd name="connsiteX4" fmla="*/ 0 w 1336675"/>
              <a:gd name="connsiteY4" fmla="*/ 3381375 h 3394860"/>
              <a:gd name="connsiteX0" fmla="*/ 1336675 w 1336709"/>
              <a:gd name="connsiteY0" fmla="*/ 0 h 3394860"/>
              <a:gd name="connsiteX1" fmla="*/ 1122022 w 1336709"/>
              <a:gd name="connsiteY1" fmla="*/ 937331 h 3394860"/>
              <a:gd name="connsiteX2" fmla="*/ 1293472 w 1336709"/>
              <a:gd name="connsiteY2" fmla="*/ 2118431 h 3394860"/>
              <a:gd name="connsiteX3" fmla="*/ 721972 w 1336709"/>
              <a:gd name="connsiteY3" fmla="*/ 3394782 h 3394860"/>
              <a:gd name="connsiteX4" fmla="*/ 0 w 1336709"/>
              <a:gd name="connsiteY4" fmla="*/ 3381375 h 3394860"/>
              <a:gd name="connsiteX0" fmla="*/ 1336675 w 1350686"/>
              <a:gd name="connsiteY0" fmla="*/ 0 h 3394860"/>
              <a:gd name="connsiteX1" fmla="*/ 1293472 w 1350686"/>
              <a:gd name="connsiteY1" fmla="*/ 2118431 h 3394860"/>
              <a:gd name="connsiteX2" fmla="*/ 721972 w 1350686"/>
              <a:gd name="connsiteY2" fmla="*/ 3394782 h 3394860"/>
              <a:gd name="connsiteX3" fmla="*/ 0 w 1350686"/>
              <a:gd name="connsiteY3" fmla="*/ 3381375 h 3394860"/>
              <a:gd name="connsiteX0" fmla="*/ 1336675 w 1374455"/>
              <a:gd name="connsiteY0" fmla="*/ 0 h 3394861"/>
              <a:gd name="connsiteX1" fmla="*/ 1328906 w 1374455"/>
              <a:gd name="connsiteY1" fmla="*/ 2130948 h 3394861"/>
              <a:gd name="connsiteX2" fmla="*/ 721972 w 1374455"/>
              <a:gd name="connsiteY2" fmla="*/ 3394782 h 3394861"/>
              <a:gd name="connsiteX3" fmla="*/ 0 w 1374455"/>
              <a:gd name="connsiteY3" fmla="*/ 3381375 h 3394861"/>
              <a:gd name="connsiteX0" fmla="*/ 1336675 w 1336674"/>
              <a:gd name="connsiteY0" fmla="*/ 0 h 3394861"/>
              <a:gd name="connsiteX1" fmla="*/ 1328906 w 1336674"/>
              <a:gd name="connsiteY1" fmla="*/ 2130948 h 3394861"/>
              <a:gd name="connsiteX2" fmla="*/ 721972 w 1336674"/>
              <a:gd name="connsiteY2" fmla="*/ 3394782 h 3394861"/>
              <a:gd name="connsiteX3" fmla="*/ 0 w 1336674"/>
              <a:gd name="connsiteY3" fmla="*/ 3381375 h 3394861"/>
              <a:gd name="connsiteX0" fmla="*/ 2612278 w 2612277"/>
              <a:gd name="connsiteY0" fmla="*/ 0 h 3394861"/>
              <a:gd name="connsiteX1" fmla="*/ 2604509 w 2612277"/>
              <a:gd name="connsiteY1" fmla="*/ 2130948 h 3394861"/>
              <a:gd name="connsiteX2" fmla="*/ 1997575 w 2612277"/>
              <a:gd name="connsiteY2" fmla="*/ 3394782 h 3394861"/>
              <a:gd name="connsiteX3" fmla="*/ 0 w 2612277"/>
              <a:gd name="connsiteY3" fmla="*/ 3339653 h 3394861"/>
              <a:gd name="connsiteX0" fmla="*/ 2612278 w 2649619"/>
              <a:gd name="connsiteY0" fmla="*/ 0 h 3372956"/>
              <a:gd name="connsiteX1" fmla="*/ 2604509 w 2649619"/>
              <a:gd name="connsiteY1" fmla="*/ 2130948 h 3372956"/>
              <a:gd name="connsiteX2" fmla="*/ 2003482 w 2649619"/>
              <a:gd name="connsiteY2" fmla="*/ 3372877 h 3372956"/>
              <a:gd name="connsiteX3" fmla="*/ 0 w 2649619"/>
              <a:gd name="connsiteY3" fmla="*/ 3339653 h 3372956"/>
              <a:gd name="connsiteX0" fmla="*/ 2547316 w 2584657"/>
              <a:gd name="connsiteY0" fmla="*/ 0 h 3372956"/>
              <a:gd name="connsiteX1" fmla="*/ 2539547 w 2584657"/>
              <a:gd name="connsiteY1" fmla="*/ 2130948 h 3372956"/>
              <a:gd name="connsiteX2" fmla="*/ 1938520 w 2584657"/>
              <a:gd name="connsiteY2" fmla="*/ 3372877 h 3372956"/>
              <a:gd name="connsiteX3" fmla="*/ 0 w 2584657"/>
              <a:gd name="connsiteY3" fmla="*/ 3336524 h 3372956"/>
              <a:gd name="connsiteX0" fmla="*/ 2335630 w 2549710"/>
              <a:gd name="connsiteY0" fmla="*/ 0 h 3384010"/>
              <a:gd name="connsiteX1" fmla="*/ 2539547 w 2549710"/>
              <a:gd name="connsiteY1" fmla="*/ 2142002 h 3384010"/>
              <a:gd name="connsiteX2" fmla="*/ 1938520 w 2549710"/>
              <a:gd name="connsiteY2" fmla="*/ 3383931 h 3384010"/>
              <a:gd name="connsiteX3" fmla="*/ 0 w 2549710"/>
              <a:gd name="connsiteY3" fmla="*/ 3347578 h 3384010"/>
              <a:gd name="connsiteX0" fmla="*/ 2335630 w 2543868"/>
              <a:gd name="connsiteY0" fmla="*/ 0 h 3384004"/>
              <a:gd name="connsiteX1" fmla="*/ 2214903 w 2543868"/>
              <a:gd name="connsiteY1" fmla="*/ 373825 h 3384004"/>
              <a:gd name="connsiteX2" fmla="*/ 2539547 w 2543868"/>
              <a:gd name="connsiteY2" fmla="*/ 2142002 h 3384004"/>
              <a:gd name="connsiteX3" fmla="*/ 1938520 w 2543868"/>
              <a:gd name="connsiteY3" fmla="*/ 3383931 h 3384004"/>
              <a:gd name="connsiteX4" fmla="*/ 0 w 2543868"/>
              <a:gd name="connsiteY4" fmla="*/ 3347578 h 3384004"/>
              <a:gd name="connsiteX0" fmla="*/ 2335630 w 2562544"/>
              <a:gd name="connsiteY0" fmla="*/ 0 h 3383989"/>
              <a:gd name="connsiteX1" fmla="*/ 2214903 w 2562544"/>
              <a:gd name="connsiteY1" fmla="*/ 373825 h 3383989"/>
              <a:gd name="connsiteX2" fmla="*/ 2416508 w 2562544"/>
              <a:gd name="connsiteY2" fmla="*/ 1457085 h 3383989"/>
              <a:gd name="connsiteX3" fmla="*/ 2539547 w 2562544"/>
              <a:gd name="connsiteY3" fmla="*/ 2142002 h 3383989"/>
              <a:gd name="connsiteX4" fmla="*/ 1938520 w 2562544"/>
              <a:gd name="connsiteY4" fmla="*/ 3383931 h 3383989"/>
              <a:gd name="connsiteX5" fmla="*/ 0 w 2562544"/>
              <a:gd name="connsiteY5" fmla="*/ 3347578 h 3383989"/>
              <a:gd name="connsiteX0" fmla="*/ 2335630 w 2561274"/>
              <a:gd name="connsiteY0" fmla="*/ 0 h 3383990"/>
              <a:gd name="connsiteX1" fmla="*/ 2214903 w 2561274"/>
              <a:gd name="connsiteY1" fmla="*/ 373825 h 3383990"/>
              <a:gd name="connsiteX2" fmla="*/ 2214903 w 2561274"/>
              <a:gd name="connsiteY2" fmla="*/ 909928 h 3383990"/>
              <a:gd name="connsiteX3" fmla="*/ 2416508 w 2561274"/>
              <a:gd name="connsiteY3" fmla="*/ 1457085 h 3383990"/>
              <a:gd name="connsiteX4" fmla="*/ 2539547 w 2561274"/>
              <a:gd name="connsiteY4" fmla="*/ 2142002 h 3383990"/>
              <a:gd name="connsiteX5" fmla="*/ 1938520 w 2561274"/>
              <a:gd name="connsiteY5" fmla="*/ 3383931 h 3383990"/>
              <a:gd name="connsiteX6" fmla="*/ 0 w 2561274"/>
              <a:gd name="connsiteY6" fmla="*/ 3347578 h 3383990"/>
              <a:gd name="connsiteX0" fmla="*/ 2335630 w 2556311"/>
              <a:gd name="connsiteY0" fmla="*/ 0 h 3378463"/>
              <a:gd name="connsiteX1" fmla="*/ 2214903 w 2556311"/>
              <a:gd name="connsiteY1" fmla="*/ 373825 h 3378463"/>
              <a:gd name="connsiteX2" fmla="*/ 2214903 w 2556311"/>
              <a:gd name="connsiteY2" fmla="*/ 909928 h 3378463"/>
              <a:gd name="connsiteX3" fmla="*/ 2416508 w 2556311"/>
              <a:gd name="connsiteY3" fmla="*/ 1457085 h 3378463"/>
              <a:gd name="connsiteX4" fmla="*/ 2539547 w 2556311"/>
              <a:gd name="connsiteY4" fmla="*/ 2142002 h 3378463"/>
              <a:gd name="connsiteX5" fmla="*/ 2019163 w 2556311"/>
              <a:gd name="connsiteY5" fmla="*/ 3378404 h 3378463"/>
              <a:gd name="connsiteX6" fmla="*/ 0 w 2556311"/>
              <a:gd name="connsiteY6" fmla="*/ 3347578 h 3378463"/>
              <a:gd name="connsiteX0" fmla="*/ 2335630 w 2511482"/>
              <a:gd name="connsiteY0" fmla="*/ 0 h 3378463"/>
              <a:gd name="connsiteX1" fmla="*/ 2214903 w 2511482"/>
              <a:gd name="connsiteY1" fmla="*/ 373825 h 3378463"/>
              <a:gd name="connsiteX2" fmla="*/ 2214903 w 2511482"/>
              <a:gd name="connsiteY2" fmla="*/ 909928 h 3378463"/>
              <a:gd name="connsiteX3" fmla="*/ 2416508 w 2511482"/>
              <a:gd name="connsiteY3" fmla="*/ 1457085 h 3378463"/>
              <a:gd name="connsiteX4" fmla="*/ 2489146 w 2511482"/>
              <a:gd name="connsiteY4" fmla="*/ 2142002 h 3378463"/>
              <a:gd name="connsiteX5" fmla="*/ 2019163 w 2511482"/>
              <a:gd name="connsiteY5" fmla="*/ 3378404 h 3378463"/>
              <a:gd name="connsiteX6" fmla="*/ 0 w 2511482"/>
              <a:gd name="connsiteY6" fmla="*/ 3347578 h 3378463"/>
              <a:gd name="connsiteX0" fmla="*/ 2335630 w 2507122"/>
              <a:gd name="connsiteY0" fmla="*/ 0 h 3378464"/>
              <a:gd name="connsiteX1" fmla="*/ 2214903 w 2507122"/>
              <a:gd name="connsiteY1" fmla="*/ 373825 h 3378464"/>
              <a:gd name="connsiteX2" fmla="*/ 2214903 w 2507122"/>
              <a:gd name="connsiteY2" fmla="*/ 909928 h 3378464"/>
              <a:gd name="connsiteX3" fmla="*/ 2416508 w 2507122"/>
              <a:gd name="connsiteY3" fmla="*/ 1457085 h 3378464"/>
              <a:gd name="connsiteX4" fmla="*/ 2489146 w 2507122"/>
              <a:gd name="connsiteY4" fmla="*/ 2142002 h 3378464"/>
              <a:gd name="connsiteX5" fmla="*/ 2019163 w 2507122"/>
              <a:gd name="connsiteY5" fmla="*/ 3378404 h 3378464"/>
              <a:gd name="connsiteX6" fmla="*/ 0 w 2507122"/>
              <a:gd name="connsiteY6" fmla="*/ 3347578 h 3378464"/>
              <a:gd name="connsiteX0" fmla="*/ 2335630 w 2515948"/>
              <a:gd name="connsiteY0" fmla="*/ 0 h 3378464"/>
              <a:gd name="connsiteX1" fmla="*/ 2214903 w 2515948"/>
              <a:gd name="connsiteY1" fmla="*/ 373825 h 3378464"/>
              <a:gd name="connsiteX2" fmla="*/ 2214903 w 2515948"/>
              <a:gd name="connsiteY2" fmla="*/ 909928 h 3378464"/>
              <a:gd name="connsiteX3" fmla="*/ 2416508 w 2515948"/>
              <a:gd name="connsiteY3" fmla="*/ 1457085 h 3378464"/>
              <a:gd name="connsiteX4" fmla="*/ 2489146 w 2515948"/>
              <a:gd name="connsiteY4" fmla="*/ 2142002 h 3378464"/>
              <a:gd name="connsiteX5" fmla="*/ 2019163 w 2515948"/>
              <a:gd name="connsiteY5" fmla="*/ 3378404 h 3378464"/>
              <a:gd name="connsiteX6" fmla="*/ 0 w 2515948"/>
              <a:gd name="connsiteY6" fmla="*/ 3347578 h 3378464"/>
              <a:gd name="connsiteX0" fmla="*/ 2335630 w 2522120"/>
              <a:gd name="connsiteY0" fmla="*/ 0 h 3383989"/>
              <a:gd name="connsiteX1" fmla="*/ 2214903 w 2522120"/>
              <a:gd name="connsiteY1" fmla="*/ 373825 h 3383989"/>
              <a:gd name="connsiteX2" fmla="*/ 2214903 w 2522120"/>
              <a:gd name="connsiteY2" fmla="*/ 909928 h 3383989"/>
              <a:gd name="connsiteX3" fmla="*/ 2416508 w 2522120"/>
              <a:gd name="connsiteY3" fmla="*/ 1457085 h 3383989"/>
              <a:gd name="connsiteX4" fmla="*/ 2489146 w 2522120"/>
              <a:gd name="connsiteY4" fmla="*/ 2142002 h 3383989"/>
              <a:gd name="connsiteX5" fmla="*/ 1867960 w 2522120"/>
              <a:gd name="connsiteY5" fmla="*/ 3383931 h 3383989"/>
              <a:gd name="connsiteX6" fmla="*/ 0 w 2522120"/>
              <a:gd name="connsiteY6" fmla="*/ 3347578 h 3383989"/>
              <a:gd name="connsiteX0" fmla="*/ 2386031 w 2572521"/>
              <a:gd name="connsiteY0" fmla="*/ 0 h 3383990"/>
              <a:gd name="connsiteX1" fmla="*/ 2265304 w 2572521"/>
              <a:gd name="connsiteY1" fmla="*/ 373825 h 3383990"/>
              <a:gd name="connsiteX2" fmla="*/ 2265304 w 2572521"/>
              <a:gd name="connsiteY2" fmla="*/ 909928 h 3383990"/>
              <a:gd name="connsiteX3" fmla="*/ 2466909 w 2572521"/>
              <a:gd name="connsiteY3" fmla="*/ 1457085 h 3383990"/>
              <a:gd name="connsiteX4" fmla="*/ 2539547 w 2572521"/>
              <a:gd name="connsiteY4" fmla="*/ 2142002 h 3383990"/>
              <a:gd name="connsiteX5" fmla="*/ 1918361 w 2572521"/>
              <a:gd name="connsiteY5" fmla="*/ 3383931 h 3383990"/>
              <a:gd name="connsiteX6" fmla="*/ 0 w 2572521"/>
              <a:gd name="connsiteY6" fmla="*/ 3358632 h 3383990"/>
              <a:gd name="connsiteX0" fmla="*/ 2345710 w 2572521"/>
              <a:gd name="connsiteY0" fmla="*/ 0 h 3378463"/>
              <a:gd name="connsiteX1" fmla="*/ 2265304 w 2572521"/>
              <a:gd name="connsiteY1" fmla="*/ 368298 h 3378463"/>
              <a:gd name="connsiteX2" fmla="*/ 2265304 w 2572521"/>
              <a:gd name="connsiteY2" fmla="*/ 904401 h 3378463"/>
              <a:gd name="connsiteX3" fmla="*/ 2466909 w 2572521"/>
              <a:gd name="connsiteY3" fmla="*/ 1451558 h 3378463"/>
              <a:gd name="connsiteX4" fmla="*/ 2539547 w 2572521"/>
              <a:gd name="connsiteY4" fmla="*/ 2136475 h 3378463"/>
              <a:gd name="connsiteX5" fmla="*/ 1918361 w 2572521"/>
              <a:gd name="connsiteY5" fmla="*/ 3378404 h 3378463"/>
              <a:gd name="connsiteX6" fmla="*/ 0 w 2572521"/>
              <a:gd name="connsiteY6" fmla="*/ 3353105 h 3378463"/>
              <a:gd name="connsiteX0" fmla="*/ 2345710 w 2572521"/>
              <a:gd name="connsiteY0" fmla="*/ 0 h 3378463"/>
              <a:gd name="connsiteX1" fmla="*/ 2275384 w 2572521"/>
              <a:gd name="connsiteY1" fmla="*/ 495415 h 3378463"/>
              <a:gd name="connsiteX2" fmla="*/ 2265304 w 2572521"/>
              <a:gd name="connsiteY2" fmla="*/ 904401 h 3378463"/>
              <a:gd name="connsiteX3" fmla="*/ 2466909 w 2572521"/>
              <a:gd name="connsiteY3" fmla="*/ 1451558 h 3378463"/>
              <a:gd name="connsiteX4" fmla="*/ 2539547 w 2572521"/>
              <a:gd name="connsiteY4" fmla="*/ 2136475 h 3378463"/>
              <a:gd name="connsiteX5" fmla="*/ 1918361 w 2572521"/>
              <a:gd name="connsiteY5" fmla="*/ 3378404 h 3378463"/>
              <a:gd name="connsiteX6" fmla="*/ 0 w 2572521"/>
              <a:gd name="connsiteY6" fmla="*/ 3353105 h 3378463"/>
              <a:gd name="connsiteX0" fmla="*/ 2345710 w 2572521"/>
              <a:gd name="connsiteY0" fmla="*/ 0 h 3378463"/>
              <a:gd name="connsiteX1" fmla="*/ 2305625 w 2572521"/>
              <a:gd name="connsiteY1" fmla="*/ 594898 h 3378463"/>
              <a:gd name="connsiteX2" fmla="*/ 2265304 w 2572521"/>
              <a:gd name="connsiteY2" fmla="*/ 904401 h 3378463"/>
              <a:gd name="connsiteX3" fmla="*/ 2466909 w 2572521"/>
              <a:gd name="connsiteY3" fmla="*/ 1451558 h 3378463"/>
              <a:gd name="connsiteX4" fmla="*/ 2539547 w 2572521"/>
              <a:gd name="connsiteY4" fmla="*/ 2136475 h 3378463"/>
              <a:gd name="connsiteX5" fmla="*/ 1918361 w 2572521"/>
              <a:gd name="connsiteY5" fmla="*/ 3378404 h 3378463"/>
              <a:gd name="connsiteX6" fmla="*/ 0 w 2572521"/>
              <a:gd name="connsiteY6" fmla="*/ 3353105 h 3378463"/>
              <a:gd name="connsiteX0" fmla="*/ 2375951 w 2572521"/>
              <a:gd name="connsiteY0" fmla="*/ 0 h 3389517"/>
              <a:gd name="connsiteX1" fmla="*/ 2305625 w 2572521"/>
              <a:gd name="connsiteY1" fmla="*/ 605952 h 3389517"/>
              <a:gd name="connsiteX2" fmla="*/ 2265304 w 2572521"/>
              <a:gd name="connsiteY2" fmla="*/ 915455 h 3389517"/>
              <a:gd name="connsiteX3" fmla="*/ 2466909 w 2572521"/>
              <a:gd name="connsiteY3" fmla="*/ 1462612 h 3389517"/>
              <a:gd name="connsiteX4" fmla="*/ 2539547 w 2572521"/>
              <a:gd name="connsiteY4" fmla="*/ 2147529 h 3389517"/>
              <a:gd name="connsiteX5" fmla="*/ 1918361 w 2572521"/>
              <a:gd name="connsiteY5" fmla="*/ 3389458 h 3389517"/>
              <a:gd name="connsiteX6" fmla="*/ 0 w 2572521"/>
              <a:gd name="connsiteY6" fmla="*/ 3364159 h 3389517"/>
              <a:gd name="connsiteX0" fmla="*/ 2375951 w 2572521"/>
              <a:gd name="connsiteY0" fmla="*/ 0 h 3389517"/>
              <a:gd name="connsiteX1" fmla="*/ 2315702 w 2572521"/>
              <a:gd name="connsiteY1" fmla="*/ 191436 h 3389517"/>
              <a:gd name="connsiteX2" fmla="*/ 2305625 w 2572521"/>
              <a:gd name="connsiteY2" fmla="*/ 605952 h 3389517"/>
              <a:gd name="connsiteX3" fmla="*/ 2265304 w 2572521"/>
              <a:gd name="connsiteY3" fmla="*/ 915455 h 3389517"/>
              <a:gd name="connsiteX4" fmla="*/ 2466909 w 2572521"/>
              <a:gd name="connsiteY4" fmla="*/ 1462612 h 3389517"/>
              <a:gd name="connsiteX5" fmla="*/ 2539547 w 2572521"/>
              <a:gd name="connsiteY5" fmla="*/ 2147529 h 3389517"/>
              <a:gd name="connsiteX6" fmla="*/ 1918361 w 2572521"/>
              <a:gd name="connsiteY6" fmla="*/ 3389458 h 3389517"/>
              <a:gd name="connsiteX7" fmla="*/ 0 w 2572521"/>
              <a:gd name="connsiteY7" fmla="*/ 3364159 h 3389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2521" h="3389517">
                <a:moveTo>
                  <a:pt x="2375951" y="0"/>
                </a:moveTo>
                <a:cubicBezTo>
                  <a:pt x="2367590" y="25458"/>
                  <a:pt x="2327423" y="90444"/>
                  <a:pt x="2315702" y="191436"/>
                </a:cubicBezTo>
                <a:cubicBezTo>
                  <a:pt x="2303981" y="292428"/>
                  <a:pt x="2315705" y="478834"/>
                  <a:pt x="2305625" y="605952"/>
                </a:cubicBezTo>
                <a:cubicBezTo>
                  <a:pt x="2298944" y="753922"/>
                  <a:pt x="2231703" y="734912"/>
                  <a:pt x="2265304" y="915455"/>
                </a:cubicBezTo>
                <a:cubicBezTo>
                  <a:pt x="2298905" y="1095998"/>
                  <a:pt x="2426242" y="1253582"/>
                  <a:pt x="2466909" y="1462612"/>
                </a:cubicBezTo>
                <a:cubicBezTo>
                  <a:pt x="2507576" y="1671642"/>
                  <a:pt x="2630972" y="1826388"/>
                  <a:pt x="2539547" y="2147529"/>
                </a:cubicBezTo>
                <a:cubicBezTo>
                  <a:pt x="2448122" y="2468670"/>
                  <a:pt x="2593521" y="3398042"/>
                  <a:pt x="1918361" y="3389458"/>
                </a:cubicBezTo>
                <a:lnTo>
                  <a:pt x="0" y="3364159"/>
                </a:lnTo>
              </a:path>
            </a:pathLst>
          </a:custGeom>
          <a:ln w="34925">
            <a:solidFill>
              <a:srgbClr val="009900"/>
            </a:solidFill>
            <a:prstDash val="sysDash"/>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2520"/>
          </a:p>
        </p:txBody>
      </p:sp>
      <p:sp>
        <p:nvSpPr>
          <p:cNvPr id="30" name="正方形/長方形 29">
            <a:extLst>
              <a:ext uri="{FF2B5EF4-FFF2-40B4-BE49-F238E27FC236}">
                <a16:creationId xmlns:a16="http://schemas.microsoft.com/office/drawing/2014/main" id="{31FD0592-33B2-4066-8A79-7D9EB826AFD8}"/>
              </a:ext>
            </a:extLst>
          </p:cNvPr>
          <p:cNvSpPr/>
          <p:nvPr/>
        </p:nvSpPr>
        <p:spPr>
          <a:xfrm>
            <a:off x="6460090" y="1822998"/>
            <a:ext cx="146740" cy="716458"/>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t">
            <a:noAutofit/>
          </a:bodyPr>
          <a:lstStyle/>
          <a:p>
            <a:pPr algn="ctr"/>
            <a:r>
              <a:rPr kumimoji="1" lang="ja-JP" altLang="en-US" sz="1050" b="1" dirty="0">
                <a:solidFill>
                  <a:schemeClr val="bg1"/>
                </a:solidFill>
                <a:latin typeface="游ゴシック" panose="020B0400000000000000" pitchFamily="50" charset="-128"/>
              </a:rPr>
              <a:t>　新駅</a:t>
            </a:r>
          </a:p>
        </p:txBody>
      </p:sp>
      <p:sp>
        <p:nvSpPr>
          <p:cNvPr id="3" name="フリーフォーム: 図形 2">
            <a:extLst>
              <a:ext uri="{FF2B5EF4-FFF2-40B4-BE49-F238E27FC236}">
                <a16:creationId xmlns:a16="http://schemas.microsoft.com/office/drawing/2014/main" id="{DDDC4202-6F03-497D-A94C-71E248A6940C}"/>
              </a:ext>
            </a:extLst>
          </p:cNvPr>
          <p:cNvSpPr/>
          <p:nvPr/>
        </p:nvSpPr>
        <p:spPr>
          <a:xfrm>
            <a:off x="4141886" y="4884722"/>
            <a:ext cx="4925552" cy="313649"/>
          </a:xfrm>
          <a:custGeom>
            <a:avLst/>
            <a:gdLst>
              <a:gd name="connsiteX0" fmla="*/ 0 w 5014452"/>
              <a:gd name="connsiteY0" fmla="*/ 9832 h 353961"/>
              <a:gd name="connsiteX1" fmla="*/ 1465007 w 5014452"/>
              <a:gd name="connsiteY1" fmla="*/ 0 h 353961"/>
              <a:gd name="connsiteX2" fmla="*/ 3244646 w 5014452"/>
              <a:gd name="connsiteY2" fmla="*/ 108155 h 353961"/>
              <a:gd name="connsiteX3" fmla="*/ 3736258 w 5014452"/>
              <a:gd name="connsiteY3" fmla="*/ 88490 h 353961"/>
              <a:gd name="connsiteX4" fmla="*/ 5014452 w 5014452"/>
              <a:gd name="connsiteY4" fmla="*/ 353961 h 353961"/>
              <a:gd name="connsiteX0" fmla="*/ 0 w 5011912"/>
              <a:gd name="connsiteY0" fmla="*/ 7292 h 353961"/>
              <a:gd name="connsiteX1" fmla="*/ 1462467 w 5011912"/>
              <a:gd name="connsiteY1" fmla="*/ 0 h 353961"/>
              <a:gd name="connsiteX2" fmla="*/ 3242106 w 5011912"/>
              <a:gd name="connsiteY2" fmla="*/ 108155 h 353961"/>
              <a:gd name="connsiteX3" fmla="*/ 3733718 w 5011912"/>
              <a:gd name="connsiteY3" fmla="*/ 88490 h 353961"/>
              <a:gd name="connsiteX4" fmla="*/ 5011912 w 5011912"/>
              <a:gd name="connsiteY4" fmla="*/ 353961 h 353961"/>
              <a:gd name="connsiteX0" fmla="*/ 0 w 5011912"/>
              <a:gd name="connsiteY0" fmla="*/ 0 h 346669"/>
              <a:gd name="connsiteX1" fmla="*/ 1475167 w 5011912"/>
              <a:gd name="connsiteY1" fmla="*/ 23188 h 346669"/>
              <a:gd name="connsiteX2" fmla="*/ 3242106 w 5011912"/>
              <a:gd name="connsiteY2" fmla="*/ 100863 h 346669"/>
              <a:gd name="connsiteX3" fmla="*/ 3733718 w 5011912"/>
              <a:gd name="connsiteY3" fmla="*/ 81198 h 346669"/>
              <a:gd name="connsiteX4" fmla="*/ 5011912 w 5011912"/>
              <a:gd name="connsiteY4" fmla="*/ 346669 h 346669"/>
              <a:gd name="connsiteX0" fmla="*/ 0 w 5011912"/>
              <a:gd name="connsiteY0" fmla="*/ 0 h 346669"/>
              <a:gd name="connsiteX1" fmla="*/ 1475167 w 5011912"/>
              <a:gd name="connsiteY1" fmla="*/ 23188 h 346669"/>
              <a:gd name="connsiteX2" fmla="*/ 3257346 w 5011912"/>
              <a:gd name="connsiteY2" fmla="*/ 65303 h 346669"/>
              <a:gd name="connsiteX3" fmla="*/ 3733718 w 5011912"/>
              <a:gd name="connsiteY3" fmla="*/ 81198 h 346669"/>
              <a:gd name="connsiteX4" fmla="*/ 5011912 w 5011912"/>
              <a:gd name="connsiteY4" fmla="*/ 346669 h 346669"/>
              <a:gd name="connsiteX0" fmla="*/ 0 w 5011912"/>
              <a:gd name="connsiteY0" fmla="*/ 0 h 346669"/>
              <a:gd name="connsiteX1" fmla="*/ 1475167 w 5011912"/>
              <a:gd name="connsiteY1" fmla="*/ 23188 h 346669"/>
              <a:gd name="connsiteX2" fmla="*/ 3440226 w 5011912"/>
              <a:gd name="connsiteY2" fmla="*/ 72923 h 346669"/>
              <a:gd name="connsiteX3" fmla="*/ 3733718 w 5011912"/>
              <a:gd name="connsiteY3" fmla="*/ 81198 h 346669"/>
              <a:gd name="connsiteX4" fmla="*/ 5011912 w 5011912"/>
              <a:gd name="connsiteY4" fmla="*/ 346669 h 346669"/>
              <a:gd name="connsiteX0" fmla="*/ 0 w 5011912"/>
              <a:gd name="connsiteY0" fmla="*/ 0 h 346669"/>
              <a:gd name="connsiteX1" fmla="*/ 1475167 w 5011912"/>
              <a:gd name="connsiteY1" fmla="*/ 23188 h 346669"/>
              <a:gd name="connsiteX2" fmla="*/ 3440226 w 5011912"/>
              <a:gd name="connsiteY2" fmla="*/ 72923 h 346669"/>
              <a:gd name="connsiteX3" fmla="*/ 3769278 w 5011912"/>
              <a:gd name="connsiteY3" fmla="*/ 116758 h 346669"/>
              <a:gd name="connsiteX4" fmla="*/ 5011912 w 5011912"/>
              <a:gd name="connsiteY4" fmla="*/ 346669 h 346669"/>
              <a:gd name="connsiteX0" fmla="*/ 0 w 4925552"/>
              <a:gd name="connsiteY0" fmla="*/ 0 h 313649"/>
              <a:gd name="connsiteX1" fmla="*/ 1475167 w 4925552"/>
              <a:gd name="connsiteY1" fmla="*/ 23188 h 313649"/>
              <a:gd name="connsiteX2" fmla="*/ 3440226 w 4925552"/>
              <a:gd name="connsiteY2" fmla="*/ 72923 h 313649"/>
              <a:gd name="connsiteX3" fmla="*/ 3769278 w 4925552"/>
              <a:gd name="connsiteY3" fmla="*/ 116758 h 313649"/>
              <a:gd name="connsiteX4" fmla="*/ 4925552 w 4925552"/>
              <a:gd name="connsiteY4" fmla="*/ 313649 h 313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5552" h="313649">
                <a:moveTo>
                  <a:pt x="0" y="0"/>
                </a:moveTo>
                <a:lnTo>
                  <a:pt x="1475167" y="23188"/>
                </a:lnTo>
                <a:lnTo>
                  <a:pt x="3440226" y="72923"/>
                </a:lnTo>
                <a:lnTo>
                  <a:pt x="3769278" y="116758"/>
                </a:lnTo>
                <a:lnTo>
                  <a:pt x="4925552" y="313649"/>
                </a:lnTo>
              </a:path>
            </a:pathLst>
          </a:custGeom>
          <a:noFill/>
          <a:ln w="476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a:extLst>
              <a:ext uri="{FF2B5EF4-FFF2-40B4-BE49-F238E27FC236}">
                <a16:creationId xmlns:a16="http://schemas.microsoft.com/office/drawing/2014/main" id="{99426E0C-6119-469B-8B93-1FE06DFCE10A}"/>
              </a:ext>
            </a:extLst>
          </p:cNvPr>
          <p:cNvSpPr/>
          <p:nvPr/>
        </p:nvSpPr>
        <p:spPr>
          <a:xfrm>
            <a:off x="7613171" y="4303121"/>
            <a:ext cx="1443831" cy="549854"/>
          </a:xfrm>
          <a:prstGeom prst="rect">
            <a:avLst/>
          </a:prstGeom>
          <a:solidFill>
            <a:schemeClr val="bg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108000" rIns="0" anchor="ctr" anchorCtr="1"/>
          <a:lstStyle/>
          <a:p>
            <a:pPr algn="ctr" eaLnBrk="1" hangingPunct="1">
              <a:defRPr/>
            </a:pPr>
            <a:r>
              <a:rPr lang="en-US" altLang="ja-JP" sz="1600" b="1" dirty="0">
                <a:solidFill>
                  <a:srgbClr val="00B050"/>
                </a:solidFill>
                <a:latin typeface="メイリオ" panose="020B0604030504040204" pitchFamily="50" charset="-128"/>
                <a:ea typeface="メイリオ" panose="020B0604030504040204" pitchFamily="50" charset="-128"/>
              </a:rPr>
              <a:t>Osaka Metro</a:t>
            </a:r>
          </a:p>
          <a:p>
            <a:pPr algn="ctr" eaLnBrk="1" hangingPunct="1">
              <a:defRPr/>
            </a:pPr>
            <a:r>
              <a:rPr lang="ja-JP" altLang="en-US" sz="1600" b="1" dirty="0">
                <a:solidFill>
                  <a:srgbClr val="00B050"/>
                </a:solidFill>
                <a:latin typeface="メイリオ" panose="020B0604030504040204" pitchFamily="50" charset="-128"/>
                <a:ea typeface="メイリオ" panose="020B0604030504040204" pitchFamily="50" charset="-128"/>
              </a:rPr>
              <a:t>　中央線</a:t>
            </a:r>
            <a:endParaRPr lang="en-US" altLang="ja-JP" sz="1600" b="1" dirty="0">
              <a:solidFill>
                <a:srgbClr val="00B050"/>
              </a:solidFill>
              <a:latin typeface="メイリオ" panose="020B0604030504040204" pitchFamily="50" charset="-128"/>
              <a:ea typeface="メイリオ" panose="020B0604030504040204" pitchFamily="50" charset="-128"/>
            </a:endParaRPr>
          </a:p>
        </p:txBody>
      </p:sp>
      <p:sp>
        <p:nvSpPr>
          <p:cNvPr id="41" name="テキスト ボックス 40">
            <a:extLst>
              <a:ext uri="{FF2B5EF4-FFF2-40B4-BE49-F238E27FC236}">
                <a16:creationId xmlns:a16="http://schemas.microsoft.com/office/drawing/2014/main" id="{EDF91733-D677-407E-BCD6-8802906D4269}"/>
              </a:ext>
            </a:extLst>
          </p:cNvPr>
          <p:cNvSpPr txBox="1"/>
          <p:nvPr/>
        </p:nvSpPr>
        <p:spPr>
          <a:xfrm>
            <a:off x="-4646" y="591529"/>
            <a:ext cx="1547684" cy="338554"/>
          </a:xfrm>
          <a:prstGeom prst="rect">
            <a:avLst/>
          </a:prstGeom>
          <a:noFill/>
        </p:spPr>
        <p:txBody>
          <a:bodyPr wrap="square">
            <a:spAutoFit/>
          </a:bodyPr>
          <a:lstStyle/>
          <a:p>
            <a:r>
              <a:rPr lang="en-US" altLang="ja-JP" sz="1600" dirty="0">
                <a:latin typeface="BIZ UDPゴシック" panose="020B0400000000000000" pitchFamily="50" charset="-128"/>
                <a:ea typeface="BIZ UDPゴシック" panose="020B0400000000000000" pitchFamily="50" charset="-128"/>
              </a:rPr>
              <a:t>(1)</a:t>
            </a:r>
            <a:r>
              <a:rPr lang="ja-JP" altLang="en-US" sz="1600" dirty="0">
                <a:latin typeface="BIZ UDPゴシック" panose="020B0400000000000000" pitchFamily="50" charset="-128"/>
                <a:ea typeface="BIZ UDPゴシック" panose="020B0400000000000000" pitchFamily="50" charset="-128"/>
              </a:rPr>
              <a:t>整備目的</a:t>
            </a:r>
            <a:endParaRPr lang="en-US" altLang="ja-JP" sz="1600" dirty="0">
              <a:latin typeface="BIZ UDPゴシック" panose="020B0400000000000000" pitchFamily="50" charset="-128"/>
              <a:ea typeface="BIZ UDPゴシック" panose="020B0400000000000000" pitchFamily="50" charset="-128"/>
            </a:endParaRPr>
          </a:p>
        </p:txBody>
      </p:sp>
      <p:sp>
        <p:nvSpPr>
          <p:cNvPr id="42" name="コンテンツ プレースホルダー 2">
            <a:extLst>
              <a:ext uri="{FF2B5EF4-FFF2-40B4-BE49-F238E27FC236}">
                <a16:creationId xmlns:a16="http://schemas.microsoft.com/office/drawing/2014/main" id="{B9B8B182-EBED-448A-A4F6-419E0C7C6D1B}"/>
              </a:ext>
            </a:extLst>
          </p:cNvPr>
          <p:cNvSpPr txBox="1">
            <a:spLocks/>
          </p:cNvSpPr>
          <p:nvPr/>
        </p:nvSpPr>
        <p:spPr bwMode="auto">
          <a:xfrm>
            <a:off x="384536" y="932713"/>
            <a:ext cx="3800427" cy="1728016"/>
          </a:xfrm>
          <a:prstGeom prst="rect">
            <a:avLst/>
          </a:prstGeom>
          <a:noFill/>
          <a:ln>
            <a:noFill/>
          </a:ln>
          <a:effectLst/>
        </p:spPr>
        <p:txBody>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kumimoji="1"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kumimoji="1" sz="3200">
                <a:solidFill>
                  <a:schemeClr val="tx1"/>
                </a:solidFill>
                <a:effectLst>
                  <a:outerShdw blurRad="38100" dist="38100" dir="2700000" algn="tl">
                    <a:srgbClr val="C0C0C0"/>
                  </a:outerShdw>
                </a:effectLst>
                <a:latin typeface="+mn-lt"/>
                <a:ea typeface="+mn-ea"/>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kumimoji="1" sz="3200">
                <a:solidFill>
                  <a:schemeClr val="tx1"/>
                </a:solidFill>
                <a:effectLst>
                  <a:outerShdw blurRad="38100" dist="38100" dir="2700000" algn="tl">
                    <a:srgbClr val="C0C0C0"/>
                  </a:outerShdw>
                </a:effectLst>
                <a:latin typeface="+mn-lt"/>
                <a:ea typeface="+mn-ea"/>
              </a:defRPr>
            </a:lvl3pPr>
            <a:lvl4pPr marL="1600200" indent="-228600" algn="l" rtl="0" eaLnBrk="0" fontAlgn="base" hangingPunct="0">
              <a:spcBef>
                <a:spcPct val="20000"/>
              </a:spcBef>
              <a:spcAft>
                <a:spcPct val="0"/>
              </a:spcAft>
              <a:buClr>
                <a:schemeClr val="tx1"/>
              </a:buClr>
              <a:buSzPct val="100000"/>
              <a:buChar char="•"/>
              <a:defRPr kumimoji="1" sz="3200">
                <a:solidFill>
                  <a:schemeClr val="tx1"/>
                </a:solidFill>
                <a:effectLst>
                  <a:outerShdw blurRad="38100" dist="38100" dir="2700000" algn="tl">
                    <a:srgbClr val="C0C0C0"/>
                  </a:outerShdw>
                </a:effectLst>
                <a:latin typeface="+mn-lt"/>
                <a:ea typeface="+mn-ea"/>
              </a:defRPr>
            </a:lvl4pPr>
            <a:lvl5pPr marL="2057400" indent="-228600" algn="l" rtl="0" eaLnBrk="0" fontAlgn="base" hangingPunct="0">
              <a:spcBef>
                <a:spcPct val="20000"/>
              </a:spcBef>
              <a:spcAft>
                <a:spcPct val="0"/>
              </a:spcAft>
              <a:buClr>
                <a:schemeClr val="tx1"/>
              </a:buClr>
              <a:buSzPct val="100000"/>
              <a:buChar char="–"/>
              <a:defRPr kumimoji="1" sz="3200">
                <a:solidFill>
                  <a:schemeClr val="tx1"/>
                </a:solidFill>
                <a:effectLst>
                  <a:outerShdw blurRad="38100" dist="38100" dir="2700000" algn="tl">
                    <a:srgbClr val="C0C0C0"/>
                  </a:outerShdw>
                </a:effectLst>
                <a:latin typeface="+mn-lt"/>
                <a:ea typeface="+mn-ea"/>
              </a:defRPr>
            </a:lvl5pPr>
            <a:lvl6pPr marL="2514600" indent="-228600" algn="l" rtl="0" fontAlgn="base">
              <a:spcBef>
                <a:spcPct val="20000"/>
              </a:spcBef>
              <a:spcAft>
                <a:spcPct val="0"/>
              </a:spcAft>
              <a:buClr>
                <a:schemeClr val="tx1"/>
              </a:buClr>
              <a:buSzPct val="100000"/>
              <a:buChar char="–"/>
              <a:defRPr kumimoji="1" sz="3200">
                <a:solidFill>
                  <a:schemeClr val="tx1"/>
                </a:solidFill>
                <a:effectLst>
                  <a:outerShdw blurRad="38100" dist="38100" dir="2700000" algn="tl">
                    <a:srgbClr val="C0C0C0"/>
                  </a:outerShdw>
                </a:effectLst>
                <a:latin typeface="+mn-lt"/>
                <a:ea typeface="+mn-ea"/>
              </a:defRPr>
            </a:lvl6pPr>
            <a:lvl7pPr marL="2971800" indent="-228600" algn="l" rtl="0" fontAlgn="base">
              <a:spcBef>
                <a:spcPct val="20000"/>
              </a:spcBef>
              <a:spcAft>
                <a:spcPct val="0"/>
              </a:spcAft>
              <a:buClr>
                <a:schemeClr val="tx1"/>
              </a:buClr>
              <a:buSzPct val="100000"/>
              <a:buChar char="–"/>
              <a:defRPr kumimoji="1" sz="3200">
                <a:solidFill>
                  <a:schemeClr val="tx1"/>
                </a:solidFill>
                <a:effectLst>
                  <a:outerShdw blurRad="38100" dist="38100" dir="2700000" algn="tl">
                    <a:srgbClr val="C0C0C0"/>
                  </a:outerShdw>
                </a:effectLst>
                <a:latin typeface="+mn-lt"/>
                <a:ea typeface="+mn-ea"/>
              </a:defRPr>
            </a:lvl7pPr>
            <a:lvl8pPr marL="3429000" indent="-228600" algn="l" rtl="0" fontAlgn="base">
              <a:spcBef>
                <a:spcPct val="20000"/>
              </a:spcBef>
              <a:spcAft>
                <a:spcPct val="0"/>
              </a:spcAft>
              <a:buClr>
                <a:schemeClr val="tx1"/>
              </a:buClr>
              <a:buSzPct val="100000"/>
              <a:buChar char="–"/>
              <a:defRPr kumimoji="1" sz="3200">
                <a:solidFill>
                  <a:schemeClr val="tx1"/>
                </a:solidFill>
                <a:effectLst>
                  <a:outerShdw blurRad="38100" dist="38100" dir="2700000" algn="tl">
                    <a:srgbClr val="C0C0C0"/>
                  </a:outerShdw>
                </a:effectLst>
                <a:latin typeface="+mn-lt"/>
                <a:ea typeface="+mn-ea"/>
              </a:defRPr>
            </a:lvl8pPr>
            <a:lvl9pPr marL="3886200" indent="-228600" algn="l" rtl="0" fontAlgn="base">
              <a:spcBef>
                <a:spcPct val="20000"/>
              </a:spcBef>
              <a:spcAft>
                <a:spcPct val="0"/>
              </a:spcAft>
              <a:buClr>
                <a:schemeClr val="tx1"/>
              </a:buClr>
              <a:buSzPct val="100000"/>
              <a:buChar char="–"/>
              <a:defRPr kumimoji="1" sz="3200">
                <a:solidFill>
                  <a:schemeClr val="tx1"/>
                </a:solidFill>
                <a:effectLst>
                  <a:outerShdw blurRad="38100" dist="38100" dir="2700000" algn="tl">
                    <a:srgbClr val="C0C0C0"/>
                  </a:outerShdw>
                </a:effectLst>
                <a:latin typeface="+mn-lt"/>
                <a:ea typeface="+mn-ea"/>
              </a:defRPr>
            </a:lvl9pPr>
          </a:lstStyle>
          <a:p>
            <a:pPr marL="0" indent="0">
              <a:lnSpc>
                <a:spcPts val="2000"/>
              </a:lnSpc>
              <a:spcBef>
                <a:spcPts val="600"/>
              </a:spcBef>
              <a:buClr>
                <a:schemeClr val="hlink"/>
              </a:buClr>
              <a:buSzTx/>
              <a:buNone/>
              <a:defRPr/>
            </a:pPr>
            <a:r>
              <a:rPr lang="ja-JP" altLang="en-US" sz="1600"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大阪城東部地区のまちづくりに</a:t>
            </a:r>
            <a:br>
              <a:rPr lang="en-US" altLang="ja-JP" sz="1600"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br>
            <a:r>
              <a:rPr lang="ja-JP" altLang="en-US" sz="1600"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あわせて、森之宮車庫及び工場にある線路を有効活用し、既存の森ノ宮駅から延伸して</a:t>
            </a:r>
            <a:r>
              <a:rPr lang="en-US" altLang="ja-JP" sz="1600"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a:t>
            </a:r>
            <a:r>
              <a:rPr lang="ja-JP" altLang="en-US" sz="1600"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仮称</a:t>
            </a:r>
            <a:r>
              <a:rPr lang="en-US" altLang="ja-JP" sz="1600"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a:t>
            </a:r>
            <a:r>
              <a:rPr lang="ja-JP" altLang="en-US" sz="1600"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森之宮新駅を設置することにより、周辺地域の交通利便性の向上とより一層の活性化を図る。</a:t>
            </a:r>
            <a:endParaRPr lang="en-US" altLang="ja-JP" sz="1600" dirty="0">
              <a:solidFill>
                <a:schemeClr val="tx1">
                  <a:lumMod val="85000"/>
                  <a:lumOff val="15000"/>
                </a:schemeClr>
              </a:solidFill>
              <a:effectLst/>
              <a:latin typeface="BIZ UDPゴシック" panose="020B0400000000000000" pitchFamily="50" charset="-128"/>
              <a:ea typeface="BIZ UDPゴシック" panose="020B0400000000000000" pitchFamily="50" charset="-128"/>
            </a:endParaRPr>
          </a:p>
        </p:txBody>
      </p:sp>
      <p:sp>
        <p:nvSpPr>
          <p:cNvPr id="44" name="テキスト ボックス 43">
            <a:extLst>
              <a:ext uri="{FF2B5EF4-FFF2-40B4-BE49-F238E27FC236}">
                <a16:creationId xmlns:a16="http://schemas.microsoft.com/office/drawing/2014/main" id="{9215875D-BC0F-48BC-92E3-DAFAB53CA06E}"/>
              </a:ext>
            </a:extLst>
          </p:cNvPr>
          <p:cNvSpPr txBox="1"/>
          <p:nvPr/>
        </p:nvSpPr>
        <p:spPr>
          <a:xfrm>
            <a:off x="-4646" y="4706066"/>
            <a:ext cx="1115680" cy="338554"/>
          </a:xfrm>
          <a:prstGeom prst="rect">
            <a:avLst/>
          </a:prstGeom>
          <a:noFill/>
        </p:spPr>
        <p:txBody>
          <a:bodyPr wrap="square">
            <a:spAutoFit/>
          </a:bodyPr>
          <a:lstStyle/>
          <a:p>
            <a:r>
              <a:rPr lang="en-US" altLang="ja-JP" sz="1600" dirty="0">
                <a:latin typeface="BIZ UDPゴシック" panose="020B0400000000000000" pitchFamily="50" charset="-128"/>
                <a:ea typeface="BIZ UDPゴシック" panose="020B0400000000000000" pitchFamily="50" charset="-128"/>
              </a:rPr>
              <a:t>(4)</a:t>
            </a:r>
            <a:r>
              <a:rPr lang="ja-JP" altLang="en-US" sz="1600" dirty="0">
                <a:latin typeface="BIZ UDPゴシック" panose="020B0400000000000000" pitchFamily="50" charset="-128"/>
                <a:ea typeface="BIZ UDPゴシック" panose="020B0400000000000000" pitchFamily="50" charset="-128"/>
              </a:rPr>
              <a:t>構造</a:t>
            </a:r>
            <a:endParaRPr lang="en-US" altLang="ja-JP" sz="1600" dirty="0">
              <a:latin typeface="BIZ UDPゴシック" panose="020B0400000000000000" pitchFamily="50" charset="-128"/>
              <a:ea typeface="BIZ UDPゴシック" panose="020B0400000000000000" pitchFamily="50" charset="-128"/>
            </a:endParaRPr>
          </a:p>
        </p:txBody>
      </p:sp>
      <p:sp>
        <p:nvSpPr>
          <p:cNvPr id="45" name="テキスト ボックス 44">
            <a:extLst>
              <a:ext uri="{FF2B5EF4-FFF2-40B4-BE49-F238E27FC236}">
                <a16:creationId xmlns:a16="http://schemas.microsoft.com/office/drawing/2014/main" id="{A339C9BF-68E8-4DC1-A6A6-721CE95FD8E2}"/>
              </a:ext>
            </a:extLst>
          </p:cNvPr>
          <p:cNvSpPr txBox="1"/>
          <p:nvPr/>
        </p:nvSpPr>
        <p:spPr>
          <a:xfrm>
            <a:off x="384536" y="5039792"/>
            <a:ext cx="2262238" cy="338554"/>
          </a:xfrm>
          <a:prstGeom prst="rect">
            <a:avLst/>
          </a:prstGeom>
          <a:noFill/>
        </p:spPr>
        <p:txBody>
          <a:bodyPr wrap="square">
            <a:spAutoFit/>
          </a:bodyPr>
          <a:lstStyle/>
          <a:p>
            <a:r>
              <a:rPr lang="ja-JP" altLang="en-US" sz="1600" dirty="0">
                <a:latin typeface="BIZ UDPゴシック" panose="020B0400000000000000" pitchFamily="50" charset="-128"/>
                <a:ea typeface="BIZ UDPゴシック" panose="020B0400000000000000" pitchFamily="50" charset="-128"/>
              </a:rPr>
              <a:t>地上駅・単線ホーム</a:t>
            </a:r>
            <a:endParaRPr lang="en-US" altLang="ja-JP" sz="1600" dirty="0">
              <a:latin typeface="BIZ UDPゴシック" panose="020B0400000000000000" pitchFamily="50" charset="-128"/>
              <a:ea typeface="BIZ UDPゴシック" panose="020B0400000000000000" pitchFamily="50" charset="-128"/>
            </a:endParaRPr>
          </a:p>
        </p:txBody>
      </p:sp>
      <p:sp>
        <p:nvSpPr>
          <p:cNvPr id="46" name="テキスト ボックス 45">
            <a:extLst>
              <a:ext uri="{FF2B5EF4-FFF2-40B4-BE49-F238E27FC236}">
                <a16:creationId xmlns:a16="http://schemas.microsoft.com/office/drawing/2014/main" id="{0BBDA317-FD3E-489D-8D82-7415C2F5490A}"/>
              </a:ext>
            </a:extLst>
          </p:cNvPr>
          <p:cNvSpPr txBox="1"/>
          <p:nvPr/>
        </p:nvSpPr>
        <p:spPr>
          <a:xfrm>
            <a:off x="-4646" y="3738591"/>
            <a:ext cx="1547684" cy="338554"/>
          </a:xfrm>
          <a:prstGeom prst="rect">
            <a:avLst/>
          </a:prstGeom>
          <a:noFill/>
        </p:spPr>
        <p:txBody>
          <a:bodyPr wrap="square">
            <a:spAutoFit/>
          </a:bodyPr>
          <a:lstStyle/>
          <a:p>
            <a:r>
              <a:rPr lang="en-US" altLang="ja-JP" sz="1600" dirty="0">
                <a:latin typeface="BIZ UDPゴシック" panose="020B0400000000000000" pitchFamily="50" charset="-128"/>
                <a:ea typeface="BIZ UDPゴシック" panose="020B0400000000000000" pitchFamily="50" charset="-128"/>
              </a:rPr>
              <a:t>(3)</a:t>
            </a:r>
            <a:r>
              <a:rPr lang="ja-JP" altLang="en-US" sz="1600" dirty="0">
                <a:latin typeface="BIZ UDPゴシック" panose="020B0400000000000000" pitchFamily="50" charset="-128"/>
                <a:ea typeface="BIZ UDPゴシック" panose="020B0400000000000000" pitchFamily="50" charset="-128"/>
              </a:rPr>
              <a:t>新駅位置</a:t>
            </a:r>
            <a:endParaRPr lang="en-US" altLang="ja-JP" sz="1600" dirty="0">
              <a:latin typeface="BIZ UDPゴシック" panose="020B0400000000000000" pitchFamily="50" charset="-128"/>
              <a:ea typeface="BIZ UDPゴシック" panose="020B0400000000000000" pitchFamily="50" charset="-128"/>
            </a:endParaRPr>
          </a:p>
        </p:txBody>
      </p:sp>
      <p:sp>
        <p:nvSpPr>
          <p:cNvPr id="47" name="コンテンツ プレースホルダー 2">
            <a:extLst>
              <a:ext uri="{FF2B5EF4-FFF2-40B4-BE49-F238E27FC236}">
                <a16:creationId xmlns:a16="http://schemas.microsoft.com/office/drawing/2014/main" id="{8CE01FB5-BA20-4CD2-9783-1BB2608EDE67}"/>
              </a:ext>
            </a:extLst>
          </p:cNvPr>
          <p:cNvSpPr txBox="1">
            <a:spLocks/>
          </p:cNvSpPr>
          <p:nvPr/>
        </p:nvSpPr>
        <p:spPr bwMode="auto">
          <a:xfrm>
            <a:off x="384536" y="4078476"/>
            <a:ext cx="3025694" cy="728561"/>
          </a:xfrm>
          <a:prstGeom prst="rect">
            <a:avLst/>
          </a:prstGeom>
          <a:noFill/>
          <a:ln>
            <a:noFill/>
          </a:ln>
          <a:effectLst/>
        </p:spPr>
        <p:txBody>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kumimoji="1"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kumimoji="1" sz="3200">
                <a:solidFill>
                  <a:schemeClr val="tx1"/>
                </a:solidFill>
                <a:effectLst>
                  <a:outerShdw blurRad="38100" dist="38100" dir="2700000" algn="tl">
                    <a:srgbClr val="C0C0C0"/>
                  </a:outerShdw>
                </a:effectLst>
                <a:latin typeface="+mn-lt"/>
                <a:ea typeface="+mn-ea"/>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kumimoji="1" sz="3200">
                <a:solidFill>
                  <a:schemeClr val="tx1"/>
                </a:solidFill>
                <a:effectLst>
                  <a:outerShdw blurRad="38100" dist="38100" dir="2700000" algn="tl">
                    <a:srgbClr val="C0C0C0"/>
                  </a:outerShdw>
                </a:effectLst>
                <a:latin typeface="+mn-lt"/>
                <a:ea typeface="+mn-ea"/>
              </a:defRPr>
            </a:lvl3pPr>
            <a:lvl4pPr marL="1600200" indent="-228600" algn="l" rtl="0" eaLnBrk="0" fontAlgn="base" hangingPunct="0">
              <a:spcBef>
                <a:spcPct val="20000"/>
              </a:spcBef>
              <a:spcAft>
                <a:spcPct val="0"/>
              </a:spcAft>
              <a:buClr>
                <a:schemeClr val="tx1"/>
              </a:buClr>
              <a:buSzPct val="100000"/>
              <a:buChar char="•"/>
              <a:defRPr kumimoji="1" sz="3200">
                <a:solidFill>
                  <a:schemeClr val="tx1"/>
                </a:solidFill>
                <a:effectLst>
                  <a:outerShdw blurRad="38100" dist="38100" dir="2700000" algn="tl">
                    <a:srgbClr val="C0C0C0"/>
                  </a:outerShdw>
                </a:effectLst>
                <a:latin typeface="+mn-lt"/>
                <a:ea typeface="+mn-ea"/>
              </a:defRPr>
            </a:lvl4pPr>
            <a:lvl5pPr marL="2057400" indent="-228600" algn="l" rtl="0" eaLnBrk="0" fontAlgn="base" hangingPunct="0">
              <a:spcBef>
                <a:spcPct val="20000"/>
              </a:spcBef>
              <a:spcAft>
                <a:spcPct val="0"/>
              </a:spcAft>
              <a:buClr>
                <a:schemeClr val="tx1"/>
              </a:buClr>
              <a:buSzPct val="100000"/>
              <a:buChar char="–"/>
              <a:defRPr kumimoji="1" sz="3200">
                <a:solidFill>
                  <a:schemeClr val="tx1"/>
                </a:solidFill>
                <a:effectLst>
                  <a:outerShdw blurRad="38100" dist="38100" dir="2700000" algn="tl">
                    <a:srgbClr val="C0C0C0"/>
                  </a:outerShdw>
                </a:effectLst>
                <a:latin typeface="+mn-lt"/>
                <a:ea typeface="+mn-ea"/>
              </a:defRPr>
            </a:lvl5pPr>
            <a:lvl6pPr marL="2514600" indent="-228600" algn="l" rtl="0" fontAlgn="base">
              <a:spcBef>
                <a:spcPct val="20000"/>
              </a:spcBef>
              <a:spcAft>
                <a:spcPct val="0"/>
              </a:spcAft>
              <a:buClr>
                <a:schemeClr val="tx1"/>
              </a:buClr>
              <a:buSzPct val="100000"/>
              <a:buChar char="–"/>
              <a:defRPr kumimoji="1" sz="3200">
                <a:solidFill>
                  <a:schemeClr val="tx1"/>
                </a:solidFill>
                <a:effectLst>
                  <a:outerShdw blurRad="38100" dist="38100" dir="2700000" algn="tl">
                    <a:srgbClr val="C0C0C0"/>
                  </a:outerShdw>
                </a:effectLst>
                <a:latin typeface="+mn-lt"/>
                <a:ea typeface="+mn-ea"/>
              </a:defRPr>
            </a:lvl6pPr>
            <a:lvl7pPr marL="2971800" indent="-228600" algn="l" rtl="0" fontAlgn="base">
              <a:spcBef>
                <a:spcPct val="20000"/>
              </a:spcBef>
              <a:spcAft>
                <a:spcPct val="0"/>
              </a:spcAft>
              <a:buClr>
                <a:schemeClr val="tx1"/>
              </a:buClr>
              <a:buSzPct val="100000"/>
              <a:buChar char="–"/>
              <a:defRPr kumimoji="1" sz="3200">
                <a:solidFill>
                  <a:schemeClr val="tx1"/>
                </a:solidFill>
                <a:effectLst>
                  <a:outerShdw blurRad="38100" dist="38100" dir="2700000" algn="tl">
                    <a:srgbClr val="C0C0C0"/>
                  </a:outerShdw>
                </a:effectLst>
                <a:latin typeface="+mn-lt"/>
                <a:ea typeface="+mn-ea"/>
              </a:defRPr>
            </a:lvl7pPr>
            <a:lvl8pPr marL="3429000" indent="-228600" algn="l" rtl="0" fontAlgn="base">
              <a:spcBef>
                <a:spcPct val="20000"/>
              </a:spcBef>
              <a:spcAft>
                <a:spcPct val="0"/>
              </a:spcAft>
              <a:buClr>
                <a:schemeClr val="tx1"/>
              </a:buClr>
              <a:buSzPct val="100000"/>
              <a:buChar char="–"/>
              <a:defRPr kumimoji="1" sz="3200">
                <a:solidFill>
                  <a:schemeClr val="tx1"/>
                </a:solidFill>
                <a:effectLst>
                  <a:outerShdw blurRad="38100" dist="38100" dir="2700000" algn="tl">
                    <a:srgbClr val="C0C0C0"/>
                  </a:outerShdw>
                </a:effectLst>
                <a:latin typeface="+mn-lt"/>
                <a:ea typeface="+mn-ea"/>
              </a:defRPr>
            </a:lvl8pPr>
            <a:lvl9pPr marL="3886200" indent="-228600" algn="l" rtl="0" fontAlgn="base">
              <a:spcBef>
                <a:spcPct val="20000"/>
              </a:spcBef>
              <a:spcAft>
                <a:spcPct val="0"/>
              </a:spcAft>
              <a:buClr>
                <a:schemeClr val="tx1"/>
              </a:buClr>
              <a:buSzPct val="100000"/>
              <a:buChar char="–"/>
              <a:defRPr kumimoji="1" sz="3200">
                <a:solidFill>
                  <a:schemeClr val="tx1"/>
                </a:solidFill>
                <a:effectLst>
                  <a:outerShdw blurRad="38100" dist="38100" dir="2700000" algn="tl">
                    <a:srgbClr val="C0C0C0"/>
                  </a:outerShdw>
                </a:effectLst>
                <a:latin typeface="+mn-lt"/>
                <a:ea typeface="+mn-ea"/>
              </a:defRPr>
            </a:lvl9pPr>
          </a:lstStyle>
          <a:p>
            <a:pPr marL="0" indent="0">
              <a:lnSpc>
                <a:spcPts val="2000"/>
              </a:lnSpc>
              <a:spcBef>
                <a:spcPts val="600"/>
              </a:spcBef>
              <a:buClr>
                <a:schemeClr val="hlink"/>
              </a:buClr>
              <a:buSzTx/>
              <a:buNone/>
              <a:defRPr/>
            </a:pPr>
            <a:r>
              <a:rPr lang="ja-JP" altLang="en-US" sz="1600"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大阪市城東区森之宮一丁目</a:t>
            </a:r>
            <a:endParaRPr lang="en-US" altLang="ja-JP" sz="1600" dirty="0">
              <a:solidFill>
                <a:schemeClr val="tx1">
                  <a:lumMod val="85000"/>
                  <a:lumOff val="15000"/>
                </a:schemeClr>
              </a:solidFill>
              <a:effectLst/>
              <a:latin typeface="BIZ UDPゴシック" panose="020B0400000000000000" pitchFamily="50" charset="-128"/>
              <a:ea typeface="BIZ UDPゴシック" panose="020B0400000000000000" pitchFamily="50" charset="-128"/>
            </a:endParaRPr>
          </a:p>
          <a:p>
            <a:pPr marL="0" indent="0">
              <a:lnSpc>
                <a:spcPts val="2000"/>
              </a:lnSpc>
              <a:spcBef>
                <a:spcPts val="600"/>
              </a:spcBef>
              <a:buClr>
                <a:schemeClr val="hlink"/>
              </a:buClr>
              <a:buSzTx/>
              <a:buNone/>
              <a:defRPr/>
            </a:pPr>
            <a:r>
              <a:rPr lang="en-US" altLang="ja-JP" sz="1600"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a:t>
            </a:r>
            <a:r>
              <a:rPr lang="ja-JP" altLang="en-US" sz="1600"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森之宮車庫及び工場内</a:t>
            </a:r>
            <a:r>
              <a:rPr lang="en-US" altLang="ja-JP" sz="1600"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a:t>
            </a:r>
          </a:p>
        </p:txBody>
      </p:sp>
      <p:sp>
        <p:nvSpPr>
          <p:cNvPr id="48" name="テキスト ボックス 47">
            <a:extLst>
              <a:ext uri="{FF2B5EF4-FFF2-40B4-BE49-F238E27FC236}">
                <a16:creationId xmlns:a16="http://schemas.microsoft.com/office/drawing/2014/main" id="{D734C3E9-3ACE-4AC3-AAE6-0B95CD44C0A0}"/>
              </a:ext>
            </a:extLst>
          </p:cNvPr>
          <p:cNvSpPr txBox="1"/>
          <p:nvPr/>
        </p:nvSpPr>
        <p:spPr>
          <a:xfrm>
            <a:off x="-4646" y="2491112"/>
            <a:ext cx="1547684" cy="338554"/>
          </a:xfrm>
          <a:prstGeom prst="rect">
            <a:avLst/>
          </a:prstGeom>
          <a:noFill/>
        </p:spPr>
        <p:txBody>
          <a:bodyPr wrap="square">
            <a:spAutoFit/>
          </a:bodyPr>
          <a:lstStyle/>
          <a:p>
            <a:r>
              <a:rPr lang="en-US" altLang="ja-JP" sz="1600" dirty="0">
                <a:latin typeface="BIZ UDPゴシック" panose="020B0400000000000000" pitchFamily="50" charset="-128"/>
                <a:ea typeface="BIZ UDPゴシック" panose="020B0400000000000000" pitchFamily="50" charset="-128"/>
              </a:rPr>
              <a:t>(2)</a:t>
            </a:r>
            <a:r>
              <a:rPr lang="ja-JP" altLang="en-US" sz="1600" dirty="0">
                <a:latin typeface="BIZ UDPゴシック" panose="020B0400000000000000" pitchFamily="50" charset="-128"/>
                <a:ea typeface="BIZ UDPゴシック" panose="020B0400000000000000" pitchFamily="50" charset="-128"/>
              </a:rPr>
              <a:t>整備内容</a:t>
            </a:r>
            <a:endParaRPr lang="en-US" altLang="ja-JP" sz="1600" dirty="0">
              <a:latin typeface="BIZ UDPゴシック" panose="020B0400000000000000" pitchFamily="50" charset="-128"/>
              <a:ea typeface="BIZ UDPゴシック" panose="020B0400000000000000" pitchFamily="50" charset="-128"/>
            </a:endParaRPr>
          </a:p>
        </p:txBody>
      </p:sp>
      <p:sp>
        <p:nvSpPr>
          <p:cNvPr id="49" name="コンテンツ プレースホルダー 2">
            <a:extLst>
              <a:ext uri="{FF2B5EF4-FFF2-40B4-BE49-F238E27FC236}">
                <a16:creationId xmlns:a16="http://schemas.microsoft.com/office/drawing/2014/main" id="{DE9096CF-4ECE-4EDB-8188-BBE20CEEC90D}"/>
              </a:ext>
            </a:extLst>
          </p:cNvPr>
          <p:cNvSpPr txBox="1">
            <a:spLocks/>
          </p:cNvSpPr>
          <p:nvPr/>
        </p:nvSpPr>
        <p:spPr bwMode="auto">
          <a:xfrm>
            <a:off x="384536" y="2801116"/>
            <a:ext cx="3545215" cy="1015227"/>
          </a:xfrm>
          <a:prstGeom prst="rect">
            <a:avLst/>
          </a:prstGeom>
          <a:noFill/>
          <a:ln>
            <a:noFill/>
          </a:ln>
          <a:effectLst/>
        </p:spPr>
        <p:txBody>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kumimoji="1"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kumimoji="1" sz="3200">
                <a:solidFill>
                  <a:schemeClr val="tx1"/>
                </a:solidFill>
                <a:effectLst>
                  <a:outerShdw blurRad="38100" dist="38100" dir="2700000" algn="tl">
                    <a:srgbClr val="C0C0C0"/>
                  </a:outerShdw>
                </a:effectLst>
                <a:latin typeface="+mn-lt"/>
                <a:ea typeface="+mn-ea"/>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kumimoji="1" sz="3200">
                <a:solidFill>
                  <a:schemeClr val="tx1"/>
                </a:solidFill>
                <a:effectLst>
                  <a:outerShdw blurRad="38100" dist="38100" dir="2700000" algn="tl">
                    <a:srgbClr val="C0C0C0"/>
                  </a:outerShdw>
                </a:effectLst>
                <a:latin typeface="+mn-lt"/>
                <a:ea typeface="+mn-ea"/>
              </a:defRPr>
            </a:lvl3pPr>
            <a:lvl4pPr marL="1600200" indent="-228600" algn="l" rtl="0" eaLnBrk="0" fontAlgn="base" hangingPunct="0">
              <a:spcBef>
                <a:spcPct val="20000"/>
              </a:spcBef>
              <a:spcAft>
                <a:spcPct val="0"/>
              </a:spcAft>
              <a:buClr>
                <a:schemeClr val="tx1"/>
              </a:buClr>
              <a:buSzPct val="100000"/>
              <a:buChar char="•"/>
              <a:defRPr kumimoji="1" sz="3200">
                <a:solidFill>
                  <a:schemeClr val="tx1"/>
                </a:solidFill>
                <a:effectLst>
                  <a:outerShdw blurRad="38100" dist="38100" dir="2700000" algn="tl">
                    <a:srgbClr val="C0C0C0"/>
                  </a:outerShdw>
                </a:effectLst>
                <a:latin typeface="+mn-lt"/>
                <a:ea typeface="+mn-ea"/>
              </a:defRPr>
            </a:lvl4pPr>
            <a:lvl5pPr marL="2057400" indent="-228600" algn="l" rtl="0" eaLnBrk="0" fontAlgn="base" hangingPunct="0">
              <a:spcBef>
                <a:spcPct val="20000"/>
              </a:spcBef>
              <a:spcAft>
                <a:spcPct val="0"/>
              </a:spcAft>
              <a:buClr>
                <a:schemeClr val="tx1"/>
              </a:buClr>
              <a:buSzPct val="100000"/>
              <a:buChar char="–"/>
              <a:defRPr kumimoji="1" sz="3200">
                <a:solidFill>
                  <a:schemeClr val="tx1"/>
                </a:solidFill>
                <a:effectLst>
                  <a:outerShdw blurRad="38100" dist="38100" dir="2700000" algn="tl">
                    <a:srgbClr val="C0C0C0"/>
                  </a:outerShdw>
                </a:effectLst>
                <a:latin typeface="+mn-lt"/>
                <a:ea typeface="+mn-ea"/>
              </a:defRPr>
            </a:lvl5pPr>
            <a:lvl6pPr marL="2514600" indent="-228600" algn="l" rtl="0" fontAlgn="base">
              <a:spcBef>
                <a:spcPct val="20000"/>
              </a:spcBef>
              <a:spcAft>
                <a:spcPct val="0"/>
              </a:spcAft>
              <a:buClr>
                <a:schemeClr val="tx1"/>
              </a:buClr>
              <a:buSzPct val="100000"/>
              <a:buChar char="–"/>
              <a:defRPr kumimoji="1" sz="3200">
                <a:solidFill>
                  <a:schemeClr val="tx1"/>
                </a:solidFill>
                <a:effectLst>
                  <a:outerShdw blurRad="38100" dist="38100" dir="2700000" algn="tl">
                    <a:srgbClr val="C0C0C0"/>
                  </a:outerShdw>
                </a:effectLst>
                <a:latin typeface="+mn-lt"/>
                <a:ea typeface="+mn-ea"/>
              </a:defRPr>
            </a:lvl6pPr>
            <a:lvl7pPr marL="2971800" indent="-228600" algn="l" rtl="0" fontAlgn="base">
              <a:spcBef>
                <a:spcPct val="20000"/>
              </a:spcBef>
              <a:spcAft>
                <a:spcPct val="0"/>
              </a:spcAft>
              <a:buClr>
                <a:schemeClr val="tx1"/>
              </a:buClr>
              <a:buSzPct val="100000"/>
              <a:buChar char="–"/>
              <a:defRPr kumimoji="1" sz="3200">
                <a:solidFill>
                  <a:schemeClr val="tx1"/>
                </a:solidFill>
                <a:effectLst>
                  <a:outerShdw blurRad="38100" dist="38100" dir="2700000" algn="tl">
                    <a:srgbClr val="C0C0C0"/>
                  </a:outerShdw>
                </a:effectLst>
                <a:latin typeface="+mn-lt"/>
                <a:ea typeface="+mn-ea"/>
              </a:defRPr>
            </a:lvl7pPr>
            <a:lvl8pPr marL="3429000" indent="-228600" algn="l" rtl="0" fontAlgn="base">
              <a:spcBef>
                <a:spcPct val="20000"/>
              </a:spcBef>
              <a:spcAft>
                <a:spcPct val="0"/>
              </a:spcAft>
              <a:buClr>
                <a:schemeClr val="tx1"/>
              </a:buClr>
              <a:buSzPct val="100000"/>
              <a:buChar char="–"/>
              <a:defRPr kumimoji="1" sz="3200">
                <a:solidFill>
                  <a:schemeClr val="tx1"/>
                </a:solidFill>
                <a:effectLst>
                  <a:outerShdw blurRad="38100" dist="38100" dir="2700000" algn="tl">
                    <a:srgbClr val="C0C0C0"/>
                  </a:outerShdw>
                </a:effectLst>
                <a:latin typeface="+mn-lt"/>
                <a:ea typeface="+mn-ea"/>
              </a:defRPr>
            </a:lvl8pPr>
            <a:lvl9pPr marL="3886200" indent="-228600" algn="l" rtl="0" fontAlgn="base">
              <a:spcBef>
                <a:spcPct val="20000"/>
              </a:spcBef>
              <a:spcAft>
                <a:spcPct val="0"/>
              </a:spcAft>
              <a:buClr>
                <a:schemeClr val="tx1"/>
              </a:buClr>
              <a:buSzPct val="100000"/>
              <a:buChar char="–"/>
              <a:defRPr kumimoji="1" sz="3200">
                <a:solidFill>
                  <a:schemeClr val="tx1"/>
                </a:solidFill>
                <a:effectLst>
                  <a:outerShdw blurRad="38100" dist="38100" dir="2700000" algn="tl">
                    <a:srgbClr val="C0C0C0"/>
                  </a:outerShdw>
                </a:effectLst>
                <a:latin typeface="+mn-lt"/>
                <a:ea typeface="+mn-ea"/>
              </a:defRPr>
            </a:lvl9pPr>
          </a:lstStyle>
          <a:p>
            <a:pPr marL="0" indent="0">
              <a:lnSpc>
                <a:spcPts val="2000"/>
              </a:lnSpc>
              <a:spcBef>
                <a:spcPts val="600"/>
              </a:spcBef>
              <a:buClr>
                <a:schemeClr val="hlink"/>
              </a:buClr>
              <a:buSzTx/>
              <a:buNone/>
              <a:defRPr/>
            </a:pPr>
            <a:r>
              <a:rPr lang="ja-JP" altLang="en-US" sz="1600"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・新駅の設置</a:t>
            </a:r>
            <a:endParaRPr lang="en-US" altLang="ja-JP" sz="1600" dirty="0">
              <a:solidFill>
                <a:schemeClr val="tx1">
                  <a:lumMod val="85000"/>
                  <a:lumOff val="15000"/>
                </a:schemeClr>
              </a:solidFill>
              <a:effectLst/>
              <a:latin typeface="BIZ UDPゴシック" panose="020B0400000000000000" pitchFamily="50" charset="-128"/>
              <a:ea typeface="BIZ UDPゴシック" panose="020B0400000000000000" pitchFamily="50" charset="-128"/>
            </a:endParaRPr>
          </a:p>
          <a:p>
            <a:pPr marL="0" indent="0">
              <a:lnSpc>
                <a:spcPts val="2000"/>
              </a:lnSpc>
              <a:spcBef>
                <a:spcPts val="600"/>
              </a:spcBef>
              <a:buClr>
                <a:schemeClr val="hlink"/>
              </a:buClr>
              <a:buSzTx/>
              <a:buNone/>
              <a:defRPr/>
            </a:pPr>
            <a:r>
              <a:rPr lang="ja-JP" altLang="en-US" sz="1600"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・森ノ宮駅～森之宮車庫及び工場の</a:t>
            </a:r>
            <a:br>
              <a:rPr lang="en-US" altLang="ja-JP" sz="1600"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br>
            <a:r>
              <a:rPr lang="en-US" altLang="ja-JP" sz="1600"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 </a:t>
            </a:r>
            <a:r>
              <a:rPr lang="ja-JP" altLang="en-US" sz="1600" dirty="0">
                <a:solidFill>
                  <a:schemeClr val="tx1">
                    <a:lumMod val="85000"/>
                    <a:lumOff val="15000"/>
                  </a:schemeClr>
                </a:solidFill>
                <a:effectLst/>
                <a:latin typeface="BIZ UDPゴシック" panose="020B0400000000000000" pitchFamily="50" charset="-128"/>
                <a:ea typeface="BIZ UDPゴシック" panose="020B0400000000000000" pitchFamily="50" charset="-128"/>
              </a:rPr>
              <a:t>既設車庫線を改良し営業線化</a:t>
            </a:r>
            <a:endParaRPr lang="en-US" altLang="ja-JP" sz="1600" dirty="0">
              <a:solidFill>
                <a:schemeClr val="tx1">
                  <a:lumMod val="85000"/>
                  <a:lumOff val="15000"/>
                </a:schemeClr>
              </a:solidFill>
              <a:effectLst/>
              <a:latin typeface="BIZ UDPゴシック" panose="020B0400000000000000" pitchFamily="50" charset="-128"/>
              <a:ea typeface="BIZ UDPゴシック" panose="020B0400000000000000" pitchFamily="50" charset="-128"/>
            </a:endParaRPr>
          </a:p>
        </p:txBody>
      </p:sp>
      <p:sp>
        <p:nvSpPr>
          <p:cNvPr id="50" name="テキスト ボックス 49">
            <a:extLst>
              <a:ext uri="{FF2B5EF4-FFF2-40B4-BE49-F238E27FC236}">
                <a16:creationId xmlns:a16="http://schemas.microsoft.com/office/drawing/2014/main" id="{EF5220EC-B179-4010-9245-116578CA6C44}"/>
              </a:ext>
            </a:extLst>
          </p:cNvPr>
          <p:cNvSpPr txBox="1"/>
          <p:nvPr/>
        </p:nvSpPr>
        <p:spPr>
          <a:xfrm>
            <a:off x="-4646" y="5435595"/>
            <a:ext cx="2116522" cy="338554"/>
          </a:xfrm>
          <a:prstGeom prst="rect">
            <a:avLst/>
          </a:prstGeom>
          <a:noFill/>
        </p:spPr>
        <p:txBody>
          <a:bodyPr wrap="square">
            <a:spAutoFit/>
          </a:bodyPr>
          <a:lstStyle/>
          <a:p>
            <a:r>
              <a:rPr lang="en-US" altLang="ja-JP" sz="1600" dirty="0">
                <a:latin typeface="BIZ UDPゴシック" panose="020B0400000000000000" pitchFamily="50" charset="-128"/>
                <a:ea typeface="BIZ UDPゴシック" panose="020B0400000000000000" pitchFamily="50" charset="-128"/>
              </a:rPr>
              <a:t>(5)</a:t>
            </a:r>
            <a:r>
              <a:rPr lang="ja-JP" altLang="en-US" sz="1600" dirty="0">
                <a:latin typeface="BIZ UDPゴシック" panose="020B0400000000000000" pitchFamily="50" charset="-128"/>
                <a:ea typeface="BIZ UDPゴシック" panose="020B0400000000000000" pitchFamily="50" charset="-128"/>
              </a:rPr>
              <a:t>整備・営業主体</a:t>
            </a:r>
            <a:endParaRPr lang="en-US" altLang="ja-JP" sz="1600" dirty="0">
              <a:latin typeface="BIZ UDPゴシック" panose="020B0400000000000000" pitchFamily="50" charset="-128"/>
              <a:ea typeface="BIZ UDPゴシック" panose="020B0400000000000000" pitchFamily="50" charset="-128"/>
            </a:endParaRPr>
          </a:p>
        </p:txBody>
      </p:sp>
      <p:sp>
        <p:nvSpPr>
          <p:cNvPr id="51" name="テキスト ボックス 50">
            <a:extLst>
              <a:ext uri="{FF2B5EF4-FFF2-40B4-BE49-F238E27FC236}">
                <a16:creationId xmlns:a16="http://schemas.microsoft.com/office/drawing/2014/main" id="{B2D737AD-21BF-4F58-8943-D4FCC90B82AF}"/>
              </a:ext>
            </a:extLst>
          </p:cNvPr>
          <p:cNvSpPr txBox="1"/>
          <p:nvPr/>
        </p:nvSpPr>
        <p:spPr>
          <a:xfrm>
            <a:off x="347058" y="5777940"/>
            <a:ext cx="2262238" cy="338554"/>
          </a:xfrm>
          <a:prstGeom prst="rect">
            <a:avLst/>
          </a:prstGeom>
          <a:noFill/>
        </p:spPr>
        <p:txBody>
          <a:bodyPr wrap="square">
            <a:spAutoFit/>
          </a:bodyPr>
          <a:lstStyle/>
          <a:p>
            <a:r>
              <a:rPr lang="en-US" altLang="ja-JP" sz="1600" dirty="0">
                <a:latin typeface="BIZ UDPゴシック" panose="020B0400000000000000" pitchFamily="50" charset="-128"/>
                <a:ea typeface="BIZ UDPゴシック" panose="020B0400000000000000" pitchFamily="50" charset="-128"/>
              </a:rPr>
              <a:t>Osaka</a:t>
            </a:r>
            <a:r>
              <a:rPr lang="ja-JP" altLang="en-US" sz="1600" dirty="0">
                <a:latin typeface="BIZ UDPゴシック" panose="020B0400000000000000" pitchFamily="50" charset="-128"/>
                <a:ea typeface="BIZ UDPゴシック" panose="020B0400000000000000" pitchFamily="50" charset="-128"/>
              </a:rPr>
              <a:t> </a:t>
            </a:r>
            <a:r>
              <a:rPr lang="en-US" altLang="ja-JP" sz="1600" dirty="0">
                <a:latin typeface="BIZ UDPゴシック" panose="020B0400000000000000" pitchFamily="50" charset="-128"/>
                <a:ea typeface="BIZ UDPゴシック" panose="020B0400000000000000" pitchFamily="50" charset="-128"/>
              </a:rPr>
              <a:t>Metro</a:t>
            </a:r>
          </a:p>
        </p:txBody>
      </p:sp>
      <p:sp>
        <p:nvSpPr>
          <p:cNvPr id="71" name="テキスト ボックス 70">
            <a:extLst>
              <a:ext uri="{FF2B5EF4-FFF2-40B4-BE49-F238E27FC236}">
                <a16:creationId xmlns:a16="http://schemas.microsoft.com/office/drawing/2014/main" id="{A299D044-711F-42D1-93DA-889E7AE09D21}"/>
              </a:ext>
            </a:extLst>
          </p:cNvPr>
          <p:cNvSpPr txBox="1"/>
          <p:nvPr/>
        </p:nvSpPr>
        <p:spPr>
          <a:xfrm>
            <a:off x="-4646" y="6091163"/>
            <a:ext cx="1729910" cy="338554"/>
          </a:xfrm>
          <a:prstGeom prst="rect">
            <a:avLst/>
          </a:prstGeom>
          <a:noFill/>
        </p:spPr>
        <p:txBody>
          <a:bodyPr wrap="square">
            <a:spAutoFit/>
          </a:bodyPr>
          <a:lstStyle/>
          <a:p>
            <a:r>
              <a:rPr lang="en-US" altLang="ja-JP" sz="1600" dirty="0">
                <a:latin typeface="BIZ UDPゴシック" panose="020B0400000000000000" pitchFamily="50" charset="-128"/>
                <a:ea typeface="BIZ UDPゴシック" panose="020B0400000000000000" pitchFamily="50" charset="-128"/>
              </a:rPr>
              <a:t>(6)</a:t>
            </a:r>
            <a:r>
              <a:rPr lang="ja-JP" altLang="en-US" sz="1600" dirty="0">
                <a:latin typeface="BIZ UDPゴシック" panose="020B0400000000000000" pitchFamily="50" charset="-128"/>
                <a:ea typeface="BIZ UDPゴシック" panose="020B0400000000000000" pitchFamily="50" charset="-128"/>
              </a:rPr>
              <a:t>開業時期</a:t>
            </a:r>
            <a:endParaRPr lang="en-US" altLang="ja-JP" sz="1600" dirty="0">
              <a:latin typeface="BIZ UDPゴシック" panose="020B0400000000000000" pitchFamily="50" charset="-128"/>
              <a:ea typeface="BIZ UDPゴシック" panose="020B0400000000000000" pitchFamily="50" charset="-128"/>
            </a:endParaRPr>
          </a:p>
        </p:txBody>
      </p:sp>
      <p:sp>
        <p:nvSpPr>
          <p:cNvPr id="74" name="テキスト ボックス 73">
            <a:extLst>
              <a:ext uri="{FF2B5EF4-FFF2-40B4-BE49-F238E27FC236}">
                <a16:creationId xmlns:a16="http://schemas.microsoft.com/office/drawing/2014/main" id="{EA27925F-FBE1-4CEE-B1EE-B695DD65D0DD}"/>
              </a:ext>
            </a:extLst>
          </p:cNvPr>
          <p:cNvSpPr txBox="1"/>
          <p:nvPr/>
        </p:nvSpPr>
        <p:spPr>
          <a:xfrm>
            <a:off x="369376" y="6422272"/>
            <a:ext cx="2422280" cy="338554"/>
          </a:xfrm>
          <a:prstGeom prst="rect">
            <a:avLst/>
          </a:prstGeom>
          <a:noFill/>
        </p:spPr>
        <p:txBody>
          <a:bodyPr wrap="square">
            <a:spAutoFit/>
          </a:bodyPr>
          <a:lstStyle/>
          <a:p>
            <a:r>
              <a:rPr lang="en-US" altLang="ja-JP" sz="1600" dirty="0">
                <a:latin typeface="BIZ UDPゴシック" panose="020B0400000000000000" pitchFamily="50" charset="-128"/>
                <a:ea typeface="BIZ UDPゴシック" panose="020B0400000000000000" pitchFamily="50" charset="-128"/>
              </a:rPr>
              <a:t>2028</a:t>
            </a:r>
            <a:r>
              <a:rPr lang="ja-JP" altLang="en-US" sz="1600" dirty="0">
                <a:latin typeface="BIZ UDPゴシック" panose="020B0400000000000000" pitchFamily="50" charset="-128"/>
                <a:ea typeface="BIZ UDPゴシック" panose="020B0400000000000000" pitchFamily="50" charset="-128"/>
              </a:rPr>
              <a:t>年春</a:t>
            </a: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目標</a:t>
            </a:r>
            <a:r>
              <a:rPr lang="en-US" altLang="ja-JP" sz="1600" dirty="0">
                <a:latin typeface="BIZ UDPゴシック" panose="020B0400000000000000" pitchFamily="50" charset="-128"/>
                <a:ea typeface="BIZ UDPゴシック" panose="020B0400000000000000" pitchFamily="50" charset="-128"/>
              </a:rPr>
              <a:t>)</a:t>
            </a:r>
          </a:p>
        </p:txBody>
      </p:sp>
      <p:sp>
        <p:nvSpPr>
          <p:cNvPr id="76" name="スライド番号プレースホルダー 2">
            <a:extLst>
              <a:ext uri="{FF2B5EF4-FFF2-40B4-BE49-F238E27FC236}">
                <a16:creationId xmlns:a16="http://schemas.microsoft.com/office/drawing/2014/main" id="{20D0BBA6-9B98-4C09-85E8-F37BA49EE844}"/>
              </a:ext>
            </a:extLst>
          </p:cNvPr>
          <p:cNvSpPr>
            <a:spLocks noGrp="1"/>
          </p:cNvSpPr>
          <p:nvPr>
            <p:ph type="sldNum" sz="quarter" idx="12"/>
          </p:nvPr>
        </p:nvSpPr>
        <p:spPr>
          <a:xfrm>
            <a:off x="6905820" y="6356351"/>
            <a:ext cx="2057400" cy="365125"/>
          </a:xfrm>
        </p:spPr>
        <p:txBody>
          <a:bodyPr/>
          <a:lstStyle/>
          <a:p>
            <a:fld id="{8C848690-4F2E-4140-8098-AB257E06A568}" type="slidenum">
              <a:rPr kumimoji="1" lang="ja-JP" altLang="en-US" smtClean="0"/>
              <a:t>11</a:t>
            </a:fld>
            <a:endParaRPr kumimoji="1" lang="ja-JP" altLang="en-US"/>
          </a:p>
        </p:txBody>
      </p:sp>
      <p:sp>
        <p:nvSpPr>
          <p:cNvPr id="85" name="正方形/長方形 84">
            <a:extLst>
              <a:ext uri="{FF2B5EF4-FFF2-40B4-BE49-F238E27FC236}">
                <a16:creationId xmlns:a16="http://schemas.microsoft.com/office/drawing/2014/main" id="{6F237434-91DA-4C00-AC4E-7B8CE874951F}"/>
              </a:ext>
            </a:extLst>
          </p:cNvPr>
          <p:cNvSpPr/>
          <p:nvPr/>
        </p:nvSpPr>
        <p:spPr>
          <a:xfrm>
            <a:off x="4463224" y="4092779"/>
            <a:ext cx="964366" cy="66066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108000" anchor="ctr" anchorCtr="0"/>
          <a:lstStyle/>
          <a:p>
            <a:pPr algn="ctr" eaLnBrk="1" hangingPunct="1">
              <a:defRPr/>
            </a:pPr>
            <a:r>
              <a:rPr lang="en-US" altLang="ja-JP" sz="1100" b="1" dirty="0">
                <a:solidFill>
                  <a:schemeClr val="tx1"/>
                </a:solidFill>
                <a:latin typeface="メイリオ" panose="020B0604030504040204" pitchFamily="50" charset="-128"/>
                <a:ea typeface="メイリオ" panose="020B0604030504040204" pitchFamily="50" charset="-128"/>
              </a:rPr>
              <a:t>Osaka</a:t>
            </a:r>
            <a:r>
              <a:rPr lang="ja-JP" altLang="en-US" sz="1100" b="1" dirty="0">
                <a:solidFill>
                  <a:schemeClr val="tx1"/>
                </a:solidFill>
                <a:latin typeface="メイリオ" panose="020B0604030504040204" pitchFamily="50" charset="-128"/>
                <a:ea typeface="メイリオ" panose="020B0604030504040204" pitchFamily="50" charset="-128"/>
              </a:rPr>
              <a:t> </a:t>
            </a:r>
            <a:r>
              <a:rPr lang="en-US" altLang="ja-JP" sz="1100" b="1" dirty="0">
                <a:solidFill>
                  <a:schemeClr val="tx1"/>
                </a:solidFill>
                <a:latin typeface="メイリオ" panose="020B0604030504040204" pitchFamily="50" charset="-128"/>
                <a:ea typeface="メイリオ" panose="020B0604030504040204" pitchFamily="50" charset="-128"/>
              </a:rPr>
              <a:t>Metro</a:t>
            </a:r>
          </a:p>
          <a:p>
            <a:pPr algn="ctr" eaLnBrk="1" hangingPunct="1">
              <a:defRPr/>
            </a:pPr>
            <a:r>
              <a:rPr lang="ja-JP" altLang="en-US" sz="1100" b="1" dirty="0">
                <a:solidFill>
                  <a:schemeClr val="tx1"/>
                </a:solidFill>
                <a:latin typeface="メイリオ" panose="020B0604030504040204" pitchFamily="50" charset="-128"/>
                <a:ea typeface="メイリオ" panose="020B0604030504040204" pitchFamily="50" charset="-128"/>
              </a:rPr>
              <a:t>森ノ宮駅</a:t>
            </a:r>
            <a:endParaRPr lang="en-US" altLang="ja-JP" sz="1100" b="1" dirty="0">
              <a:solidFill>
                <a:schemeClr val="tx1"/>
              </a:solidFill>
              <a:latin typeface="メイリオ" panose="020B0604030504040204" pitchFamily="50" charset="-128"/>
              <a:ea typeface="メイリオ" panose="020B0604030504040204" pitchFamily="50" charset="-128"/>
            </a:endParaRPr>
          </a:p>
        </p:txBody>
      </p:sp>
      <p:cxnSp>
        <p:nvCxnSpPr>
          <p:cNvPr id="86" name="直線コネクタ 85">
            <a:extLst>
              <a:ext uri="{FF2B5EF4-FFF2-40B4-BE49-F238E27FC236}">
                <a16:creationId xmlns:a16="http://schemas.microsoft.com/office/drawing/2014/main" id="{0AC6498D-FC22-4658-9C2E-EA9B9DB94BA9}"/>
              </a:ext>
            </a:extLst>
          </p:cNvPr>
          <p:cNvCxnSpPr>
            <a:cxnSpLocks/>
          </p:cNvCxnSpPr>
          <p:nvPr/>
        </p:nvCxnSpPr>
        <p:spPr>
          <a:xfrm>
            <a:off x="5418386" y="4746550"/>
            <a:ext cx="170807" cy="173590"/>
          </a:xfrm>
          <a:prstGeom prst="line">
            <a:avLst/>
          </a:prstGeom>
          <a:ln w="19050">
            <a:solidFill>
              <a:schemeClr val="bg1"/>
            </a:solidFill>
            <a:tailEnd type="ova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8059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2">
            <a:extLst>
              <a:ext uri="{FF2B5EF4-FFF2-40B4-BE49-F238E27FC236}">
                <a16:creationId xmlns:a16="http://schemas.microsoft.com/office/drawing/2014/main" id="{5B8167B6-A362-41D3-9201-6D60EFCAE3A2}"/>
              </a:ext>
            </a:extLst>
          </p:cNvPr>
          <p:cNvSpPr txBox="1">
            <a:spLocks/>
          </p:cNvSpPr>
          <p:nvPr/>
        </p:nvSpPr>
        <p:spPr bwMode="auto">
          <a:xfrm>
            <a:off x="0" y="1793"/>
            <a:ext cx="9144000" cy="430124"/>
          </a:xfrm>
          <a:prstGeom prst="rect">
            <a:avLst/>
          </a:prstGeom>
          <a:solidFill>
            <a:schemeClr val="accent5">
              <a:lumMod val="75000"/>
            </a:schemeClr>
          </a:solidFill>
          <a:ln w="57150">
            <a:noFill/>
          </a:ln>
        </p:spPr>
        <p:txBody>
          <a:bodyPr anchor="ctr"/>
          <a:lstStyle>
            <a:defPPr>
              <a:defRPr lang="en-US"/>
            </a:defPPr>
            <a:lvl1pPr algn="ctr">
              <a:spcBef>
                <a:spcPct val="0"/>
              </a:spcBef>
              <a:buFontTx/>
              <a:buNone/>
              <a:defRPr kumimoji="1" sz="3600" b="1">
                <a:solidFill>
                  <a:schemeClr val="bg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Font typeface="Arial" panose="020B0604020202020204" pitchFamily="34" charset="0"/>
              <a:buChar char="–"/>
              <a:defRPr kumimoji="1" sz="2800">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latin typeface="Calibri" panose="020F0502020204030204" pitchFamily="34" charset="0"/>
                <a:ea typeface="ＭＳ Ｐゴシック" panose="020B0600070205080204" pitchFamily="50" charset="-128"/>
              </a:defRPr>
            </a:lvl9pPr>
          </a:lstStyle>
          <a:p>
            <a:pPr algn="l"/>
            <a:r>
              <a:rPr lang="en-US" altLang="ja-JP" sz="2400" dirty="0">
                <a:latin typeface="BIZ UDPゴシック" panose="020B0400000000000000" pitchFamily="50" charset="-128"/>
                <a:ea typeface="BIZ UDPゴシック" panose="020B0400000000000000" pitchFamily="50" charset="-128"/>
              </a:rPr>
              <a:t>(2)</a:t>
            </a:r>
            <a:r>
              <a:rPr lang="zh-TW" altLang="en-US" sz="2400" dirty="0">
                <a:latin typeface="BIZ UDPゴシック" panose="020B0400000000000000" pitchFamily="50" charset="-128"/>
                <a:ea typeface="BIZ UDPゴシック" panose="020B0400000000000000" pitchFamily="50" charset="-128"/>
              </a:rPr>
              <a:t>都市高速鉄道第</a:t>
            </a:r>
            <a:r>
              <a:rPr lang="en-US" altLang="zh-TW" sz="2400" dirty="0">
                <a:latin typeface="BIZ UDPゴシック" panose="020B0400000000000000" pitchFamily="50" charset="-128"/>
                <a:ea typeface="BIZ UDPゴシック" panose="020B0400000000000000" pitchFamily="50" charset="-128"/>
              </a:rPr>
              <a:t>4</a:t>
            </a:r>
            <a:r>
              <a:rPr lang="zh-TW" altLang="en-US" sz="2400" dirty="0">
                <a:latin typeface="BIZ UDPゴシック" panose="020B0400000000000000" pitchFamily="50" charset="-128"/>
                <a:ea typeface="BIZ UDPゴシック" panose="020B0400000000000000" pitchFamily="50" charset="-128"/>
              </a:rPr>
              <a:t>号線</a:t>
            </a:r>
            <a:r>
              <a:rPr lang="en-US" altLang="zh-TW" sz="2400" dirty="0">
                <a:latin typeface="BIZ UDPゴシック" panose="020B0400000000000000" pitchFamily="50" charset="-128"/>
                <a:ea typeface="BIZ UDPゴシック" panose="020B0400000000000000" pitchFamily="50" charset="-128"/>
              </a:rPr>
              <a:t>(</a:t>
            </a:r>
            <a:r>
              <a:rPr lang="zh-TW" altLang="en-US" sz="2400" dirty="0">
                <a:latin typeface="BIZ UDPゴシック" panose="020B0400000000000000" pitchFamily="50" charset="-128"/>
                <a:ea typeface="BIZ UDPゴシック" panose="020B0400000000000000" pitchFamily="50" charset="-128"/>
              </a:rPr>
              <a:t>中央線</a:t>
            </a:r>
            <a:r>
              <a:rPr lang="en-US" altLang="zh-TW" sz="2400" dirty="0">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都市計画変更案の概要</a:t>
            </a:r>
          </a:p>
        </p:txBody>
      </p:sp>
      <p:sp>
        <p:nvSpPr>
          <p:cNvPr id="6" name="正方形/長方形 5">
            <a:extLst>
              <a:ext uri="{FF2B5EF4-FFF2-40B4-BE49-F238E27FC236}">
                <a16:creationId xmlns:a16="http://schemas.microsoft.com/office/drawing/2014/main" id="{2DCF7FE9-D431-445D-8846-909EF43B8A92}"/>
              </a:ext>
            </a:extLst>
          </p:cNvPr>
          <p:cNvSpPr/>
          <p:nvPr/>
        </p:nvSpPr>
        <p:spPr>
          <a:xfrm>
            <a:off x="243769" y="473314"/>
            <a:ext cx="4572000" cy="369332"/>
          </a:xfrm>
          <a:prstGeom prst="rect">
            <a:avLst/>
          </a:prstGeom>
        </p:spPr>
        <p:txBody>
          <a:bodyPr wrap="square">
            <a:spAutoFit/>
          </a:bodyPr>
          <a:lstStyle/>
          <a:p>
            <a:r>
              <a:rPr lang="zh-TW" altLang="en-US" b="1" dirty="0">
                <a:latin typeface="BIZ UDPゴシック" panose="020B0400000000000000" pitchFamily="50" charset="-128"/>
                <a:ea typeface="BIZ UDPゴシック" panose="020B0400000000000000" pitchFamily="50" charset="-128"/>
              </a:rPr>
              <a:t>都市高速鉄道 第４号線（中央線）</a:t>
            </a:r>
            <a:r>
              <a:rPr lang="en-US" altLang="ja-JP" b="1" dirty="0">
                <a:latin typeface="BIZ UDPゴシック" panose="020B0400000000000000" pitchFamily="50" charset="-128"/>
                <a:ea typeface="BIZ UDPゴシック" panose="020B0400000000000000" pitchFamily="50" charset="-128"/>
              </a:rPr>
              <a:t> </a:t>
            </a:r>
          </a:p>
        </p:txBody>
      </p:sp>
      <p:grpSp>
        <p:nvGrpSpPr>
          <p:cNvPr id="23" name="グループ化 22">
            <a:extLst>
              <a:ext uri="{FF2B5EF4-FFF2-40B4-BE49-F238E27FC236}">
                <a16:creationId xmlns:a16="http://schemas.microsoft.com/office/drawing/2014/main" id="{6162628A-BF54-4FAF-8A41-0A5CB4B30CD4}"/>
              </a:ext>
            </a:extLst>
          </p:cNvPr>
          <p:cNvGrpSpPr/>
          <p:nvPr/>
        </p:nvGrpSpPr>
        <p:grpSpPr>
          <a:xfrm>
            <a:off x="2529769" y="2191905"/>
            <a:ext cx="3885281" cy="4529571"/>
            <a:chOff x="3518004" y="4673600"/>
            <a:chExt cx="4109733" cy="4791244"/>
          </a:xfrm>
        </p:grpSpPr>
        <p:pic>
          <p:nvPicPr>
            <p:cNvPr id="24" name="図 23">
              <a:extLst>
                <a:ext uri="{FF2B5EF4-FFF2-40B4-BE49-F238E27FC236}">
                  <a16:creationId xmlns:a16="http://schemas.microsoft.com/office/drawing/2014/main" id="{98F79834-892A-4D62-8C99-0CF58A4360CD}"/>
                </a:ext>
              </a:extLst>
            </p:cNvPr>
            <p:cNvPicPr>
              <a:picLocks noChangeAspect="1"/>
            </p:cNvPicPr>
            <p:nvPr/>
          </p:nvPicPr>
          <p:blipFill rotWithShape="1">
            <a:blip r:embed="rId3">
              <a:extLst>
                <a:ext uri="{28A0092B-C50C-407E-A947-70E740481C1C}">
                  <a14:useLocalDpi xmlns:a14="http://schemas.microsoft.com/office/drawing/2010/main" val="0"/>
                </a:ext>
              </a:extLst>
            </a:blip>
            <a:srcRect l="21447" t="738" r="1557" b="10722"/>
            <a:stretch/>
          </p:blipFill>
          <p:spPr>
            <a:xfrm>
              <a:off x="3569644" y="4673600"/>
              <a:ext cx="4058092" cy="4791244"/>
            </a:xfrm>
            <a:prstGeom prst="rect">
              <a:avLst/>
            </a:prstGeom>
            <a:ln w="41275">
              <a:solidFill>
                <a:srgbClr val="92D050"/>
              </a:solidFill>
            </a:ln>
          </p:spPr>
        </p:pic>
        <p:grpSp>
          <p:nvGrpSpPr>
            <p:cNvPr id="25" name="グループ化 24">
              <a:extLst>
                <a:ext uri="{FF2B5EF4-FFF2-40B4-BE49-F238E27FC236}">
                  <a16:creationId xmlns:a16="http://schemas.microsoft.com/office/drawing/2014/main" id="{642D4632-573B-49BD-A0EB-C0EE67D1E42B}"/>
                </a:ext>
              </a:extLst>
            </p:cNvPr>
            <p:cNvGrpSpPr/>
            <p:nvPr/>
          </p:nvGrpSpPr>
          <p:grpSpPr>
            <a:xfrm>
              <a:off x="3518004" y="4676993"/>
              <a:ext cx="4109733" cy="4260857"/>
              <a:chOff x="3518004" y="4734624"/>
              <a:chExt cx="4109733" cy="4260857"/>
            </a:xfrm>
          </p:grpSpPr>
          <p:grpSp>
            <p:nvGrpSpPr>
              <p:cNvPr id="27" name="グループ化 26">
                <a:extLst>
                  <a:ext uri="{FF2B5EF4-FFF2-40B4-BE49-F238E27FC236}">
                    <a16:creationId xmlns:a16="http://schemas.microsoft.com/office/drawing/2014/main" id="{1BD4D7FD-2E23-441B-9811-081DEB08ED25}"/>
                  </a:ext>
                </a:extLst>
              </p:cNvPr>
              <p:cNvGrpSpPr/>
              <p:nvPr/>
            </p:nvGrpSpPr>
            <p:grpSpPr>
              <a:xfrm>
                <a:off x="3518004" y="4734624"/>
                <a:ext cx="4109733" cy="4260857"/>
                <a:chOff x="3536672" y="5663534"/>
                <a:chExt cx="3008623" cy="3119259"/>
              </a:xfrm>
            </p:grpSpPr>
            <p:grpSp>
              <p:nvGrpSpPr>
                <p:cNvPr id="29" name="グループ化 28">
                  <a:extLst>
                    <a:ext uri="{FF2B5EF4-FFF2-40B4-BE49-F238E27FC236}">
                      <a16:creationId xmlns:a16="http://schemas.microsoft.com/office/drawing/2014/main" id="{F4CCA54A-B38C-4767-991E-91A3FBCDB3C7}"/>
                    </a:ext>
                  </a:extLst>
                </p:cNvPr>
                <p:cNvGrpSpPr/>
                <p:nvPr/>
              </p:nvGrpSpPr>
              <p:grpSpPr>
                <a:xfrm>
                  <a:off x="3876948" y="5663534"/>
                  <a:ext cx="2668347" cy="3119259"/>
                  <a:chOff x="4156236" y="5180547"/>
                  <a:chExt cx="3006541" cy="3391612"/>
                </a:xfrm>
              </p:grpSpPr>
              <p:pic>
                <p:nvPicPr>
                  <p:cNvPr id="33" name="図 32">
                    <a:extLst>
                      <a:ext uri="{FF2B5EF4-FFF2-40B4-BE49-F238E27FC236}">
                        <a16:creationId xmlns:a16="http://schemas.microsoft.com/office/drawing/2014/main" id="{8AFA713F-F4F6-4B26-BE3E-FBD950E8D7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9523" y="5180547"/>
                    <a:ext cx="303254" cy="372525"/>
                  </a:xfrm>
                  <a:prstGeom prst="rect">
                    <a:avLst/>
                  </a:prstGeom>
                  <a:solidFill>
                    <a:schemeClr val="bg1"/>
                  </a:solidFill>
                </p:spPr>
              </p:pic>
              <p:cxnSp>
                <p:nvCxnSpPr>
                  <p:cNvPr id="34" name="直線コネクタ 33">
                    <a:extLst>
                      <a:ext uri="{FF2B5EF4-FFF2-40B4-BE49-F238E27FC236}">
                        <a16:creationId xmlns:a16="http://schemas.microsoft.com/office/drawing/2014/main" id="{F79A7EB1-9F7B-41AE-901C-347BA0C0F6C5}"/>
                      </a:ext>
                    </a:extLst>
                  </p:cNvPr>
                  <p:cNvCxnSpPr>
                    <a:cxnSpLocks/>
                  </p:cNvCxnSpPr>
                  <p:nvPr/>
                </p:nvCxnSpPr>
                <p:spPr>
                  <a:xfrm>
                    <a:off x="6622703" y="7373542"/>
                    <a:ext cx="0" cy="855634"/>
                  </a:xfrm>
                  <a:prstGeom prst="line">
                    <a:avLst/>
                  </a:prstGeom>
                  <a:ln w="476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CB2DB8BA-E8D5-41D4-AC3A-45CF040566CA}"/>
                      </a:ext>
                    </a:extLst>
                  </p:cNvPr>
                  <p:cNvCxnSpPr>
                    <a:cxnSpLocks/>
                  </p:cNvCxnSpPr>
                  <p:nvPr/>
                </p:nvCxnSpPr>
                <p:spPr>
                  <a:xfrm>
                    <a:off x="4177664" y="8035827"/>
                    <a:ext cx="2448000" cy="0"/>
                  </a:xfrm>
                  <a:prstGeom prst="line">
                    <a:avLst/>
                  </a:prstGeom>
                  <a:ln w="44450">
                    <a:solidFill>
                      <a:schemeClr val="accent4">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602051AB-18B0-413F-BF55-3D9C7454E521}"/>
                      </a:ext>
                    </a:extLst>
                  </p:cNvPr>
                  <p:cNvSpPr txBox="1"/>
                  <p:nvPr/>
                </p:nvSpPr>
                <p:spPr>
                  <a:xfrm rot="16200000">
                    <a:off x="5240636" y="7207020"/>
                    <a:ext cx="342983" cy="2387295"/>
                  </a:xfrm>
                  <a:prstGeom prst="rect">
                    <a:avLst/>
                  </a:prstGeom>
                  <a:solidFill>
                    <a:schemeClr val="bg1"/>
                  </a:solidFill>
                </p:spPr>
                <p:txBody>
                  <a:bodyPr vert="eaVert" wrap="none" lIns="0" tIns="0" rIns="0" bIns="0" rtlCol="0">
                    <a:spAutoFit/>
                  </a:bodyPr>
                  <a:lstStyle/>
                  <a:p>
                    <a:r>
                      <a:rPr kumimoji="1" lang="ja-JP" altLang="en-US" sz="1400" b="1" dirty="0">
                        <a:solidFill>
                          <a:schemeClr val="accent4">
                            <a:lumMod val="50000"/>
                          </a:schemeClr>
                        </a:solidFill>
                        <a:latin typeface="BIZ UDPゴシック" panose="020B0400000000000000" pitchFamily="50" charset="-128"/>
                        <a:ea typeface="BIZ UDPゴシック" panose="020B0400000000000000" pitchFamily="50" charset="-128"/>
                      </a:rPr>
                      <a:t>　</a:t>
                    </a:r>
                    <a:r>
                      <a:rPr kumimoji="1" lang="zh-TW" altLang="en-US" sz="1400" b="1" dirty="0">
                        <a:solidFill>
                          <a:schemeClr val="accent4">
                            <a:lumMod val="50000"/>
                          </a:schemeClr>
                        </a:solidFill>
                        <a:latin typeface="BIZ UDPゴシック" panose="020B0400000000000000" pitchFamily="50" charset="-128"/>
                        <a:ea typeface="BIZ UDPゴシック" panose="020B0400000000000000" pitchFamily="50" charset="-128"/>
                      </a:rPr>
                      <a:t>大阪都市計画</a:t>
                    </a:r>
                    <a:endParaRPr kumimoji="1" lang="en-US" altLang="zh-TW" sz="1400" b="1" dirty="0">
                      <a:solidFill>
                        <a:schemeClr val="accent4">
                          <a:lumMod val="50000"/>
                        </a:schemeClr>
                      </a:solidFill>
                      <a:latin typeface="BIZ UDPゴシック" panose="020B0400000000000000" pitchFamily="50" charset="-128"/>
                      <a:ea typeface="BIZ UDPゴシック" panose="020B0400000000000000" pitchFamily="50" charset="-128"/>
                    </a:endParaRPr>
                  </a:p>
                  <a:p>
                    <a:pPr algn="ctr"/>
                    <a:r>
                      <a:rPr kumimoji="1" lang="ja-JP" altLang="en-US" sz="1400" b="1" dirty="0">
                        <a:solidFill>
                          <a:schemeClr val="accent4">
                            <a:lumMod val="50000"/>
                          </a:schemeClr>
                        </a:solidFill>
                        <a:latin typeface="BIZ UDPゴシック" panose="020B0400000000000000" pitchFamily="50" charset="-128"/>
                        <a:ea typeface="BIZ UDPゴシック" panose="020B0400000000000000" pitchFamily="50" charset="-128"/>
                      </a:rPr>
                      <a:t>　 </a:t>
                    </a:r>
                    <a:r>
                      <a:rPr kumimoji="1" lang="zh-TW" altLang="en-US" sz="1400" b="1" dirty="0">
                        <a:solidFill>
                          <a:schemeClr val="accent4">
                            <a:lumMod val="50000"/>
                          </a:schemeClr>
                        </a:solidFill>
                        <a:latin typeface="BIZ UDPゴシック" panose="020B0400000000000000" pitchFamily="50" charset="-128"/>
                        <a:ea typeface="BIZ UDPゴシック" panose="020B0400000000000000" pitchFamily="50" charset="-128"/>
                      </a:rPr>
                      <a:t>都市高速鉄道　第４号線</a:t>
                    </a:r>
                    <a:r>
                      <a:rPr kumimoji="1" lang="ja-JP" altLang="en-US" sz="1400" b="1" dirty="0">
                        <a:solidFill>
                          <a:schemeClr val="accent4">
                            <a:lumMod val="50000"/>
                          </a:schemeClr>
                        </a:solidFill>
                        <a:latin typeface="BIZ UDPゴシック" panose="020B0400000000000000" pitchFamily="50" charset="-128"/>
                        <a:ea typeface="BIZ UDPゴシック" panose="020B0400000000000000" pitchFamily="50" charset="-128"/>
                      </a:rPr>
                      <a:t>（中央線）</a:t>
                    </a:r>
                  </a:p>
                </p:txBody>
              </p:sp>
              <p:cxnSp>
                <p:nvCxnSpPr>
                  <p:cNvPr id="37" name="直線コネクタ 36">
                    <a:extLst>
                      <a:ext uri="{FF2B5EF4-FFF2-40B4-BE49-F238E27FC236}">
                        <a16:creationId xmlns:a16="http://schemas.microsoft.com/office/drawing/2014/main" id="{CD834241-726B-4480-A3C6-B52AE6F7922A}"/>
                      </a:ext>
                    </a:extLst>
                  </p:cNvPr>
                  <p:cNvCxnSpPr>
                    <a:cxnSpLocks/>
                  </p:cNvCxnSpPr>
                  <p:nvPr/>
                </p:nvCxnSpPr>
                <p:spPr>
                  <a:xfrm>
                    <a:off x="4156236" y="7705972"/>
                    <a:ext cx="0" cy="523204"/>
                  </a:xfrm>
                  <a:prstGeom prst="line">
                    <a:avLst/>
                  </a:prstGeom>
                  <a:ln w="476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0" name="テキスト ボックス 29">
                  <a:extLst>
                    <a:ext uri="{FF2B5EF4-FFF2-40B4-BE49-F238E27FC236}">
                      <a16:creationId xmlns:a16="http://schemas.microsoft.com/office/drawing/2014/main" id="{78C2177E-1787-4995-B6C5-6BE955E8D82A}"/>
                    </a:ext>
                  </a:extLst>
                </p:cNvPr>
                <p:cNvSpPr txBox="1"/>
                <p:nvPr/>
              </p:nvSpPr>
              <p:spPr>
                <a:xfrm rot="16200000">
                  <a:off x="3720678" y="7555525"/>
                  <a:ext cx="157721" cy="525734"/>
                </a:xfrm>
                <a:prstGeom prst="rect">
                  <a:avLst/>
                </a:prstGeom>
                <a:solidFill>
                  <a:schemeClr val="bg1"/>
                </a:solidFill>
              </p:spPr>
              <p:txBody>
                <a:bodyPr vert="eaVert" wrap="none" lIns="0" tIns="0" rIns="0" bIns="0" rtlCol="0">
                  <a:spAutoFit/>
                </a:bodyPr>
                <a:lstStyle/>
                <a:p>
                  <a:r>
                    <a:rPr kumimoji="1" lang="ja-JP" altLang="en-US" sz="1400" b="1" dirty="0">
                      <a:solidFill>
                        <a:schemeClr val="accent4">
                          <a:lumMod val="50000"/>
                        </a:schemeClr>
                      </a:solidFill>
                      <a:latin typeface="BIZ UDPゴシック" panose="020B0400000000000000" pitchFamily="50" charset="-128"/>
                      <a:ea typeface="BIZ UDPゴシック" panose="020B0400000000000000" pitchFamily="50" charset="-128"/>
                    </a:rPr>
                    <a:t>大阪港駅</a:t>
                  </a:r>
                </a:p>
              </p:txBody>
            </p:sp>
            <p:sp>
              <p:nvSpPr>
                <p:cNvPr id="31" name="テキスト ボックス 30">
                  <a:extLst>
                    <a:ext uri="{FF2B5EF4-FFF2-40B4-BE49-F238E27FC236}">
                      <a16:creationId xmlns:a16="http://schemas.microsoft.com/office/drawing/2014/main" id="{09C1F72C-EC41-4D6C-8E12-D468807423BE}"/>
                    </a:ext>
                  </a:extLst>
                </p:cNvPr>
                <p:cNvSpPr txBox="1"/>
                <p:nvPr/>
              </p:nvSpPr>
              <p:spPr>
                <a:xfrm rot="16200000">
                  <a:off x="6044225" y="7352821"/>
                  <a:ext cx="157721" cy="394301"/>
                </a:xfrm>
                <a:prstGeom prst="rect">
                  <a:avLst/>
                </a:prstGeom>
                <a:solidFill>
                  <a:schemeClr val="bg1"/>
                </a:solidFill>
              </p:spPr>
              <p:txBody>
                <a:bodyPr vert="eaVert" wrap="none" lIns="0" tIns="0" rIns="0" bIns="0" rtlCol="0">
                  <a:spAutoFit/>
                </a:bodyPr>
                <a:lstStyle/>
                <a:p>
                  <a:r>
                    <a:rPr kumimoji="1" lang="ja-JP" altLang="en-US" sz="1400" b="1" dirty="0">
                      <a:solidFill>
                        <a:schemeClr val="accent4">
                          <a:lumMod val="50000"/>
                        </a:schemeClr>
                      </a:solidFill>
                      <a:latin typeface="BIZ UDPゴシック" panose="020B0400000000000000" pitchFamily="50" charset="-128"/>
                      <a:ea typeface="BIZ UDPゴシック" panose="020B0400000000000000" pitchFamily="50" charset="-128"/>
                    </a:rPr>
                    <a:t>長田駅</a:t>
                  </a:r>
                </a:p>
              </p:txBody>
            </p:sp>
            <p:sp>
              <p:nvSpPr>
                <p:cNvPr id="32" name="テキスト ボックス 31">
                  <a:extLst>
                    <a:ext uri="{FF2B5EF4-FFF2-40B4-BE49-F238E27FC236}">
                      <a16:creationId xmlns:a16="http://schemas.microsoft.com/office/drawing/2014/main" id="{710DF49C-E34B-46F2-9A15-34750C213C84}"/>
                    </a:ext>
                  </a:extLst>
                </p:cNvPr>
                <p:cNvSpPr txBox="1"/>
                <p:nvPr/>
              </p:nvSpPr>
              <p:spPr>
                <a:xfrm rot="16200000">
                  <a:off x="5207424" y="7436186"/>
                  <a:ext cx="157721" cy="505785"/>
                </a:xfrm>
                <a:prstGeom prst="rect">
                  <a:avLst/>
                </a:prstGeom>
                <a:solidFill>
                  <a:schemeClr val="bg1"/>
                </a:solidFill>
              </p:spPr>
              <p:txBody>
                <a:bodyPr vert="eaVert" wrap="none" lIns="0" tIns="0" rIns="0" bIns="0" rtlCol="0">
                  <a:spAutoFit/>
                </a:bodyPr>
                <a:lstStyle/>
                <a:p>
                  <a:r>
                    <a:rPr kumimoji="1" lang="ja-JP" altLang="en-US" sz="1400" b="1" dirty="0">
                      <a:solidFill>
                        <a:schemeClr val="accent4">
                          <a:lumMod val="50000"/>
                        </a:schemeClr>
                      </a:solidFill>
                      <a:latin typeface="BIZ UDPゴシック" panose="020B0400000000000000" pitchFamily="50" charset="-128"/>
                      <a:ea typeface="BIZ UDPゴシック" panose="020B0400000000000000" pitchFamily="50" charset="-128"/>
                    </a:rPr>
                    <a:t>森ノ宮駅</a:t>
                  </a:r>
                </a:p>
              </p:txBody>
            </p:sp>
          </p:grpSp>
          <p:sp>
            <p:nvSpPr>
              <p:cNvPr id="28" name="テキスト ボックス 27">
                <a:extLst>
                  <a:ext uri="{FF2B5EF4-FFF2-40B4-BE49-F238E27FC236}">
                    <a16:creationId xmlns:a16="http://schemas.microsoft.com/office/drawing/2014/main" id="{43DB7C54-940E-4728-885A-3E26D1F83A91}"/>
                  </a:ext>
                </a:extLst>
              </p:cNvPr>
              <p:cNvSpPr txBox="1"/>
              <p:nvPr/>
            </p:nvSpPr>
            <p:spPr>
              <a:xfrm rot="16200000">
                <a:off x="6569951" y="5715357"/>
                <a:ext cx="288147" cy="1367493"/>
              </a:xfrm>
              <a:prstGeom prst="rect">
                <a:avLst/>
              </a:prstGeom>
              <a:solidFill>
                <a:schemeClr val="bg1"/>
              </a:solidFill>
            </p:spPr>
            <p:txBody>
              <a:bodyPr vert="eaVert" wrap="square" lIns="36000" tIns="36000" rIns="36000" bIns="0" rtlCol="0">
                <a:spAutoFit/>
              </a:bodyPr>
              <a:lstStyle/>
              <a:p>
                <a:pPr algn="ctr"/>
                <a:r>
                  <a:rPr kumimoji="1" lang="ja-JP" altLang="en-US" sz="1400" b="1" dirty="0">
                    <a:solidFill>
                      <a:schemeClr val="accent4">
                        <a:lumMod val="50000"/>
                      </a:schemeClr>
                    </a:solidFill>
                    <a:latin typeface="BIZ UDPゴシック" panose="020B0400000000000000" pitchFamily="50" charset="-128"/>
                    <a:ea typeface="BIZ UDPゴシック" panose="020B0400000000000000" pitchFamily="50" charset="-128"/>
                  </a:rPr>
                  <a:t>今回変更箇所</a:t>
                </a:r>
              </a:p>
            </p:txBody>
          </p:sp>
        </p:grpSp>
      </p:grpSp>
      <p:sp>
        <p:nvSpPr>
          <p:cNvPr id="41" name="正方形/長方形 40">
            <a:extLst>
              <a:ext uri="{FF2B5EF4-FFF2-40B4-BE49-F238E27FC236}">
                <a16:creationId xmlns:a16="http://schemas.microsoft.com/office/drawing/2014/main" id="{3A931981-56C6-45F5-9552-D7992C4963A8}"/>
              </a:ext>
            </a:extLst>
          </p:cNvPr>
          <p:cNvSpPr/>
          <p:nvPr/>
        </p:nvSpPr>
        <p:spPr>
          <a:xfrm>
            <a:off x="560945" y="837303"/>
            <a:ext cx="6625532" cy="338554"/>
          </a:xfrm>
          <a:prstGeom prst="rect">
            <a:avLst/>
          </a:prstGeom>
        </p:spPr>
        <p:txBody>
          <a:bodyPr wrap="none">
            <a:spAutoFit/>
          </a:bodyPr>
          <a:lstStyle/>
          <a:p>
            <a:r>
              <a:rPr lang="ja-JP" altLang="en-US" sz="1600" dirty="0">
                <a:latin typeface="BIZ UDPゴシック" panose="020B0400000000000000" pitchFamily="50" charset="-128"/>
                <a:ea typeface="BIZ UDPゴシック" panose="020B0400000000000000" pitchFamily="50" charset="-128"/>
              </a:rPr>
              <a:t>・大阪港駅</a:t>
            </a: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起点</a:t>
            </a: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から長田駅</a:t>
            </a: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終点</a:t>
            </a: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を結ぶ路線</a:t>
            </a: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全延長：約</a:t>
            </a:r>
            <a:r>
              <a:rPr lang="en-US" altLang="ja-JP" sz="1600" dirty="0">
                <a:latin typeface="BIZ UDPゴシック" panose="020B0400000000000000" pitchFamily="50" charset="-128"/>
                <a:ea typeface="BIZ UDPゴシック" panose="020B0400000000000000" pitchFamily="50" charset="-128"/>
              </a:rPr>
              <a:t>15,990m)</a:t>
            </a:r>
            <a:endParaRPr lang="ja-JP" altLang="en-US" sz="1600" dirty="0">
              <a:latin typeface="BIZ UDPゴシック" panose="020B0400000000000000" pitchFamily="50" charset="-128"/>
              <a:ea typeface="BIZ UDPゴシック" panose="020B0400000000000000" pitchFamily="50" charset="-128"/>
            </a:endParaRPr>
          </a:p>
        </p:txBody>
      </p:sp>
      <p:sp>
        <p:nvSpPr>
          <p:cNvPr id="45" name="正方形/長方形 44">
            <a:extLst>
              <a:ext uri="{FF2B5EF4-FFF2-40B4-BE49-F238E27FC236}">
                <a16:creationId xmlns:a16="http://schemas.microsoft.com/office/drawing/2014/main" id="{04985599-425F-4DBD-BD5F-AA37FC3C1B55}"/>
              </a:ext>
            </a:extLst>
          </p:cNvPr>
          <p:cNvSpPr/>
          <p:nvPr/>
        </p:nvSpPr>
        <p:spPr>
          <a:xfrm>
            <a:off x="559342" y="1146499"/>
            <a:ext cx="5963492" cy="338554"/>
          </a:xfrm>
          <a:prstGeom prst="rect">
            <a:avLst/>
          </a:prstGeom>
        </p:spPr>
        <p:txBody>
          <a:bodyPr wrap="none">
            <a:spAutoFit/>
          </a:bodyPr>
          <a:lstStyle/>
          <a:p>
            <a:r>
              <a:rPr lang="ja-JP" altLang="en-US" sz="1600" dirty="0">
                <a:latin typeface="BIZ UDPゴシック" panose="020B0400000000000000" pitchFamily="50" charset="-128"/>
                <a:ea typeface="BIZ UDPゴシック" panose="020B0400000000000000" pitchFamily="50" charset="-128"/>
              </a:rPr>
              <a:t>・線路や主要施設</a:t>
            </a: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駅など</a:t>
            </a: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の位置、区域および構造を定めている。</a:t>
            </a:r>
          </a:p>
        </p:txBody>
      </p:sp>
      <p:sp>
        <p:nvSpPr>
          <p:cNvPr id="2" name="矢印: 右 1">
            <a:extLst>
              <a:ext uri="{FF2B5EF4-FFF2-40B4-BE49-F238E27FC236}">
                <a16:creationId xmlns:a16="http://schemas.microsoft.com/office/drawing/2014/main" id="{3B6C187E-037F-4B79-BA0B-DCBE94080549}"/>
              </a:ext>
            </a:extLst>
          </p:cNvPr>
          <p:cNvSpPr/>
          <p:nvPr/>
        </p:nvSpPr>
        <p:spPr>
          <a:xfrm>
            <a:off x="210115" y="1608368"/>
            <a:ext cx="401160" cy="27699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a:extLst>
              <a:ext uri="{FF2B5EF4-FFF2-40B4-BE49-F238E27FC236}">
                <a16:creationId xmlns:a16="http://schemas.microsoft.com/office/drawing/2014/main" id="{1E89187B-0E06-4635-958E-14C08525B3C3}"/>
              </a:ext>
            </a:extLst>
          </p:cNvPr>
          <p:cNvSpPr/>
          <p:nvPr/>
        </p:nvSpPr>
        <p:spPr>
          <a:xfrm>
            <a:off x="590394" y="1543833"/>
            <a:ext cx="8233344" cy="584775"/>
          </a:xfrm>
          <a:prstGeom prst="rect">
            <a:avLst/>
          </a:prstGeom>
        </p:spPr>
        <p:txBody>
          <a:bodyPr wrap="square">
            <a:spAutoFit/>
          </a:bodyPr>
          <a:lstStyle/>
          <a:p>
            <a:r>
              <a:rPr lang="ja-JP" altLang="en-US" sz="1600" dirty="0">
                <a:latin typeface="BIZ UDPゴシック" panose="020B0400000000000000" pitchFamily="50" charset="-128"/>
                <a:ea typeface="BIZ UDPゴシック" panose="020B0400000000000000" pitchFamily="50" charset="-128"/>
              </a:rPr>
              <a:t>大阪城東部地区への</a:t>
            </a: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仮称</a:t>
            </a: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森之宮新駅設置のため、都市計画に主要施設</a:t>
            </a: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駅</a:t>
            </a: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を追加すると</a:t>
            </a:r>
            <a:endParaRPr lang="en-US" altLang="ja-JP" sz="1600"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ともに、線路延長の変更や線路の構造を定める。</a:t>
            </a:r>
          </a:p>
        </p:txBody>
      </p:sp>
      <p:sp>
        <p:nvSpPr>
          <p:cNvPr id="3" name="正方形/長方形 2">
            <a:extLst>
              <a:ext uri="{FF2B5EF4-FFF2-40B4-BE49-F238E27FC236}">
                <a16:creationId xmlns:a16="http://schemas.microsoft.com/office/drawing/2014/main" id="{DED18F26-42D6-48FC-9173-206E19AFF261}"/>
              </a:ext>
            </a:extLst>
          </p:cNvPr>
          <p:cNvSpPr/>
          <p:nvPr/>
        </p:nvSpPr>
        <p:spPr>
          <a:xfrm>
            <a:off x="243768" y="507129"/>
            <a:ext cx="8656463" cy="102025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スライド番号プレースホルダー 2">
            <a:extLst>
              <a:ext uri="{FF2B5EF4-FFF2-40B4-BE49-F238E27FC236}">
                <a16:creationId xmlns:a16="http://schemas.microsoft.com/office/drawing/2014/main" id="{DC42CF99-D6C2-4518-BE21-2C9B955859B6}"/>
              </a:ext>
            </a:extLst>
          </p:cNvPr>
          <p:cNvSpPr>
            <a:spLocks noGrp="1"/>
          </p:cNvSpPr>
          <p:nvPr>
            <p:ph type="sldNum" sz="quarter" idx="12"/>
          </p:nvPr>
        </p:nvSpPr>
        <p:spPr>
          <a:xfrm>
            <a:off x="6905625" y="6356351"/>
            <a:ext cx="2057400" cy="365125"/>
          </a:xfrm>
        </p:spPr>
        <p:txBody>
          <a:bodyPr/>
          <a:lstStyle/>
          <a:p>
            <a:fld id="{8C848690-4F2E-4140-8098-AB257E06A568}" type="slidenum">
              <a:rPr kumimoji="1" lang="ja-JP" altLang="en-US" smtClean="0"/>
              <a:t>12</a:t>
            </a:fld>
            <a:endParaRPr kumimoji="1" lang="ja-JP" altLang="en-US" dirty="0"/>
          </a:p>
        </p:txBody>
      </p:sp>
    </p:spTree>
    <p:extLst>
      <p:ext uri="{BB962C8B-B14F-4D97-AF65-F5344CB8AC3E}">
        <p14:creationId xmlns:p14="http://schemas.microsoft.com/office/powerpoint/2010/main" val="3990359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テキスト ボックス 37">
            <a:extLst>
              <a:ext uri="{FF2B5EF4-FFF2-40B4-BE49-F238E27FC236}">
                <a16:creationId xmlns:a16="http://schemas.microsoft.com/office/drawing/2014/main" id="{19D03CD0-7469-4EFE-BE3B-497D983D4998}"/>
              </a:ext>
            </a:extLst>
          </p:cNvPr>
          <p:cNvSpPr txBox="1"/>
          <p:nvPr/>
        </p:nvSpPr>
        <p:spPr>
          <a:xfrm>
            <a:off x="-60279" y="454032"/>
            <a:ext cx="1579529" cy="323165"/>
          </a:xfrm>
          <a:prstGeom prst="rect">
            <a:avLst/>
          </a:prstGeom>
          <a:noFill/>
        </p:spPr>
        <p:txBody>
          <a:bodyPr wrap="square" rtlCol="0">
            <a:spAutoFit/>
          </a:bodyPr>
          <a:lstStyle/>
          <a:p>
            <a:r>
              <a:rPr kumimoji="1" lang="en-US" altLang="ja-JP" sz="1500" b="1" dirty="0">
                <a:latin typeface="BIZ UDPゴシック" panose="020B0400000000000000" pitchFamily="50" charset="-128"/>
                <a:ea typeface="BIZ UDPゴシック" panose="020B0400000000000000" pitchFamily="50" charset="-128"/>
              </a:rPr>
              <a:t>(1)</a:t>
            </a:r>
            <a:r>
              <a:rPr kumimoji="1" lang="ja-JP" altLang="en-US" sz="1500" b="1" dirty="0">
                <a:latin typeface="BIZ UDPゴシック" panose="020B0400000000000000" pitchFamily="50" charset="-128"/>
                <a:ea typeface="BIZ UDPゴシック" panose="020B0400000000000000" pitchFamily="50" charset="-128"/>
              </a:rPr>
              <a:t>線路部分　</a:t>
            </a:r>
            <a:endParaRPr kumimoji="1" lang="en-US" altLang="ja-JP" sz="1500" b="1" dirty="0">
              <a:latin typeface="BIZ UDPゴシック" panose="020B0400000000000000" pitchFamily="50" charset="-128"/>
              <a:ea typeface="BIZ UDPゴシック" panose="020B0400000000000000" pitchFamily="50" charset="-128"/>
            </a:endParaRPr>
          </a:p>
        </p:txBody>
      </p:sp>
      <p:pic>
        <p:nvPicPr>
          <p:cNvPr id="40" name="図 39">
            <a:extLst>
              <a:ext uri="{FF2B5EF4-FFF2-40B4-BE49-F238E27FC236}">
                <a16:creationId xmlns:a16="http://schemas.microsoft.com/office/drawing/2014/main" id="{FC812F63-3355-4668-95E1-87801274D23D}"/>
              </a:ext>
            </a:extLst>
          </p:cNvPr>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4887096" y="663885"/>
            <a:ext cx="4221813" cy="6033535"/>
          </a:xfrm>
          <a:prstGeom prst="rect">
            <a:avLst/>
          </a:prstGeom>
        </p:spPr>
      </p:pic>
      <p:sp>
        <p:nvSpPr>
          <p:cNvPr id="43" name="正方形/長方形 42">
            <a:extLst>
              <a:ext uri="{FF2B5EF4-FFF2-40B4-BE49-F238E27FC236}">
                <a16:creationId xmlns:a16="http://schemas.microsoft.com/office/drawing/2014/main" id="{3CE37961-34E1-4503-820B-422D76BB1357}"/>
              </a:ext>
            </a:extLst>
          </p:cNvPr>
          <p:cNvSpPr/>
          <p:nvPr/>
        </p:nvSpPr>
        <p:spPr>
          <a:xfrm>
            <a:off x="7704791" y="5959423"/>
            <a:ext cx="1333605" cy="707886"/>
          </a:xfrm>
          <a:prstGeom prst="rect">
            <a:avLst/>
          </a:prstGeom>
          <a:solidFill>
            <a:schemeClr val="bg1"/>
          </a:solidFill>
          <a:ln w="317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 bIns="45720" numCol="1" spcCol="0" rtlCol="0" fromWordArt="0" anchor="t" anchorCtr="0" forceAA="0" compatLnSpc="1">
            <a:prstTxWarp prst="textNoShape">
              <a:avLst/>
            </a:prstTxWarp>
            <a:spAutoFit/>
          </a:bodyPr>
          <a:lstStyle/>
          <a:p>
            <a:pPr marL="171450" indent="-171450">
              <a:buFont typeface="Meiryo UI" panose="020B0604030504040204" pitchFamily="50" charset="-128"/>
              <a:buChar char="※"/>
            </a:pPr>
            <a:r>
              <a:rPr kumimoji="1" lang="ja-JP" altLang="en-US" sz="800" dirty="0">
                <a:solidFill>
                  <a:schemeClr val="tx1"/>
                </a:solidFill>
                <a:latin typeface="BIZ UDPゴシック" panose="020B0400000000000000" pitchFamily="50" charset="-128"/>
                <a:ea typeface="BIZ UDPゴシック" panose="020B0400000000000000" pitchFamily="50" charset="-128"/>
              </a:rPr>
              <a:t>図はイメージであり、</a:t>
            </a: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a:p>
            <a:r>
              <a:rPr kumimoji="1" lang="en-US" altLang="ja-JP" sz="800" dirty="0">
                <a:solidFill>
                  <a:schemeClr val="tx1"/>
                </a:solidFill>
                <a:latin typeface="BIZ UDPゴシック" panose="020B0400000000000000" pitchFamily="50" charset="-128"/>
                <a:ea typeface="BIZ UDPゴシック" panose="020B0400000000000000" pitchFamily="50" charset="-128"/>
              </a:rPr>
              <a:t>    </a:t>
            </a:r>
            <a:r>
              <a:rPr kumimoji="1" lang="ja-JP" altLang="en-US" sz="800" dirty="0">
                <a:solidFill>
                  <a:schemeClr val="tx1"/>
                </a:solidFill>
                <a:latin typeface="BIZ UDPゴシック" panose="020B0400000000000000" pitchFamily="50" charset="-128"/>
                <a:ea typeface="BIZ UDPゴシック" panose="020B0400000000000000" pitchFamily="50" charset="-128"/>
              </a:rPr>
              <a:t>都市計画線と地図上の</a:t>
            </a: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a:p>
            <a:r>
              <a:rPr kumimoji="1" lang="en-US" altLang="ja-JP" sz="800" dirty="0">
                <a:solidFill>
                  <a:schemeClr val="tx1"/>
                </a:solidFill>
                <a:latin typeface="BIZ UDPゴシック" panose="020B0400000000000000" pitchFamily="50" charset="-128"/>
                <a:ea typeface="BIZ UDPゴシック" panose="020B0400000000000000" pitchFamily="50" charset="-128"/>
              </a:rPr>
              <a:t>    </a:t>
            </a:r>
            <a:r>
              <a:rPr kumimoji="1" lang="ja-JP" altLang="en-US" sz="800" dirty="0">
                <a:solidFill>
                  <a:schemeClr val="tx1"/>
                </a:solidFill>
                <a:latin typeface="BIZ UDPゴシック" panose="020B0400000000000000" pitchFamily="50" charset="-128"/>
                <a:ea typeface="BIZ UDPゴシック" panose="020B0400000000000000" pitchFamily="50" charset="-128"/>
              </a:rPr>
              <a:t>位置関係は一致しない</a:t>
            </a: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a:p>
            <a:r>
              <a:rPr kumimoji="1" lang="en-US" altLang="ja-JP" sz="800" dirty="0">
                <a:solidFill>
                  <a:schemeClr val="tx1"/>
                </a:solidFill>
                <a:latin typeface="BIZ UDPゴシック" panose="020B0400000000000000" pitchFamily="50" charset="-128"/>
                <a:ea typeface="BIZ UDPゴシック" panose="020B0400000000000000" pitchFamily="50" charset="-128"/>
              </a:rPr>
              <a:t>    </a:t>
            </a:r>
            <a:r>
              <a:rPr kumimoji="1" lang="ja-JP" altLang="en-US" sz="800" dirty="0">
                <a:solidFill>
                  <a:schemeClr val="tx1"/>
                </a:solidFill>
                <a:latin typeface="BIZ UDPゴシック" panose="020B0400000000000000" pitchFamily="50" charset="-128"/>
                <a:ea typeface="BIZ UDPゴシック" panose="020B0400000000000000" pitchFamily="50" charset="-128"/>
              </a:rPr>
              <a:t>場合があります。</a:t>
            </a: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a:p>
            <a:pPr marL="171450" indent="-171450">
              <a:buFont typeface="Meiryo UI" panose="020B0604030504040204" pitchFamily="50" charset="-128"/>
              <a:buChar char="※"/>
            </a:pPr>
            <a:r>
              <a:rPr kumimoji="1" lang="ja-JP" altLang="en-US" sz="800" dirty="0">
                <a:solidFill>
                  <a:schemeClr val="tx1"/>
                </a:solidFill>
                <a:latin typeface="BIZ UDPゴシック" panose="020B0400000000000000" pitchFamily="50" charset="-128"/>
                <a:ea typeface="BIZ UDPゴシック" panose="020B0400000000000000" pitchFamily="50" charset="-128"/>
              </a:rPr>
              <a:t>地図は平成</a:t>
            </a:r>
            <a:r>
              <a:rPr kumimoji="1" lang="en-US" altLang="ja-JP" sz="800" dirty="0">
                <a:solidFill>
                  <a:schemeClr val="tx1"/>
                </a:solidFill>
                <a:latin typeface="BIZ UDPゴシック" panose="020B0400000000000000" pitchFamily="50" charset="-128"/>
                <a:ea typeface="BIZ UDPゴシック" panose="020B0400000000000000" pitchFamily="50" charset="-128"/>
              </a:rPr>
              <a:t>28</a:t>
            </a:r>
            <a:r>
              <a:rPr kumimoji="1" lang="ja-JP" altLang="en-US" sz="800" dirty="0">
                <a:solidFill>
                  <a:schemeClr val="tx1"/>
                </a:solidFill>
                <a:latin typeface="BIZ UDPゴシック" panose="020B0400000000000000" pitchFamily="50" charset="-128"/>
                <a:ea typeface="BIZ UDPゴシック" panose="020B0400000000000000" pitchFamily="50" charset="-128"/>
              </a:rPr>
              <a:t>年時点</a:t>
            </a:r>
          </a:p>
        </p:txBody>
      </p:sp>
      <p:sp>
        <p:nvSpPr>
          <p:cNvPr id="44" name="テキスト ボックス 43">
            <a:extLst>
              <a:ext uri="{FF2B5EF4-FFF2-40B4-BE49-F238E27FC236}">
                <a16:creationId xmlns:a16="http://schemas.microsoft.com/office/drawing/2014/main" id="{88A82E1C-6CA1-496B-A5B3-5E270FB2D8B8}"/>
              </a:ext>
            </a:extLst>
          </p:cNvPr>
          <p:cNvSpPr txBox="1"/>
          <p:nvPr/>
        </p:nvSpPr>
        <p:spPr>
          <a:xfrm>
            <a:off x="-60279" y="2019319"/>
            <a:ext cx="1406809" cy="323165"/>
          </a:xfrm>
          <a:prstGeom prst="rect">
            <a:avLst/>
          </a:prstGeom>
          <a:noFill/>
        </p:spPr>
        <p:txBody>
          <a:bodyPr wrap="square" rtlCol="0">
            <a:spAutoFit/>
          </a:bodyPr>
          <a:lstStyle/>
          <a:p>
            <a:r>
              <a:rPr kumimoji="1" lang="en-US" altLang="ja-JP" sz="1500" b="1" dirty="0">
                <a:latin typeface="BIZ UDPゴシック" panose="020B0400000000000000" pitchFamily="50" charset="-128"/>
                <a:ea typeface="BIZ UDPゴシック" panose="020B0400000000000000" pitchFamily="50" charset="-128"/>
              </a:rPr>
              <a:t>(2)</a:t>
            </a:r>
            <a:r>
              <a:rPr kumimoji="1" lang="ja-JP" altLang="en-US" sz="1500" b="1" dirty="0">
                <a:latin typeface="BIZ UDPゴシック" panose="020B0400000000000000" pitchFamily="50" charset="-128"/>
                <a:ea typeface="BIZ UDPゴシック" panose="020B0400000000000000" pitchFamily="50" charset="-128"/>
              </a:rPr>
              <a:t>主要施設</a:t>
            </a:r>
            <a:endParaRPr kumimoji="1" lang="en-US" altLang="ja-JP" sz="1500" b="1" dirty="0">
              <a:latin typeface="BIZ UDPゴシック" panose="020B0400000000000000" pitchFamily="50" charset="-128"/>
              <a:ea typeface="BIZ UDPゴシック" panose="020B0400000000000000" pitchFamily="50" charset="-128"/>
            </a:endParaRPr>
          </a:p>
        </p:txBody>
      </p:sp>
      <p:sp>
        <p:nvSpPr>
          <p:cNvPr id="45" name="テキスト ボックス 44">
            <a:extLst>
              <a:ext uri="{FF2B5EF4-FFF2-40B4-BE49-F238E27FC236}">
                <a16:creationId xmlns:a16="http://schemas.microsoft.com/office/drawing/2014/main" id="{7A483623-B252-41AC-A9B4-C9C7DDB343B6}"/>
              </a:ext>
            </a:extLst>
          </p:cNvPr>
          <p:cNvSpPr txBox="1"/>
          <p:nvPr/>
        </p:nvSpPr>
        <p:spPr>
          <a:xfrm>
            <a:off x="-47743" y="785835"/>
            <a:ext cx="5303462" cy="1128066"/>
          </a:xfrm>
          <a:prstGeom prst="rect">
            <a:avLst/>
          </a:prstGeom>
          <a:noFill/>
        </p:spPr>
        <p:txBody>
          <a:bodyPr wrap="square" rtlCol="0">
            <a:spAutoFit/>
          </a:bodyPr>
          <a:lstStyle/>
          <a:p>
            <a:pPr>
              <a:lnSpc>
                <a:spcPts val="2100"/>
              </a:lnSpc>
            </a:pPr>
            <a:r>
              <a:rPr kumimoji="1" lang="ja-JP" altLang="en-US" sz="1400" dirty="0">
                <a:latin typeface="BIZ UDPゴシック" panose="020B0400000000000000" pitchFamily="50" charset="-128"/>
                <a:ea typeface="BIZ UDPゴシック" panose="020B0400000000000000" pitchFamily="50" charset="-128"/>
              </a:rPr>
              <a:t>　①森ノ宮駅～</a:t>
            </a:r>
            <a:r>
              <a:rPr kumimoji="1" lang="en-US" altLang="ja-JP" sz="1400" dirty="0">
                <a:latin typeface="BIZ UDPゴシック" panose="020B0400000000000000" pitchFamily="50" charset="-128"/>
                <a:ea typeface="BIZ UDPゴシック" panose="020B0400000000000000" pitchFamily="50" charset="-128"/>
              </a:rPr>
              <a:t> (</a:t>
            </a:r>
            <a:r>
              <a:rPr kumimoji="1" lang="ja-JP" altLang="en-US" sz="1400" dirty="0">
                <a:latin typeface="BIZ UDPゴシック" panose="020B0400000000000000" pitchFamily="50" charset="-128"/>
                <a:ea typeface="BIZ UDPゴシック" panose="020B0400000000000000" pitchFamily="50" charset="-128"/>
              </a:rPr>
              <a:t>仮称</a:t>
            </a: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森之宮新駅間の延伸</a:t>
            </a:r>
            <a:endParaRPr kumimoji="1" lang="en-US" altLang="ja-JP" sz="1400" dirty="0">
              <a:latin typeface="BIZ UDPゴシック" panose="020B0400000000000000" pitchFamily="50" charset="-128"/>
              <a:ea typeface="BIZ UDPゴシック" panose="020B0400000000000000" pitchFamily="50" charset="-128"/>
            </a:endParaRPr>
          </a:p>
          <a:p>
            <a:pPr>
              <a:lnSpc>
                <a:spcPts val="2100"/>
              </a:lnSpc>
            </a:pPr>
            <a:r>
              <a:rPr kumimoji="1" lang="en-US" altLang="ja-JP" sz="1400" dirty="0">
                <a:latin typeface="BIZ UDPゴシック" panose="020B0400000000000000" pitchFamily="50" charset="-128"/>
                <a:ea typeface="BIZ UDPゴシック" panose="020B0400000000000000" pitchFamily="50" charset="-128"/>
              </a:rPr>
              <a:t> </a:t>
            </a:r>
            <a:r>
              <a:rPr kumimoji="1" lang="ja-JP" altLang="en-US" sz="1400" dirty="0">
                <a:latin typeface="BIZ UDPゴシック" panose="020B0400000000000000" pitchFamily="50" charset="-128"/>
                <a:ea typeface="BIZ UDPゴシック" panose="020B0400000000000000" pitchFamily="50" charset="-128"/>
              </a:rPr>
              <a:t>　　（延長 約</a:t>
            </a:r>
            <a:r>
              <a:rPr kumimoji="1" lang="en-US" altLang="ja-JP" sz="1400" dirty="0">
                <a:latin typeface="BIZ UDPゴシック" panose="020B0400000000000000" pitchFamily="50" charset="-128"/>
                <a:ea typeface="BIZ UDPゴシック" panose="020B0400000000000000" pitchFamily="50" charset="-128"/>
              </a:rPr>
              <a:t>1,120m</a:t>
            </a:r>
            <a:r>
              <a:rPr kumimoji="1" lang="ja-JP" altLang="en-US" sz="1400" dirty="0">
                <a:latin typeface="BIZ UDPゴシック" panose="020B0400000000000000" pitchFamily="50" charset="-128"/>
                <a:ea typeface="BIZ UDPゴシック" panose="020B0400000000000000" pitchFamily="50" charset="-128"/>
              </a:rPr>
              <a:t>、構造 地下式</a:t>
            </a:r>
            <a:r>
              <a:rPr kumimoji="1" lang="ja-JP" altLang="en-US" sz="1400">
                <a:latin typeface="BIZ UDPゴシック" panose="020B0400000000000000" pitchFamily="50" charset="-128"/>
                <a:ea typeface="BIZ UDPゴシック" panose="020B0400000000000000" pitchFamily="50" charset="-128"/>
              </a:rPr>
              <a:t>及び地表式</a:t>
            </a:r>
            <a:r>
              <a:rPr kumimoji="1" lang="ja-JP" altLang="en-US" sz="1400" dirty="0">
                <a:latin typeface="BIZ UDPゴシック" panose="020B0400000000000000" pitchFamily="50" charset="-128"/>
                <a:ea typeface="BIZ UDPゴシック" panose="020B0400000000000000" pitchFamily="50" charset="-128"/>
              </a:rPr>
              <a:t>）</a:t>
            </a:r>
            <a:endParaRPr kumimoji="1" lang="en-US" altLang="ja-JP" sz="1400" dirty="0">
              <a:latin typeface="BIZ UDPゴシック" panose="020B0400000000000000" pitchFamily="50" charset="-128"/>
              <a:ea typeface="BIZ UDPゴシック" panose="020B0400000000000000" pitchFamily="50" charset="-128"/>
            </a:endParaRPr>
          </a:p>
          <a:p>
            <a:pPr>
              <a:lnSpc>
                <a:spcPts val="2100"/>
              </a:lnSpc>
            </a:pPr>
            <a:r>
              <a:rPr kumimoji="1" lang="ja-JP" altLang="en-US" sz="1400" dirty="0">
                <a:latin typeface="BIZ UDPゴシック" panose="020B0400000000000000" pitchFamily="50" charset="-128"/>
                <a:ea typeface="BIZ UDPゴシック" panose="020B0400000000000000" pitchFamily="50" charset="-128"/>
              </a:rPr>
              <a:t>　　　→第</a:t>
            </a:r>
            <a:r>
              <a:rPr kumimoji="1" lang="en-US" altLang="ja-JP" sz="1400" dirty="0">
                <a:latin typeface="BIZ UDPゴシック" panose="020B0400000000000000" pitchFamily="50" charset="-128"/>
                <a:ea typeface="BIZ UDPゴシック" panose="020B0400000000000000" pitchFamily="50" charset="-128"/>
              </a:rPr>
              <a:t>4</a:t>
            </a:r>
            <a:r>
              <a:rPr kumimoji="1" lang="ja-JP" altLang="en-US" sz="1400" dirty="0">
                <a:latin typeface="BIZ UDPゴシック" panose="020B0400000000000000" pitchFamily="50" charset="-128"/>
                <a:ea typeface="BIZ UDPゴシック" panose="020B0400000000000000" pitchFamily="50" charset="-128"/>
              </a:rPr>
              <a:t>号線の延長が約</a:t>
            </a:r>
            <a:r>
              <a:rPr kumimoji="1" lang="en-US" altLang="ja-JP" sz="1400" dirty="0">
                <a:latin typeface="BIZ UDPゴシック" panose="020B0400000000000000" pitchFamily="50" charset="-128"/>
                <a:ea typeface="BIZ UDPゴシック" panose="020B0400000000000000" pitchFamily="50" charset="-128"/>
              </a:rPr>
              <a:t>15,990m</a:t>
            </a:r>
            <a:r>
              <a:rPr kumimoji="1" lang="ja-JP" altLang="en-US" sz="1400" dirty="0">
                <a:latin typeface="BIZ UDPゴシック" panose="020B0400000000000000" pitchFamily="50" charset="-128"/>
                <a:ea typeface="BIZ UDPゴシック" panose="020B0400000000000000" pitchFamily="50" charset="-128"/>
              </a:rPr>
              <a:t>から約</a:t>
            </a:r>
            <a:r>
              <a:rPr kumimoji="1" lang="en-US" altLang="ja-JP" sz="1400" dirty="0">
                <a:latin typeface="BIZ UDPゴシック" panose="020B0400000000000000" pitchFamily="50" charset="-128"/>
                <a:ea typeface="BIZ UDPゴシック" panose="020B0400000000000000" pitchFamily="50" charset="-128"/>
              </a:rPr>
              <a:t>17,110m</a:t>
            </a:r>
            <a:r>
              <a:rPr kumimoji="1" lang="ja-JP" altLang="en-US" sz="1400" dirty="0">
                <a:latin typeface="BIZ UDPゴシック" panose="020B0400000000000000" pitchFamily="50" charset="-128"/>
                <a:ea typeface="BIZ UDPゴシック" panose="020B0400000000000000" pitchFamily="50" charset="-128"/>
              </a:rPr>
              <a:t>に変更</a:t>
            </a:r>
            <a:endParaRPr kumimoji="1" lang="en-US" altLang="ja-JP" sz="1400" dirty="0">
              <a:latin typeface="BIZ UDPゴシック" panose="020B0400000000000000" pitchFamily="50" charset="-128"/>
              <a:ea typeface="BIZ UDPゴシック" panose="020B0400000000000000" pitchFamily="50" charset="-128"/>
            </a:endParaRPr>
          </a:p>
          <a:p>
            <a:pPr>
              <a:lnSpc>
                <a:spcPts val="2100"/>
              </a:lnSpc>
            </a:pPr>
            <a:r>
              <a:rPr kumimoji="1" lang="ja-JP" altLang="en-US" sz="1400" dirty="0">
                <a:latin typeface="BIZ UDPゴシック" panose="020B0400000000000000" pitchFamily="50" charset="-128"/>
                <a:ea typeface="BIZ UDPゴシック" panose="020B0400000000000000" pitchFamily="50" charset="-128"/>
              </a:rPr>
              <a:t>　②終点位置　城東区森之宮一丁目を追加</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46" name="テキスト ボックス 45">
            <a:extLst>
              <a:ext uri="{FF2B5EF4-FFF2-40B4-BE49-F238E27FC236}">
                <a16:creationId xmlns:a16="http://schemas.microsoft.com/office/drawing/2014/main" id="{AF40F7D1-FDF3-43B8-94BF-0BC64E4EE202}"/>
              </a:ext>
            </a:extLst>
          </p:cNvPr>
          <p:cNvSpPr txBox="1"/>
          <p:nvPr/>
        </p:nvSpPr>
        <p:spPr>
          <a:xfrm>
            <a:off x="35091" y="2117419"/>
            <a:ext cx="4065832" cy="738664"/>
          </a:xfrm>
          <a:prstGeom prst="rect">
            <a:avLst/>
          </a:prstGeom>
          <a:noFill/>
        </p:spPr>
        <p:txBody>
          <a:bodyPr wrap="square" rtlCol="0">
            <a:spAutoFit/>
          </a:bodyPr>
          <a:lstStyle/>
          <a:p>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③</a:t>
            </a: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仮称</a:t>
            </a: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森之宮新駅を追加</a:t>
            </a:r>
            <a:endParaRPr kumimoji="1" lang="en-US" altLang="ja-JP" sz="1400" dirty="0">
              <a:latin typeface="BIZ UDPゴシック" panose="020B0400000000000000" pitchFamily="50" charset="-128"/>
              <a:ea typeface="BIZ UDPゴシック" panose="020B0400000000000000" pitchFamily="50" charset="-128"/>
            </a:endParaRPr>
          </a:p>
          <a:p>
            <a:r>
              <a:rPr kumimoji="1" lang="en-US" altLang="ja-JP" sz="1400" dirty="0">
                <a:latin typeface="BIZ UDPゴシック" panose="020B0400000000000000" pitchFamily="50" charset="-128"/>
                <a:ea typeface="BIZ UDPゴシック" panose="020B0400000000000000" pitchFamily="50" charset="-128"/>
              </a:rPr>
              <a:t> </a:t>
            </a:r>
            <a:r>
              <a:rPr kumimoji="1" lang="ja-JP" altLang="en-US" sz="1400" dirty="0">
                <a:latin typeface="BIZ UDPゴシック" panose="020B0400000000000000" pitchFamily="50" charset="-128"/>
                <a:ea typeface="BIZ UDPゴシック" panose="020B0400000000000000" pitchFamily="50" charset="-128"/>
              </a:rPr>
              <a:t>　（面積約</a:t>
            </a:r>
            <a:r>
              <a:rPr kumimoji="1" lang="en-US" altLang="ja-JP" sz="1400" dirty="0">
                <a:latin typeface="BIZ UDPゴシック" panose="020B0400000000000000" pitchFamily="50" charset="-128"/>
                <a:ea typeface="BIZ UDPゴシック" panose="020B0400000000000000" pitchFamily="50" charset="-128"/>
              </a:rPr>
              <a:t>3,500m</a:t>
            </a:r>
            <a:r>
              <a:rPr kumimoji="1" lang="en-US" altLang="ja-JP" sz="1400" baseline="30000" dirty="0">
                <a:latin typeface="BIZ UDPゴシック" panose="020B0400000000000000" pitchFamily="50" charset="-128"/>
                <a:ea typeface="BIZ UDPゴシック" panose="020B0400000000000000" pitchFamily="50" charset="-128"/>
              </a:rPr>
              <a:t>2</a:t>
            </a:r>
            <a:r>
              <a:rPr kumimoji="1" lang="ja-JP" altLang="en-US" sz="1400" dirty="0">
                <a:latin typeface="BIZ UDPゴシック" panose="020B0400000000000000" pitchFamily="50" charset="-128"/>
                <a:ea typeface="BIZ UDPゴシック" panose="020B0400000000000000" pitchFamily="50" charset="-128"/>
              </a:rPr>
              <a:t>）</a:t>
            </a:r>
            <a:endParaRPr kumimoji="1" lang="en-US" altLang="ja-JP" sz="1400" dirty="0">
              <a:latin typeface="BIZ UDPゴシック" panose="020B0400000000000000" pitchFamily="50" charset="-128"/>
              <a:ea typeface="BIZ UDPゴシック" panose="020B0400000000000000" pitchFamily="50" charset="-128"/>
            </a:endParaRPr>
          </a:p>
        </p:txBody>
      </p:sp>
      <p:cxnSp>
        <p:nvCxnSpPr>
          <p:cNvPr id="12" name="直線コネクタ 11">
            <a:extLst>
              <a:ext uri="{FF2B5EF4-FFF2-40B4-BE49-F238E27FC236}">
                <a16:creationId xmlns:a16="http://schemas.microsoft.com/office/drawing/2014/main" id="{3B8CA4EE-DB2B-4144-85C5-6AF9563B91E5}"/>
              </a:ext>
            </a:extLst>
          </p:cNvPr>
          <p:cNvCxnSpPr>
            <a:cxnSpLocks/>
            <a:endCxn id="13" idx="3"/>
          </p:cNvCxnSpPr>
          <p:nvPr/>
        </p:nvCxnSpPr>
        <p:spPr>
          <a:xfrm flipH="1" flipV="1">
            <a:off x="7159608" y="1763419"/>
            <a:ext cx="505790" cy="4"/>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12DAA0B8-90AB-43A4-AFAD-BD11EA69B84B}"/>
              </a:ext>
            </a:extLst>
          </p:cNvPr>
          <p:cNvSpPr txBox="1"/>
          <p:nvPr/>
        </p:nvSpPr>
        <p:spPr>
          <a:xfrm>
            <a:off x="4988774" y="1642681"/>
            <a:ext cx="2170834" cy="241476"/>
          </a:xfrm>
          <a:prstGeom prst="rect">
            <a:avLst/>
          </a:prstGeom>
          <a:solidFill>
            <a:schemeClr val="bg1"/>
          </a:solidFill>
          <a:ln>
            <a:solidFill>
              <a:schemeClr val="tx1"/>
            </a:solidFill>
          </a:ln>
        </p:spPr>
        <p:txBody>
          <a:bodyPr wrap="square" tIns="0" rtlCol="0" anchor="ctr" anchorCtr="1">
            <a:spAutoFit/>
          </a:bodyPr>
          <a:lstStyle/>
          <a:p>
            <a:pPr>
              <a:lnSpc>
                <a:spcPts val="1800"/>
              </a:lnSpc>
            </a:pPr>
            <a:r>
              <a:rPr kumimoji="1" lang="ja-JP" altLang="en-US" sz="1200" dirty="0">
                <a:latin typeface="BIZ UDPゴシック" panose="020B0400000000000000" pitchFamily="50" charset="-128"/>
                <a:ea typeface="BIZ UDPゴシック" panose="020B0400000000000000" pitchFamily="50" charset="-128"/>
              </a:rPr>
              <a:t>③</a:t>
            </a: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仮称</a:t>
            </a: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森之宮新駅の追加</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632A07A5-9A38-41A6-B2DE-2B6D207DE10B}"/>
              </a:ext>
            </a:extLst>
          </p:cNvPr>
          <p:cNvSpPr txBox="1"/>
          <p:nvPr/>
        </p:nvSpPr>
        <p:spPr>
          <a:xfrm>
            <a:off x="5562979" y="1067813"/>
            <a:ext cx="1572496" cy="241476"/>
          </a:xfrm>
          <a:prstGeom prst="rect">
            <a:avLst/>
          </a:prstGeom>
          <a:solidFill>
            <a:schemeClr val="bg1"/>
          </a:solidFill>
          <a:ln>
            <a:solidFill>
              <a:schemeClr val="tx1"/>
            </a:solidFill>
          </a:ln>
        </p:spPr>
        <p:txBody>
          <a:bodyPr wrap="square" tIns="0" rtlCol="0" anchor="ctr" anchorCtr="1">
            <a:spAutoFit/>
          </a:bodyPr>
          <a:lstStyle/>
          <a:p>
            <a:pPr>
              <a:lnSpc>
                <a:spcPts val="1800"/>
              </a:lnSpc>
            </a:pPr>
            <a:r>
              <a:rPr kumimoji="1" lang="ja-JP" altLang="en-US" sz="1200" dirty="0">
                <a:latin typeface="BIZ UDPゴシック" panose="020B0400000000000000" pitchFamily="50" charset="-128"/>
                <a:ea typeface="BIZ UDPゴシック" panose="020B0400000000000000" pitchFamily="50" charset="-128"/>
              </a:rPr>
              <a:t>②終点位置の追加</a:t>
            </a:r>
            <a:endParaRPr kumimoji="1" lang="en-US" altLang="ja-JP" sz="1200" dirty="0">
              <a:latin typeface="BIZ UDPゴシック" panose="020B0400000000000000" pitchFamily="50" charset="-128"/>
              <a:ea typeface="BIZ UDPゴシック" panose="020B0400000000000000" pitchFamily="50" charset="-128"/>
            </a:endParaRPr>
          </a:p>
        </p:txBody>
      </p:sp>
      <p:cxnSp>
        <p:nvCxnSpPr>
          <p:cNvPr id="15" name="直線コネクタ 14">
            <a:extLst>
              <a:ext uri="{FF2B5EF4-FFF2-40B4-BE49-F238E27FC236}">
                <a16:creationId xmlns:a16="http://schemas.microsoft.com/office/drawing/2014/main" id="{0C4D816E-1A3E-491F-A5AD-E14050FEE3D7}"/>
              </a:ext>
            </a:extLst>
          </p:cNvPr>
          <p:cNvCxnSpPr>
            <a:cxnSpLocks/>
          </p:cNvCxnSpPr>
          <p:nvPr/>
        </p:nvCxnSpPr>
        <p:spPr>
          <a:xfrm>
            <a:off x="7135475" y="1197208"/>
            <a:ext cx="383173" cy="5079"/>
          </a:xfrm>
          <a:prstGeom prst="line">
            <a:avLst/>
          </a:prstGeom>
          <a:ln>
            <a:solidFill>
              <a:schemeClr val="tx1"/>
            </a:solidFill>
            <a:headEnd type="none"/>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2086150C-A1F6-4F5D-98E7-9DBE49F2CC9B}"/>
              </a:ext>
            </a:extLst>
          </p:cNvPr>
          <p:cNvSpPr txBox="1"/>
          <p:nvPr/>
        </p:nvSpPr>
        <p:spPr>
          <a:xfrm>
            <a:off x="4988774" y="3930807"/>
            <a:ext cx="2522799" cy="472309"/>
          </a:xfrm>
          <a:prstGeom prst="rect">
            <a:avLst/>
          </a:prstGeom>
          <a:solidFill>
            <a:schemeClr val="bg1"/>
          </a:solidFill>
          <a:ln>
            <a:solidFill>
              <a:schemeClr val="tx1"/>
            </a:solidFill>
          </a:ln>
        </p:spPr>
        <p:txBody>
          <a:bodyPr wrap="square" tIns="0" rtlCol="0" anchor="ctr" anchorCtr="0">
            <a:spAutoFit/>
          </a:bodyPr>
          <a:lstStyle/>
          <a:p>
            <a:pPr>
              <a:lnSpc>
                <a:spcPts val="1800"/>
              </a:lnSpc>
            </a:pPr>
            <a:r>
              <a:rPr kumimoji="1" lang="ja-JP" altLang="en-US" sz="1200" dirty="0">
                <a:latin typeface="BIZ UDPゴシック" panose="020B0400000000000000" pitchFamily="50" charset="-128"/>
                <a:ea typeface="BIZ UDPゴシック" panose="020B0400000000000000" pitchFamily="50" charset="-128"/>
              </a:rPr>
              <a:t>①森ノ宮駅～</a:t>
            </a:r>
            <a:r>
              <a:rPr kumimoji="1" lang="en-US" altLang="ja-JP" sz="1200" dirty="0">
                <a:latin typeface="BIZ UDPゴシック" panose="020B0400000000000000" pitchFamily="50" charset="-128"/>
                <a:ea typeface="BIZ UDPゴシック" panose="020B0400000000000000" pitchFamily="50" charset="-128"/>
              </a:rPr>
              <a:t> (</a:t>
            </a:r>
            <a:r>
              <a:rPr kumimoji="1" lang="ja-JP" altLang="en-US" sz="1200" dirty="0">
                <a:latin typeface="BIZ UDPゴシック" panose="020B0400000000000000" pitchFamily="50" charset="-128"/>
                <a:ea typeface="BIZ UDPゴシック" panose="020B0400000000000000" pitchFamily="50" charset="-128"/>
              </a:rPr>
              <a:t>仮称</a:t>
            </a: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森之宮新駅間　</a:t>
            </a:r>
            <a:endParaRPr kumimoji="1" lang="en-US" altLang="ja-JP" sz="1200" dirty="0">
              <a:latin typeface="BIZ UDPゴシック" panose="020B0400000000000000" pitchFamily="50" charset="-128"/>
              <a:ea typeface="BIZ UDPゴシック" panose="020B0400000000000000" pitchFamily="50" charset="-128"/>
            </a:endParaRPr>
          </a:p>
          <a:p>
            <a:pPr>
              <a:lnSpc>
                <a:spcPts val="1800"/>
              </a:lnSpc>
            </a:pPr>
            <a:r>
              <a:rPr kumimoji="1" lang="ja-JP" altLang="en-US" sz="1200" dirty="0">
                <a:latin typeface="BIZ UDPゴシック" panose="020B0400000000000000" pitchFamily="50" charset="-128"/>
                <a:ea typeface="BIZ UDPゴシック" panose="020B0400000000000000" pitchFamily="50" charset="-128"/>
              </a:rPr>
              <a:t>　の延伸</a:t>
            </a:r>
            <a:endParaRPr kumimoji="1" lang="en-US" altLang="ja-JP" sz="1200" dirty="0">
              <a:latin typeface="BIZ UDPゴシック" panose="020B0400000000000000" pitchFamily="50" charset="-128"/>
              <a:ea typeface="BIZ UDPゴシック" panose="020B0400000000000000" pitchFamily="50" charset="-128"/>
            </a:endParaRPr>
          </a:p>
        </p:txBody>
      </p:sp>
      <p:cxnSp>
        <p:nvCxnSpPr>
          <p:cNvPr id="20" name="直線コネクタ 19">
            <a:extLst>
              <a:ext uri="{FF2B5EF4-FFF2-40B4-BE49-F238E27FC236}">
                <a16:creationId xmlns:a16="http://schemas.microsoft.com/office/drawing/2014/main" id="{EACB8F3C-A987-4D03-B967-D1A7F82141CA}"/>
              </a:ext>
            </a:extLst>
          </p:cNvPr>
          <p:cNvCxnSpPr>
            <a:cxnSpLocks/>
            <a:endCxn id="19" idx="3"/>
          </p:cNvCxnSpPr>
          <p:nvPr/>
        </p:nvCxnSpPr>
        <p:spPr>
          <a:xfrm flipH="1">
            <a:off x="7511573" y="4166961"/>
            <a:ext cx="141530" cy="1"/>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3294E735-BCD0-4B7C-BFA6-EDFF214F40A3}"/>
              </a:ext>
            </a:extLst>
          </p:cNvPr>
          <p:cNvSpPr txBox="1"/>
          <p:nvPr/>
        </p:nvSpPr>
        <p:spPr>
          <a:xfrm>
            <a:off x="4941321" y="5674210"/>
            <a:ext cx="1639755" cy="293478"/>
          </a:xfrm>
          <a:prstGeom prst="rect">
            <a:avLst/>
          </a:prstGeom>
          <a:solidFill>
            <a:schemeClr val="bg1"/>
          </a:solidFill>
          <a:ln>
            <a:noFill/>
          </a:ln>
        </p:spPr>
        <p:txBody>
          <a:bodyPr wrap="square" rtlCol="0" anchor="ctr" anchorCtr="0">
            <a:spAutoFit/>
          </a:bodyPr>
          <a:lstStyle/>
          <a:p>
            <a:pPr>
              <a:lnSpc>
                <a:spcPts val="1800"/>
              </a:lnSpc>
            </a:pPr>
            <a:r>
              <a:rPr kumimoji="1" lang="ja-JP" altLang="en-US" sz="1050" dirty="0">
                <a:solidFill>
                  <a:srgbClr val="FF0000"/>
                </a:solidFill>
                <a:latin typeface="Meiryo UI" panose="020B0604030504040204" pitchFamily="50" charset="-128"/>
                <a:ea typeface="Meiryo UI" panose="020B0604030504040204" pitchFamily="50" charset="-128"/>
              </a:rPr>
              <a:t>赤記載箇所：追加部分</a:t>
            </a:r>
            <a:endParaRPr kumimoji="1" lang="en-US" altLang="ja-JP" sz="1050" dirty="0">
              <a:solidFill>
                <a:srgbClr val="FF0000"/>
              </a:solidFill>
              <a:latin typeface="Meiryo UI" panose="020B0604030504040204" pitchFamily="50" charset="-128"/>
              <a:ea typeface="Meiryo UI" panose="020B0604030504040204" pitchFamily="50" charset="-128"/>
            </a:endParaRPr>
          </a:p>
        </p:txBody>
      </p:sp>
      <p:pic>
        <p:nvPicPr>
          <p:cNvPr id="21" name="図 20">
            <a:extLst>
              <a:ext uri="{FF2B5EF4-FFF2-40B4-BE49-F238E27FC236}">
                <a16:creationId xmlns:a16="http://schemas.microsoft.com/office/drawing/2014/main" id="{B806CD8E-C3D2-4AE3-B123-5E171A2C13F3}"/>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rcRect/>
          <a:stretch/>
        </p:blipFill>
        <p:spPr>
          <a:xfrm>
            <a:off x="534621" y="2998228"/>
            <a:ext cx="3867704" cy="3653258"/>
          </a:xfrm>
          <a:prstGeom prst="rect">
            <a:avLst/>
          </a:prstGeom>
        </p:spPr>
      </p:pic>
      <p:sp>
        <p:nvSpPr>
          <p:cNvPr id="23" name="正方形/長方形 22">
            <a:extLst>
              <a:ext uri="{FF2B5EF4-FFF2-40B4-BE49-F238E27FC236}">
                <a16:creationId xmlns:a16="http://schemas.microsoft.com/office/drawing/2014/main" id="{9A4F5E92-DBA8-42CE-BD68-521DDAA86451}"/>
              </a:ext>
            </a:extLst>
          </p:cNvPr>
          <p:cNvSpPr/>
          <p:nvPr/>
        </p:nvSpPr>
        <p:spPr>
          <a:xfrm>
            <a:off x="288883" y="5050878"/>
            <a:ext cx="964366" cy="61861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108000" bIns="108000" anchor="ctr" anchorCtr="0"/>
          <a:lstStyle/>
          <a:p>
            <a:pPr algn="ctr" eaLnBrk="1" hangingPunct="1">
              <a:defRPr/>
            </a:pPr>
            <a:r>
              <a:rPr lang="en-US" altLang="ja-JP" sz="1100" b="1" dirty="0">
                <a:solidFill>
                  <a:schemeClr val="tx1"/>
                </a:solidFill>
                <a:latin typeface="BIZ UDPゴシック" panose="020B0400000000000000" pitchFamily="50" charset="-128"/>
                <a:ea typeface="BIZ UDPゴシック" panose="020B0400000000000000" pitchFamily="50" charset="-128"/>
              </a:rPr>
              <a:t>Osaka Metro</a:t>
            </a:r>
          </a:p>
          <a:p>
            <a:pPr algn="ctr" eaLnBrk="1" hangingPunct="1">
              <a:defRPr/>
            </a:pPr>
            <a:r>
              <a:rPr lang="ja-JP" altLang="en-US" sz="1100" b="1" dirty="0">
                <a:solidFill>
                  <a:schemeClr val="tx1"/>
                </a:solidFill>
                <a:latin typeface="BIZ UDPゴシック" panose="020B0400000000000000" pitchFamily="50" charset="-128"/>
                <a:ea typeface="BIZ UDPゴシック" panose="020B0400000000000000" pitchFamily="50" charset="-128"/>
              </a:rPr>
              <a:t>森ノ宮駅</a:t>
            </a:r>
            <a:endParaRPr lang="en-US" altLang="ja-JP" sz="1100" b="1" dirty="0">
              <a:solidFill>
                <a:schemeClr val="tx1"/>
              </a:solidFill>
              <a:latin typeface="BIZ UDPゴシック" panose="020B0400000000000000" pitchFamily="50" charset="-128"/>
              <a:ea typeface="BIZ UDPゴシック" panose="020B0400000000000000" pitchFamily="50" charset="-128"/>
            </a:endParaRPr>
          </a:p>
        </p:txBody>
      </p:sp>
      <p:sp>
        <p:nvSpPr>
          <p:cNvPr id="24" name="正方形/長方形 23">
            <a:extLst>
              <a:ext uri="{FF2B5EF4-FFF2-40B4-BE49-F238E27FC236}">
                <a16:creationId xmlns:a16="http://schemas.microsoft.com/office/drawing/2014/main" id="{F713137B-1E69-4409-AB0C-07F46774E076}"/>
              </a:ext>
            </a:extLst>
          </p:cNvPr>
          <p:cNvSpPr/>
          <p:nvPr/>
        </p:nvSpPr>
        <p:spPr>
          <a:xfrm>
            <a:off x="329945" y="6289579"/>
            <a:ext cx="1103132" cy="29060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108000" bIns="108000" anchor="ctr" anchorCtr="1"/>
          <a:lstStyle/>
          <a:p>
            <a:pPr algn="ctr" eaLnBrk="1" hangingPunct="1">
              <a:defRPr/>
            </a:pPr>
            <a:r>
              <a:rPr lang="en-US" altLang="ja-JP" sz="1100" b="1" dirty="0">
                <a:solidFill>
                  <a:schemeClr val="tx1"/>
                </a:solidFill>
                <a:latin typeface="BIZ UDPゴシック" panose="020B0400000000000000" pitchFamily="50" charset="-128"/>
                <a:ea typeface="BIZ UDPゴシック" panose="020B0400000000000000" pitchFamily="50" charset="-128"/>
              </a:rPr>
              <a:t>JR</a:t>
            </a:r>
            <a:r>
              <a:rPr lang="ja-JP" altLang="en-US" sz="1100" b="1" dirty="0">
                <a:solidFill>
                  <a:schemeClr val="tx1"/>
                </a:solidFill>
                <a:latin typeface="BIZ UDPゴシック" panose="020B0400000000000000" pitchFamily="50" charset="-128"/>
                <a:ea typeface="BIZ UDPゴシック" panose="020B0400000000000000" pitchFamily="50" charset="-128"/>
              </a:rPr>
              <a:t>森ノ宮駅</a:t>
            </a:r>
            <a:endParaRPr lang="en-US" altLang="ja-JP" sz="1100" b="1" dirty="0">
              <a:solidFill>
                <a:schemeClr val="tx1"/>
              </a:solidFill>
              <a:latin typeface="BIZ UDPゴシック" panose="020B0400000000000000" pitchFamily="50" charset="-128"/>
              <a:ea typeface="BIZ UDPゴシック" panose="020B0400000000000000" pitchFamily="50" charset="-128"/>
            </a:endParaRPr>
          </a:p>
        </p:txBody>
      </p:sp>
      <p:cxnSp>
        <p:nvCxnSpPr>
          <p:cNvPr id="25" name="直線コネクタ 24">
            <a:extLst>
              <a:ext uri="{FF2B5EF4-FFF2-40B4-BE49-F238E27FC236}">
                <a16:creationId xmlns:a16="http://schemas.microsoft.com/office/drawing/2014/main" id="{D01C2EAC-C118-4DB0-8F3F-357DDC5765D7}"/>
              </a:ext>
            </a:extLst>
          </p:cNvPr>
          <p:cNvCxnSpPr>
            <a:cxnSpLocks/>
          </p:cNvCxnSpPr>
          <p:nvPr/>
        </p:nvCxnSpPr>
        <p:spPr>
          <a:xfrm flipV="1">
            <a:off x="1449430" y="6071616"/>
            <a:ext cx="394412" cy="225927"/>
          </a:xfrm>
          <a:prstGeom prst="line">
            <a:avLst/>
          </a:prstGeom>
          <a:ln w="28575">
            <a:solidFill>
              <a:schemeClr val="bg1"/>
            </a:solidFill>
            <a:tailEnd type="oval"/>
          </a:ln>
        </p:spPr>
        <p:style>
          <a:lnRef idx="1">
            <a:schemeClr val="dk1"/>
          </a:lnRef>
          <a:fillRef idx="0">
            <a:schemeClr val="dk1"/>
          </a:fillRef>
          <a:effectRef idx="0">
            <a:schemeClr val="dk1"/>
          </a:effectRef>
          <a:fontRef idx="minor">
            <a:schemeClr val="tx1"/>
          </a:fontRef>
        </p:style>
      </p:cxnSp>
      <p:cxnSp>
        <p:nvCxnSpPr>
          <p:cNvPr id="26" name="直線コネクタ 25">
            <a:extLst>
              <a:ext uri="{FF2B5EF4-FFF2-40B4-BE49-F238E27FC236}">
                <a16:creationId xmlns:a16="http://schemas.microsoft.com/office/drawing/2014/main" id="{F9181196-57A4-4C1F-9660-F21701ADEE72}"/>
              </a:ext>
            </a:extLst>
          </p:cNvPr>
          <p:cNvCxnSpPr>
            <a:cxnSpLocks/>
          </p:cNvCxnSpPr>
          <p:nvPr/>
        </p:nvCxnSpPr>
        <p:spPr>
          <a:xfrm>
            <a:off x="1253249" y="5434667"/>
            <a:ext cx="673332" cy="318720"/>
          </a:xfrm>
          <a:prstGeom prst="line">
            <a:avLst/>
          </a:prstGeom>
          <a:ln w="28575">
            <a:solidFill>
              <a:schemeClr val="bg1"/>
            </a:solidFill>
            <a:tailEnd type="oval"/>
          </a:ln>
        </p:spPr>
        <p:style>
          <a:lnRef idx="1">
            <a:schemeClr val="dk1"/>
          </a:lnRef>
          <a:fillRef idx="0">
            <a:schemeClr val="dk1"/>
          </a:fillRef>
          <a:effectRef idx="0">
            <a:schemeClr val="dk1"/>
          </a:effectRef>
          <a:fontRef idx="minor">
            <a:schemeClr val="tx1"/>
          </a:fontRef>
        </p:style>
      </p:cxnSp>
      <p:cxnSp>
        <p:nvCxnSpPr>
          <p:cNvPr id="27" name="直線コネクタ 26">
            <a:extLst>
              <a:ext uri="{FF2B5EF4-FFF2-40B4-BE49-F238E27FC236}">
                <a16:creationId xmlns:a16="http://schemas.microsoft.com/office/drawing/2014/main" id="{5B54FED0-7B81-4AB3-B652-E3AF4EF8B560}"/>
              </a:ext>
            </a:extLst>
          </p:cNvPr>
          <p:cNvCxnSpPr>
            <a:cxnSpLocks/>
          </p:cNvCxnSpPr>
          <p:nvPr/>
        </p:nvCxnSpPr>
        <p:spPr>
          <a:xfrm>
            <a:off x="1832130" y="3341324"/>
            <a:ext cx="215225" cy="567073"/>
          </a:xfrm>
          <a:prstGeom prst="line">
            <a:avLst/>
          </a:prstGeom>
          <a:ln w="28575">
            <a:solidFill>
              <a:schemeClr val="bg1"/>
            </a:solidFill>
            <a:tailEnd type="oval"/>
          </a:ln>
        </p:spPr>
        <p:style>
          <a:lnRef idx="1">
            <a:schemeClr val="dk1"/>
          </a:lnRef>
          <a:fillRef idx="0">
            <a:schemeClr val="dk1"/>
          </a:fillRef>
          <a:effectRef idx="0">
            <a:schemeClr val="dk1"/>
          </a:effectRef>
          <a:fontRef idx="minor">
            <a:schemeClr val="tx1"/>
          </a:fontRef>
        </p:style>
      </p:cxnSp>
      <p:sp>
        <p:nvSpPr>
          <p:cNvPr id="28" name="正方形/長方形 27">
            <a:extLst>
              <a:ext uri="{FF2B5EF4-FFF2-40B4-BE49-F238E27FC236}">
                <a16:creationId xmlns:a16="http://schemas.microsoft.com/office/drawing/2014/main" id="{7A788882-C2F5-4B70-8D51-C8E903CD47D8}"/>
              </a:ext>
            </a:extLst>
          </p:cNvPr>
          <p:cNvSpPr/>
          <p:nvPr/>
        </p:nvSpPr>
        <p:spPr>
          <a:xfrm>
            <a:off x="443870" y="2968175"/>
            <a:ext cx="1416453" cy="37314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108000" bIns="108000" anchor="ctr" anchorCtr="1"/>
          <a:lstStyle/>
          <a:p>
            <a:pPr algn="ctr" eaLnBrk="1" hangingPunct="1">
              <a:defRPr/>
            </a:pPr>
            <a:r>
              <a:rPr lang="en-US" altLang="ja-JP" sz="1100" b="1" dirty="0">
                <a:solidFill>
                  <a:schemeClr val="tx1"/>
                </a:solidFill>
                <a:latin typeface="BIZ UDPゴシック" panose="020B0400000000000000" pitchFamily="50" charset="-128"/>
                <a:ea typeface="BIZ UDPゴシック" panose="020B0400000000000000" pitchFamily="50" charset="-128"/>
              </a:rPr>
              <a:t>JR</a:t>
            </a:r>
            <a:r>
              <a:rPr lang="ja-JP" altLang="en-US" sz="1100" b="1" dirty="0">
                <a:solidFill>
                  <a:schemeClr val="tx1"/>
                </a:solidFill>
                <a:latin typeface="BIZ UDPゴシック" panose="020B0400000000000000" pitchFamily="50" charset="-128"/>
                <a:ea typeface="BIZ UDPゴシック" panose="020B0400000000000000" pitchFamily="50" charset="-128"/>
              </a:rPr>
              <a:t>大阪城公園駅</a:t>
            </a:r>
            <a:endParaRPr lang="en-US" altLang="ja-JP" sz="1100" b="1" dirty="0">
              <a:solidFill>
                <a:schemeClr val="tx1"/>
              </a:solidFill>
              <a:latin typeface="BIZ UDPゴシック" panose="020B0400000000000000" pitchFamily="50" charset="-128"/>
              <a:ea typeface="BIZ UDPゴシック" panose="020B0400000000000000" pitchFamily="50" charset="-128"/>
            </a:endParaRPr>
          </a:p>
        </p:txBody>
      </p:sp>
      <p:sp>
        <p:nvSpPr>
          <p:cNvPr id="4" name="正方形/長方形 3">
            <a:extLst>
              <a:ext uri="{FF2B5EF4-FFF2-40B4-BE49-F238E27FC236}">
                <a16:creationId xmlns:a16="http://schemas.microsoft.com/office/drawing/2014/main" id="{20775259-5C55-497A-BE7B-6C3C1BAC2E51}"/>
              </a:ext>
            </a:extLst>
          </p:cNvPr>
          <p:cNvSpPr/>
          <p:nvPr/>
        </p:nvSpPr>
        <p:spPr>
          <a:xfrm>
            <a:off x="1363980" y="3429000"/>
            <a:ext cx="1837466" cy="2472396"/>
          </a:xfrm>
          <a:prstGeom prst="rect">
            <a:avLst/>
          </a:prstGeom>
          <a:noFill/>
          <a:ln w="635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コネクタ 8">
            <a:extLst>
              <a:ext uri="{FF2B5EF4-FFF2-40B4-BE49-F238E27FC236}">
                <a16:creationId xmlns:a16="http://schemas.microsoft.com/office/drawing/2014/main" id="{46F7C2BF-B675-4B47-85E4-A619DDD85904}"/>
              </a:ext>
            </a:extLst>
          </p:cNvPr>
          <p:cNvCxnSpPr>
            <a:cxnSpLocks/>
          </p:cNvCxnSpPr>
          <p:nvPr/>
        </p:nvCxnSpPr>
        <p:spPr>
          <a:xfrm flipV="1">
            <a:off x="3201446" y="663885"/>
            <a:ext cx="1672205" cy="2765116"/>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EEC00ABC-60DE-4339-8F9B-9DC7E1094BB3}"/>
              </a:ext>
            </a:extLst>
          </p:cNvPr>
          <p:cNvCxnSpPr>
            <a:cxnSpLocks/>
          </p:cNvCxnSpPr>
          <p:nvPr/>
        </p:nvCxnSpPr>
        <p:spPr>
          <a:xfrm>
            <a:off x="3259245" y="5901397"/>
            <a:ext cx="1624527" cy="750089"/>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sp>
        <p:nvSpPr>
          <p:cNvPr id="41" name="正方形/長方形 40">
            <a:extLst>
              <a:ext uri="{FF2B5EF4-FFF2-40B4-BE49-F238E27FC236}">
                <a16:creationId xmlns:a16="http://schemas.microsoft.com/office/drawing/2014/main" id="{FF2B1339-D4F3-46AF-8204-AA5C950A787A}"/>
              </a:ext>
            </a:extLst>
          </p:cNvPr>
          <p:cNvSpPr/>
          <p:nvPr/>
        </p:nvSpPr>
        <p:spPr>
          <a:xfrm>
            <a:off x="4721535" y="413774"/>
            <a:ext cx="723275" cy="307777"/>
          </a:xfrm>
          <a:prstGeom prst="rect">
            <a:avLst/>
          </a:prstGeom>
        </p:spPr>
        <p:txBody>
          <a:bodyPr wrap="none">
            <a:spAutoFit/>
          </a:bodyPr>
          <a:lstStyle/>
          <a:p>
            <a:r>
              <a:rPr lang="ja-JP" altLang="en-US" sz="1400" b="1" dirty="0">
                <a:latin typeface="BIZ UDPゴシック" panose="020B0400000000000000" pitchFamily="50" charset="-128"/>
                <a:ea typeface="BIZ UDPゴシック" panose="020B0400000000000000" pitchFamily="50" charset="-128"/>
              </a:rPr>
              <a:t>計画図</a:t>
            </a:r>
            <a:endParaRPr lang="ja-JP" altLang="en-US" sz="1400" dirty="0">
              <a:latin typeface="BIZ UDPゴシック" panose="020B0400000000000000" pitchFamily="50" charset="-128"/>
              <a:ea typeface="BIZ UDPゴシック" panose="020B0400000000000000" pitchFamily="50" charset="-128"/>
            </a:endParaRPr>
          </a:p>
        </p:txBody>
      </p:sp>
      <p:sp>
        <p:nvSpPr>
          <p:cNvPr id="34" name="タイトル 2">
            <a:extLst>
              <a:ext uri="{FF2B5EF4-FFF2-40B4-BE49-F238E27FC236}">
                <a16:creationId xmlns:a16="http://schemas.microsoft.com/office/drawing/2014/main" id="{96E5F29B-E01B-48F5-8C2E-2A6896A0D110}"/>
              </a:ext>
            </a:extLst>
          </p:cNvPr>
          <p:cNvSpPr txBox="1">
            <a:spLocks/>
          </p:cNvSpPr>
          <p:nvPr/>
        </p:nvSpPr>
        <p:spPr bwMode="auto">
          <a:xfrm>
            <a:off x="0" y="1793"/>
            <a:ext cx="9144000" cy="430124"/>
          </a:xfrm>
          <a:prstGeom prst="rect">
            <a:avLst/>
          </a:prstGeom>
          <a:solidFill>
            <a:schemeClr val="accent5">
              <a:lumMod val="75000"/>
            </a:schemeClr>
          </a:solidFill>
          <a:ln w="57150">
            <a:noFill/>
          </a:ln>
        </p:spPr>
        <p:txBody>
          <a:bodyPr anchor="ctr"/>
          <a:lstStyle>
            <a:defPPr>
              <a:defRPr lang="en-US"/>
            </a:defPPr>
            <a:lvl1pPr algn="ctr">
              <a:spcBef>
                <a:spcPct val="0"/>
              </a:spcBef>
              <a:buFontTx/>
              <a:buNone/>
              <a:defRPr kumimoji="1" sz="3600" b="1">
                <a:solidFill>
                  <a:schemeClr val="bg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Font typeface="Arial" panose="020B0604020202020204" pitchFamily="34" charset="0"/>
              <a:buChar char="–"/>
              <a:defRPr kumimoji="1" sz="2800">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latin typeface="Calibri" panose="020F0502020204030204" pitchFamily="34" charset="0"/>
                <a:ea typeface="ＭＳ Ｐゴシック" panose="020B0600070205080204" pitchFamily="50" charset="-128"/>
              </a:defRPr>
            </a:lvl9pPr>
          </a:lstStyle>
          <a:p>
            <a:pPr algn="l"/>
            <a:r>
              <a:rPr lang="en-US" altLang="ja-JP" sz="2400" dirty="0">
                <a:latin typeface="BIZ UDPゴシック" panose="020B0400000000000000" pitchFamily="50" charset="-128"/>
                <a:ea typeface="BIZ UDPゴシック" panose="020B0400000000000000" pitchFamily="50" charset="-128"/>
              </a:rPr>
              <a:t>(2)</a:t>
            </a:r>
            <a:r>
              <a:rPr lang="zh-TW" altLang="en-US" sz="2400" dirty="0">
                <a:latin typeface="BIZ UDPゴシック" panose="020B0400000000000000" pitchFamily="50" charset="-128"/>
                <a:ea typeface="BIZ UDPゴシック" panose="020B0400000000000000" pitchFamily="50" charset="-128"/>
              </a:rPr>
              <a:t>都市高速鉄道第</a:t>
            </a:r>
            <a:r>
              <a:rPr lang="en-US" altLang="zh-TW" sz="2400" dirty="0">
                <a:latin typeface="BIZ UDPゴシック" panose="020B0400000000000000" pitchFamily="50" charset="-128"/>
                <a:ea typeface="BIZ UDPゴシック" panose="020B0400000000000000" pitchFamily="50" charset="-128"/>
              </a:rPr>
              <a:t>4</a:t>
            </a:r>
            <a:r>
              <a:rPr lang="zh-TW" altLang="en-US" sz="2400" dirty="0">
                <a:latin typeface="BIZ UDPゴシック" panose="020B0400000000000000" pitchFamily="50" charset="-128"/>
                <a:ea typeface="BIZ UDPゴシック" panose="020B0400000000000000" pitchFamily="50" charset="-128"/>
              </a:rPr>
              <a:t>号線</a:t>
            </a:r>
            <a:r>
              <a:rPr lang="en-US" altLang="zh-TW" sz="2400" dirty="0">
                <a:latin typeface="BIZ UDPゴシック" panose="020B0400000000000000" pitchFamily="50" charset="-128"/>
                <a:ea typeface="BIZ UDPゴシック" panose="020B0400000000000000" pitchFamily="50" charset="-128"/>
              </a:rPr>
              <a:t>(</a:t>
            </a:r>
            <a:r>
              <a:rPr lang="zh-TW" altLang="en-US" sz="2400" dirty="0">
                <a:latin typeface="BIZ UDPゴシック" panose="020B0400000000000000" pitchFamily="50" charset="-128"/>
                <a:ea typeface="BIZ UDPゴシック" panose="020B0400000000000000" pitchFamily="50" charset="-128"/>
              </a:rPr>
              <a:t>中央線</a:t>
            </a:r>
            <a:r>
              <a:rPr lang="en-US" altLang="zh-TW" sz="2400" dirty="0">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都市計画変更案の概要</a:t>
            </a:r>
          </a:p>
        </p:txBody>
      </p:sp>
      <p:sp>
        <p:nvSpPr>
          <p:cNvPr id="31" name="テキスト ボックス 30">
            <a:extLst>
              <a:ext uri="{FF2B5EF4-FFF2-40B4-BE49-F238E27FC236}">
                <a16:creationId xmlns:a16="http://schemas.microsoft.com/office/drawing/2014/main" id="{9FC19DDA-6F67-4D98-8B94-8DCFDFF51D86}"/>
              </a:ext>
            </a:extLst>
          </p:cNvPr>
          <p:cNvSpPr txBox="1"/>
          <p:nvPr/>
        </p:nvSpPr>
        <p:spPr>
          <a:xfrm>
            <a:off x="6352128" y="5820949"/>
            <a:ext cx="529725" cy="229802"/>
          </a:xfrm>
          <a:prstGeom prst="rect">
            <a:avLst/>
          </a:prstGeom>
          <a:solidFill>
            <a:schemeClr val="bg1"/>
          </a:solidFill>
          <a:ln>
            <a:noFill/>
          </a:ln>
        </p:spPr>
        <p:txBody>
          <a:bodyPr wrap="square" lIns="0" tIns="0" rIns="0" bIns="36000" rtlCol="0" anchor="ctr" anchorCtr="1">
            <a:spAutoFit/>
          </a:bodyPr>
          <a:lstStyle/>
          <a:p>
            <a:pPr>
              <a:lnSpc>
                <a:spcPts val="1800"/>
              </a:lnSpc>
            </a:pPr>
            <a:r>
              <a:rPr kumimoji="1" lang="ja-JP" altLang="en-US" sz="1100" dirty="0">
                <a:solidFill>
                  <a:srgbClr val="FF0000"/>
                </a:solidFill>
                <a:latin typeface="BIZ UDPゴシック" panose="020B0400000000000000" pitchFamily="50" charset="-128"/>
                <a:ea typeface="BIZ UDPゴシック" panose="020B0400000000000000" pitchFamily="50" charset="-128"/>
              </a:rPr>
              <a:t>地下式</a:t>
            </a:r>
            <a:endParaRPr kumimoji="1" lang="en-US" altLang="ja-JP" sz="1100" dirty="0">
              <a:solidFill>
                <a:srgbClr val="FF0000"/>
              </a:solidFill>
              <a:latin typeface="BIZ UDPゴシック" panose="020B0400000000000000" pitchFamily="50" charset="-128"/>
              <a:ea typeface="BIZ UDPゴシック" panose="020B0400000000000000" pitchFamily="50" charset="-128"/>
            </a:endParaRPr>
          </a:p>
        </p:txBody>
      </p:sp>
      <p:sp>
        <p:nvSpPr>
          <p:cNvPr id="32" name="テキスト ボックス 31">
            <a:extLst>
              <a:ext uri="{FF2B5EF4-FFF2-40B4-BE49-F238E27FC236}">
                <a16:creationId xmlns:a16="http://schemas.microsoft.com/office/drawing/2014/main" id="{BC2DE986-E6A6-4BCE-BF82-0D486A0BA641}"/>
              </a:ext>
            </a:extLst>
          </p:cNvPr>
          <p:cNvSpPr txBox="1"/>
          <p:nvPr/>
        </p:nvSpPr>
        <p:spPr>
          <a:xfrm rot="16200000">
            <a:off x="7243739" y="5490836"/>
            <a:ext cx="475576" cy="229802"/>
          </a:xfrm>
          <a:prstGeom prst="rect">
            <a:avLst/>
          </a:prstGeom>
          <a:solidFill>
            <a:schemeClr val="bg1"/>
          </a:solidFill>
          <a:ln>
            <a:noFill/>
          </a:ln>
        </p:spPr>
        <p:txBody>
          <a:bodyPr wrap="square" lIns="0" tIns="0" rIns="0" bIns="36000" rtlCol="0" anchor="ctr" anchorCtr="1">
            <a:spAutoFit/>
          </a:bodyPr>
          <a:lstStyle/>
          <a:p>
            <a:pPr>
              <a:lnSpc>
                <a:spcPts val="1800"/>
              </a:lnSpc>
            </a:pPr>
            <a:r>
              <a:rPr kumimoji="1" lang="ja-JP" altLang="en-US" sz="1100" dirty="0">
                <a:solidFill>
                  <a:srgbClr val="FF0000"/>
                </a:solidFill>
                <a:latin typeface="BIZ UDPゴシック" panose="020B0400000000000000" pitchFamily="50" charset="-128"/>
                <a:ea typeface="BIZ UDPゴシック" panose="020B0400000000000000" pitchFamily="50" charset="-128"/>
              </a:rPr>
              <a:t>地下式</a:t>
            </a:r>
            <a:endParaRPr kumimoji="1" lang="en-US" altLang="ja-JP" sz="1100" dirty="0">
              <a:solidFill>
                <a:srgbClr val="FF0000"/>
              </a:solidFill>
              <a:latin typeface="BIZ UDPゴシック" panose="020B0400000000000000" pitchFamily="50" charset="-128"/>
              <a:ea typeface="BIZ UDPゴシック" panose="020B0400000000000000" pitchFamily="50" charset="-128"/>
            </a:endParaRPr>
          </a:p>
        </p:txBody>
      </p:sp>
      <p:sp>
        <p:nvSpPr>
          <p:cNvPr id="33" name="テキスト ボックス 32">
            <a:extLst>
              <a:ext uri="{FF2B5EF4-FFF2-40B4-BE49-F238E27FC236}">
                <a16:creationId xmlns:a16="http://schemas.microsoft.com/office/drawing/2014/main" id="{2411E738-76CB-49B7-BC1B-AD9346675D92}"/>
              </a:ext>
            </a:extLst>
          </p:cNvPr>
          <p:cNvSpPr txBox="1"/>
          <p:nvPr/>
        </p:nvSpPr>
        <p:spPr>
          <a:xfrm rot="16200000">
            <a:off x="7210315" y="4670504"/>
            <a:ext cx="475578" cy="229802"/>
          </a:xfrm>
          <a:prstGeom prst="rect">
            <a:avLst/>
          </a:prstGeom>
          <a:solidFill>
            <a:schemeClr val="bg1"/>
          </a:solidFill>
          <a:ln>
            <a:noFill/>
          </a:ln>
        </p:spPr>
        <p:txBody>
          <a:bodyPr wrap="square" lIns="0" tIns="0" rIns="0" bIns="36000" rtlCol="0" anchor="ctr" anchorCtr="1">
            <a:spAutoFit/>
          </a:bodyPr>
          <a:lstStyle/>
          <a:p>
            <a:pPr>
              <a:lnSpc>
                <a:spcPts val="1800"/>
              </a:lnSpc>
            </a:pPr>
            <a:r>
              <a:rPr kumimoji="1" lang="ja-JP" altLang="en-US" sz="1100" dirty="0">
                <a:solidFill>
                  <a:srgbClr val="FF0000"/>
                </a:solidFill>
                <a:latin typeface="BIZ UDPゴシック" panose="020B0400000000000000" pitchFamily="50" charset="-128"/>
                <a:ea typeface="BIZ UDPゴシック" panose="020B0400000000000000" pitchFamily="50" charset="-128"/>
              </a:rPr>
              <a:t>地表式</a:t>
            </a:r>
            <a:endParaRPr kumimoji="1" lang="en-US" altLang="ja-JP" sz="1100" dirty="0">
              <a:solidFill>
                <a:srgbClr val="FF0000"/>
              </a:solidFill>
              <a:latin typeface="BIZ UDPゴシック" panose="020B0400000000000000" pitchFamily="50" charset="-128"/>
              <a:ea typeface="BIZ UDPゴシック" panose="020B0400000000000000" pitchFamily="50" charset="-128"/>
            </a:endParaRPr>
          </a:p>
        </p:txBody>
      </p:sp>
      <p:sp>
        <p:nvSpPr>
          <p:cNvPr id="35" name="テキスト ボックス 34">
            <a:extLst>
              <a:ext uri="{FF2B5EF4-FFF2-40B4-BE49-F238E27FC236}">
                <a16:creationId xmlns:a16="http://schemas.microsoft.com/office/drawing/2014/main" id="{6CDA0294-9B21-4FE2-800F-0B089A5F53D1}"/>
              </a:ext>
            </a:extLst>
          </p:cNvPr>
          <p:cNvSpPr txBox="1"/>
          <p:nvPr/>
        </p:nvSpPr>
        <p:spPr>
          <a:xfrm rot="16200000">
            <a:off x="7136084" y="1414022"/>
            <a:ext cx="458830" cy="229802"/>
          </a:xfrm>
          <a:prstGeom prst="rect">
            <a:avLst/>
          </a:prstGeom>
          <a:solidFill>
            <a:schemeClr val="bg1"/>
          </a:solidFill>
          <a:ln>
            <a:noFill/>
          </a:ln>
        </p:spPr>
        <p:txBody>
          <a:bodyPr wrap="square" lIns="0" tIns="0" rIns="0" bIns="36000" rtlCol="0" anchor="ctr" anchorCtr="1">
            <a:spAutoFit/>
          </a:bodyPr>
          <a:lstStyle/>
          <a:p>
            <a:pPr>
              <a:lnSpc>
                <a:spcPts val="1800"/>
              </a:lnSpc>
            </a:pPr>
            <a:r>
              <a:rPr kumimoji="1" lang="ja-JP" altLang="en-US" sz="1100" dirty="0">
                <a:solidFill>
                  <a:srgbClr val="FF0000"/>
                </a:solidFill>
                <a:latin typeface="BIZ UDPゴシック" panose="020B0400000000000000" pitchFamily="50" charset="-128"/>
                <a:ea typeface="BIZ UDPゴシック" panose="020B0400000000000000" pitchFamily="50" charset="-128"/>
              </a:rPr>
              <a:t>地表式</a:t>
            </a:r>
            <a:endParaRPr kumimoji="1" lang="en-US" altLang="ja-JP" sz="1100" dirty="0">
              <a:solidFill>
                <a:srgbClr val="FF0000"/>
              </a:solidFill>
              <a:latin typeface="BIZ UDPゴシック" panose="020B0400000000000000" pitchFamily="50" charset="-128"/>
              <a:ea typeface="BIZ UDPゴシック" panose="020B0400000000000000" pitchFamily="50" charset="-128"/>
            </a:endParaRPr>
          </a:p>
        </p:txBody>
      </p:sp>
      <p:sp>
        <p:nvSpPr>
          <p:cNvPr id="36" name="テキスト ボックス 35">
            <a:extLst>
              <a:ext uri="{FF2B5EF4-FFF2-40B4-BE49-F238E27FC236}">
                <a16:creationId xmlns:a16="http://schemas.microsoft.com/office/drawing/2014/main" id="{FBB9706E-3199-4359-AF43-936F7A450A62}"/>
              </a:ext>
            </a:extLst>
          </p:cNvPr>
          <p:cNvSpPr txBox="1"/>
          <p:nvPr/>
        </p:nvSpPr>
        <p:spPr>
          <a:xfrm>
            <a:off x="7365498" y="809473"/>
            <a:ext cx="294286" cy="229802"/>
          </a:xfrm>
          <a:prstGeom prst="rect">
            <a:avLst/>
          </a:prstGeom>
          <a:solidFill>
            <a:schemeClr val="bg1"/>
          </a:solidFill>
          <a:ln>
            <a:noFill/>
          </a:ln>
        </p:spPr>
        <p:txBody>
          <a:bodyPr wrap="square" lIns="0" tIns="0" rIns="0" bIns="36000" rtlCol="0" anchor="ctr" anchorCtr="1">
            <a:spAutoFit/>
          </a:bodyPr>
          <a:lstStyle/>
          <a:p>
            <a:pPr>
              <a:lnSpc>
                <a:spcPts val="1800"/>
              </a:lnSpc>
            </a:pPr>
            <a:r>
              <a:rPr kumimoji="1" lang="ja-JP" altLang="en-US" sz="1100" dirty="0">
                <a:solidFill>
                  <a:srgbClr val="FF0000"/>
                </a:solidFill>
                <a:latin typeface="BIZ UDPゴシック" panose="020B0400000000000000" pitchFamily="50" charset="-128"/>
                <a:ea typeface="BIZ UDPゴシック" panose="020B0400000000000000" pitchFamily="50" charset="-128"/>
              </a:rPr>
              <a:t>終点</a:t>
            </a:r>
            <a:endParaRPr kumimoji="1" lang="en-US" altLang="ja-JP" sz="1100" dirty="0">
              <a:solidFill>
                <a:srgbClr val="FF0000"/>
              </a:solidFill>
              <a:latin typeface="BIZ UDPゴシック" panose="020B0400000000000000" pitchFamily="50" charset="-128"/>
              <a:ea typeface="BIZ UDPゴシック" panose="020B0400000000000000" pitchFamily="50" charset="-128"/>
            </a:endParaRPr>
          </a:p>
        </p:txBody>
      </p:sp>
      <p:cxnSp>
        <p:nvCxnSpPr>
          <p:cNvPr id="47" name="直線コネクタ 46">
            <a:extLst>
              <a:ext uri="{FF2B5EF4-FFF2-40B4-BE49-F238E27FC236}">
                <a16:creationId xmlns:a16="http://schemas.microsoft.com/office/drawing/2014/main" id="{C1EE549E-90A3-4A56-BFB8-AB7955B3A8E3}"/>
              </a:ext>
            </a:extLst>
          </p:cNvPr>
          <p:cNvCxnSpPr>
            <a:cxnSpLocks/>
          </p:cNvCxnSpPr>
          <p:nvPr/>
        </p:nvCxnSpPr>
        <p:spPr>
          <a:xfrm flipV="1">
            <a:off x="7488498" y="1072921"/>
            <a:ext cx="218600" cy="140731"/>
          </a:xfrm>
          <a:prstGeom prst="line">
            <a:avLst/>
          </a:prstGeom>
          <a:ln>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B7949B2B-841D-41F8-A78F-379849B8DA7D}"/>
              </a:ext>
            </a:extLst>
          </p:cNvPr>
          <p:cNvSpPr txBox="1"/>
          <p:nvPr/>
        </p:nvSpPr>
        <p:spPr>
          <a:xfrm>
            <a:off x="7768182" y="815743"/>
            <a:ext cx="637502" cy="224224"/>
          </a:xfrm>
          <a:prstGeom prst="rect">
            <a:avLst/>
          </a:prstGeom>
          <a:solidFill>
            <a:schemeClr val="bg1"/>
          </a:solidFill>
          <a:ln>
            <a:noFill/>
          </a:ln>
        </p:spPr>
        <p:txBody>
          <a:bodyPr wrap="square" lIns="0" tIns="0" rIns="0" bIns="36000" rtlCol="0" anchor="ctr" anchorCtr="1">
            <a:spAutoFit/>
          </a:bodyPr>
          <a:lstStyle/>
          <a:p>
            <a:pPr>
              <a:lnSpc>
                <a:spcPts val="1800"/>
              </a:lnSpc>
            </a:pPr>
            <a:r>
              <a:rPr kumimoji="1" lang="ja-JP" altLang="en-US" sz="800" dirty="0">
                <a:solidFill>
                  <a:srgbClr val="FF0000"/>
                </a:solidFill>
                <a:latin typeface="BIZ UDPゴシック" panose="020B0400000000000000" pitchFamily="50" charset="-128"/>
                <a:ea typeface="BIZ UDPゴシック" panose="020B0400000000000000" pitchFamily="50" charset="-128"/>
              </a:rPr>
              <a:t>第</a:t>
            </a:r>
            <a:r>
              <a:rPr kumimoji="1" lang="en-US" altLang="ja-JP" sz="800" dirty="0">
                <a:solidFill>
                  <a:srgbClr val="FF0000"/>
                </a:solidFill>
                <a:latin typeface="BIZ UDPゴシック" panose="020B0400000000000000" pitchFamily="50" charset="-128"/>
                <a:ea typeface="BIZ UDPゴシック" panose="020B0400000000000000" pitchFamily="50" charset="-128"/>
              </a:rPr>
              <a:t>4</a:t>
            </a:r>
            <a:r>
              <a:rPr kumimoji="1" lang="ja-JP" altLang="en-US" sz="800" dirty="0">
                <a:solidFill>
                  <a:srgbClr val="FF0000"/>
                </a:solidFill>
                <a:latin typeface="BIZ UDPゴシック" panose="020B0400000000000000" pitchFamily="50" charset="-128"/>
                <a:ea typeface="BIZ UDPゴシック" panose="020B0400000000000000" pitchFamily="50" charset="-128"/>
              </a:rPr>
              <a:t>号線終点</a:t>
            </a:r>
            <a:endParaRPr kumimoji="1" lang="en-US" altLang="ja-JP" sz="800" dirty="0">
              <a:solidFill>
                <a:srgbClr val="FF0000"/>
              </a:solidFill>
              <a:latin typeface="BIZ UDPゴシック" panose="020B0400000000000000" pitchFamily="50" charset="-128"/>
              <a:ea typeface="BIZ UDPゴシック" panose="020B0400000000000000" pitchFamily="50" charset="-128"/>
            </a:endParaRPr>
          </a:p>
        </p:txBody>
      </p:sp>
      <p:sp>
        <p:nvSpPr>
          <p:cNvPr id="49" name="テキスト ボックス 48">
            <a:extLst>
              <a:ext uri="{FF2B5EF4-FFF2-40B4-BE49-F238E27FC236}">
                <a16:creationId xmlns:a16="http://schemas.microsoft.com/office/drawing/2014/main" id="{B4E651E0-947F-4AEA-8A4D-95DA38DB6BA4}"/>
              </a:ext>
            </a:extLst>
          </p:cNvPr>
          <p:cNvSpPr txBox="1"/>
          <p:nvPr/>
        </p:nvSpPr>
        <p:spPr>
          <a:xfrm rot="18924635">
            <a:off x="7695008" y="1103906"/>
            <a:ext cx="1162315" cy="229802"/>
          </a:xfrm>
          <a:prstGeom prst="rect">
            <a:avLst/>
          </a:prstGeom>
          <a:solidFill>
            <a:schemeClr val="bg1"/>
          </a:solidFill>
          <a:ln>
            <a:noFill/>
          </a:ln>
        </p:spPr>
        <p:txBody>
          <a:bodyPr wrap="square" lIns="0" tIns="0" rIns="0" bIns="36000" rtlCol="0" anchor="ctr" anchorCtr="1">
            <a:spAutoFit/>
          </a:bodyPr>
          <a:lstStyle/>
          <a:p>
            <a:pPr>
              <a:lnSpc>
                <a:spcPts val="1800"/>
              </a:lnSpc>
            </a:pPr>
            <a:r>
              <a:rPr kumimoji="1" lang="en-US" altLang="ja-JP" sz="1100" dirty="0">
                <a:solidFill>
                  <a:srgbClr val="FF0000"/>
                </a:solidFill>
                <a:latin typeface="BIZ UDPゴシック" panose="020B0400000000000000" pitchFamily="50" charset="-128"/>
                <a:ea typeface="BIZ UDPゴシック" panose="020B0400000000000000" pitchFamily="50" charset="-128"/>
              </a:rPr>
              <a:t>(</a:t>
            </a:r>
            <a:r>
              <a:rPr kumimoji="1" lang="ja-JP" altLang="en-US" sz="1100" dirty="0">
                <a:solidFill>
                  <a:srgbClr val="FF0000"/>
                </a:solidFill>
                <a:latin typeface="BIZ UDPゴシック" panose="020B0400000000000000" pitchFamily="50" charset="-128"/>
                <a:ea typeface="BIZ UDPゴシック" panose="020B0400000000000000" pitchFamily="50" charset="-128"/>
              </a:rPr>
              <a:t>仮称</a:t>
            </a:r>
            <a:r>
              <a:rPr kumimoji="1" lang="en-US" altLang="ja-JP" sz="1100" dirty="0">
                <a:solidFill>
                  <a:srgbClr val="FF0000"/>
                </a:solidFill>
                <a:latin typeface="BIZ UDPゴシック" panose="020B0400000000000000" pitchFamily="50" charset="-128"/>
                <a:ea typeface="BIZ UDPゴシック" panose="020B0400000000000000" pitchFamily="50" charset="-128"/>
              </a:rPr>
              <a:t>)</a:t>
            </a:r>
            <a:r>
              <a:rPr kumimoji="1" lang="ja-JP" altLang="en-US" sz="1100" dirty="0">
                <a:solidFill>
                  <a:srgbClr val="FF0000"/>
                </a:solidFill>
                <a:latin typeface="BIZ UDPゴシック" panose="020B0400000000000000" pitchFamily="50" charset="-128"/>
                <a:ea typeface="BIZ UDPゴシック" panose="020B0400000000000000" pitchFamily="50" charset="-128"/>
              </a:rPr>
              <a:t>森之宮新駅</a:t>
            </a:r>
            <a:endParaRPr kumimoji="1" lang="en-US" altLang="ja-JP" sz="1100" dirty="0">
              <a:solidFill>
                <a:srgbClr val="FF0000"/>
              </a:solidFill>
              <a:latin typeface="BIZ UDPゴシック" panose="020B0400000000000000" pitchFamily="50" charset="-128"/>
              <a:ea typeface="BIZ UDPゴシック" panose="020B0400000000000000" pitchFamily="50" charset="-128"/>
            </a:endParaRPr>
          </a:p>
        </p:txBody>
      </p:sp>
      <p:sp>
        <p:nvSpPr>
          <p:cNvPr id="50" name="テキスト ボックス 49">
            <a:extLst>
              <a:ext uri="{FF2B5EF4-FFF2-40B4-BE49-F238E27FC236}">
                <a16:creationId xmlns:a16="http://schemas.microsoft.com/office/drawing/2014/main" id="{FCD92A9C-C5D0-4432-9D56-B70942ED5264}"/>
              </a:ext>
            </a:extLst>
          </p:cNvPr>
          <p:cNvSpPr txBox="1"/>
          <p:nvPr/>
        </p:nvSpPr>
        <p:spPr>
          <a:xfrm>
            <a:off x="7807386" y="1385332"/>
            <a:ext cx="74466" cy="84369"/>
          </a:xfrm>
          <a:prstGeom prst="rect">
            <a:avLst/>
          </a:prstGeom>
          <a:solidFill>
            <a:schemeClr val="bg1"/>
          </a:solidFill>
          <a:ln>
            <a:noFill/>
          </a:ln>
        </p:spPr>
        <p:txBody>
          <a:bodyPr wrap="square" lIns="0" tIns="0" rIns="0" bIns="36000" rtlCol="0" anchor="ctr" anchorCtr="1">
            <a:spAutoFit/>
          </a:bodyPr>
          <a:lstStyle/>
          <a:p>
            <a:pPr>
              <a:lnSpc>
                <a:spcPts val="1800"/>
              </a:lnSpc>
            </a:pPr>
            <a:endParaRPr kumimoji="1" lang="en-US" altLang="ja-JP" sz="600" dirty="0">
              <a:solidFill>
                <a:srgbClr val="FF0000"/>
              </a:solidFill>
              <a:latin typeface="BIZ UDPゴシック" panose="020B0400000000000000" pitchFamily="50" charset="-128"/>
              <a:ea typeface="BIZ UDPゴシック" panose="020B0400000000000000" pitchFamily="50" charset="-128"/>
            </a:endParaRPr>
          </a:p>
        </p:txBody>
      </p:sp>
      <p:sp>
        <p:nvSpPr>
          <p:cNvPr id="51" name="テキスト ボックス 50">
            <a:extLst>
              <a:ext uri="{FF2B5EF4-FFF2-40B4-BE49-F238E27FC236}">
                <a16:creationId xmlns:a16="http://schemas.microsoft.com/office/drawing/2014/main" id="{2A776637-E95B-459C-87DB-F0F05FC1F7BE}"/>
              </a:ext>
            </a:extLst>
          </p:cNvPr>
          <p:cNvSpPr txBox="1"/>
          <p:nvPr/>
        </p:nvSpPr>
        <p:spPr>
          <a:xfrm>
            <a:off x="7888431" y="1380606"/>
            <a:ext cx="74466" cy="84369"/>
          </a:xfrm>
          <a:prstGeom prst="rect">
            <a:avLst/>
          </a:prstGeom>
          <a:solidFill>
            <a:schemeClr val="bg1"/>
          </a:solidFill>
          <a:ln>
            <a:noFill/>
          </a:ln>
        </p:spPr>
        <p:txBody>
          <a:bodyPr wrap="square" lIns="0" tIns="0" rIns="0" bIns="36000" rtlCol="0" anchor="ctr" anchorCtr="1">
            <a:spAutoFit/>
          </a:bodyPr>
          <a:lstStyle/>
          <a:p>
            <a:pPr>
              <a:lnSpc>
                <a:spcPts val="1800"/>
              </a:lnSpc>
            </a:pPr>
            <a:endParaRPr kumimoji="1" lang="en-US" altLang="ja-JP" sz="600" dirty="0">
              <a:solidFill>
                <a:srgbClr val="FF0000"/>
              </a:solidFill>
              <a:latin typeface="BIZ UDPゴシック" panose="020B0400000000000000" pitchFamily="50" charset="-128"/>
              <a:ea typeface="BIZ UDPゴシック" panose="020B0400000000000000" pitchFamily="50" charset="-128"/>
            </a:endParaRPr>
          </a:p>
        </p:txBody>
      </p:sp>
      <p:sp>
        <p:nvSpPr>
          <p:cNvPr id="52" name="テキスト ボックス 51">
            <a:extLst>
              <a:ext uri="{FF2B5EF4-FFF2-40B4-BE49-F238E27FC236}">
                <a16:creationId xmlns:a16="http://schemas.microsoft.com/office/drawing/2014/main" id="{D7BD1D76-052D-4662-8A22-D31E605D1F67}"/>
              </a:ext>
            </a:extLst>
          </p:cNvPr>
          <p:cNvSpPr txBox="1"/>
          <p:nvPr/>
        </p:nvSpPr>
        <p:spPr>
          <a:xfrm>
            <a:off x="7675081" y="1398484"/>
            <a:ext cx="74466" cy="84369"/>
          </a:xfrm>
          <a:prstGeom prst="rect">
            <a:avLst/>
          </a:prstGeom>
          <a:solidFill>
            <a:schemeClr val="bg1"/>
          </a:solidFill>
          <a:ln>
            <a:noFill/>
          </a:ln>
        </p:spPr>
        <p:txBody>
          <a:bodyPr wrap="square" lIns="0" tIns="0" rIns="0" bIns="36000" rtlCol="0" anchor="ctr" anchorCtr="1">
            <a:spAutoFit/>
          </a:bodyPr>
          <a:lstStyle/>
          <a:p>
            <a:pPr>
              <a:lnSpc>
                <a:spcPts val="1800"/>
              </a:lnSpc>
            </a:pPr>
            <a:endParaRPr kumimoji="1" lang="en-US" altLang="ja-JP" sz="600" dirty="0">
              <a:solidFill>
                <a:srgbClr val="FF0000"/>
              </a:solidFill>
              <a:latin typeface="BIZ UDPゴシック" panose="020B0400000000000000" pitchFamily="50" charset="-128"/>
              <a:ea typeface="BIZ UDPゴシック" panose="020B0400000000000000" pitchFamily="50" charset="-128"/>
            </a:endParaRPr>
          </a:p>
        </p:txBody>
      </p:sp>
      <p:sp>
        <p:nvSpPr>
          <p:cNvPr id="53" name="テキスト ボックス 52">
            <a:extLst>
              <a:ext uri="{FF2B5EF4-FFF2-40B4-BE49-F238E27FC236}">
                <a16:creationId xmlns:a16="http://schemas.microsoft.com/office/drawing/2014/main" id="{9FD61349-591B-4EE6-AC99-23F4A6724225}"/>
              </a:ext>
            </a:extLst>
          </p:cNvPr>
          <p:cNvSpPr txBox="1"/>
          <p:nvPr/>
        </p:nvSpPr>
        <p:spPr>
          <a:xfrm>
            <a:off x="7759936" y="1366963"/>
            <a:ext cx="45719" cy="154173"/>
          </a:xfrm>
          <a:prstGeom prst="rect">
            <a:avLst/>
          </a:prstGeom>
          <a:solidFill>
            <a:schemeClr val="bg1"/>
          </a:solidFill>
          <a:ln>
            <a:noFill/>
          </a:ln>
        </p:spPr>
        <p:txBody>
          <a:bodyPr wrap="square" lIns="0" tIns="0" rIns="0" bIns="36000" rtlCol="0" anchor="ctr" anchorCtr="1">
            <a:spAutoFit/>
          </a:bodyPr>
          <a:lstStyle/>
          <a:p>
            <a:pPr>
              <a:lnSpc>
                <a:spcPts val="1800"/>
              </a:lnSpc>
            </a:pPr>
            <a:endParaRPr kumimoji="1" lang="en-US" altLang="ja-JP" sz="600" dirty="0">
              <a:solidFill>
                <a:srgbClr val="FF0000"/>
              </a:solidFill>
              <a:latin typeface="BIZ UDPゴシック" panose="020B0400000000000000" pitchFamily="50" charset="-128"/>
              <a:ea typeface="BIZ UDPゴシック" panose="020B0400000000000000" pitchFamily="50" charset="-128"/>
            </a:endParaRPr>
          </a:p>
        </p:txBody>
      </p:sp>
      <p:cxnSp>
        <p:nvCxnSpPr>
          <p:cNvPr id="10" name="直線コネクタ 9">
            <a:extLst>
              <a:ext uri="{FF2B5EF4-FFF2-40B4-BE49-F238E27FC236}">
                <a16:creationId xmlns:a16="http://schemas.microsoft.com/office/drawing/2014/main" id="{4435F672-8E39-41B1-AA3B-7B3957F02C1C}"/>
              </a:ext>
            </a:extLst>
          </p:cNvPr>
          <p:cNvCxnSpPr/>
          <p:nvPr/>
        </p:nvCxnSpPr>
        <p:spPr>
          <a:xfrm>
            <a:off x="7749547" y="1645470"/>
            <a:ext cx="21335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0968DA93-6B52-4517-8CA0-BA2E57EDCD38}"/>
              </a:ext>
            </a:extLst>
          </p:cNvPr>
          <p:cNvCxnSpPr>
            <a:cxnSpLocks/>
          </p:cNvCxnSpPr>
          <p:nvPr/>
        </p:nvCxnSpPr>
        <p:spPr>
          <a:xfrm flipV="1">
            <a:off x="7961002" y="1188551"/>
            <a:ext cx="454001" cy="4569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56" name="テキスト ボックス 55">
            <a:extLst>
              <a:ext uri="{FF2B5EF4-FFF2-40B4-BE49-F238E27FC236}">
                <a16:creationId xmlns:a16="http://schemas.microsoft.com/office/drawing/2014/main" id="{A0F285C3-7F8D-4310-A777-33EEE3147D6B}"/>
              </a:ext>
            </a:extLst>
          </p:cNvPr>
          <p:cNvSpPr txBox="1"/>
          <p:nvPr/>
        </p:nvSpPr>
        <p:spPr>
          <a:xfrm rot="18924635">
            <a:off x="7671231" y="1928588"/>
            <a:ext cx="1146971" cy="229802"/>
          </a:xfrm>
          <a:prstGeom prst="rect">
            <a:avLst/>
          </a:prstGeom>
          <a:solidFill>
            <a:schemeClr val="bg1"/>
          </a:solidFill>
          <a:ln>
            <a:noFill/>
          </a:ln>
        </p:spPr>
        <p:txBody>
          <a:bodyPr wrap="square" lIns="0" tIns="0" rIns="0" bIns="36000" rtlCol="0" anchor="ctr" anchorCtr="1">
            <a:spAutoFit/>
          </a:bodyPr>
          <a:lstStyle/>
          <a:p>
            <a:pPr>
              <a:lnSpc>
                <a:spcPts val="1800"/>
              </a:lnSpc>
            </a:pPr>
            <a:r>
              <a:rPr kumimoji="1" lang="ja-JP" altLang="en-US" sz="1100" dirty="0">
                <a:latin typeface="BIZ UDPゴシック" panose="020B0400000000000000" pitchFamily="50" charset="-128"/>
                <a:ea typeface="BIZ UDPゴシック" panose="020B0400000000000000" pitchFamily="50" charset="-128"/>
              </a:rPr>
              <a:t>森之宮車庫及工場</a:t>
            </a:r>
            <a:endParaRPr kumimoji="1" lang="en-US" altLang="ja-JP" sz="1100" dirty="0">
              <a:latin typeface="BIZ UDPゴシック" panose="020B0400000000000000" pitchFamily="50" charset="-128"/>
              <a:ea typeface="BIZ UDPゴシック" panose="020B0400000000000000" pitchFamily="50" charset="-128"/>
            </a:endParaRPr>
          </a:p>
        </p:txBody>
      </p:sp>
      <p:sp>
        <p:nvSpPr>
          <p:cNvPr id="57" name="スライド番号プレースホルダー 2">
            <a:extLst>
              <a:ext uri="{FF2B5EF4-FFF2-40B4-BE49-F238E27FC236}">
                <a16:creationId xmlns:a16="http://schemas.microsoft.com/office/drawing/2014/main" id="{76F89CA4-7AC1-4267-A6BD-58D79638258D}"/>
              </a:ext>
            </a:extLst>
          </p:cNvPr>
          <p:cNvSpPr txBox="1">
            <a:spLocks/>
          </p:cNvSpPr>
          <p:nvPr/>
        </p:nvSpPr>
        <p:spPr>
          <a:xfrm>
            <a:off x="6905625" y="660107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4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C848690-4F2E-4140-8098-AB257E06A568}" type="slidenum">
              <a:rPr kumimoji="1" lang="ja-JP" altLang="en-US" smtClean="0"/>
              <a:pPr/>
              <a:t>13</a:t>
            </a:fld>
            <a:endParaRPr kumimoji="1" lang="ja-JP" altLang="en-US" dirty="0"/>
          </a:p>
        </p:txBody>
      </p:sp>
    </p:spTree>
    <p:extLst>
      <p:ext uri="{BB962C8B-B14F-4D97-AF65-F5344CB8AC3E}">
        <p14:creationId xmlns:p14="http://schemas.microsoft.com/office/powerpoint/2010/main" val="1168375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a:extLst>
              <a:ext uri="{FF2B5EF4-FFF2-40B4-BE49-F238E27FC236}">
                <a16:creationId xmlns:a16="http://schemas.microsoft.com/office/drawing/2014/main" id="{8D98C087-8015-4064-8A92-290F1EE63FBB}"/>
              </a:ext>
            </a:extLst>
          </p:cNvPr>
          <p:cNvSpPr/>
          <p:nvPr/>
        </p:nvSpPr>
        <p:spPr>
          <a:xfrm>
            <a:off x="8773735" y="6309220"/>
            <a:ext cx="276009" cy="2799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grpSp>
        <p:nvGrpSpPr>
          <p:cNvPr id="5" name="グループ化 4">
            <a:extLst>
              <a:ext uri="{FF2B5EF4-FFF2-40B4-BE49-F238E27FC236}">
                <a16:creationId xmlns:a16="http://schemas.microsoft.com/office/drawing/2014/main" id="{67A896D1-7B0F-4AC1-B4E6-1107BF63B09C}"/>
              </a:ext>
            </a:extLst>
          </p:cNvPr>
          <p:cNvGrpSpPr/>
          <p:nvPr/>
        </p:nvGrpSpPr>
        <p:grpSpPr>
          <a:xfrm>
            <a:off x="211190" y="829780"/>
            <a:ext cx="4275806" cy="5417005"/>
            <a:chOff x="1697000" y="763589"/>
            <a:chExt cx="4747706" cy="4673435"/>
          </a:xfrm>
        </p:grpSpPr>
        <p:sp>
          <p:nvSpPr>
            <p:cNvPr id="32" name="正方形/長方形 31">
              <a:extLst>
                <a:ext uri="{FF2B5EF4-FFF2-40B4-BE49-F238E27FC236}">
                  <a16:creationId xmlns:a16="http://schemas.microsoft.com/office/drawing/2014/main" id="{3D0EE2C4-26B5-448C-BAB1-55C2292AD629}"/>
                </a:ext>
              </a:extLst>
            </p:cNvPr>
            <p:cNvSpPr/>
            <p:nvPr/>
          </p:nvSpPr>
          <p:spPr>
            <a:xfrm>
              <a:off x="1715718" y="763589"/>
              <a:ext cx="4725158" cy="538008"/>
            </a:xfrm>
            <a:prstGeom prst="rect">
              <a:avLst/>
            </a:prstGeom>
            <a:solidFill>
              <a:srgbClr val="FFC000"/>
            </a:solidFill>
            <a:ln w="28575" cmpd="dbl">
              <a:solidFill>
                <a:srgbClr val="FFC000">
                  <a:alpha val="96000"/>
                </a:srgb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都市計画変更案に関する説明会</a:t>
              </a:r>
              <a:endParaRPr kumimoji="1" lang="en-US" altLang="ja-JP" sz="16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2000" dirty="0">
                  <a:solidFill>
                    <a:schemeClr val="tx1"/>
                  </a:solidFill>
                  <a:latin typeface="BIZ UDPゴシック" panose="020B0400000000000000" pitchFamily="50" charset="-128"/>
                  <a:ea typeface="BIZ UDPゴシック" panose="020B0400000000000000" pitchFamily="50" charset="-128"/>
                </a:rPr>
                <a:t>　</a:t>
              </a:r>
              <a:r>
                <a:rPr kumimoji="1" lang="ja-JP" altLang="en-US" sz="1400" dirty="0">
                  <a:solidFill>
                    <a:schemeClr val="tx1"/>
                  </a:solidFill>
                  <a:latin typeface="BIZ UDPゴシック" panose="020B0400000000000000" pitchFamily="50" charset="-128"/>
                  <a:ea typeface="BIZ UDPゴシック" panose="020B0400000000000000" pitchFamily="50" charset="-128"/>
                </a:rPr>
                <a:t>令和６年２月</a:t>
              </a:r>
              <a:r>
                <a:rPr kumimoji="1" lang="en-US" altLang="ja-JP" sz="1400" dirty="0">
                  <a:solidFill>
                    <a:schemeClr val="tx1"/>
                  </a:solidFill>
                  <a:latin typeface="BIZ UDPゴシック" panose="020B0400000000000000" pitchFamily="50" charset="-128"/>
                  <a:ea typeface="BIZ UDPゴシック" panose="020B0400000000000000" pitchFamily="50" charset="-128"/>
                </a:rPr>
                <a:t>20</a:t>
              </a:r>
              <a:r>
                <a:rPr kumimoji="1" lang="ja-JP" altLang="en-US" sz="1400" dirty="0">
                  <a:solidFill>
                    <a:schemeClr val="tx1"/>
                  </a:solidFill>
                  <a:latin typeface="BIZ UDPゴシック" panose="020B0400000000000000" pitchFamily="50" charset="-128"/>
                  <a:ea typeface="BIZ UDPゴシック" panose="020B0400000000000000" pitchFamily="50" charset="-128"/>
                </a:rPr>
                <a:t>日（火）</a:t>
              </a:r>
              <a:r>
                <a:rPr kumimoji="1" lang="en-US" altLang="ja-JP" sz="1400" dirty="0">
                  <a:solidFill>
                    <a:schemeClr val="tx1"/>
                  </a:solidFill>
                  <a:latin typeface="BIZ UDPゴシック" panose="020B0400000000000000" pitchFamily="50" charset="-128"/>
                  <a:ea typeface="BIZ UDPゴシック" panose="020B0400000000000000" pitchFamily="50" charset="-128"/>
                </a:rPr>
                <a:t>19</a:t>
              </a:r>
              <a:r>
                <a:rPr kumimoji="1" lang="ja-JP" altLang="en-US" sz="1400" dirty="0">
                  <a:solidFill>
                    <a:schemeClr val="tx1"/>
                  </a:solidFill>
                  <a:latin typeface="BIZ UDPゴシック" panose="020B0400000000000000" pitchFamily="50" charset="-128"/>
                  <a:ea typeface="BIZ UDPゴシック" panose="020B0400000000000000" pitchFamily="50" charset="-128"/>
                </a:rPr>
                <a:t>時から</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p:txBody>
        </p:sp>
        <p:sp>
          <p:nvSpPr>
            <p:cNvPr id="33" name="二等辺三角形 32">
              <a:extLst>
                <a:ext uri="{FF2B5EF4-FFF2-40B4-BE49-F238E27FC236}">
                  <a16:creationId xmlns:a16="http://schemas.microsoft.com/office/drawing/2014/main" id="{6045FDCC-88BB-40EA-BB65-FA8C60DF23F7}"/>
                </a:ext>
              </a:extLst>
            </p:cNvPr>
            <p:cNvSpPr>
              <a:spLocks noChangeAspect="1"/>
            </p:cNvSpPr>
            <p:nvPr/>
          </p:nvSpPr>
          <p:spPr>
            <a:xfrm rot="10800000">
              <a:off x="3627945" y="1374177"/>
              <a:ext cx="900706" cy="123562"/>
            </a:xfrm>
            <a:prstGeom prst="triangle">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BIZ UDPゴシック" panose="020B0400000000000000" pitchFamily="50" charset="-128"/>
                <a:ea typeface="BIZ UDPゴシック" panose="020B0400000000000000" pitchFamily="50" charset="-128"/>
              </a:endParaRPr>
            </a:p>
          </p:txBody>
        </p:sp>
        <p:sp>
          <p:nvSpPr>
            <p:cNvPr id="34" name="正方形/長方形 33">
              <a:extLst>
                <a:ext uri="{FF2B5EF4-FFF2-40B4-BE49-F238E27FC236}">
                  <a16:creationId xmlns:a16="http://schemas.microsoft.com/office/drawing/2014/main" id="{505B8D5C-CAF4-4327-B7C7-4E02D8039660}"/>
                </a:ext>
              </a:extLst>
            </p:cNvPr>
            <p:cNvSpPr/>
            <p:nvPr/>
          </p:nvSpPr>
          <p:spPr>
            <a:xfrm>
              <a:off x="1697000" y="1586072"/>
              <a:ext cx="4737637" cy="1453094"/>
            </a:xfrm>
            <a:prstGeom prst="rect">
              <a:avLst/>
            </a:prstGeom>
            <a:solidFill>
              <a:srgbClr val="A7D8FF"/>
            </a:solidFill>
            <a:ln w="28575" cmpd="dbl">
              <a:solidFill>
                <a:srgbClr val="00B0F0"/>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chorCtr="0">
              <a:spAutoFit/>
            </a:bodyPr>
            <a:lstStyle/>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大阪府都市計画公聴会</a:t>
              </a:r>
              <a:endParaRPr kumimoji="1" lang="en-US" altLang="ja-JP" sz="16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400" dirty="0">
                  <a:solidFill>
                    <a:schemeClr val="tx1"/>
                  </a:solidFill>
                  <a:latin typeface="BIZ UDPゴシック" panose="020B0400000000000000" pitchFamily="50" charset="-128"/>
                  <a:ea typeface="BIZ UDPゴシック" panose="020B0400000000000000" pitchFamily="50" charset="-128"/>
                </a:rPr>
                <a:t>令和６年３月</a:t>
              </a:r>
              <a:r>
                <a:rPr kumimoji="1" lang="en-US" altLang="ja-JP" sz="1400" dirty="0">
                  <a:solidFill>
                    <a:schemeClr val="tx1"/>
                  </a:solidFill>
                  <a:latin typeface="BIZ UDPゴシック" panose="020B0400000000000000" pitchFamily="50" charset="-128"/>
                  <a:ea typeface="BIZ UDPゴシック" panose="020B0400000000000000" pitchFamily="50" charset="-128"/>
                </a:rPr>
                <a:t>18</a:t>
              </a:r>
              <a:r>
                <a:rPr kumimoji="1" lang="ja-JP" altLang="en-US" sz="1400" dirty="0">
                  <a:solidFill>
                    <a:schemeClr val="tx1"/>
                  </a:solidFill>
                  <a:latin typeface="BIZ UDPゴシック" panose="020B0400000000000000" pitchFamily="50" charset="-128"/>
                  <a:ea typeface="BIZ UDPゴシック" panose="020B0400000000000000" pitchFamily="50" charset="-128"/>
                </a:rPr>
                <a:t>日（月）</a:t>
              </a:r>
              <a:r>
                <a:rPr kumimoji="1" lang="en-US" altLang="ja-JP" sz="1400" dirty="0">
                  <a:solidFill>
                    <a:schemeClr val="tx1"/>
                  </a:solidFill>
                  <a:latin typeface="BIZ UDPゴシック" panose="020B0400000000000000" pitchFamily="50" charset="-128"/>
                  <a:ea typeface="BIZ UDPゴシック" panose="020B0400000000000000" pitchFamily="50" charset="-128"/>
                </a:rPr>
                <a:t>14</a:t>
              </a:r>
              <a:r>
                <a:rPr kumimoji="1" lang="ja-JP" altLang="en-US" sz="1400" dirty="0">
                  <a:solidFill>
                    <a:schemeClr val="tx1"/>
                  </a:solidFill>
                  <a:latin typeface="BIZ UDPゴシック" panose="020B0400000000000000" pitchFamily="50" charset="-128"/>
                  <a:ea typeface="BIZ UDPゴシック" panose="020B0400000000000000" pitchFamily="50" charset="-128"/>
                </a:rPr>
                <a:t>時から</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400" dirty="0">
                  <a:solidFill>
                    <a:schemeClr val="tx1"/>
                  </a:solidFill>
                  <a:latin typeface="BIZ UDPゴシック" panose="020B0400000000000000" pitchFamily="50" charset="-128"/>
                  <a:ea typeface="BIZ UDPゴシック" panose="020B0400000000000000" pitchFamily="50" charset="-128"/>
                </a:rPr>
                <a:t>　　エル・おおさか（大阪府立労働センター）</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pPr algn="ct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400" dirty="0">
                  <a:solidFill>
                    <a:schemeClr val="tx1"/>
                  </a:solidFill>
                  <a:latin typeface="BIZ UDPゴシック" panose="020B0400000000000000" pitchFamily="50" charset="-128"/>
                  <a:ea typeface="BIZ UDPゴシック" panose="020B0400000000000000" pitchFamily="50" charset="-128"/>
                </a:rPr>
                <a:t>公述申出および傍聴希望の受付期間</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400" dirty="0">
                  <a:solidFill>
                    <a:schemeClr val="tx1"/>
                  </a:solidFill>
                  <a:latin typeface="BIZ UDPゴシック" panose="020B0400000000000000" pitchFamily="50" charset="-128"/>
                  <a:ea typeface="BIZ UDPゴシック" panose="020B0400000000000000" pitchFamily="50" charset="-128"/>
                </a:rPr>
                <a:t>令和６年２月</a:t>
              </a:r>
              <a:r>
                <a:rPr kumimoji="1" lang="en-US" altLang="ja-JP" sz="1400" dirty="0">
                  <a:solidFill>
                    <a:schemeClr val="tx1"/>
                  </a:solidFill>
                  <a:latin typeface="BIZ UDPゴシック" panose="020B0400000000000000" pitchFamily="50" charset="-128"/>
                  <a:ea typeface="BIZ UDPゴシック" panose="020B0400000000000000" pitchFamily="50" charset="-128"/>
                </a:rPr>
                <a:t>22</a:t>
              </a:r>
              <a:r>
                <a:rPr kumimoji="1" lang="ja-JP" altLang="en-US" sz="1400" dirty="0">
                  <a:solidFill>
                    <a:schemeClr val="tx1"/>
                  </a:solidFill>
                  <a:latin typeface="BIZ UDPゴシック" panose="020B0400000000000000" pitchFamily="50" charset="-128"/>
                  <a:ea typeface="BIZ UDPゴシック" panose="020B0400000000000000" pitchFamily="50" charset="-128"/>
                </a:rPr>
                <a:t>日（木）から</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400" dirty="0">
                  <a:solidFill>
                    <a:schemeClr val="tx1"/>
                  </a:solidFill>
                  <a:latin typeface="BIZ UDPゴシック" panose="020B0400000000000000" pitchFamily="50" charset="-128"/>
                  <a:ea typeface="BIZ UDPゴシック" panose="020B0400000000000000" pitchFamily="50" charset="-128"/>
                </a:rPr>
                <a:t>令和６年３月７日（木）まで</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p:txBody>
        </p:sp>
        <p:sp>
          <p:nvSpPr>
            <p:cNvPr id="35" name="二等辺三角形 34">
              <a:extLst>
                <a:ext uri="{FF2B5EF4-FFF2-40B4-BE49-F238E27FC236}">
                  <a16:creationId xmlns:a16="http://schemas.microsoft.com/office/drawing/2014/main" id="{92D0C00D-0611-4875-B8D1-3855CD0A44CC}"/>
                </a:ext>
              </a:extLst>
            </p:cNvPr>
            <p:cNvSpPr>
              <a:spLocks noChangeAspect="1"/>
            </p:cNvSpPr>
            <p:nvPr/>
          </p:nvSpPr>
          <p:spPr>
            <a:xfrm rot="10800000">
              <a:off x="3628859" y="3152046"/>
              <a:ext cx="900706" cy="123562"/>
            </a:xfrm>
            <a:prstGeom prst="triangle">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BIZ UDPゴシック" panose="020B0400000000000000" pitchFamily="50" charset="-128"/>
                <a:ea typeface="BIZ UDPゴシック" panose="020B0400000000000000" pitchFamily="50" charset="-128"/>
              </a:endParaRPr>
            </a:p>
          </p:txBody>
        </p:sp>
        <p:sp>
          <p:nvSpPr>
            <p:cNvPr id="36" name="正方形/長方形 35">
              <a:extLst>
                <a:ext uri="{FF2B5EF4-FFF2-40B4-BE49-F238E27FC236}">
                  <a16:creationId xmlns:a16="http://schemas.microsoft.com/office/drawing/2014/main" id="{D24A02B6-115B-4BEF-8E39-0926B96E7A40}"/>
                </a:ext>
              </a:extLst>
            </p:cNvPr>
            <p:cNvSpPr/>
            <p:nvPr/>
          </p:nvSpPr>
          <p:spPr>
            <a:xfrm>
              <a:off x="1721958" y="3358735"/>
              <a:ext cx="4712678" cy="523741"/>
            </a:xfrm>
            <a:prstGeom prst="rect">
              <a:avLst/>
            </a:prstGeom>
            <a:solidFill>
              <a:srgbClr val="A7D8FF"/>
            </a:solidFill>
            <a:ln w="28575" cmpd="dbl">
              <a:solidFill>
                <a:srgbClr val="00B0F0"/>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nchorCtr="0">
              <a:spAutoFit/>
            </a:bodyPr>
            <a:lstStyle/>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都市計画案の縦覧・意見書の提出</a:t>
              </a:r>
              <a:endParaRPr kumimoji="1" lang="en-US" altLang="ja-JP" sz="16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400" dirty="0">
                  <a:solidFill>
                    <a:schemeClr val="tx1"/>
                  </a:solidFill>
                  <a:latin typeface="BIZ UDPゴシック" panose="020B0400000000000000" pitchFamily="50" charset="-128"/>
                  <a:ea typeface="BIZ UDPゴシック" panose="020B0400000000000000" pitchFamily="50" charset="-128"/>
                </a:rPr>
                <a:t>令和６年５月頃予定（２週間）</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p:txBody>
        </p:sp>
        <p:sp>
          <p:nvSpPr>
            <p:cNvPr id="37" name="正方形/長方形 36">
              <a:extLst>
                <a:ext uri="{FF2B5EF4-FFF2-40B4-BE49-F238E27FC236}">
                  <a16:creationId xmlns:a16="http://schemas.microsoft.com/office/drawing/2014/main" id="{61A87B3F-1459-41B0-8DF1-0C471184D6B8}"/>
                </a:ext>
              </a:extLst>
            </p:cNvPr>
            <p:cNvSpPr/>
            <p:nvPr/>
          </p:nvSpPr>
          <p:spPr>
            <a:xfrm>
              <a:off x="1740109" y="4181409"/>
              <a:ext cx="4696519" cy="504505"/>
            </a:xfrm>
            <a:prstGeom prst="rect">
              <a:avLst/>
            </a:prstGeom>
            <a:solidFill>
              <a:srgbClr val="A7D8FF"/>
            </a:solidFill>
            <a:ln w="28575" cmpd="dbl">
              <a:solidFill>
                <a:srgbClr val="00B0F0"/>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大阪府都市計画審議会（</a:t>
              </a:r>
              <a:r>
                <a:rPr kumimoji="1" lang="en-US" altLang="ja-JP" sz="1600" b="1" dirty="0">
                  <a:solidFill>
                    <a:schemeClr val="tx1"/>
                  </a:solidFill>
                  <a:latin typeface="BIZ UDPゴシック" panose="020B0400000000000000" pitchFamily="50" charset="-128"/>
                  <a:ea typeface="BIZ UDPゴシック" panose="020B0400000000000000" pitchFamily="50" charset="-128"/>
                </a:rPr>
                <a:t>※</a:t>
              </a:r>
              <a:r>
                <a:rPr kumimoji="1" lang="ja-JP" altLang="en-US" b="1" dirty="0">
                  <a:solidFill>
                    <a:schemeClr val="tx1"/>
                  </a:solidFill>
                  <a:latin typeface="BIZ UDPゴシック" panose="020B0400000000000000" pitchFamily="50" charset="-128"/>
                  <a:ea typeface="BIZ UDPゴシック" panose="020B0400000000000000" pitchFamily="50" charset="-128"/>
                </a:rPr>
                <a:t>）</a:t>
              </a:r>
              <a:endParaRPr kumimoji="1" lang="en-US" altLang="ja-JP"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400" dirty="0">
                  <a:solidFill>
                    <a:schemeClr val="tx1"/>
                  </a:solidFill>
                  <a:latin typeface="BIZ UDPゴシック" panose="020B0400000000000000" pitchFamily="50" charset="-128"/>
                  <a:ea typeface="BIZ UDPゴシック" panose="020B0400000000000000" pitchFamily="50" charset="-128"/>
                </a:rPr>
                <a:t>令和６年８月頃予定　</a:t>
              </a:r>
            </a:p>
          </p:txBody>
        </p:sp>
        <p:sp>
          <p:nvSpPr>
            <p:cNvPr id="38" name="正方形/長方形 37">
              <a:extLst>
                <a:ext uri="{FF2B5EF4-FFF2-40B4-BE49-F238E27FC236}">
                  <a16:creationId xmlns:a16="http://schemas.microsoft.com/office/drawing/2014/main" id="{06D7CD3C-88CF-4D7D-B1A1-BBF4618F9201}"/>
                </a:ext>
              </a:extLst>
            </p:cNvPr>
            <p:cNvSpPr/>
            <p:nvPr/>
          </p:nvSpPr>
          <p:spPr>
            <a:xfrm>
              <a:off x="1732028" y="4990718"/>
              <a:ext cx="4712678" cy="446306"/>
            </a:xfrm>
            <a:prstGeom prst="rect">
              <a:avLst/>
            </a:prstGeom>
            <a:solidFill>
              <a:srgbClr val="A7D8FF"/>
            </a:solidFill>
            <a:ln w="28575" cmpd="dbl">
              <a:solidFill>
                <a:srgbClr val="00B0F0"/>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400"/>
                </a:lnSpc>
              </a:pPr>
              <a:r>
                <a:rPr kumimoji="1" lang="ja-JP" altLang="en-US" sz="1600" b="1" dirty="0">
                  <a:solidFill>
                    <a:schemeClr val="tx1"/>
                  </a:solidFill>
                  <a:latin typeface="BIZ UDPゴシック" panose="020B0400000000000000" pitchFamily="50" charset="-128"/>
                  <a:ea typeface="BIZ UDPゴシック" panose="020B0400000000000000" pitchFamily="50" charset="-128"/>
                </a:rPr>
                <a:t>都市計画変更告示</a:t>
              </a:r>
              <a:endParaRPr kumimoji="1" lang="ja-JP" altLang="en-US" sz="1600" dirty="0">
                <a:solidFill>
                  <a:schemeClr val="tx1"/>
                </a:solidFill>
                <a:latin typeface="BIZ UDPゴシック" panose="020B0400000000000000" pitchFamily="50" charset="-128"/>
                <a:ea typeface="BIZ UDPゴシック" panose="020B0400000000000000" pitchFamily="50" charset="-128"/>
              </a:endParaRPr>
            </a:p>
          </p:txBody>
        </p:sp>
        <p:sp>
          <p:nvSpPr>
            <p:cNvPr id="39" name="二等辺三角形 38">
              <a:extLst>
                <a:ext uri="{FF2B5EF4-FFF2-40B4-BE49-F238E27FC236}">
                  <a16:creationId xmlns:a16="http://schemas.microsoft.com/office/drawing/2014/main" id="{EE1A1D0E-59EA-4236-8760-C3CA8B264A1D}"/>
                </a:ext>
              </a:extLst>
            </p:cNvPr>
            <p:cNvSpPr>
              <a:spLocks noChangeAspect="1"/>
            </p:cNvSpPr>
            <p:nvPr/>
          </p:nvSpPr>
          <p:spPr>
            <a:xfrm rot="10800000">
              <a:off x="3627945" y="3952917"/>
              <a:ext cx="900706" cy="123562"/>
            </a:xfrm>
            <a:prstGeom prst="triangle">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BIZ UDPゴシック" panose="020B0400000000000000" pitchFamily="50" charset="-128"/>
                <a:ea typeface="BIZ UDPゴシック" panose="020B0400000000000000" pitchFamily="50" charset="-128"/>
              </a:endParaRPr>
            </a:p>
          </p:txBody>
        </p:sp>
        <p:sp>
          <p:nvSpPr>
            <p:cNvPr id="40" name="二等辺三角形 39">
              <a:extLst>
                <a:ext uri="{FF2B5EF4-FFF2-40B4-BE49-F238E27FC236}">
                  <a16:creationId xmlns:a16="http://schemas.microsoft.com/office/drawing/2014/main" id="{1E4A4BF8-F267-4018-A287-7B090146FEF2}"/>
                </a:ext>
              </a:extLst>
            </p:cNvPr>
            <p:cNvSpPr>
              <a:spLocks noChangeAspect="1"/>
            </p:cNvSpPr>
            <p:nvPr/>
          </p:nvSpPr>
          <p:spPr>
            <a:xfrm rot="10800000">
              <a:off x="3638015" y="4796872"/>
              <a:ext cx="900706" cy="123562"/>
            </a:xfrm>
            <a:prstGeom prst="triangle">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BIZ UDPゴシック" panose="020B0400000000000000" pitchFamily="50" charset="-128"/>
                <a:ea typeface="BIZ UDPゴシック" panose="020B0400000000000000" pitchFamily="50" charset="-128"/>
              </a:endParaRPr>
            </a:p>
          </p:txBody>
        </p:sp>
      </p:grpSp>
      <p:sp>
        <p:nvSpPr>
          <p:cNvPr id="42" name="テキスト ボックス 41">
            <a:extLst>
              <a:ext uri="{FF2B5EF4-FFF2-40B4-BE49-F238E27FC236}">
                <a16:creationId xmlns:a16="http://schemas.microsoft.com/office/drawing/2014/main" id="{410709FE-37CD-4CD7-967B-1E8293E0B748}"/>
              </a:ext>
            </a:extLst>
          </p:cNvPr>
          <p:cNvSpPr txBox="1"/>
          <p:nvPr/>
        </p:nvSpPr>
        <p:spPr>
          <a:xfrm>
            <a:off x="323087" y="6309220"/>
            <a:ext cx="4255499" cy="461665"/>
          </a:xfrm>
          <a:prstGeom prst="rect">
            <a:avLst/>
          </a:prstGeom>
          <a:noFill/>
        </p:spPr>
        <p:txBody>
          <a:bodyPr wrap="square" rtlCol="0">
            <a:spAutoFit/>
          </a:bodyPr>
          <a:lstStyle/>
          <a:p>
            <a:pPr algn="l"/>
            <a:r>
              <a:rPr lang="en-US" altLang="ja-JP" sz="1200" b="0" i="0" u="none" strike="noStrike" baseline="0" dirty="0">
                <a:latin typeface="BIZ UDPゴシック" panose="020B0400000000000000" pitchFamily="50" charset="-128"/>
                <a:ea typeface="BIZ UDPゴシック" panose="020B0400000000000000" pitchFamily="50" charset="-128"/>
              </a:rPr>
              <a:t>※</a:t>
            </a:r>
            <a:r>
              <a:rPr lang="ja-JP" altLang="en-US" sz="1200" b="0" i="0" u="none" strike="noStrike" baseline="0" dirty="0">
                <a:latin typeface="BIZ UDPゴシック" panose="020B0400000000000000" pitchFamily="50" charset="-128"/>
                <a:ea typeface="BIZ UDPゴシック" panose="020B0400000000000000" pitchFamily="50" charset="-128"/>
              </a:rPr>
              <a:t>大阪府都市計画審議会に先立ち、大阪市都市計画審議会に</a:t>
            </a:r>
            <a:endParaRPr lang="en-US" altLang="ja-JP" sz="1200" b="0" i="0" u="none" strike="noStrike" baseline="0" dirty="0">
              <a:latin typeface="BIZ UDPゴシック" panose="020B0400000000000000" pitchFamily="50" charset="-128"/>
              <a:ea typeface="BIZ UDPゴシック" panose="020B0400000000000000" pitchFamily="50" charset="-128"/>
            </a:endParaRPr>
          </a:p>
          <a:p>
            <a:pPr algn="l"/>
            <a:r>
              <a:rPr lang="ja-JP" altLang="en-US" sz="1200" dirty="0">
                <a:latin typeface="BIZ UDPゴシック" panose="020B0400000000000000" pitchFamily="50" charset="-128"/>
                <a:ea typeface="BIZ UDPゴシック" panose="020B0400000000000000" pitchFamily="50" charset="-128"/>
              </a:rPr>
              <a:t>　</a:t>
            </a:r>
            <a:r>
              <a:rPr lang="ja-JP" altLang="en-US" sz="1200" b="0" i="0" u="none" strike="noStrike" baseline="0" dirty="0">
                <a:latin typeface="BIZ UDPゴシック" panose="020B0400000000000000" pitchFamily="50" charset="-128"/>
                <a:ea typeface="BIZ UDPゴシック" panose="020B0400000000000000" pitchFamily="50" charset="-128"/>
              </a:rPr>
              <a:t>おいて意見聴取を実施</a:t>
            </a:r>
            <a:r>
              <a:rPr lang="ja-JP" altLang="en-US" sz="1200" dirty="0">
                <a:latin typeface="BIZ UDPゴシック" panose="020B0400000000000000" pitchFamily="50" charset="-128"/>
                <a:ea typeface="BIZ UDPゴシック" panose="020B0400000000000000" pitchFamily="50" charset="-128"/>
              </a:rPr>
              <a:t>する</a:t>
            </a:r>
            <a:r>
              <a:rPr lang="ja-JP" altLang="en-US" sz="1200" b="0" i="0" u="none" strike="noStrike" baseline="0" dirty="0">
                <a:latin typeface="BIZ UDPゴシック" panose="020B0400000000000000" pitchFamily="50" charset="-128"/>
                <a:ea typeface="BIZ UDPゴシック" panose="020B0400000000000000" pitchFamily="50" charset="-128"/>
              </a:rPr>
              <a:t>予定</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18" name="タイトル 2">
            <a:extLst>
              <a:ext uri="{FF2B5EF4-FFF2-40B4-BE49-F238E27FC236}">
                <a16:creationId xmlns:a16="http://schemas.microsoft.com/office/drawing/2014/main" id="{E77D09E7-D432-44BA-B7A7-2035E12BFB36}"/>
              </a:ext>
            </a:extLst>
          </p:cNvPr>
          <p:cNvSpPr txBox="1">
            <a:spLocks/>
          </p:cNvSpPr>
          <p:nvPr/>
        </p:nvSpPr>
        <p:spPr bwMode="auto">
          <a:xfrm>
            <a:off x="0" y="1793"/>
            <a:ext cx="9144000" cy="430124"/>
          </a:xfrm>
          <a:prstGeom prst="rect">
            <a:avLst/>
          </a:prstGeom>
          <a:solidFill>
            <a:schemeClr val="accent5">
              <a:lumMod val="75000"/>
            </a:schemeClr>
          </a:solidFill>
          <a:ln w="57150">
            <a:noFill/>
          </a:ln>
        </p:spPr>
        <p:txBody>
          <a:bodyPr anchor="ctr"/>
          <a:lstStyle>
            <a:defPPr>
              <a:defRPr lang="en-US"/>
            </a:defPPr>
            <a:lvl1pPr algn="ctr">
              <a:spcBef>
                <a:spcPct val="0"/>
              </a:spcBef>
              <a:buFontTx/>
              <a:buNone/>
              <a:defRPr kumimoji="1" sz="3600" b="1">
                <a:solidFill>
                  <a:schemeClr val="bg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Font typeface="Arial" panose="020B0604020202020204" pitchFamily="34" charset="0"/>
              <a:buChar char="–"/>
              <a:defRPr kumimoji="1" sz="2800">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latin typeface="Calibri" panose="020F0502020204030204" pitchFamily="34" charset="0"/>
                <a:ea typeface="ＭＳ Ｐゴシック" panose="020B0600070205080204" pitchFamily="50" charset="-128"/>
              </a:defRPr>
            </a:lvl9pPr>
          </a:lstStyle>
          <a:p>
            <a:pPr algn="l"/>
            <a:r>
              <a:rPr lang="en-US" altLang="ja-JP" sz="2400" dirty="0">
                <a:latin typeface="Meiryo UI" panose="020B0604030504040204" pitchFamily="50" charset="-128"/>
                <a:ea typeface="Meiryo UI" panose="020B0604030504040204" pitchFamily="50" charset="-128"/>
              </a:rPr>
              <a:t>(3)</a:t>
            </a:r>
            <a:r>
              <a:rPr lang="ja-JP" altLang="en-US" sz="2400" dirty="0">
                <a:latin typeface="Meiryo UI" panose="020B0604030504040204" pitchFamily="50" charset="-128"/>
                <a:ea typeface="Meiryo UI" panose="020B0604030504040204" pitchFamily="50" charset="-128"/>
              </a:rPr>
              <a:t>今後のスケジュール</a:t>
            </a:r>
          </a:p>
        </p:txBody>
      </p:sp>
      <p:sp>
        <p:nvSpPr>
          <p:cNvPr id="16" name="二等辺三角形 15">
            <a:extLst>
              <a:ext uri="{FF2B5EF4-FFF2-40B4-BE49-F238E27FC236}">
                <a16:creationId xmlns:a16="http://schemas.microsoft.com/office/drawing/2014/main" id="{C1599495-92E0-4F6F-B92D-4954313D39D5}"/>
              </a:ext>
            </a:extLst>
          </p:cNvPr>
          <p:cNvSpPr>
            <a:spLocks noChangeAspect="1"/>
          </p:cNvSpPr>
          <p:nvPr/>
        </p:nvSpPr>
        <p:spPr>
          <a:xfrm rot="5400000">
            <a:off x="4510059" y="3787096"/>
            <a:ext cx="844297" cy="143221"/>
          </a:xfrm>
          <a:prstGeom prst="triangle">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72F4582E-9121-4916-8764-F4E894E96127}"/>
              </a:ext>
            </a:extLst>
          </p:cNvPr>
          <p:cNvSpPr/>
          <p:nvPr/>
        </p:nvSpPr>
        <p:spPr>
          <a:xfrm>
            <a:off x="5250848" y="3446025"/>
            <a:ext cx="3422872" cy="917706"/>
          </a:xfrm>
          <a:prstGeom prst="rect">
            <a:avLst/>
          </a:prstGeom>
          <a:solidFill>
            <a:srgbClr val="A7D8FF"/>
          </a:solidFill>
          <a:ln w="28575" cmpd="dbl">
            <a:solidFill>
              <a:srgbClr val="A7E7FF"/>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400"/>
              </a:lnSpc>
            </a:pPr>
            <a:r>
              <a:rPr kumimoji="1" lang="ja-JP" altLang="en-US" sz="1600" b="1" dirty="0">
                <a:solidFill>
                  <a:schemeClr val="tx1"/>
                </a:solidFill>
                <a:latin typeface="BIZ UDPゴシック" panose="020B0400000000000000" pitchFamily="50" charset="-128"/>
                <a:ea typeface="BIZ UDPゴシック" panose="020B0400000000000000" pitchFamily="50" charset="-128"/>
              </a:rPr>
              <a:t>設計・工事等</a:t>
            </a:r>
            <a:endParaRPr kumimoji="1" lang="en-US" altLang="ja-JP" sz="1600" b="1" dirty="0">
              <a:solidFill>
                <a:schemeClr val="tx1"/>
              </a:solidFill>
              <a:latin typeface="BIZ UDPゴシック" panose="020B0400000000000000" pitchFamily="50" charset="-128"/>
              <a:ea typeface="BIZ UDPゴシック" panose="020B0400000000000000" pitchFamily="50" charset="-128"/>
            </a:endParaRPr>
          </a:p>
          <a:p>
            <a:pPr algn="ctr">
              <a:lnSpc>
                <a:spcPts val="1400"/>
              </a:lnSpc>
            </a:pPr>
            <a:endParaRPr kumimoji="1" lang="en-US" altLang="ja-JP" sz="2000" b="1" dirty="0">
              <a:solidFill>
                <a:schemeClr val="tx1"/>
              </a:solidFill>
              <a:latin typeface="BIZ UDPゴシック" panose="020B0400000000000000" pitchFamily="50" charset="-128"/>
              <a:ea typeface="BIZ UDPゴシック" panose="020B0400000000000000" pitchFamily="50" charset="-128"/>
            </a:endParaRPr>
          </a:p>
          <a:p>
            <a:pPr algn="ctr">
              <a:lnSpc>
                <a:spcPts val="1400"/>
              </a:lnSpc>
            </a:pPr>
            <a:r>
              <a:rPr kumimoji="1" lang="en-US" altLang="ja-JP" sz="1600" dirty="0">
                <a:solidFill>
                  <a:schemeClr val="tx1"/>
                </a:solidFill>
                <a:latin typeface="BIZ UDPゴシック" panose="020B0400000000000000" pitchFamily="50" charset="-128"/>
                <a:ea typeface="BIZ UDPゴシック" panose="020B0400000000000000" pitchFamily="50" charset="-128"/>
              </a:rPr>
              <a:t>2025</a:t>
            </a:r>
            <a:r>
              <a:rPr kumimoji="1" lang="ja-JP" altLang="en-US" sz="1600" dirty="0">
                <a:solidFill>
                  <a:schemeClr val="tx1"/>
                </a:solidFill>
                <a:latin typeface="BIZ UDPゴシック" panose="020B0400000000000000" pitchFamily="50" charset="-128"/>
                <a:ea typeface="BIZ UDPゴシック" panose="020B0400000000000000" pitchFamily="50" charset="-128"/>
              </a:rPr>
              <a:t>～</a:t>
            </a:r>
            <a:r>
              <a:rPr kumimoji="1" lang="en-US" altLang="ja-JP" sz="1600" dirty="0">
                <a:solidFill>
                  <a:schemeClr val="tx1"/>
                </a:solidFill>
                <a:latin typeface="BIZ UDPゴシック" panose="020B0400000000000000" pitchFamily="50" charset="-128"/>
                <a:ea typeface="BIZ UDPゴシック" panose="020B0400000000000000" pitchFamily="50" charset="-128"/>
              </a:rPr>
              <a:t>2027</a:t>
            </a:r>
            <a:r>
              <a:rPr kumimoji="1" lang="ja-JP" altLang="en-US" sz="1600" dirty="0">
                <a:solidFill>
                  <a:schemeClr val="tx1"/>
                </a:solidFill>
                <a:latin typeface="BIZ UDPゴシック" panose="020B0400000000000000" pitchFamily="50" charset="-128"/>
                <a:ea typeface="BIZ UDPゴシック" panose="020B0400000000000000" pitchFamily="50" charset="-128"/>
              </a:rPr>
              <a:t>年度</a:t>
            </a:r>
          </a:p>
        </p:txBody>
      </p:sp>
      <p:sp>
        <p:nvSpPr>
          <p:cNvPr id="19" name="二等辺三角形 18">
            <a:extLst>
              <a:ext uri="{FF2B5EF4-FFF2-40B4-BE49-F238E27FC236}">
                <a16:creationId xmlns:a16="http://schemas.microsoft.com/office/drawing/2014/main" id="{B8D592D9-4E15-4712-809D-98A3A4CA732A}"/>
              </a:ext>
            </a:extLst>
          </p:cNvPr>
          <p:cNvSpPr>
            <a:spLocks noChangeAspect="1"/>
          </p:cNvSpPr>
          <p:nvPr/>
        </p:nvSpPr>
        <p:spPr>
          <a:xfrm rot="10800000">
            <a:off x="6496427" y="4436042"/>
            <a:ext cx="844297" cy="143221"/>
          </a:xfrm>
          <a:prstGeom prst="triangle">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BIZ UDPゴシック" panose="020B0400000000000000" pitchFamily="50" charset="-128"/>
              <a:ea typeface="BIZ UDPゴシック" panose="020B0400000000000000" pitchFamily="50" charset="-128"/>
            </a:endParaRPr>
          </a:p>
        </p:txBody>
      </p:sp>
      <p:sp>
        <p:nvSpPr>
          <p:cNvPr id="20" name="正方形/長方形 19">
            <a:extLst>
              <a:ext uri="{FF2B5EF4-FFF2-40B4-BE49-F238E27FC236}">
                <a16:creationId xmlns:a16="http://schemas.microsoft.com/office/drawing/2014/main" id="{29EBBF0C-A32D-420E-99EB-2AD49626F21F}"/>
              </a:ext>
            </a:extLst>
          </p:cNvPr>
          <p:cNvSpPr/>
          <p:nvPr/>
        </p:nvSpPr>
        <p:spPr>
          <a:xfrm>
            <a:off x="5250848" y="4723886"/>
            <a:ext cx="3422872" cy="917706"/>
          </a:xfrm>
          <a:prstGeom prst="rect">
            <a:avLst/>
          </a:prstGeom>
          <a:solidFill>
            <a:srgbClr val="A7D8FF"/>
          </a:solidFill>
          <a:ln w="28575" cmpd="dbl">
            <a:solidFill>
              <a:srgbClr val="A7D8FF"/>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400"/>
              </a:lnSpc>
            </a:pPr>
            <a:r>
              <a:rPr kumimoji="1" lang="ja-JP" altLang="en-US" sz="1600" b="1" dirty="0">
                <a:solidFill>
                  <a:schemeClr val="tx1"/>
                </a:solidFill>
                <a:latin typeface="BIZ UDPゴシック" panose="020B0400000000000000" pitchFamily="50" charset="-128"/>
                <a:ea typeface="BIZ UDPゴシック" panose="020B0400000000000000" pitchFamily="50" charset="-128"/>
              </a:rPr>
              <a:t>開業</a:t>
            </a:r>
            <a:endParaRPr kumimoji="1" lang="en-US" altLang="ja-JP" b="1" dirty="0">
              <a:solidFill>
                <a:schemeClr val="tx1"/>
              </a:solidFill>
              <a:latin typeface="BIZ UDPゴシック" panose="020B0400000000000000" pitchFamily="50" charset="-128"/>
              <a:ea typeface="BIZ UDPゴシック" panose="020B0400000000000000" pitchFamily="50" charset="-128"/>
            </a:endParaRPr>
          </a:p>
          <a:p>
            <a:pPr algn="ctr">
              <a:lnSpc>
                <a:spcPts val="1400"/>
              </a:lnSpc>
            </a:pPr>
            <a:endParaRPr kumimoji="1" lang="en-US" altLang="ja-JP" sz="2000" b="1" dirty="0">
              <a:solidFill>
                <a:schemeClr val="tx1"/>
              </a:solidFill>
              <a:latin typeface="BIZ UDPゴシック" panose="020B0400000000000000" pitchFamily="50" charset="-128"/>
              <a:ea typeface="BIZ UDPゴシック" panose="020B0400000000000000" pitchFamily="50" charset="-128"/>
            </a:endParaRPr>
          </a:p>
          <a:p>
            <a:pPr algn="ctr">
              <a:lnSpc>
                <a:spcPts val="1400"/>
              </a:lnSpc>
            </a:pPr>
            <a:r>
              <a:rPr kumimoji="1" lang="en-US" altLang="ja-JP" sz="1600" dirty="0">
                <a:solidFill>
                  <a:schemeClr val="tx1"/>
                </a:solidFill>
                <a:latin typeface="BIZ UDPゴシック" panose="020B0400000000000000" pitchFamily="50" charset="-128"/>
                <a:ea typeface="BIZ UDPゴシック" panose="020B0400000000000000" pitchFamily="50" charset="-128"/>
              </a:rPr>
              <a:t>202</a:t>
            </a:r>
            <a:r>
              <a:rPr kumimoji="1" lang="ja-JP" altLang="en-US" sz="1600" dirty="0">
                <a:solidFill>
                  <a:schemeClr val="tx1"/>
                </a:solidFill>
                <a:latin typeface="BIZ UDPゴシック" panose="020B0400000000000000" pitchFamily="50" charset="-128"/>
                <a:ea typeface="BIZ UDPゴシック" panose="020B0400000000000000" pitchFamily="50" charset="-128"/>
              </a:rPr>
              <a:t>８年春</a:t>
            </a:r>
            <a:r>
              <a:rPr kumimoji="1" lang="en-US" altLang="ja-JP" sz="1600" dirty="0">
                <a:solidFill>
                  <a:schemeClr val="tx1"/>
                </a:solidFill>
                <a:latin typeface="BIZ UDPゴシック" panose="020B0400000000000000" pitchFamily="50" charset="-128"/>
                <a:ea typeface="BIZ UDPゴシック" panose="020B0400000000000000" pitchFamily="50" charset="-128"/>
              </a:rPr>
              <a:t>(</a:t>
            </a:r>
            <a:r>
              <a:rPr kumimoji="1" lang="ja-JP" altLang="en-US" sz="1600" dirty="0">
                <a:solidFill>
                  <a:schemeClr val="tx1"/>
                </a:solidFill>
                <a:latin typeface="BIZ UDPゴシック" panose="020B0400000000000000" pitchFamily="50" charset="-128"/>
                <a:ea typeface="BIZ UDPゴシック" panose="020B0400000000000000" pitchFamily="50" charset="-128"/>
              </a:rPr>
              <a:t>目標</a:t>
            </a:r>
            <a:r>
              <a:rPr kumimoji="1" lang="en-US" altLang="ja-JP" sz="1600" dirty="0">
                <a:solidFill>
                  <a:schemeClr val="tx1"/>
                </a:solidFill>
                <a:latin typeface="BIZ UDPゴシック" panose="020B0400000000000000" pitchFamily="50" charset="-128"/>
                <a:ea typeface="BIZ UDPゴシック" panose="020B0400000000000000" pitchFamily="50" charset="-128"/>
              </a:rPr>
              <a:t>)</a:t>
            </a:r>
            <a:endParaRPr kumimoji="1" lang="ja-JP" altLang="en-US" sz="1600" dirty="0">
              <a:solidFill>
                <a:schemeClr val="tx1"/>
              </a:solidFill>
              <a:latin typeface="BIZ UDPゴシック" panose="020B0400000000000000" pitchFamily="50" charset="-128"/>
              <a:ea typeface="BIZ UDPゴシック" panose="020B0400000000000000" pitchFamily="50" charset="-128"/>
            </a:endParaRPr>
          </a:p>
        </p:txBody>
      </p:sp>
      <p:sp>
        <p:nvSpPr>
          <p:cNvPr id="2" name="四角形: 角を丸くする 1">
            <a:extLst>
              <a:ext uri="{FF2B5EF4-FFF2-40B4-BE49-F238E27FC236}">
                <a16:creationId xmlns:a16="http://schemas.microsoft.com/office/drawing/2014/main" id="{6A01BA59-7159-418C-A7C6-80A7420FDD29}"/>
              </a:ext>
            </a:extLst>
          </p:cNvPr>
          <p:cNvSpPr/>
          <p:nvPr/>
        </p:nvSpPr>
        <p:spPr>
          <a:xfrm>
            <a:off x="74393" y="586740"/>
            <a:ext cx="4684677" cy="6184145"/>
          </a:xfrm>
          <a:prstGeom prst="roundRect">
            <a:avLst>
              <a:gd name="adj" fmla="val 3693"/>
            </a:avLst>
          </a:prstGeom>
          <a:noFill/>
          <a:ln w="254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F8329BC0-3B28-40D5-AA81-D323222D1604}"/>
              </a:ext>
            </a:extLst>
          </p:cNvPr>
          <p:cNvSpPr txBox="1"/>
          <p:nvPr/>
        </p:nvSpPr>
        <p:spPr>
          <a:xfrm>
            <a:off x="86684" y="431411"/>
            <a:ext cx="1863523" cy="369332"/>
          </a:xfrm>
          <a:prstGeom prst="rect">
            <a:avLst/>
          </a:prstGeom>
          <a:solidFill>
            <a:schemeClr val="bg1"/>
          </a:solidFill>
        </p:spPr>
        <p:txBody>
          <a:bodyPr wrap="square" rtlCol="0">
            <a:spAutoFit/>
          </a:bodyPr>
          <a:lstStyle/>
          <a:p>
            <a:pPr algn="l"/>
            <a:r>
              <a:rPr lang="ja-JP" altLang="en-US" b="1" i="0" u="none" strike="noStrike" baseline="0" dirty="0">
                <a:latin typeface="BIZ UDPゴシック" panose="020B0400000000000000" pitchFamily="50" charset="-128"/>
                <a:ea typeface="BIZ UDPゴシック" panose="020B0400000000000000" pitchFamily="50" charset="-128"/>
              </a:rPr>
              <a:t>都市計画手続き</a:t>
            </a:r>
            <a:endParaRPr kumimoji="1" lang="ja-JP" altLang="en-US" b="1" dirty="0">
              <a:latin typeface="BIZ UDPゴシック" panose="020B0400000000000000" pitchFamily="50" charset="-128"/>
              <a:ea typeface="BIZ UDPゴシック" panose="020B0400000000000000" pitchFamily="50" charset="-128"/>
            </a:endParaRPr>
          </a:p>
        </p:txBody>
      </p:sp>
      <p:sp>
        <p:nvSpPr>
          <p:cNvPr id="22" name="四角形: 角を丸くする 21">
            <a:extLst>
              <a:ext uri="{FF2B5EF4-FFF2-40B4-BE49-F238E27FC236}">
                <a16:creationId xmlns:a16="http://schemas.microsoft.com/office/drawing/2014/main" id="{50074FA4-DDBA-4DEF-93A9-C5C291C41CF0}"/>
              </a:ext>
            </a:extLst>
          </p:cNvPr>
          <p:cNvSpPr/>
          <p:nvPr/>
        </p:nvSpPr>
        <p:spPr>
          <a:xfrm>
            <a:off x="5076366" y="1762404"/>
            <a:ext cx="3816227" cy="4719419"/>
          </a:xfrm>
          <a:prstGeom prst="roundRect">
            <a:avLst>
              <a:gd name="adj" fmla="val 3693"/>
            </a:avLst>
          </a:prstGeom>
          <a:noFill/>
          <a:ln w="254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EDFBC1E4-94C8-4409-A3CE-3297F90B2061}"/>
              </a:ext>
            </a:extLst>
          </p:cNvPr>
          <p:cNvSpPr txBox="1"/>
          <p:nvPr/>
        </p:nvSpPr>
        <p:spPr>
          <a:xfrm>
            <a:off x="5207140" y="1561110"/>
            <a:ext cx="3422872" cy="338554"/>
          </a:xfrm>
          <a:prstGeom prst="rect">
            <a:avLst/>
          </a:prstGeom>
          <a:solidFill>
            <a:schemeClr val="bg1"/>
          </a:solidFill>
        </p:spPr>
        <p:txBody>
          <a:bodyPr wrap="square" rtlCol="0">
            <a:spAutoFit/>
          </a:bodyPr>
          <a:lstStyle/>
          <a:p>
            <a:pPr algn="l"/>
            <a:r>
              <a:rPr lang="en-US" altLang="ja-JP" sz="1600" b="1" i="0" u="none" strike="noStrike" baseline="0" dirty="0">
                <a:latin typeface="BIZ UDPゴシック" panose="020B0400000000000000" pitchFamily="50" charset="-128"/>
                <a:ea typeface="BIZ UDPゴシック" panose="020B0400000000000000" pitchFamily="50" charset="-128"/>
              </a:rPr>
              <a:t>Osaka</a:t>
            </a:r>
            <a:r>
              <a:rPr lang="ja-JP" altLang="en-US" sz="1600" b="1" dirty="0">
                <a:latin typeface="BIZ UDPゴシック" panose="020B0400000000000000" pitchFamily="50" charset="-128"/>
                <a:ea typeface="BIZ UDPゴシック" panose="020B0400000000000000" pitchFamily="50" charset="-128"/>
              </a:rPr>
              <a:t> </a:t>
            </a:r>
            <a:r>
              <a:rPr lang="en-US" altLang="ja-JP" sz="1600" b="1" dirty="0">
                <a:latin typeface="BIZ UDPゴシック" panose="020B0400000000000000" pitchFamily="50" charset="-128"/>
                <a:ea typeface="BIZ UDPゴシック" panose="020B0400000000000000" pitchFamily="50" charset="-128"/>
              </a:rPr>
              <a:t>Metro</a:t>
            </a:r>
            <a:r>
              <a:rPr lang="ja-JP" altLang="en-US" sz="1600" b="1" dirty="0">
                <a:latin typeface="BIZ UDPゴシック" panose="020B0400000000000000" pitchFamily="50" charset="-128"/>
                <a:ea typeface="BIZ UDPゴシック" panose="020B0400000000000000" pitchFamily="50" charset="-128"/>
              </a:rPr>
              <a:t>　鉄道整備事業</a:t>
            </a:r>
            <a:endParaRPr kumimoji="1" lang="ja-JP" altLang="en-US" sz="1600" b="1" dirty="0">
              <a:latin typeface="BIZ UDPゴシック" panose="020B0400000000000000" pitchFamily="50" charset="-128"/>
              <a:ea typeface="BIZ UDPゴシック" panose="020B0400000000000000" pitchFamily="50" charset="-128"/>
            </a:endParaRPr>
          </a:p>
        </p:txBody>
      </p:sp>
      <p:sp>
        <p:nvSpPr>
          <p:cNvPr id="25" name="正方形/長方形 24">
            <a:extLst>
              <a:ext uri="{FF2B5EF4-FFF2-40B4-BE49-F238E27FC236}">
                <a16:creationId xmlns:a16="http://schemas.microsoft.com/office/drawing/2014/main" id="{E78BE2DC-BF34-466D-A194-8C62CD1DA001}"/>
              </a:ext>
            </a:extLst>
          </p:cNvPr>
          <p:cNvSpPr/>
          <p:nvPr/>
        </p:nvSpPr>
        <p:spPr>
          <a:xfrm>
            <a:off x="5207140" y="2135229"/>
            <a:ext cx="3422872" cy="917706"/>
          </a:xfrm>
          <a:prstGeom prst="rect">
            <a:avLst/>
          </a:prstGeom>
          <a:solidFill>
            <a:srgbClr val="A7D8FF"/>
          </a:solidFill>
          <a:ln w="28575" cmpd="dbl">
            <a:solidFill>
              <a:srgbClr val="A7E7FF"/>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400"/>
              </a:lnSpc>
            </a:pPr>
            <a:r>
              <a:rPr kumimoji="1" lang="ja-JP" altLang="en-US" sz="1600" b="1" dirty="0">
                <a:solidFill>
                  <a:schemeClr val="tx1"/>
                </a:solidFill>
                <a:latin typeface="BIZ UDPゴシック" panose="020B0400000000000000" pitchFamily="50" charset="-128"/>
                <a:ea typeface="BIZ UDPゴシック" panose="020B0400000000000000" pitchFamily="50" charset="-128"/>
              </a:rPr>
              <a:t>許認可手続き</a:t>
            </a:r>
            <a:endParaRPr kumimoji="1" lang="en-US" altLang="ja-JP" sz="1600" b="1" dirty="0">
              <a:solidFill>
                <a:schemeClr val="tx1"/>
              </a:solidFill>
              <a:latin typeface="BIZ UDPゴシック" panose="020B0400000000000000" pitchFamily="50" charset="-128"/>
              <a:ea typeface="BIZ UDPゴシック" panose="020B0400000000000000" pitchFamily="50" charset="-128"/>
            </a:endParaRPr>
          </a:p>
          <a:p>
            <a:pPr algn="ctr">
              <a:lnSpc>
                <a:spcPts val="1400"/>
              </a:lnSpc>
            </a:pPr>
            <a:endParaRPr kumimoji="1" lang="en-US" altLang="ja-JP" b="1" dirty="0">
              <a:solidFill>
                <a:schemeClr val="tx1"/>
              </a:solidFill>
              <a:latin typeface="BIZ UDPゴシック" panose="020B0400000000000000" pitchFamily="50" charset="-128"/>
              <a:ea typeface="BIZ UDPゴシック" panose="020B0400000000000000" pitchFamily="50" charset="-128"/>
            </a:endParaRPr>
          </a:p>
          <a:p>
            <a:pPr algn="ctr">
              <a:lnSpc>
                <a:spcPts val="1400"/>
              </a:lnSpc>
            </a:pPr>
            <a:r>
              <a:rPr kumimoji="1" lang="en-US" altLang="ja-JP" sz="1600" dirty="0">
                <a:solidFill>
                  <a:schemeClr val="tx1"/>
                </a:solidFill>
                <a:latin typeface="BIZ UDPゴシック" panose="020B0400000000000000" pitchFamily="50" charset="-128"/>
                <a:ea typeface="BIZ UDPゴシック" panose="020B0400000000000000" pitchFamily="50" charset="-128"/>
              </a:rPr>
              <a:t>2024</a:t>
            </a:r>
            <a:r>
              <a:rPr kumimoji="1" lang="ja-JP" altLang="en-US" sz="1600" dirty="0">
                <a:solidFill>
                  <a:schemeClr val="tx1"/>
                </a:solidFill>
                <a:latin typeface="BIZ UDPゴシック" panose="020B0400000000000000" pitchFamily="50" charset="-128"/>
                <a:ea typeface="BIZ UDPゴシック" panose="020B0400000000000000" pitchFamily="50" charset="-128"/>
              </a:rPr>
              <a:t>～</a:t>
            </a:r>
            <a:r>
              <a:rPr kumimoji="1" lang="en-US" altLang="ja-JP" sz="1600" dirty="0">
                <a:solidFill>
                  <a:schemeClr val="tx1"/>
                </a:solidFill>
                <a:latin typeface="BIZ UDPゴシック" panose="020B0400000000000000" pitchFamily="50" charset="-128"/>
                <a:ea typeface="BIZ UDPゴシック" panose="020B0400000000000000" pitchFamily="50" charset="-128"/>
              </a:rPr>
              <a:t>2025</a:t>
            </a:r>
            <a:r>
              <a:rPr kumimoji="1" lang="ja-JP" altLang="en-US" sz="1600" dirty="0">
                <a:solidFill>
                  <a:schemeClr val="tx1"/>
                </a:solidFill>
                <a:latin typeface="BIZ UDPゴシック" panose="020B0400000000000000" pitchFamily="50" charset="-128"/>
                <a:ea typeface="BIZ UDPゴシック" panose="020B0400000000000000" pitchFamily="50" charset="-128"/>
              </a:rPr>
              <a:t>年度</a:t>
            </a:r>
          </a:p>
        </p:txBody>
      </p:sp>
      <p:sp>
        <p:nvSpPr>
          <p:cNvPr id="26" name="二等辺三角形 25">
            <a:extLst>
              <a:ext uri="{FF2B5EF4-FFF2-40B4-BE49-F238E27FC236}">
                <a16:creationId xmlns:a16="http://schemas.microsoft.com/office/drawing/2014/main" id="{564F1B72-F39F-4DFE-82A4-A064ADB4CEC7}"/>
              </a:ext>
            </a:extLst>
          </p:cNvPr>
          <p:cNvSpPr>
            <a:spLocks noChangeAspect="1"/>
          </p:cNvSpPr>
          <p:nvPr/>
        </p:nvSpPr>
        <p:spPr>
          <a:xfrm rot="10800000">
            <a:off x="6487226" y="3156520"/>
            <a:ext cx="844297" cy="143221"/>
          </a:xfrm>
          <a:prstGeom prst="triangle">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783CBF91-FBA4-4825-8D7D-21836F36E1C4}"/>
              </a:ext>
            </a:extLst>
          </p:cNvPr>
          <p:cNvSpPr txBox="1"/>
          <p:nvPr/>
        </p:nvSpPr>
        <p:spPr>
          <a:xfrm>
            <a:off x="5292350" y="5813472"/>
            <a:ext cx="3709680" cy="461665"/>
          </a:xfrm>
          <a:prstGeom prst="rect">
            <a:avLst/>
          </a:prstGeom>
          <a:noFill/>
        </p:spPr>
        <p:txBody>
          <a:bodyPr wrap="square" rtlCol="0">
            <a:spAutoFit/>
          </a:bodyPr>
          <a:lstStyle/>
          <a:p>
            <a:pPr algn="l"/>
            <a:r>
              <a:rPr lang="en-US" altLang="ja-JP" sz="1200" b="0" i="0" u="none" strike="noStrike" baseline="0" dirty="0">
                <a:latin typeface="BIZ UDPゴシック" panose="020B0400000000000000" pitchFamily="50" charset="-128"/>
                <a:ea typeface="BIZ UDPゴシック" panose="020B0400000000000000" pitchFamily="50" charset="-128"/>
              </a:rPr>
              <a:t>※</a:t>
            </a:r>
            <a:r>
              <a:rPr lang="ja-JP" altLang="en-US" sz="1200" b="0" i="0" u="none" strike="noStrike" baseline="0" dirty="0">
                <a:latin typeface="BIZ UDPゴシック" panose="020B0400000000000000" pitchFamily="50" charset="-128"/>
                <a:ea typeface="BIZ UDPゴシック" panose="020B0400000000000000" pitchFamily="50" charset="-128"/>
              </a:rPr>
              <a:t>土地の状況や工事の調整などによりスケジュール</a:t>
            </a:r>
            <a:endParaRPr lang="en-US" altLang="ja-JP" sz="1200" b="0" i="0" u="none" strike="noStrike" baseline="0" dirty="0">
              <a:latin typeface="BIZ UDPゴシック" panose="020B0400000000000000" pitchFamily="50" charset="-128"/>
              <a:ea typeface="BIZ UDPゴシック" panose="020B0400000000000000" pitchFamily="50" charset="-128"/>
            </a:endParaRPr>
          </a:p>
          <a:p>
            <a:pPr algn="l"/>
            <a:r>
              <a:rPr lang="ja-JP" altLang="en-US" sz="1200" dirty="0">
                <a:latin typeface="BIZ UDPゴシック" panose="020B0400000000000000" pitchFamily="50" charset="-128"/>
                <a:ea typeface="BIZ UDPゴシック" panose="020B0400000000000000" pitchFamily="50" charset="-128"/>
              </a:rPr>
              <a:t>　</a:t>
            </a:r>
            <a:r>
              <a:rPr lang="ja-JP" altLang="en-US" sz="1200" b="0" i="0" u="none" strike="noStrike" baseline="0" dirty="0">
                <a:latin typeface="BIZ UDPゴシック" panose="020B0400000000000000" pitchFamily="50" charset="-128"/>
                <a:ea typeface="BIZ UDPゴシック" panose="020B0400000000000000" pitchFamily="50" charset="-128"/>
              </a:rPr>
              <a:t>が前後する可能性があります。</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29" name="スライド番号プレースホルダー 2">
            <a:extLst>
              <a:ext uri="{FF2B5EF4-FFF2-40B4-BE49-F238E27FC236}">
                <a16:creationId xmlns:a16="http://schemas.microsoft.com/office/drawing/2014/main" id="{B211072A-B46C-441C-B001-D9DBBF854E2D}"/>
              </a:ext>
            </a:extLst>
          </p:cNvPr>
          <p:cNvSpPr txBox="1">
            <a:spLocks/>
          </p:cNvSpPr>
          <p:nvPr/>
        </p:nvSpPr>
        <p:spPr>
          <a:xfrm>
            <a:off x="6905625" y="6405760"/>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4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C848690-4F2E-4140-8098-AB257E06A568}" type="slidenum">
              <a:rPr kumimoji="1" lang="ja-JP" altLang="en-US" smtClean="0"/>
              <a:pPr/>
              <a:t>14</a:t>
            </a:fld>
            <a:endParaRPr kumimoji="1" lang="ja-JP" altLang="en-US" dirty="0"/>
          </a:p>
        </p:txBody>
      </p:sp>
    </p:spTree>
    <p:extLst>
      <p:ext uri="{BB962C8B-B14F-4D97-AF65-F5344CB8AC3E}">
        <p14:creationId xmlns:p14="http://schemas.microsoft.com/office/powerpoint/2010/main" val="2256496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B177E738-A041-2D49-2544-4E2B087EE091}"/>
              </a:ext>
            </a:extLst>
          </p:cNvPr>
          <p:cNvSpPr/>
          <p:nvPr/>
        </p:nvSpPr>
        <p:spPr>
          <a:xfrm>
            <a:off x="506493" y="681632"/>
            <a:ext cx="8402339" cy="5786199"/>
          </a:xfrm>
          <a:prstGeom prst="rect">
            <a:avLst/>
          </a:prstGeom>
        </p:spPr>
        <p:txBody>
          <a:bodyPr wrap="square">
            <a:spAutoFit/>
          </a:bodyPr>
          <a:lstStyle/>
          <a:p>
            <a:pPr algn="just" defTabSz="180000">
              <a:spcBef>
                <a:spcPts val="0"/>
              </a:spcBef>
            </a:pPr>
            <a:r>
              <a:rPr lang="ja-JP" altLang="en-US" b="1" dirty="0">
                <a:solidFill>
                  <a:srgbClr val="000000"/>
                </a:solidFill>
                <a:latin typeface="BIZ UDPゴシック" panose="020B0400000000000000" pitchFamily="50" charset="-128"/>
                <a:ea typeface="BIZ UDPゴシック" panose="020B0400000000000000" pitchFamily="50" charset="-128"/>
              </a:rPr>
              <a:t>○公述申出期間</a:t>
            </a:r>
            <a:endParaRPr lang="en-US" altLang="ja-JP" b="1" dirty="0">
              <a:solidFill>
                <a:srgbClr val="000000"/>
              </a:solidFill>
              <a:latin typeface="BIZ UDPゴシック" panose="020B0400000000000000" pitchFamily="50" charset="-128"/>
              <a:ea typeface="BIZ UDPゴシック" panose="020B0400000000000000" pitchFamily="50" charset="-128"/>
            </a:endParaRPr>
          </a:p>
          <a:p>
            <a:pPr algn="just" defTabSz="180000">
              <a:spcBef>
                <a:spcPts val="0"/>
              </a:spcBef>
            </a:pPr>
            <a:r>
              <a:rPr lang="ja-JP" altLang="en-US" dirty="0">
                <a:solidFill>
                  <a:srgbClr val="000000"/>
                </a:solidFill>
                <a:latin typeface="BIZ UDPゴシック" panose="020B0400000000000000" pitchFamily="50" charset="-128"/>
                <a:ea typeface="BIZ UDPゴシック" panose="020B0400000000000000" pitchFamily="50" charset="-128"/>
              </a:rPr>
              <a:t>　　・</a:t>
            </a:r>
            <a:r>
              <a:rPr lang="ja-JP" altLang="en-US" u="sng" dirty="0">
                <a:solidFill>
                  <a:srgbClr val="000000"/>
                </a:solidFill>
                <a:latin typeface="BIZ UDPゴシック" panose="020B0400000000000000" pitchFamily="50" charset="-128"/>
                <a:ea typeface="BIZ UDPゴシック" panose="020B0400000000000000" pitchFamily="50" charset="-128"/>
              </a:rPr>
              <a:t>令和６年２月２２日（木）～令和６年３月７日（木）まで　（必着）</a:t>
            </a:r>
            <a:endParaRPr lang="en-US" altLang="ja-JP" u="sng" dirty="0">
              <a:solidFill>
                <a:srgbClr val="000000"/>
              </a:solidFill>
              <a:latin typeface="BIZ UDPゴシック" panose="020B0400000000000000" pitchFamily="50" charset="-128"/>
              <a:ea typeface="BIZ UDPゴシック" panose="020B0400000000000000" pitchFamily="50" charset="-128"/>
            </a:endParaRPr>
          </a:p>
          <a:p>
            <a:pPr algn="just" defTabSz="180000">
              <a:spcBef>
                <a:spcPts val="0"/>
              </a:spcBef>
            </a:pPr>
            <a:endParaRPr lang="en-US" altLang="ja-JP" sz="1200" dirty="0">
              <a:solidFill>
                <a:srgbClr val="000000"/>
              </a:solidFill>
              <a:latin typeface="BIZ UDPゴシック" panose="020B0400000000000000" pitchFamily="50" charset="-128"/>
              <a:ea typeface="BIZ UDPゴシック" panose="020B0400000000000000" pitchFamily="50" charset="-128"/>
            </a:endParaRPr>
          </a:p>
          <a:p>
            <a:pPr algn="just" defTabSz="180000">
              <a:spcBef>
                <a:spcPts val="0"/>
              </a:spcBef>
            </a:pPr>
            <a:r>
              <a:rPr lang="ja-JP" altLang="en-US" b="1" dirty="0">
                <a:solidFill>
                  <a:srgbClr val="000000"/>
                </a:solidFill>
                <a:latin typeface="BIZ UDPゴシック" panose="020B0400000000000000" pitchFamily="50" charset="-128"/>
                <a:ea typeface="BIZ UDPゴシック" panose="020B0400000000000000" pitchFamily="50" charset="-128"/>
              </a:rPr>
              <a:t>○申出方法</a:t>
            </a:r>
            <a:endParaRPr lang="en-US" altLang="ja-JP" b="1" dirty="0">
              <a:solidFill>
                <a:srgbClr val="000000"/>
              </a:solidFill>
              <a:latin typeface="BIZ UDPゴシック" panose="020B0400000000000000" pitchFamily="50" charset="-128"/>
              <a:ea typeface="BIZ UDPゴシック" panose="020B0400000000000000" pitchFamily="50" charset="-128"/>
            </a:endParaRPr>
          </a:p>
          <a:p>
            <a:pPr algn="just" defTabSz="180000">
              <a:spcBef>
                <a:spcPts val="0"/>
              </a:spcBef>
            </a:pPr>
            <a:r>
              <a:rPr lang="ja-JP" altLang="en-US" dirty="0">
                <a:solidFill>
                  <a:srgbClr val="000000"/>
                </a:solidFill>
                <a:latin typeface="BIZ UDPゴシック" panose="020B0400000000000000" pitchFamily="50" charset="-128"/>
                <a:ea typeface="BIZ UDPゴシック" panose="020B0400000000000000" pitchFamily="50" charset="-128"/>
              </a:rPr>
              <a:t>　　・公述申出書の設置場所</a:t>
            </a:r>
            <a:endParaRPr lang="en-US" altLang="ja-JP" dirty="0">
              <a:solidFill>
                <a:srgbClr val="000000"/>
              </a:solidFill>
              <a:latin typeface="BIZ UDPゴシック" panose="020B0400000000000000" pitchFamily="50" charset="-128"/>
              <a:ea typeface="BIZ UDPゴシック" panose="020B0400000000000000" pitchFamily="50" charset="-128"/>
            </a:endParaRPr>
          </a:p>
          <a:p>
            <a:pPr algn="just" defTabSz="180000">
              <a:spcBef>
                <a:spcPts val="0"/>
              </a:spcBef>
            </a:pPr>
            <a:r>
              <a:rPr lang="en-US" altLang="ja-JP" dirty="0">
                <a:solidFill>
                  <a:srgbClr val="000000"/>
                </a:solidFill>
                <a:latin typeface="BIZ UDPゴシック" panose="020B0400000000000000" pitchFamily="50" charset="-128"/>
                <a:ea typeface="BIZ UDPゴシック" panose="020B0400000000000000" pitchFamily="50" charset="-128"/>
              </a:rPr>
              <a:t>	</a:t>
            </a:r>
            <a:r>
              <a:rPr lang="ja-JP" altLang="en-US" dirty="0">
                <a:solidFill>
                  <a:srgbClr val="000000"/>
                </a:solidFill>
                <a:latin typeface="BIZ UDPゴシック" panose="020B0400000000000000" pitchFamily="50" charset="-128"/>
                <a:ea typeface="BIZ UDPゴシック" panose="020B0400000000000000" pitchFamily="50" charset="-128"/>
              </a:rPr>
              <a:t>　　　　　大阪府　大阪都市計画局　計画調整課　窓口・ホームページ</a:t>
            </a:r>
            <a:endParaRPr lang="en-US" altLang="ja-JP" dirty="0">
              <a:solidFill>
                <a:srgbClr val="000000"/>
              </a:solidFill>
              <a:latin typeface="BIZ UDPゴシック" panose="020B0400000000000000" pitchFamily="50" charset="-128"/>
              <a:ea typeface="BIZ UDPゴシック" panose="020B0400000000000000" pitchFamily="50" charset="-128"/>
            </a:endParaRPr>
          </a:p>
          <a:p>
            <a:pPr algn="just" defTabSz="180000">
              <a:spcBef>
                <a:spcPts val="0"/>
              </a:spcBef>
            </a:pPr>
            <a:r>
              <a:rPr lang="ja-JP" altLang="en-US" sz="1600" dirty="0">
                <a:solidFill>
                  <a:srgbClr val="000000"/>
                </a:solidFill>
                <a:latin typeface="BIZ UDPゴシック" panose="020B0400000000000000" pitchFamily="50" charset="-128"/>
                <a:ea typeface="BIZ UDPゴシック" panose="020B0400000000000000" pitchFamily="50" charset="-128"/>
              </a:rPr>
              <a:t>　　　　　　　　（大阪市住之江区南港北１丁目１４−１６　咲洲庁舎 </a:t>
            </a:r>
            <a:r>
              <a:rPr lang="en-US" altLang="ja-JP" sz="1600" dirty="0">
                <a:solidFill>
                  <a:srgbClr val="000000"/>
                </a:solidFill>
                <a:latin typeface="BIZ UDPゴシック" panose="020B0400000000000000" pitchFamily="50" charset="-128"/>
                <a:ea typeface="BIZ UDPゴシック" panose="020B0400000000000000" pitchFamily="50" charset="-128"/>
              </a:rPr>
              <a:t>33</a:t>
            </a:r>
            <a:r>
              <a:rPr lang="ja-JP" altLang="en-US" sz="1600" dirty="0">
                <a:solidFill>
                  <a:srgbClr val="000000"/>
                </a:solidFill>
                <a:latin typeface="BIZ UDPゴシック" panose="020B0400000000000000" pitchFamily="50" charset="-128"/>
                <a:ea typeface="BIZ UDPゴシック" panose="020B0400000000000000" pitchFamily="50" charset="-128"/>
              </a:rPr>
              <a:t>階）</a:t>
            </a:r>
            <a:endParaRPr lang="en-US" altLang="ja-JP" sz="1600" dirty="0">
              <a:solidFill>
                <a:srgbClr val="000000"/>
              </a:solidFill>
              <a:latin typeface="BIZ UDPゴシック" panose="020B0400000000000000" pitchFamily="50" charset="-128"/>
              <a:ea typeface="BIZ UDPゴシック" panose="020B0400000000000000" pitchFamily="50" charset="-128"/>
            </a:endParaRPr>
          </a:p>
          <a:p>
            <a:pPr algn="just" defTabSz="180000">
              <a:spcBef>
                <a:spcPts val="0"/>
              </a:spcBef>
            </a:pPr>
            <a:r>
              <a:rPr lang="en-US" altLang="ja-JP" dirty="0">
                <a:solidFill>
                  <a:srgbClr val="000000"/>
                </a:solidFill>
                <a:latin typeface="BIZ UDPゴシック" panose="020B0400000000000000" pitchFamily="50" charset="-128"/>
                <a:ea typeface="BIZ UDPゴシック" panose="020B0400000000000000" pitchFamily="50" charset="-128"/>
              </a:rPr>
              <a:t>	</a:t>
            </a:r>
            <a:r>
              <a:rPr lang="ja-JP" altLang="en-US" dirty="0">
                <a:solidFill>
                  <a:srgbClr val="000000"/>
                </a:solidFill>
                <a:latin typeface="BIZ UDPゴシック" panose="020B0400000000000000" pitchFamily="50" charset="-128"/>
                <a:ea typeface="BIZ UDPゴシック" panose="020B0400000000000000" pitchFamily="50" charset="-128"/>
              </a:rPr>
              <a:t>　　　　　大阪市　</a:t>
            </a:r>
            <a:r>
              <a:rPr lang="zh-TW" altLang="en-US" dirty="0">
                <a:solidFill>
                  <a:srgbClr val="000000"/>
                </a:solidFill>
                <a:latin typeface="BIZ UDPゴシック" panose="020B0400000000000000" pitchFamily="50" charset="-128"/>
                <a:ea typeface="BIZ UDPゴシック" panose="020B0400000000000000" pitchFamily="50" charset="-128"/>
              </a:rPr>
              <a:t>計画調整局</a:t>
            </a:r>
            <a:r>
              <a:rPr lang="ja-JP" altLang="en-US" dirty="0">
                <a:solidFill>
                  <a:srgbClr val="000000"/>
                </a:solidFill>
                <a:latin typeface="BIZ UDPゴシック" panose="020B0400000000000000" pitchFamily="50" charset="-128"/>
                <a:ea typeface="BIZ UDPゴシック" panose="020B0400000000000000" pitchFamily="50" charset="-128"/>
              </a:rPr>
              <a:t>　</a:t>
            </a:r>
            <a:r>
              <a:rPr lang="zh-TW" altLang="en-US" dirty="0">
                <a:solidFill>
                  <a:srgbClr val="000000"/>
                </a:solidFill>
                <a:latin typeface="BIZ UDPゴシック" panose="020B0400000000000000" pitchFamily="50" charset="-128"/>
                <a:ea typeface="BIZ UDPゴシック" panose="020B0400000000000000" pitchFamily="50" charset="-128"/>
              </a:rPr>
              <a:t>計画部</a:t>
            </a:r>
            <a:r>
              <a:rPr lang="ja-JP" altLang="en-US" dirty="0">
                <a:solidFill>
                  <a:srgbClr val="000000"/>
                </a:solidFill>
                <a:latin typeface="BIZ UDPゴシック" panose="020B0400000000000000" pitchFamily="50" charset="-128"/>
                <a:ea typeface="BIZ UDPゴシック" panose="020B0400000000000000" pitchFamily="50" charset="-128"/>
              </a:rPr>
              <a:t>　</a:t>
            </a:r>
            <a:r>
              <a:rPr lang="zh-TW" altLang="en-US" dirty="0">
                <a:solidFill>
                  <a:srgbClr val="000000"/>
                </a:solidFill>
                <a:latin typeface="BIZ UDPゴシック" panose="020B0400000000000000" pitchFamily="50" charset="-128"/>
                <a:ea typeface="BIZ UDPゴシック" panose="020B0400000000000000" pitchFamily="50" charset="-128"/>
              </a:rPr>
              <a:t>都市計画</a:t>
            </a:r>
            <a:r>
              <a:rPr lang="ja-JP" altLang="en-US" dirty="0">
                <a:solidFill>
                  <a:srgbClr val="000000"/>
                </a:solidFill>
                <a:latin typeface="BIZ UDPゴシック" panose="020B0400000000000000" pitchFamily="50" charset="-128"/>
                <a:ea typeface="BIZ UDPゴシック" panose="020B0400000000000000" pitchFamily="50" charset="-128"/>
              </a:rPr>
              <a:t>課　窓口</a:t>
            </a:r>
            <a:endParaRPr lang="en-US" altLang="ja-JP" sz="1600" dirty="0">
              <a:solidFill>
                <a:srgbClr val="000000"/>
              </a:solidFill>
              <a:latin typeface="BIZ UDPゴシック" panose="020B0400000000000000" pitchFamily="50" charset="-128"/>
              <a:ea typeface="BIZ UDPゴシック" panose="020B0400000000000000" pitchFamily="50" charset="-128"/>
            </a:endParaRPr>
          </a:p>
          <a:p>
            <a:pPr algn="just" defTabSz="180000">
              <a:spcBef>
                <a:spcPts val="0"/>
              </a:spcBef>
            </a:pPr>
            <a:r>
              <a:rPr lang="ja-JP" altLang="en-US" sz="1600" dirty="0">
                <a:solidFill>
                  <a:srgbClr val="000000"/>
                </a:solidFill>
                <a:latin typeface="BIZ UDPゴシック" panose="020B0400000000000000" pitchFamily="50" charset="-128"/>
                <a:ea typeface="BIZ UDPゴシック" panose="020B0400000000000000" pitchFamily="50" charset="-128"/>
              </a:rPr>
              <a:t>　　　　　　　　（大阪市北区中之島</a:t>
            </a:r>
            <a:r>
              <a:rPr lang="en-US" altLang="ja-JP" sz="1600" dirty="0">
                <a:solidFill>
                  <a:srgbClr val="000000"/>
                </a:solidFill>
                <a:latin typeface="BIZ UDPゴシック" panose="020B0400000000000000" pitchFamily="50" charset="-128"/>
                <a:ea typeface="BIZ UDPゴシック" panose="020B0400000000000000" pitchFamily="50" charset="-128"/>
              </a:rPr>
              <a:t>1</a:t>
            </a:r>
            <a:r>
              <a:rPr lang="ja-JP" altLang="en-US" sz="1600" dirty="0">
                <a:solidFill>
                  <a:srgbClr val="000000"/>
                </a:solidFill>
                <a:latin typeface="BIZ UDPゴシック" panose="020B0400000000000000" pitchFamily="50" charset="-128"/>
                <a:ea typeface="BIZ UDPゴシック" panose="020B0400000000000000" pitchFamily="50" charset="-128"/>
              </a:rPr>
              <a:t>丁目</a:t>
            </a:r>
            <a:r>
              <a:rPr lang="en-US" altLang="ja-JP" sz="1600" dirty="0">
                <a:solidFill>
                  <a:srgbClr val="000000"/>
                </a:solidFill>
                <a:latin typeface="BIZ UDPゴシック" panose="020B0400000000000000" pitchFamily="50" charset="-128"/>
                <a:ea typeface="BIZ UDPゴシック" panose="020B0400000000000000" pitchFamily="50" charset="-128"/>
              </a:rPr>
              <a:t>3−20</a:t>
            </a:r>
            <a:r>
              <a:rPr lang="ja-JP" altLang="en-US" sz="1600" dirty="0">
                <a:solidFill>
                  <a:srgbClr val="000000"/>
                </a:solidFill>
                <a:latin typeface="BIZ UDPゴシック" panose="020B0400000000000000" pitchFamily="50" charset="-128"/>
                <a:ea typeface="BIZ UDPゴシック" panose="020B0400000000000000" pitchFamily="50" charset="-128"/>
              </a:rPr>
              <a:t>　大阪市役所</a:t>
            </a:r>
            <a:r>
              <a:rPr lang="en-US" altLang="ja-JP" sz="1600" dirty="0">
                <a:solidFill>
                  <a:srgbClr val="000000"/>
                </a:solidFill>
                <a:latin typeface="BIZ UDPゴシック" panose="020B0400000000000000" pitchFamily="50" charset="-128"/>
                <a:ea typeface="BIZ UDPゴシック" panose="020B0400000000000000" pitchFamily="50" charset="-128"/>
              </a:rPr>
              <a:t>7</a:t>
            </a:r>
            <a:r>
              <a:rPr lang="ja-JP" altLang="en-US" sz="1600" dirty="0">
                <a:solidFill>
                  <a:srgbClr val="000000"/>
                </a:solidFill>
                <a:latin typeface="BIZ UDPゴシック" panose="020B0400000000000000" pitchFamily="50" charset="-128"/>
                <a:ea typeface="BIZ UDPゴシック" panose="020B0400000000000000" pitchFamily="50" charset="-128"/>
              </a:rPr>
              <a:t>階）</a:t>
            </a:r>
            <a:endParaRPr lang="en-US" altLang="ja-JP" sz="1600" dirty="0">
              <a:solidFill>
                <a:srgbClr val="000000"/>
              </a:solidFill>
              <a:latin typeface="BIZ UDPゴシック" panose="020B0400000000000000" pitchFamily="50" charset="-128"/>
              <a:ea typeface="BIZ UDPゴシック" panose="020B0400000000000000" pitchFamily="50" charset="-128"/>
            </a:endParaRPr>
          </a:p>
          <a:p>
            <a:pPr algn="just" defTabSz="180000">
              <a:spcBef>
                <a:spcPts val="0"/>
              </a:spcBef>
            </a:pPr>
            <a:endParaRPr lang="ja-JP" altLang="en-US" sz="1200" dirty="0">
              <a:solidFill>
                <a:srgbClr val="000000"/>
              </a:solidFill>
              <a:latin typeface="BIZ UDPゴシック" panose="020B0400000000000000" pitchFamily="50" charset="-128"/>
              <a:ea typeface="BIZ UDPゴシック" panose="020B0400000000000000" pitchFamily="50" charset="-128"/>
            </a:endParaRPr>
          </a:p>
          <a:p>
            <a:pPr algn="just" defTabSz="180000">
              <a:spcBef>
                <a:spcPts val="0"/>
              </a:spcBef>
            </a:pPr>
            <a:r>
              <a:rPr lang="ja-JP" altLang="en-US" dirty="0">
                <a:solidFill>
                  <a:srgbClr val="000000"/>
                </a:solidFill>
                <a:latin typeface="BIZ UDPゴシック" panose="020B0400000000000000" pitchFamily="50" charset="-128"/>
                <a:ea typeface="BIZ UDPゴシック" panose="020B0400000000000000" pitchFamily="50" charset="-128"/>
              </a:rPr>
              <a:t>　　・申出方法</a:t>
            </a:r>
            <a:endParaRPr lang="en-US" altLang="ja-JP" dirty="0">
              <a:solidFill>
                <a:srgbClr val="000000"/>
              </a:solidFill>
              <a:latin typeface="BIZ UDPゴシック" panose="020B0400000000000000" pitchFamily="50" charset="-128"/>
              <a:ea typeface="BIZ UDPゴシック" panose="020B0400000000000000" pitchFamily="50" charset="-128"/>
            </a:endParaRPr>
          </a:p>
          <a:p>
            <a:pPr algn="just" defTabSz="180000">
              <a:spcBef>
                <a:spcPts val="0"/>
              </a:spcBef>
            </a:pPr>
            <a:r>
              <a:rPr lang="ja-JP" altLang="en-US" dirty="0">
                <a:solidFill>
                  <a:srgbClr val="FF0000"/>
                </a:solidFill>
                <a:latin typeface="BIZ UDPゴシック" panose="020B0400000000000000" pitchFamily="50" charset="-128"/>
                <a:ea typeface="BIZ UDPゴシック" panose="020B0400000000000000" pitchFamily="50" charset="-128"/>
              </a:rPr>
              <a:t>　　　　　　</a:t>
            </a:r>
            <a:r>
              <a:rPr lang="en-US" altLang="ja-JP" dirty="0">
                <a:solidFill>
                  <a:srgbClr val="FF0000"/>
                </a:solidFill>
                <a:latin typeface="BIZ UDPゴシック" panose="020B0400000000000000" pitchFamily="50" charset="-128"/>
                <a:ea typeface="BIZ UDPゴシック" panose="020B0400000000000000" pitchFamily="50" charset="-128"/>
              </a:rPr>
              <a:t>	</a:t>
            </a:r>
            <a:r>
              <a:rPr lang="ja-JP" altLang="en-US" dirty="0">
                <a:solidFill>
                  <a:srgbClr val="000000"/>
                </a:solidFill>
                <a:latin typeface="BIZ UDPゴシック" panose="020B0400000000000000" pitchFamily="50" charset="-128"/>
                <a:ea typeface="BIZ UDPゴシック" panose="020B0400000000000000" pitchFamily="50" charset="-128"/>
              </a:rPr>
              <a:t>大阪府　大阪都市計画局　計画調整課　へ　郵送又は持参</a:t>
            </a:r>
            <a:endParaRPr lang="en-US" altLang="ja-JP" dirty="0">
              <a:solidFill>
                <a:srgbClr val="000000"/>
              </a:solidFill>
              <a:latin typeface="BIZ UDPゴシック" panose="020B0400000000000000" pitchFamily="50" charset="-128"/>
              <a:ea typeface="BIZ UDPゴシック" panose="020B0400000000000000" pitchFamily="50" charset="-128"/>
            </a:endParaRPr>
          </a:p>
          <a:p>
            <a:pPr algn="just" defTabSz="180000">
              <a:spcBef>
                <a:spcPts val="0"/>
              </a:spcBef>
            </a:pPr>
            <a:endParaRPr lang="en-US" altLang="ja-JP" sz="1200" dirty="0">
              <a:solidFill>
                <a:srgbClr val="000000"/>
              </a:solidFill>
              <a:latin typeface="BIZ UDPゴシック" panose="020B0400000000000000" pitchFamily="50" charset="-128"/>
              <a:ea typeface="BIZ UDPゴシック" panose="020B0400000000000000" pitchFamily="50" charset="-128"/>
            </a:endParaRPr>
          </a:p>
          <a:p>
            <a:pPr algn="just" defTabSz="180000">
              <a:spcBef>
                <a:spcPts val="0"/>
              </a:spcBef>
            </a:pPr>
            <a:r>
              <a:rPr lang="ja-JP" altLang="en-US" b="1" dirty="0">
                <a:solidFill>
                  <a:srgbClr val="000000"/>
                </a:solidFill>
                <a:latin typeface="BIZ UDPゴシック" panose="020B0400000000000000" pitchFamily="50" charset="-128"/>
                <a:ea typeface="BIZ UDPゴシック" panose="020B0400000000000000" pitchFamily="50" charset="-128"/>
              </a:rPr>
              <a:t>○公聴会の開催日</a:t>
            </a:r>
            <a:r>
              <a:rPr lang="ja-JP" altLang="en-US" dirty="0">
                <a:solidFill>
                  <a:srgbClr val="000000"/>
                </a:solidFill>
                <a:latin typeface="BIZ UDPゴシック" panose="020B0400000000000000" pitchFamily="50" charset="-128"/>
                <a:ea typeface="BIZ UDPゴシック" panose="020B0400000000000000" pitchFamily="50" charset="-128"/>
              </a:rPr>
              <a:t>　</a:t>
            </a:r>
            <a:endParaRPr lang="en-US" altLang="ja-JP" dirty="0">
              <a:solidFill>
                <a:srgbClr val="000000"/>
              </a:solidFill>
              <a:latin typeface="BIZ UDPゴシック" panose="020B0400000000000000" pitchFamily="50" charset="-128"/>
              <a:ea typeface="BIZ UDPゴシック" panose="020B0400000000000000" pitchFamily="50" charset="-128"/>
            </a:endParaRPr>
          </a:p>
          <a:p>
            <a:pPr algn="just" defTabSz="180000">
              <a:spcBef>
                <a:spcPts val="0"/>
              </a:spcBef>
            </a:pPr>
            <a:r>
              <a:rPr lang="ja-JP" altLang="en-US" dirty="0">
                <a:solidFill>
                  <a:srgbClr val="000000"/>
                </a:solidFill>
                <a:latin typeface="BIZ UDPゴシック" panose="020B0400000000000000" pitchFamily="50" charset="-128"/>
                <a:ea typeface="BIZ UDPゴシック" panose="020B0400000000000000" pitchFamily="50" charset="-128"/>
              </a:rPr>
              <a:t>　　　と　き　：　</a:t>
            </a:r>
            <a:r>
              <a:rPr lang="ja-JP" altLang="en-US" u="sng" dirty="0">
                <a:solidFill>
                  <a:srgbClr val="000000"/>
                </a:solidFill>
                <a:latin typeface="BIZ UDPゴシック" panose="020B0400000000000000" pitchFamily="50" charset="-128"/>
                <a:ea typeface="BIZ UDPゴシック" panose="020B0400000000000000" pitchFamily="50" charset="-128"/>
              </a:rPr>
              <a:t>令和６年３月１８日（月） １４時から</a:t>
            </a:r>
            <a:endParaRPr lang="en-US" altLang="ja-JP" u="sng" dirty="0">
              <a:solidFill>
                <a:srgbClr val="000000"/>
              </a:solidFill>
              <a:latin typeface="BIZ UDPゴシック" panose="020B0400000000000000" pitchFamily="50" charset="-128"/>
              <a:ea typeface="BIZ UDPゴシック" panose="020B0400000000000000" pitchFamily="50" charset="-128"/>
            </a:endParaRPr>
          </a:p>
          <a:p>
            <a:pPr algn="just" defTabSz="180000">
              <a:spcBef>
                <a:spcPts val="0"/>
              </a:spcBef>
            </a:pPr>
            <a:r>
              <a:rPr lang="ja-JP" altLang="en-US" dirty="0">
                <a:solidFill>
                  <a:srgbClr val="000000"/>
                </a:solidFill>
                <a:latin typeface="BIZ UDPゴシック" panose="020B0400000000000000" pitchFamily="50" charset="-128"/>
                <a:ea typeface="BIZ UDPゴシック" panose="020B0400000000000000" pitchFamily="50" charset="-128"/>
              </a:rPr>
              <a:t>　　　ところ　：　エル・おおさか（大阪府立労働センター）</a:t>
            </a:r>
            <a:endParaRPr lang="en-US" altLang="ja-JP" dirty="0">
              <a:solidFill>
                <a:srgbClr val="000000"/>
              </a:solidFill>
              <a:latin typeface="BIZ UDPゴシック" panose="020B0400000000000000" pitchFamily="50" charset="-128"/>
              <a:ea typeface="BIZ UDPゴシック" panose="020B0400000000000000" pitchFamily="50" charset="-128"/>
            </a:endParaRPr>
          </a:p>
          <a:p>
            <a:pPr algn="just" defTabSz="180000">
              <a:spcBef>
                <a:spcPts val="0"/>
              </a:spcBef>
            </a:pPr>
            <a:r>
              <a:rPr lang="ja-JP" altLang="en-US" dirty="0">
                <a:solidFill>
                  <a:srgbClr val="000000"/>
                </a:solidFill>
                <a:latin typeface="BIZ UDPゴシック" panose="020B0400000000000000" pitchFamily="50" charset="-128"/>
                <a:ea typeface="BIZ UDPゴシック" panose="020B0400000000000000" pitchFamily="50" charset="-128"/>
              </a:rPr>
              <a:t>　　　　　　　　　　</a:t>
            </a:r>
            <a:r>
              <a:rPr lang="ja-JP" altLang="en-US" sz="1600" dirty="0">
                <a:solidFill>
                  <a:srgbClr val="000000"/>
                </a:solidFill>
                <a:latin typeface="BIZ UDPゴシック" panose="020B0400000000000000" pitchFamily="50" charset="-128"/>
                <a:ea typeface="BIZ UDPゴシック" panose="020B0400000000000000" pitchFamily="50" charset="-128"/>
              </a:rPr>
              <a:t>（大阪市</a:t>
            </a:r>
            <a:r>
              <a:rPr lang="zh-CN" altLang="en-US" sz="1600" dirty="0">
                <a:solidFill>
                  <a:srgbClr val="000000"/>
                </a:solidFill>
                <a:latin typeface="BIZ UDPゴシック" panose="020B0400000000000000" pitchFamily="50" charset="-128"/>
                <a:ea typeface="BIZ UDPゴシック" panose="020B0400000000000000" pitchFamily="50" charset="-128"/>
              </a:rPr>
              <a:t>中央区北浜東３−１４</a:t>
            </a:r>
            <a:r>
              <a:rPr lang="ja-JP" altLang="en-US" sz="1600" dirty="0">
                <a:solidFill>
                  <a:srgbClr val="000000"/>
                </a:solidFill>
                <a:latin typeface="BIZ UDPゴシック" panose="020B0400000000000000" pitchFamily="50" charset="-128"/>
                <a:ea typeface="BIZ UDPゴシック" panose="020B0400000000000000" pitchFamily="50" charset="-128"/>
              </a:rPr>
              <a:t>）</a:t>
            </a:r>
            <a:endParaRPr lang="en-US" altLang="ja-JP" sz="1600" dirty="0">
              <a:solidFill>
                <a:srgbClr val="000000"/>
              </a:solidFill>
              <a:latin typeface="BIZ UDPゴシック" panose="020B0400000000000000" pitchFamily="50" charset="-128"/>
              <a:ea typeface="BIZ UDPゴシック" panose="020B0400000000000000" pitchFamily="50" charset="-128"/>
            </a:endParaRPr>
          </a:p>
          <a:p>
            <a:pPr algn="just" defTabSz="180000">
              <a:spcBef>
                <a:spcPts val="0"/>
              </a:spcBef>
            </a:pPr>
            <a:endParaRPr lang="en-US" altLang="ja-JP" sz="1200" dirty="0">
              <a:solidFill>
                <a:srgbClr val="000000"/>
              </a:solidFill>
              <a:latin typeface="BIZ UDPゴシック" panose="020B0400000000000000" pitchFamily="50" charset="-128"/>
              <a:ea typeface="BIZ UDPゴシック" panose="020B0400000000000000" pitchFamily="50" charset="-128"/>
            </a:endParaRPr>
          </a:p>
          <a:p>
            <a:pPr algn="just" defTabSz="180000">
              <a:spcBef>
                <a:spcPts val="0"/>
              </a:spcBef>
            </a:pPr>
            <a:r>
              <a:rPr lang="ja-JP" altLang="en-US" dirty="0">
                <a:latin typeface="BIZ UDPゴシック" panose="020B0400000000000000" pitchFamily="50" charset="-128"/>
                <a:ea typeface="BIZ UDPゴシック" panose="020B0400000000000000" pitchFamily="50" charset="-128"/>
              </a:rPr>
              <a:t>　　　傍聴　：　</a:t>
            </a:r>
            <a:r>
              <a:rPr lang="zh-TW" altLang="en-US" dirty="0">
                <a:latin typeface="BIZ UDPゴシック" panose="020B0400000000000000" pitchFamily="50" charset="-128"/>
                <a:ea typeface="BIZ UDPゴシック" panose="020B0400000000000000" pitchFamily="50" charset="-128"/>
              </a:rPr>
              <a:t>公述申出期間</a:t>
            </a:r>
            <a:r>
              <a:rPr lang="ja-JP" altLang="en-US" dirty="0">
                <a:latin typeface="BIZ UDPゴシック" panose="020B0400000000000000" pitchFamily="50" charset="-128"/>
                <a:ea typeface="BIZ UDPゴシック" panose="020B0400000000000000" pitchFamily="50" charset="-128"/>
              </a:rPr>
              <a:t>内に、住所、氏名及び電話番号を記載した</a:t>
            </a:r>
            <a:endParaRPr lang="en-US" altLang="ja-JP" dirty="0">
              <a:latin typeface="BIZ UDPゴシック" panose="020B0400000000000000" pitchFamily="50" charset="-128"/>
              <a:ea typeface="BIZ UDPゴシック" panose="020B0400000000000000" pitchFamily="50" charset="-128"/>
            </a:endParaRPr>
          </a:p>
          <a:p>
            <a:pPr algn="just" defTabSz="180000">
              <a:spcBef>
                <a:spcPts val="0"/>
              </a:spcBef>
            </a:pPr>
            <a:r>
              <a:rPr lang="ja-JP" altLang="en-US" dirty="0">
                <a:latin typeface="BIZ UDPゴシック" panose="020B0400000000000000" pitchFamily="50" charset="-128"/>
                <a:ea typeface="BIZ UDPゴシック" panose="020B0400000000000000" pitchFamily="50" charset="-128"/>
              </a:rPr>
              <a:t>　　　　　　　　　 はがき 又は 電子メールにより申込み（先着１０名）</a:t>
            </a:r>
            <a:endParaRPr lang="en-US" altLang="ja-JP" dirty="0">
              <a:latin typeface="BIZ UDPゴシック" panose="020B0400000000000000" pitchFamily="50" charset="-128"/>
              <a:ea typeface="BIZ UDPゴシック" panose="020B0400000000000000" pitchFamily="50" charset="-128"/>
            </a:endParaRPr>
          </a:p>
          <a:p>
            <a:pPr algn="just" defTabSz="180000">
              <a:spcBef>
                <a:spcPts val="0"/>
              </a:spcBef>
            </a:pPr>
            <a:endParaRPr lang="en-US" altLang="ja-JP" sz="1400" dirty="0">
              <a:latin typeface="BIZ UDPゴシック" panose="020B0400000000000000" pitchFamily="50" charset="-128"/>
              <a:ea typeface="BIZ UDPゴシック" panose="020B0400000000000000" pitchFamily="50" charset="-128"/>
            </a:endParaRPr>
          </a:p>
          <a:p>
            <a:pPr algn="just" defTabSz="180000">
              <a:spcBef>
                <a:spcPts val="0"/>
              </a:spcBef>
            </a:pP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公聴会は公述（意見を述べて）いただくものであり、説明会ではありません。</a:t>
            </a:r>
          </a:p>
        </p:txBody>
      </p:sp>
      <p:sp>
        <p:nvSpPr>
          <p:cNvPr id="8" name="タイトル 2">
            <a:extLst>
              <a:ext uri="{FF2B5EF4-FFF2-40B4-BE49-F238E27FC236}">
                <a16:creationId xmlns:a16="http://schemas.microsoft.com/office/drawing/2014/main" id="{BE7E348F-855B-4506-811E-353B11F58697}"/>
              </a:ext>
            </a:extLst>
          </p:cNvPr>
          <p:cNvSpPr txBox="1">
            <a:spLocks/>
          </p:cNvSpPr>
          <p:nvPr/>
        </p:nvSpPr>
        <p:spPr bwMode="auto">
          <a:xfrm>
            <a:off x="0" y="1793"/>
            <a:ext cx="9144000" cy="430124"/>
          </a:xfrm>
          <a:prstGeom prst="rect">
            <a:avLst/>
          </a:prstGeom>
          <a:solidFill>
            <a:schemeClr val="accent5">
              <a:lumMod val="75000"/>
            </a:schemeClr>
          </a:solidFill>
          <a:ln w="57150">
            <a:noFill/>
          </a:ln>
        </p:spPr>
        <p:txBody>
          <a:bodyPr anchor="ctr"/>
          <a:lstStyle>
            <a:defPPr>
              <a:defRPr lang="en-US"/>
            </a:defPPr>
            <a:lvl1pPr algn="ctr">
              <a:spcBef>
                <a:spcPct val="0"/>
              </a:spcBef>
              <a:buFontTx/>
              <a:buNone/>
              <a:defRPr kumimoji="1" sz="3600" b="1">
                <a:solidFill>
                  <a:schemeClr val="bg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Font typeface="Arial" panose="020B0604020202020204" pitchFamily="34" charset="0"/>
              <a:buChar char="–"/>
              <a:defRPr kumimoji="1" sz="2800">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latin typeface="Calibri" panose="020F0502020204030204" pitchFamily="34" charset="0"/>
                <a:ea typeface="ＭＳ Ｐゴシック" panose="020B0600070205080204" pitchFamily="50" charset="-128"/>
              </a:defRPr>
            </a:lvl9pPr>
          </a:lstStyle>
          <a:p>
            <a:pPr algn="l"/>
            <a:r>
              <a:rPr lang="ja-JP" altLang="en-US" sz="2400">
                <a:latin typeface="Meiryo UI" panose="020B0604030504040204" pitchFamily="50" charset="-128"/>
                <a:ea typeface="Meiryo UI" panose="020B0604030504040204" pitchFamily="50" charset="-128"/>
              </a:rPr>
              <a:t>都市計画変更に関する公聴会</a:t>
            </a:r>
            <a:endParaRPr lang="ja-JP" altLang="en-US" sz="2400" dirty="0">
              <a:latin typeface="Meiryo UI" panose="020B0604030504040204" pitchFamily="50" charset="-128"/>
              <a:ea typeface="Meiryo UI" panose="020B0604030504040204" pitchFamily="50" charset="-128"/>
            </a:endParaRPr>
          </a:p>
        </p:txBody>
      </p:sp>
      <p:sp>
        <p:nvSpPr>
          <p:cNvPr id="5" name="スライド番号プレースホルダー 2">
            <a:extLst>
              <a:ext uri="{FF2B5EF4-FFF2-40B4-BE49-F238E27FC236}">
                <a16:creationId xmlns:a16="http://schemas.microsoft.com/office/drawing/2014/main" id="{2E259C04-965F-418D-AF3D-66B8BC47908E}"/>
              </a:ext>
            </a:extLst>
          </p:cNvPr>
          <p:cNvSpPr>
            <a:spLocks noGrp="1"/>
          </p:cNvSpPr>
          <p:nvPr>
            <p:ph type="sldNum" sz="quarter" idx="12"/>
          </p:nvPr>
        </p:nvSpPr>
        <p:spPr>
          <a:xfrm>
            <a:off x="6905820" y="6356351"/>
            <a:ext cx="2057400" cy="365125"/>
          </a:xfrm>
        </p:spPr>
        <p:txBody>
          <a:bodyPr/>
          <a:lstStyle/>
          <a:p>
            <a:fld id="{8C848690-4F2E-4140-8098-AB257E06A568}" type="slidenum">
              <a:rPr kumimoji="1" lang="ja-JP" altLang="en-US" smtClean="0"/>
              <a:t>15</a:t>
            </a:fld>
            <a:endParaRPr kumimoji="1" lang="ja-JP" altLang="en-US"/>
          </a:p>
        </p:txBody>
      </p:sp>
    </p:spTree>
    <p:extLst>
      <p:ext uri="{BB962C8B-B14F-4D97-AF65-F5344CB8AC3E}">
        <p14:creationId xmlns:p14="http://schemas.microsoft.com/office/powerpoint/2010/main" val="3344730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7">
            <a:extLst>
              <a:ext uri="{FF2B5EF4-FFF2-40B4-BE49-F238E27FC236}">
                <a16:creationId xmlns:a16="http://schemas.microsoft.com/office/drawing/2014/main" id="{ECCBD46C-CD76-05C3-BB65-75F1FF9C54EE}"/>
              </a:ext>
            </a:extLst>
          </p:cNvPr>
          <p:cNvGraphicFramePr>
            <a:graphicFrameLocks noGrp="1"/>
          </p:cNvGraphicFramePr>
          <p:nvPr>
            <p:extLst>
              <p:ext uri="{D42A27DB-BD31-4B8C-83A1-F6EECF244321}">
                <p14:modId xmlns:p14="http://schemas.microsoft.com/office/powerpoint/2010/main" val="3167653728"/>
              </p:ext>
            </p:extLst>
          </p:nvPr>
        </p:nvGraphicFramePr>
        <p:xfrm>
          <a:off x="113949" y="1200086"/>
          <a:ext cx="8916102" cy="4457828"/>
        </p:xfrm>
        <a:graphic>
          <a:graphicData uri="http://schemas.openxmlformats.org/drawingml/2006/table">
            <a:tbl>
              <a:tblPr>
                <a:tableStyleId>{5C22544A-7EE6-4342-B048-85BDC9FD1C3A}</a:tableStyleId>
              </a:tblPr>
              <a:tblGrid>
                <a:gridCol w="2393603">
                  <a:extLst>
                    <a:ext uri="{9D8B030D-6E8A-4147-A177-3AD203B41FA5}">
                      <a16:colId xmlns:a16="http://schemas.microsoft.com/office/drawing/2014/main" val="608085534"/>
                    </a:ext>
                  </a:extLst>
                </a:gridCol>
                <a:gridCol w="4024058">
                  <a:extLst>
                    <a:ext uri="{9D8B030D-6E8A-4147-A177-3AD203B41FA5}">
                      <a16:colId xmlns:a16="http://schemas.microsoft.com/office/drawing/2014/main" val="1352449800"/>
                    </a:ext>
                  </a:extLst>
                </a:gridCol>
                <a:gridCol w="2498441">
                  <a:extLst>
                    <a:ext uri="{9D8B030D-6E8A-4147-A177-3AD203B41FA5}">
                      <a16:colId xmlns:a16="http://schemas.microsoft.com/office/drawing/2014/main" val="256960920"/>
                    </a:ext>
                  </a:extLst>
                </a:gridCol>
              </a:tblGrid>
              <a:tr h="674113">
                <a:tc>
                  <a:txBody>
                    <a:bodyPr/>
                    <a:lstStyle/>
                    <a:p>
                      <a:pPr algn="ctr">
                        <a:lnSpc>
                          <a:spcPct val="100000"/>
                        </a:lnSpc>
                      </a:pPr>
                      <a:r>
                        <a:rPr kumimoji="1" lang="ja-JP" altLang="en-US" sz="2000" spc="0" dirty="0">
                          <a:solidFill>
                            <a:schemeClr val="tx1"/>
                          </a:solidFill>
                          <a:latin typeface="BIZ UDPゴシック" panose="020B0400000000000000" pitchFamily="50" charset="-128"/>
                          <a:ea typeface="BIZ UDPゴシック" panose="020B0400000000000000" pitchFamily="50" charset="-128"/>
                        </a:rPr>
                        <a:t>お問い合せ内容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0000"/>
                        </a:lnSpc>
                      </a:pPr>
                      <a:r>
                        <a:rPr kumimoji="1" lang="ja-JP" altLang="en-US" sz="2000" spc="0" dirty="0">
                          <a:solidFill>
                            <a:schemeClr val="tx1"/>
                          </a:solidFill>
                          <a:latin typeface="BIZ UDPゴシック" panose="020B0400000000000000" pitchFamily="50" charset="-128"/>
                          <a:ea typeface="BIZ UDPゴシック" panose="020B0400000000000000" pitchFamily="50" charset="-128"/>
                        </a:rPr>
                        <a:t>お問い合せ先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0000"/>
                        </a:lnSpc>
                      </a:pPr>
                      <a:r>
                        <a:rPr kumimoji="1" lang="ja-JP" altLang="en-US" sz="2000" spc="0" dirty="0">
                          <a:solidFill>
                            <a:schemeClr val="tx1"/>
                          </a:solidFill>
                          <a:latin typeface="BIZ UDPゴシック" panose="020B0400000000000000" pitchFamily="50" charset="-128"/>
                          <a:ea typeface="BIZ UDPゴシック" panose="020B0400000000000000" pitchFamily="50" charset="-128"/>
                        </a:rPr>
                        <a:t>電話番号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118007746"/>
                  </a:ext>
                </a:extLst>
              </a:tr>
              <a:tr h="1257685">
                <a:tc>
                  <a:txBody>
                    <a:bodyPr/>
                    <a:lstStyle/>
                    <a:p>
                      <a:pPr algn="l">
                        <a:lnSpc>
                          <a:spcPct val="100000"/>
                        </a:lnSpc>
                      </a:pPr>
                      <a:r>
                        <a:rPr kumimoji="1" lang="ja-JP" altLang="en-US" sz="2000" spc="0" dirty="0">
                          <a:solidFill>
                            <a:schemeClr val="tx1"/>
                          </a:solidFill>
                          <a:latin typeface="BIZ UDPゴシック" panose="020B0400000000000000" pitchFamily="50" charset="-128"/>
                          <a:ea typeface="BIZ UDPゴシック" panose="020B0400000000000000" pitchFamily="50" charset="-128"/>
                        </a:rPr>
                        <a:t>都市計画変更の</a:t>
                      </a:r>
                      <a:endParaRPr kumimoji="1" lang="en-US" altLang="ja-JP" sz="2000" spc="0" dirty="0">
                        <a:solidFill>
                          <a:schemeClr val="tx1"/>
                        </a:solidFill>
                        <a:latin typeface="BIZ UDPゴシック" panose="020B0400000000000000" pitchFamily="50" charset="-128"/>
                        <a:ea typeface="BIZ UDPゴシック" panose="020B0400000000000000" pitchFamily="50" charset="-128"/>
                      </a:endParaRPr>
                    </a:p>
                    <a:p>
                      <a:pPr algn="l">
                        <a:lnSpc>
                          <a:spcPct val="100000"/>
                        </a:lnSpc>
                      </a:pPr>
                      <a:r>
                        <a:rPr kumimoji="1" lang="ja-JP" altLang="en-US" sz="2000" spc="0" dirty="0">
                          <a:solidFill>
                            <a:schemeClr val="tx1"/>
                          </a:solidFill>
                          <a:latin typeface="BIZ UDPゴシック" panose="020B0400000000000000" pitchFamily="50" charset="-128"/>
                          <a:ea typeface="BIZ UDPゴシック" panose="020B0400000000000000" pitchFamily="50" charset="-128"/>
                        </a:rPr>
                        <a:t>手続きについて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pPr>
                      <a:r>
                        <a:rPr lang="ja-JP" altLang="en-US" sz="2000" spc="-150" dirty="0">
                          <a:solidFill>
                            <a:schemeClr val="tx1"/>
                          </a:solidFill>
                          <a:latin typeface="BIZ UDPゴシック" panose="020B0400000000000000" pitchFamily="50" charset="-128"/>
                          <a:ea typeface="BIZ UDPゴシック" panose="020B0400000000000000" pitchFamily="50" charset="-128"/>
                          <a:cs typeface="メイリオ" pitchFamily="50" charset="-128"/>
                        </a:rPr>
                        <a:t>大阪都市計画局　計画推進室</a:t>
                      </a:r>
                      <a:endParaRPr lang="en-US" altLang="ja-JP" sz="2000" spc="-150" dirty="0">
                        <a:solidFill>
                          <a:schemeClr val="tx1"/>
                        </a:solidFill>
                        <a:latin typeface="BIZ UDPゴシック" panose="020B0400000000000000" pitchFamily="50" charset="-128"/>
                        <a:ea typeface="BIZ UDPゴシック" panose="020B0400000000000000" pitchFamily="50" charset="-128"/>
                        <a:cs typeface="メイリオ" pitchFamily="50" charset="-128"/>
                      </a:endParaRPr>
                    </a:p>
                    <a:p>
                      <a:pPr>
                        <a:lnSpc>
                          <a:spcPct val="100000"/>
                        </a:lnSpc>
                      </a:pPr>
                      <a:r>
                        <a:rPr lang="ja-JP" altLang="en-US" sz="2000" spc="-150" dirty="0">
                          <a:solidFill>
                            <a:schemeClr val="tx1"/>
                          </a:solidFill>
                          <a:latin typeface="BIZ UDPゴシック" panose="020B0400000000000000" pitchFamily="50" charset="-128"/>
                          <a:ea typeface="BIZ UDPゴシック" panose="020B0400000000000000" pitchFamily="50" charset="-128"/>
                          <a:cs typeface="メイリオ" pitchFamily="50" charset="-128"/>
                        </a:rPr>
                        <a:t>計画調整課　都市施設計画グループ　</a:t>
                      </a:r>
                      <a:endParaRPr kumimoji="1" lang="ja-JP" altLang="en-US" sz="2000" spc="-150"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r>
                        <a:rPr lang="en-US" altLang="ja-JP" sz="1600" dirty="0">
                          <a:solidFill>
                            <a:schemeClr val="tx1"/>
                          </a:solidFill>
                          <a:latin typeface="BIZ UDPゴシック" panose="020B0400000000000000" pitchFamily="50" charset="-128"/>
                          <a:ea typeface="BIZ UDPゴシック" panose="020B0400000000000000" pitchFamily="50" charset="-128"/>
                          <a:cs typeface="メイリオ" pitchFamily="50" charset="-128"/>
                        </a:rPr>
                        <a:t>06 – 6210 – 9079</a:t>
                      </a:r>
                      <a:endParaRPr kumimoji="1" lang="ja-JP" altLang="en-US" sz="1600"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28668841"/>
                  </a:ext>
                </a:extLst>
              </a:tr>
              <a:tr h="1228378">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lang="ja-JP" altLang="en-US" sz="2000" spc="0" dirty="0">
                          <a:solidFill>
                            <a:schemeClr val="tx1"/>
                          </a:solidFill>
                          <a:latin typeface="BIZ UDPゴシック" panose="020B0400000000000000" pitchFamily="50" charset="-128"/>
                          <a:ea typeface="BIZ UDPゴシック" panose="020B0400000000000000" pitchFamily="50" charset="-128"/>
                          <a:cs typeface="メイリオ" pitchFamily="50" charset="-128"/>
                        </a:rPr>
                        <a:t>新駅整備事業に</a:t>
                      </a:r>
                      <a:endParaRPr lang="en-US" altLang="ja-JP" sz="2000" spc="0" dirty="0">
                        <a:solidFill>
                          <a:schemeClr val="tx1"/>
                        </a:solidFill>
                        <a:latin typeface="BIZ UDPゴシック" panose="020B0400000000000000" pitchFamily="50" charset="-128"/>
                        <a:ea typeface="BIZ UDPゴシック" panose="020B0400000000000000" pitchFamily="50" charset="-128"/>
                        <a:cs typeface="メイリオ" pitchFamily="50" charset="-128"/>
                      </a:endParaRPr>
                    </a:p>
                    <a:p>
                      <a:pPr marL="0" marR="0" lvl="0" indent="0" algn="l" defTabSz="1280160" rtl="0" eaLnBrk="1" fontAlgn="auto" latinLnBrk="0" hangingPunct="1">
                        <a:lnSpc>
                          <a:spcPct val="100000"/>
                        </a:lnSpc>
                        <a:spcBef>
                          <a:spcPts val="0"/>
                        </a:spcBef>
                        <a:spcAft>
                          <a:spcPts val="0"/>
                        </a:spcAft>
                        <a:buClrTx/>
                        <a:buSzTx/>
                        <a:buFontTx/>
                        <a:buNone/>
                        <a:tabLst/>
                        <a:defRPr/>
                      </a:pPr>
                      <a:r>
                        <a:rPr lang="ja-JP" altLang="en-US" sz="2000" spc="0" dirty="0">
                          <a:solidFill>
                            <a:schemeClr val="tx1"/>
                          </a:solidFill>
                          <a:latin typeface="BIZ UDPゴシック" panose="020B0400000000000000" pitchFamily="50" charset="-128"/>
                          <a:ea typeface="BIZ UDPゴシック" panose="020B0400000000000000" pitchFamily="50" charset="-128"/>
                          <a:cs typeface="メイリオ" pitchFamily="50" charset="-128"/>
                        </a:rPr>
                        <a:t>ついて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BIZ UDPゴシック" panose="020B0400000000000000" pitchFamily="50" charset="-128"/>
                          <a:ea typeface="BIZ UDPゴシック" panose="020B0400000000000000" pitchFamily="50" charset="-128"/>
                          <a:cs typeface="メイリオ" pitchFamily="50" charset="-128"/>
                        </a:rPr>
                        <a:t>大阪市高速電気軌道株式会社</a:t>
                      </a:r>
                      <a:endParaRPr lang="en-US" altLang="zh-TW" sz="2000" dirty="0">
                        <a:solidFill>
                          <a:schemeClr val="tx1"/>
                        </a:solidFill>
                        <a:latin typeface="BIZ UDPゴシック" panose="020B0400000000000000" pitchFamily="50" charset="-128"/>
                        <a:ea typeface="BIZ UDPゴシック" panose="020B0400000000000000" pitchFamily="50" charset="-128"/>
                        <a:cs typeface="メイリオ" pitchFamily="50" charset="-128"/>
                      </a:endParaRPr>
                    </a:p>
                    <a:p>
                      <a:pPr marL="0" marR="0" lvl="0" indent="0" algn="l" defTabSz="128016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BIZ UDPゴシック" panose="020B0400000000000000" pitchFamily="50" charset="-128"/>
                          <a:ea typeface="BIZ UDPゴシック" panose="020B0400000000000000" pitchFamily="50" charset="-128"/>
                          <a:cs typeface="メイリオ" pitchFamily="50" charset="-128"/>
                        </a:rPr>
                        <a:t>　交通事業本部　交通計画部</a:t>
                      </a:r>
                      <a:endParaRPr lang="en-US" altLang="zh-TW" sz="2000" dirty="0">
                        <a:solidFill>
                          <a:schemeClr val="tx1"/>
                        </a:solidFill>
                        <a:latin typeface="BIZ UDPゴシック" panose="020B0400000000000000" pitchFamily="50" charset="-128"/>
                        <a:ea typeface="BIZ UDPゴシック" panose="020B0400000000000000" pitchFamily="50" charset="-128"/>
                        <a:cs typeface="メイリオ" pitchFamily="50" charset="-128"/>
                      </a:endParaRPr>
                    </a:p>
                    <a:p>
                      <a:pPr marL="0" marR="0" lvl="0" indent="0" algn="l" defTabSz="1280160" rtl="0" eaLnBrk="1" fontAlgn="auto" latinLnBrk="0" hangingPunct="1">
                        <a:lnSpc>
                          <a:spcPct val="100000"/>
                        </a:lnSpc>
                        <a:spcBef>
                          <a:spcPts val="0"/>
                        </a:spcBef>
                        <a:spcAft>
                          <a:spcPts val="0"/>
                        </a:spcAft>
                        <a:buClrTx/>
                        <a:buSzTx/>
                        <a:buFontTx/>
                        <a:buNone/>
                        <a:tabLst/>
                        <a:defRPr/>
                      </a:pPr>
                      <a:r>
                        <a:rPr lang="ja-JP" altLang="en-US" sz="2000" dirty="0">
                          <a:solidFill>
                            <a:schemeClr val="tx1"/>
                          </a:solidFill>
                          <a:latin typeface="BIZ UDPゴシック" panose="020B0400000000000000" pitchFamily="50" charset="-128"/>
                          <a:ea typeface="BIZ UDPゴシック" panose="020B0400000000000000" pitchFamily="50" charset="-128"/>
                          <a:cs typeface="メイリオ" pitchFamily="50" charset="-128"/>
                        </a:rPr>
                        <a:t>　</a:t>
                      </a:r>
                      <a:r>
                        <a:rPr lang="zh-TW" altLang="en-US" sz="2000" dirty="0">
                          <a:solidFill>
                            <a:schemeClr val="tx1"/>
                          </a:solidFill>
                          <a:latin typeface="BIZ UDPゴシック" panose="020B0400000000000000" pitchFamily="50" charset="-128"/>
                          <a:ea typeface="BIZ UDPゴシック" panose="020B0400000000000000" pitchFamily="50" charset="-128"/>
                          <a:cs typeface="メイリオ" pitchFamily="50" charset="-128"/>
                        </a:rPr>
                        <a:t>　交通計画課　 </a:t>
                      </a:r>
                      <a:endParaRPr lang="ja-JP" altLang="en-US" sz="2000" dirty="0">
                        <a:solidFill>
                          <a:schemeClr val="tx1"/>
                        </a:solidFill>
                        <a:latin typeface="BIZ UDPゴシック" panose="020B0400000000000000" pitchFamily="50" charset="-128"/>
                        <a:ea typeface="BIZ UDPゴシック" panose="020B0400000000000000" pitchFamily="50" charset="-128"/>
                        <a:cs typeface="メイリオ"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r>
                        <a:rPr lang="en-US" altLang="ja-JP" sz="1600" dirty="0">
                          <a:solidFill>
                            <a:schemeClr val="tx1"/>
                          </a:solidFill>
                          <a:latin typeface="BIZ UDPゴシック" panose="020B0400000000000000" pitchFamily="50" charset="-128"/>
                          <a:ea typeface="BIZ UDPゴシック" panose="020B0400000000000000" pitchFamily="50" charset="-128"/>
                          <a:cs typeface="メイリオ" pitchFamily="50" charset="-128"/>
                        </a:rPr>
                        <a:t>06 – 6585 – 6646</a:t>
                      </a:r>
                      <a:endParaRPr kumimoji="1" lang="ja-JP" altLang="en-US" sz="1600"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14213672"/>
                  </a:ext>
                </a:extLst>
              </a:tr>
              <a:tr h="1297652">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lang="ja-JP" altLang="en-US" sz="2000" spc="0" dirty="0">
                          <a:solidFill>
                            <a:schemeClr val="tx1"/>
                          </a:solidFill>
                          <a:latin typeface="BIZ UDPゴシック" panose="020B0400000000000000" pitchFamily="50" charset="-128"/>
                          <a:ea typeface="BIZ UDPゴシック" panose="020B0400000000000000" pitchFamily="50" charset="-128"/>
                          <a:cs typeface="メイリオ" pitchFamily="50" charset="-128"/>
                        </a:rPr>
                        <a:t>大阪城東部地区の</a:t>
                      </a:r>
                      <a:endParaRPr lang="en-US" altLang="ja-JP" sz="2000" spc="0" dirty="0">
                        <a:solidFill>
                          <a:schemeClr val="tx1"/>
                        </a:solidFill>
                        <a:latin typeface="BIZ UDPゴシック" panose="020B0400000000000000" pitchFamily="50" charset="-128"/>
                        <a:ea typeface="BIZ UDPゴシック" panose="020B0400000000000000" pitchFamily="50" charset="-128"/>
                        <a:cs typeface="メイリオ" pitchFamily="50" charset="-128"/>
                      </a:endParaRPr>
                    </a:p>
                    <a:p>
                      <a:pPr marL="0" marR="0" lvl="0" indent="0" algn="l" defTabSz="1280160" rtl="0" eaLnBrk="1" fontAlgn="auto" latinLnBrk="0" hangingPunct="1">
                        <a:lnSpc>
                          <a:spcPct val="100000"/>
                        </a:lnSpc>
                        <a:spcBef>
                          <a:spcPts val="0"/>
                        </a:spcBef>
                        <a:spcAft>
                          <a:spcPts val="0"/>
                        </a:spcAft>
                        <a:buClrTx/>
                        <a:buSzTx/>
                        <a:buFontTx/>
                        <a:buNone/>
                        <a:tabLst/>
                        <a:defRPr/>
                      </a:pPr>
                      <a:r>
                        <a:rPr lang="ja-JP" altLang="en-US" sz="2000" spc="0" dirty="0">
                          <a:solidFill>
                            <a:schemeClr val="tx1"/>
                          </a:solidFill>
                          <a:latin typeface="BIZ UDPゴシック" panose="020B0400000000000000" pitchFamily="50" charset="-128"/>
                          <a:ea typeface="BIZ UDPゴシック" panose="020B0400000000000000" pitchFamily="50" charset="-128"/>
                          <a:cs typeface="メイリオ" pitchFamily="50" charset="-128"/>
                        </a:rPr>
                        <a:t>まちづくりについて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lang="ja-JP" altLang="en-US" sz="2000" dirty="0">
                          <a:solidFill>
                            <a:schemeClr val="tx1"/>
                          </a:solidFill>
                          <a:latin typeface="BIZ UDPゴシック" panose="020B0400000000000000" pitchFamily="50" charset="-128"/>
                          <a:ea typeface="BIZ UDPゴシック" panose="020B0400000000000000" pitchFamily="50" charset="-128"/>
                          <a:cs typeface="メイリオ" pitchFamily="50" charset="-128"/>
                        </a:rPr>
                        <a:t>大阪都市計画局 拠点開発室　</a:t>
                      </a:r>
                      <a:endParaRPr lang="en-US" altLang="ja-JP" sz="2000" dirty="0">
                        <a:solidFill>
                          <a:schemeClr val="tx1"/>
                        </a:solidFill>
                        <a:latin typeface="BIZ UDPゴシック" panose="020B0400000000000000" pitchFamily="50" charset="-128"/>
                        <a:ea typeface="BIZ UDPゴシック" panose="020B0400000000000000" pitchFamily="50" charset="-128"/>
                        <a:cs typeface="メイリオ" pitchFamily="50" charset="-128"/>
                      </a:endParaRPr>
                    </a:p>
                    <a:p>
                      <a:pPr marL="0" marR="0" lvl="0" indent="0" algn="l" defTabSz="1280160" rtl="0" eaLnBrk="1" fontAlgn="auto" latinLnBrk="0" hangingPunct="1">
                        <a:lnSpc>
                          <a:spcPct val="100000"/>
                        </a:lnSpc>
                        <a:spcBef>
                          <a:spcPts val="0"/>
                        </a:spcBef>
                        <a:spcAft>
                          <a:spcPts val="0"/>
                        </a:spcAft>
                        <a:buClrTx/>
                        <a:buSzTx/>
                        <a:buFontTx/>
                        <a:buNone/>
                        <a:tabLst/>
                        <a:defRPr/>
                      </a:pPr>
                      <a:r>
                        <a:rPr lang="ja-JP" altLang="en-US" sz="2000" dirty="0">
                          <a:solidFill>
                            <a:schemeClr val="tx1"/>
                          </a:solidFill>
                          <a:latin typeface="BIZ UDPゴシック" panose="020B0400000000000000" pitchFamily="50" charset="-128"/>
                          <a:ea typeface="BIZ UDPゴシック" panose="020B0400000000000000" pitchFamily="50" charset="-128"/>
                          <a:cs typeface="メイリオ" pitchFamily="50" charset="-128"/>
                        </a:rPr>
                        <a:t>広域拠点開発課</a:t>
                      </a:r>
                      <a:r>
                        <a:rPr lang="ja-JP" altLang="en-US" sz="2000" spc="-150" dirty="0">
                          <a:solidFill>
                            <a:schemeClr val="tx1"/>
                          </a:solidFill>
                          <a:latin typeface="BIZ UDPゴシック" panose="020B0400000000000000" pitchFamily="50" charset="-128"/>
                          <a:ea typeface="BIZ UDPゴシック" panose="020B0400000000000000" pitchFamily="50" charset="-128"/>
                          <a:cs typeface="メイリオ" pitchFamily="50" charset="-128"/>
                        </a:rPr>
                        <a:t>　</a:t>
                      </a:r>
                      <a:r>
                        <a:rPr lang="ja-JP" altLang="en-US" sz="2000" dirty="0">
                          <a:solidFill>
                            <a:schemeClr val="tx1"/>
                          </a:solidFill>
                          <a:latin typeface="BIZ UDPゴシック" panose="020B0400000000000000" pitchFamily="50" charset="-128"/>
                          <a:ea typeface="BIZ UDPゴシック" panose="020B0400000000000000" pitchFamily="50" charset="-128"/>
                          <a:cs typeface="メイリオ" pitchFamily="50" charset="-128"/>
                        </a:rPr>
                        <a:t>中エリアグループ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r>
                        <a:rPr kumimoji="1" lang="en-US" altLang="ja-JP" sz="1600" dirty="0">
                          <a:solidFill>
                            <a:schemeClr val="tx1"/>
                          </a:solidFill>
                          <a:latin typeface="BIZ UDPゴシック" panose="020B0400000000000000" pitchFamily="50" charset="-128"/>
                          <a:ea typeface="BIZ UDPゴシック" panose="020B0400000000000000" pitchFamily="50" charset="-128"/>
                        </a:rPr>
                        <a:t>06 – 6210 – 9080</a:t>
                      </a:r>
                      <a:endParaRPr kumimoji="1" lang="ja-JP" altLang="en-US" sz="1600"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29801413"/>
                  </a:ext>
                </a:extLst>
              </a:tr>
            </a:tbl>
          </a:graphicData>
        </a:graphic>
      </p:graphicFrame>
      <p:sp>
        <p:nvSpPr>
          <p:cNvPr id="3" name="スライド番号プレースホルダー 2">
            <a:extLst>
              <a:ext uri="{FF2B5EF4-FFF2-40B4-BE49-F238E27FC236}">
                <a16:creationId xmlns:a16="http://schemas.microsoft.com/office/drawing/2014/main" id="{DEDFD318-55AA-4E39-A587-2B695A24E394}"/>
              </a:ext>
            </a:extLst>
          </p:cNvPr>
          <p:cNvSpPr>
            <a:spLocks noGrp="1"/>
          </p:cNvSpPr>
          <p:nvPr>
            <p:ph type="sldNum" sz="quarter" idx="12"/>
          </p:nvPr>
        </p:nvSpPr>
        <p:spPr>
          <a:xfrm>
            <a:off x="6905822" y="6356351"/>
            <a:ext cx="2057400" cy="365125"/>
          </a:xfrm>
        </p:spPr>
        <p:txBody>
          <a:bodyPr/>
          <a:lstStyle/>
          <a:p>
            <a:fld id="{8C848690-4F2E-4140-8098-AB257E06A568}" type="slidenum">
              <a:rPr kumimoji="1" lang="ja-JP" altLang="en-US" smtClean="0"/>
              <a:t>16</a:t>
            </a:fld>
            <a:endParaRPr kumimoji="1" lang="ja-JP" altLang="en-US" dirty="0"/>
          </a:p>
        </p:txBody>
      </p:sp>
      <p:sp>
        <p:nvSpPr>
          <p:cNvPr id="5" name="タイトル 2">
            <a:extLst>
              <a:ext uri="{FF2B5EF4-FFF2-40B4-BE49-F238E27FC236}">
                <a16:creationId xmlns:a16="http://schemas.microsoft.com/office/drawing/2014/main" id="{262A25AB-588F-48BB-8D5A-758FA183F68B}"/>
              </a:ext>
            </a:extLst>
          </p:cNvPr>
          <p:cNvSpPr txBox="1">
            <a:spLocks/>
          </p:cNvSpPr>
          <p:nvPr/>
        </p:nvSpPr>
        <p:spPr bwMode="auto">
          <a:xfrm>
            <a:off x="0" y="1793"/>
            <a:ext cx="9144000" cy="430124"/>
          </a:xfrm>
          <a:prstGeom prst="rect">
            <a:avLst/>
          </a:prstGeom>
          <a:solidFill>
            <a:schemeClr val="accent5">
              <a:lumMod val="75000"/>
            </a:schemeClr>
          </a:solidFill>
          <a:ln w="57150">
            <a:noFill/>
          </a:ln>
        </p:spPr>
        <p:txBody>
          <a:bodyPr anchor="ctr"/>
          <a:lstStyle>
            <a:defPPr>
              <a:defRPr lang="en-US"/>
            </a:defPPr>
            <a:lvl1pPr algn="ctr">
              <a:spcBef>
                <a:spcPct val="0"/>
              </a:spcBef>
              <a:buFontTx/>
              <a:buNone/>
              <a:defRPr kumimoji="1" sz="3600" b="1">
                <a:solidFill>
                  <a:schemeClr val="bg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Font typeface="Arial" panose="020B0604020202020204" pitchFamily="34" charset="0"/>
              <a:buChar char="–"/>
              <a:defRPr kumimoji="1" sz="2800">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latin typeface="Calibri" panose="020F0502020204030204" pitchFamily="34" charset="0"/>
                <a:ea typeface="ＭＳ Ｐゴシック" panose="020B0600070205080204" pitchFamily="50" charset="-128"/>
              </a:defRPr>
            </a:lvl9pPr>
          </a:lstStyle>
          <a:p>
            <a:pPr algn="l"/>
            <a:r>
              <a:rPr lang="ja-JP" altLang="en-US" sz="2400" dirty="0">
                <a:latin typeface="Meiryo UI" panose="020B0604030504040204" pitchFamily="50" charset="-128"/>
                <a:ea typeface="Meiryo UI" panose="020B0604030504040204" pitchFamily="50" charset="-128"/>
              </a:rPr>
              <a:t>お問い合わせ先</a:t>
            </a:r>
          </a:p>
        </p:txBody>
      </p:sp>
    </p:spTree>
    <p:extLst>
      <p:ext uri="{BB962C8B-B14F-4D97-AF65-F5344CB8AC3E}">
        <p14:creationId xmlns:p14="http://schemas.microsoft.com/office/powerpoint/2010/main" val="2463803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2">
            <a:extLst>
              <a:ext uri="{FF2B5EF4-FFF2-40B4-BE49-F238E27FC236}">
                <a16:creationId xmlns:a16="http://schemas.microsoft.com/office/drawing/2014/main" id="{E28A147F-9AE4-97BE-DBEE-1C87115851B8}"/>
              </a:ext>
            </a:extLst>
          </p:cNvPr>
          <p:cNvSpPr txBox="1">
            <a:spLocks/>
          </p:cNvSpPr>
          <p:nvPr/>
        </p:nvSpPr>
        <p:spPr bwMode="auto">
          <a:xfrm>
            <a:off x="0" y="2398255"/>
            <a:ext cx="9144000" cy="2061490"/>
          </a:xfrm>
          <a:prstGeom prst="rect">
            <a:avLst/>
          </a:prstGeom>
          <a:solidFill>
            <a:schemeClr val="accent5">
              <a:lumMod val="75000"/>
            </a:schemeClr>
          </a:solidFill>
          <a:ln w="57150">
            <a:noFill/>
          </a:ln>
        </p:spPr>
        <p:txBody>
          <a:bodyPr anchor="ctr"/>
          <a:lstStyle>
            <a:defPPr>
              <a:defRPr lang="en-US"/>
            </a:defPPr>
            <a:lvl1pPr algn="ctr">
              <a:spcBef>
                <a:spcPct val="0"/>
              </a:spcBef>
              <a:buFontTx/>
              <a:buNone/>
              <a:defRPr kumimoji="1" sz="3600" b="1">
                <a:solidFill>
                  <a:schemeClr val="bg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Font typeface="Arial" panose="020B0604020202020204" pitchFamily="34" charset="0"/>
              <a:buChar char="–"/>
              <a:defRPr kumimoji="1" sz="2800">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latin typeface="Calibri" panose="020F0502020204030204" pitchFamily="34" charset="0"/>
                <a:ea typeface="ＭＳ Ｐゴシック" panose="020B0600070205080204" pitchFamily="50" charset="-128"/>
              </a:defRPr>
            </a:lvl9pPr>
          </a:lstStyle>
          <a:p>
            <a:pPr algn="l"/>
            <a:r>
              <a:rPr lang="ja-JP" altLang="en-US" dirty="0">
                <a:latin typeface="BIZ UDPゴシック" panose="020B0400000000000000" pitchFamily="50" charset="-128"/>
                <a:ea typeface="BIZ UDPゴシック" panose="020B0400000000000000" pitchFamily="50" charset="-128"/>
              </a:rPr>
              <a:t>　　　　今後のまちづくり</a:t>
            </a:r>
            <a:endParaRPr lang="en-US" altLang="ja-JP" dirty="0">
              <a:latin typeface="BIZ UDPゴシック" panose="020B0400000000000000" pitchFamily="50" charset="-128"/>
              <a:ea typeface="BIZ UDPゴシック" panose="020B0400000000000000" pitchFamily="50" charset="-128"/>
            </a:endParaRPr>
          </a:p>
          <a:p>
            <a:r>
              <a:rPr lang="en-US" altLang="ja-JP" dirty="0">
                <a:latin typeface="BIZ UDPゴシック" panose="020B0400000000000000" pitchFamily="50" charset="-128"/>
                <a:ea typeface="BIZ UDPゴシック" panose="020B0400000000000000" pitchFamily="50" charset="-128"/>
              </a:rPr>
              <a:t>(1.5</a:t>
            </a:r>
            <a:r>
              <a:rPr lang="ja-JP" altLang="en-US" dirty="0">
                <a:latin typeface="BIZ UDPゴシック" panose="020B0400000000000000" pitchFamily="50" charset="-128"/>
                <a:ea typeface="BIZ UDPゴシック" panose="020B0400000000000000" pitchFamily="50" charset="-128"/>
              </a:rPr>
              <a:t>期開発について）</a:t>
            </a:r>
            <a:endParaRPr lang="en-US" altLang="ja-JP" dirty="0">
              <a:latin typeface="Meiryo UI" panose="020B0604030504040204" pitchFamily="50" charset="-128"/>
              <a:ea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7F3C352F-80BF-4EE0-B97A-5DD0E1202A37}"/>
              </a:ext>
            </a:extLst>
          </p:cNvPr>
          <p:cNvSpPr>
            <a:spLocks noGrp="1"/>
          </p:cNvSpPr>
          <p:nvPr>
            <p:ph type="sldNum" sz="quarter" idx="12"/>
          </p:nvPr>
        </p:nvSpPr>
        <p:spPr>
          <a:xfrm>
            <a:off x="6905825" y="6356351"/>
            <a:ext cx="2057400" cy="365125"/>
          </a:xfrm>
        </p:spPr>
        <p:txBody>
          <a:bodyPr/>
          <a:lstStyle/>
          <a:p>
            <a:fld id="{8C848690-4F2E-4140-8098-AB257E06A568}" type="slidenum">
              <a:rPr kumimoji="1" lang="ja-JP" altLang="en-US" smtClean="0"/>
              <a:t>17</a:t>
            </a:fld>
            <a:endParaRPr kumimoji="1" lang="ja-JP" altLang="en-US" dirty="0"/>
          </a:p>
        </p:txBody>
      </p:sp>
    </p:spTree>
    <p:extLst>
      <p:ext uri="{BB962C8B-B14F-4D97-AF65-F5344CB8AC3E}">
        <p14:creationId xmlns:p14="http://schemas.microsoft.com/office/powerpoint/2010/main" val="357052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09570198-8C81-48DE-A0C0-91C683BA1CB6}"/>
              </a:ext>
            </a:extLst>
          </p:cNvPr>
          <p:cNvGrpSpPr>
            <a:grpSpLocks noChangeAspect="1"/>
          </p:cNvGrpSpPr>
          <p:nvPr/>
        </p:nvGrpSpPr>
        <p:grpSpPr>
          <a:xfrm>
            <a:off x="4186921" y="844037"/>
            <a:ext cx="4611058" cy="4541957"/>
            <a:chOff x="2740387" y="1722157"/>
            <a:chExt cx="3861382" cy="3803516"/>
          </a:xfrm>
        </p:grpSpPr>
        <p:pic>
          <p:nvPicPr>
            <p:cNvPr id="29" name="図 28">
              <a:extLst>
                <a:ext uri="{FF2B5EF4-FFF2-40B4-BE49-F238E27FC236}">
                  <a16:creationId xmlns:a16="http://schemas.microsoft.com/office/drawing/2014/main" id="{5E214008-2CDD-4749-B8ED-B10C3C55250C}"/>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47092" t="12332" b="9534"/>
            <a:stretch/>
          </p:blipFill>
          <p:spPr>
            <a:xfrm>
              <a:off x="2933742" y="1752648"/>
              <a:ext cx="3668027" cy="3682509"/>
            </a:xfrm>
            <a:prstGeom prst="rect">
              <a:avLst/>
            </a:prstGeom>
          </p:spPr>
        </p:pic>
        <p:sp>
          <p:nvSpPr>
            <p:cNvPr id="33" name="楕円 32">
              <a:extLst>
                <a:ext uri="{FF2B5EF4-FFF2-40B4-BE49-F238E27FC236}">
                  <a16:creationId xmlns:a16="http://schemas.microsoft.com/office/drawing/2014/main" id="{5F701DE1-154D-444E-A192-26FA33FBBBBD}"/>
                </a:ext>
              </a:extLst>
            </p:cNvPr>
            <p:cNvSpPr/>
            <p:nvPr/>
          </p:nvSpPr>
          <p:spPr>
            <a:xfrm rot="5400000">
              <a:off x="2599898" y="3607871"/>
              <a:ext cx="2712851" cy="1122753"/>
            </a:xfrm>
            <a:prstGeom prst="ellipse">
              <a:avLst/>
            </a:prstGeom>
            <a:solidFill>
              <a:srgbClr val="FF0000">
                <a:alpha val="42000"/>
              </a:srgbClr>
            </a:solidFill>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楕円 34">
              <a:extLst>
                <a:ext uri="{FF2B5EF4-FFF2-40B4-BE49-F238E27FC236}">
                  <a16:creationId xmlns:a16="http://schemas.microsoft.com/office/drawing/2014/main" id="{206B81EA-271C-4102-9873-58AC429585AD}"/>
                </a:ext>
              </a:extLst>
            </p:cNvPr>
            <p:cNvSpPr/>
            <p:nvPr/>
          </p:nvSpPr>
          <p:spPr>
            <a:xfrm>
              <a:off x="2878257" y="1862537"/>
              <a:ext cx="1616571" cy="1490613"/>
            </a:xfrm>
            <a:prstGeom prst="ellipse">
              <a:avLst/>
            </a:prstGeom>
            <a:solidFill>
              <a:srgbClr val="00B050">
                <a:alpha val="74000"/>
              </a:srgbClr>
            </a:solidFill>
            <a:ln w="3175"/>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B050"/>
                </a:solidFill>
              </a:endParaRPr>
            </a:p>
          </p:txBody>
        </p:sp>
        <p:sp>
          <p:nvSpPr>
            <p:cNvPr id="36" name="正方形/長方形 35">
              <a:extLst>
                <a:ext uri="{FF2B5EF4-FFF2-40B4-BE49-F238E27FC236}">
                  <a16:creationId xmlns:a16="http://schemas.microsoft.com/office/drawing/2014/main" id="{872EB231-2E51-4EEF-9496-AC50E8FF4D99}"/>
                </a:ext>
              </a:extLst>
            </p:cNvPr>
            <p:cNvSpPr/>
            <p:nvPr/>
          </p:nvSpPr>
          <p:spPr>
            <a:xfrm>
              <a:off x="3469546" y="4051346"/>
              <a:ext cx="1047183" cy="373770"/>
            </a:xfrm>
            <a:prstGeom prst="rect">
              <a:avLst/>
            </a:prstGeom>
            <a:noFill/>
            <a:ln w="12700" cmpd="sng">
              <a:noFill/>
              <a:extLst>
                <a:ext uri="{C807C97D-BFC1-408E-A445-0C87EB9F89A2}">
                  <ask:lineSketchStyleProps xmlns:ask="http://schemas.microsoft.com/office/drawing/2018/sketchyshapes" sd="1219033472">
                    <a:custGeom>
                      <a:avLst/>
                      <a:gdLst>
                        <a:gd name="connsiteX0" fmla="*/ 0 w 3181050"/>
                        <a:gd name="connsiteY0" fmla="*/ 0 h 2363679"/>
                        <a:gd name="connsiteX1" fmla="*/ 3181050 w 3181050"/>
                        <a:gd name="connsiteY1" fmla="*/ 0 h 2363679"/>
                        <a:gd name="connsiteX2" fmla="*/ 3181050 w 3181050"/>
                        <a:gd name="connsiteY2" fmla="*/ 2363679 h 2363679"/>
                        <a:gd name="connsiteX3" fmla="*/ 0 w 3181050"/>
                        <a:gd name="connsiteY3" fmla="*/ 2363679 h 2363679"/>
                        <a:gd name="connsiteX4" fmla="*/ 0 w 3181050"/>
                        <a:gd name="connsiteY4" fmla="*/ 0 h 2363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1050" h="2363679" fill="none" extrusionOk="0">
                          <a:moveTo>
                            <a:pt x="0" y="0"/>
                          </a:moveTo>
                          <a:cubicBezTo>
                            <a:pt x="1354576" y="-49533"/>
                            <a:pt x="1591171" y="-14809"/>
                            <a:pt x="3181050" y="0"/>
                          </a:cubicBezTo>
                          <a:cubicBezTo>
                            <a:pt x="3268689" y="962729"/>
                            <a:pt x="3108371" y="1300136"/>
                            <a:pt x="3181050" y="2363679"/>
                          </a:cubicBezTo>
                          <a:cubicBezTo>
                            <a:pt x="2168943" y="2315448"/>
                            <a:pt x="461304" y="2448134"/>
                            <a:pt x="0" y="2363679"/>
                          </a:cubicBezTo>
                          <a:cubicBezTo>
                            <a:pt x="-38581" y="1370260"/>
                            <a:pt x="63341" y="961402"/>
                            <a:pt x="0" y="0"/>
                          </a:cubicBezTo>
                          <a:close/>
                        </a:path>
                        <a:path w="3181050" h="2363679" stroke="0" extrusionOk="0">
                          <a:moveTo>
                            <a:pt x="0" y="0"/>
                          </a:moveTo>
                          <a:cubicBezTo>
                            <a:pt x="1460376" y="118645"/>
                            <a:pt x="1906510" y="116012"/>
                            <a:pt x="3181050" y="0"/>
                          </a:cubicBezTo>
                          <a:cubicBezTo>
                            <a:pt x="3048168" y="877143"/>
                            <a:pt x="3266001" y="1620632"/>
                            <a:pt x="3181050" y="2363679"/>
                          </a:cubicBezTo>
                          <a:cubicBezTo>
                            <a:pt x="2266319" y="2498279"/>
                            <a:pt x="1449332" y="2206483"/>
                            <a:pt x="0" y="2363679"/>
                          </a:cubicBezTo>
                          <a:cubicBezTo>
                            <a:pt x="-20187" y="1671717"/>
                            <a:pt x="-152480" y="32871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36000" rtlCol="0" anchor="t">
              <a:spAutoFit/>
            </a:bodyPr>
            <a:lstStyle/>
            <a:p>
              <a:pPr marL="84138" indent="-84138" algn="ctr">
                <a:lnSpc>
                  <a:spcPct val="120000"/>
                </a:lnSpc>
              </a:pPr>
              <a:r>
                <a:rPr kumimoji="1" lang="ja-JP" altLang="en-US" sz="1200" b="1" dirty="0">
                  <a:solidFill>
                    <a:srgbClr val="FF0000"/>
                  </a:solidFill>
                  <a:effectLst>
                    <a:glow rad="127000">
                      <a:schemeClr val="bg1"/>
                    </a:glow>
                  </a:effectLst>
                  <a:latin typeface="BIZ UDPゴシック" panose="020B0400000000000000" pitchFamily="50" charset="-128"/>
                  <a:ea typeface="BIZ UDPゴシック" panose="020B0400000000000000" pitchFamily="50" charset="-128"/>
                </a:rPr>
                <a:t>大規模集客・</a:t>
              </a:r>
              <a:endParaRPr kumimoji="1" lang="en-US" altLang="ja-JP" sz="1200" b="1" dirty="0">
                <a:solidFill>
                  <a:srgbClr val="FF0000"/>
                </a:solidFill>
                <a:effectLst>
                  <a:glow rad="127000">
                    <a:schemeClr val="bg1"/>
                  </a:glow>
                </a:effectLst>
                <a:latin typeface="BIZ UDPゴシック" panose="020B0400000000000000" pitchFamily="50" charset="-128"/>
                <a:ea typeface="BIZ UDPゴシック" panose="020B0400000000000000" pitchFamily="50" charset="-128"/>
              </a:endParaRPr>
            </a:p>
            <a:p>
              <a:pPr marL="84138" indent="-84138" algn="ctr">
                <a:lnSpc>
                  <a:spcPct val="120000"/>
                </a:lnSpc>
              </a:pPr>
              <a:r>
                <a:rPr kumimoji="1" lang="ja-JP" altLang="en-US" sz="1200" b="1" dirty="0">
                  <a:solidFill>
                    <a:srgbClr val="FF0000"/>
                  </a:solidFill>
                  <a:effectLst>
                    <a:glow rad="127000">
                      <a:schemeClr val="bg1"/>
                    </a:glow>
                  </a:effectLst>
                  <a:latin typeface="BIZ UDPゴシック" panose="020B0400000000000000" pitchFamily="50" charset="-128"/>
                  <a:ea typeface="BIZ UDPゴシック" panose="020B0400000000000000" pitchFamily="50" charset="-128"/>
                </a:rPr>
                <a:t>交流空間</a:t>
              </a:r>
              <a:endParaRPr kumimoji="1" lang="en-US" altLang="ja-JP" sz="1200" b="1" dirty="0">
                <a:solidFill>
                  <a:srgbClr val="FF0000"/>
                </a:solidFill>
                <a:effectLst>
                  <a:glow rad="127000">
                    <a:schemeClr val="bg1"/>
                  </a:glow>
                </a:effectLst>
                <a:latin typeface="BIZ UDPゴシック" panose="020B0400000000000000" pitchFamily="50" charset="-128"/>
                <a:ea typeface="BIZ UDPゴシック" panose="020B0400000000000000" pitchFamily="50" charset="-128"/>
              </a:endParaRPr>
            </a:p>
          </p:txBody>
        </p:sp>
        <p:sp>
          <p:nvSpPr>
            <p:cNvPr id="43" name="楕円 42">
              <a:extLst>
                <a:ext uri="{FF2B5EF4-FFF2-40B4-BE49-F238E27FC236}">
                  <a16:creationId xmlns:a16="http://schemas.microsoft.com/office/drawing/2014/main" id="{152D43C6-EF87-47D5-973D-4EECA84227BE}"/>
                </a:ext>
              </a:extLst>
            </p:cNvPr>
            <p:cNvSpPr/>
            <p:nvPr/>
          </p:nvSpPr>
          <p:spPr>
            <a:xfrm rot="1419949">
              <a:off x="4221724" y="3610448"/>
              <a:ext cx="1167073" cy="766456"/>
            </a:xfrm>
            <a:prstGeom prst="ellipse">
              <a:avLst/>
            </a:prstGeom>
            <a:solidFill>
              <a:srgbClr val="5B9BD5">
                <a:alpha val="99000"/>
              </a:srgbClr>
            </a:solidFill>
            <a:ln w="3175"/>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正方形/長方形 45">
              <a:extLst>
                <a:ext uri="{FF2B5EF4-FFF2-40B4-BE49-F238E27FC236}">
                  <a16:creationId xmlns:a16="http://schemas.microsoft.com/office/drawing/2014/main" id="{C0C25F9B-1DC5-4D21-A8FD-3DD4FB6F8942}"/>
                </a:ext>
              </a:extLst>
            </p:cNvPr>
            <p:cNvSpPr>
              <a:spLocks/>
            </p:cNvSpPr>
            <p:nvPr/>
          </p:nvSpPr>
          <p:spPr>
            <a:xfrm>
              <a:off x="3998270" y="3810621"/>
              <a:ext cx="1561465" cy="446336"/>
            </a:xfrm>
            <a:prstGeom prst="rect">
              <a:avLst/>
            </a:prstGeom>
            <a:noFill/>
            <a:ln w="12700" cmpd="sng">
              <a:noFill/>
              <a:extLst>
                <a:ext uri="{C807C97D-BFC1-408E-A445-0C87EB9F89A2}">
                  <ask:lineSketchStyleProps xmlns:ask="http://schemas.microsoft.com/office/drawing/2018/sketchyshapes" sd="1219033472">
                    <a:custGeom>
                      <a:avLst/>
                      <a:gdLst>
                        <a:gd name="connsiteX0" fmla="*/ 0 w 3181050"/>
                        <a:gd name="connsiteY0" fmla="*/ 0 h 2363679"/>
                        <a:gd name="connsiteX1" fmla="*/ 3181050 w 3181050"/>
                        <a:gd name="connsiteY1" fmla="*/ 0 h 2363679"/>
                        <a:gd name="connsiteX2" fmla="*/ 3181050 w 3181050"/>
                        <a:gd name="connsiteY2" fmla="*/ 2363679 h 2363679"/>
                        <a:gd name="connsiteX3" fmla="*/ 0 w 3181050"/>
                        <a:gd name="connsiteY3" fmla="*/ 2363679 h 2363679"/>
                        <a:gd name="connsiteX4" fmla="*/ 0 w 3181050"/>
                        <a:gd name="connsiteY4" fmla="*/ 0 h 2363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1050" h="2363679" fill="none" extrusionOk="0">
                          <a:moveTo>
                            <a:pt x="0" y="0"/>
                          </a:moveTo>
                          <a:cubicBezTo>
                            <a:pt x="1354576" y="-49533"/>
                            <a:pt x="1591171" y="-14809"/>
                            <a:pt x="3181050" y="0"/>
                          </a:cubicBezTo>
                          <a:cubicBezTo>
                            <a:pt x="3268689" y="962729"/>
                            <a:pt x="3108371" y="1300136"/>
                            <a:pt x="3181050" y="2363679"/>
                          </a:cubicBezTo>
                          <a:cubicBezTo>
                            <a:pt x="2168943" y="2315448"/>
                            <a:pt x="461304" y="2448134"/>
                            <a:pt x="0" y="2363679"/>
                          </a:cubicBezTo>
                          <a:cubicBezTo>
                            <a:pt x="-38581" y="1370260"/>
                            <a:pt x="63341" y="961402"/>
                            <a:pt x="0" y="0"/>
                          </a:cubicBezTo>
                          <a:close/>
                        </a:path>
                        <a:path w="3181050" h="2363679" stroke="0" extrusionOk="0">
                          <a:moveTo>
                            <a:pt x="0" y="0"/>
                          </a:moveTo>
                          <a:cubicBezTo>
                            <a:pt x="1460376" y="118645"/>
                            <a:pt x="1906510" y="116012"/>
                            <a:pt x="3181050" y="0"/>
                          </a:cubicBezTo>
                          <a:cubicBezTo>
                            <a:pt x="3048168" y="877143"/>
                            <a:pt x="3266001" y="1620632"/>
                            <a:pt x="3181050" y="2363679"/>
                          </a:cubicBezTo>
                          <a:cubicBezTo>
                            <a:pt x="2266319" y="2498279"/>
                            <a:pt x="1449332" y="2206483"/>
                            <a:pt x="0" y="2363679"/>
                          </a:cubicBezTo>
                          <a:cubicBezTo>
                            <a:pt x="-20187" y="1671717"/>
                            <a:pt x="-152480" y="32871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36000" rtlCol="0" anchor="t">
              <a:spAutoFit/>
            </a:bodyPr>
            <a:lstStyle/>
            <a:p>
              <a:pPr marL="84138" indent="-84138" algn="ctr">
                <a:lnSpc>
                  <a:spcPct val="120000"/>
                </a:lnSpc>
              </a:pPr>
              <a:r>
                <a:rPr kumimoji="1" lang="en-US" altLang="ja-JP" sz="1200" b="1" dirty="0">
                  <a:solidFill>
                    <a:srgbClr val="0070C0"/>
                  </a:solidFill>
                  <a:effectLst>
                    <a:glow rad="127000">
                      <a:schemeClr val="bg1"/>
                    </a:glow>
                  </a:effectLst>
                  <a:latin typeface="BIZ UDPゴシック" panose="020B0400000000000000" pitchFamily="50" charset="-128"/>
                  <a:ea typeface="BIZ UDPゴシック" panose="020B0400000000000000" pitchFamily="50" charset="-128"/>
                </a:rPr>
                <a:t>1.5</a:t>
              </a:r>
              <a:r>
                <a:rPr kumimoji="1" lang="ja-JP" altLang="en-US" sz="1200" b="1" dirty="0">
                  <a:solidFill>
                    <a:srgbClr val="0070C0"/>
                  </a:solidFill>
                  <a:effectLst>
                    <a:glow rad="127000">
                      <a:schemeClr val="bg1"/>
                    </a:glow>
                  </a:effectLst>
                  <a:latin typeface="BIZ UDPゴシック" panose="020B0400000000000000" pitchFamily="50" charset="-128"/>
                  <a:ea typeface="BIZ UDPゴシック" panose="020B0400000000000000" pitchFamily="50" charset="-128"/>
                </a:rPr>
                <a:t>期</a:t>
              </a:r>
              <a:endParaRPr kumimoji="1" lang="en-US" altLang="ja-JP" sz="1200" b="1" dirty="0">
                <a:solidFill>
                  <a:srgbClr val="0070C0"/>
                </a:solidFill>
                <a:effectLst>
                  <a:glow rad="127000">
                    <a:schemeClr val="bg1"/>
                  </a:glow>
                </a:effectLst>
                <a:latin typeface="BIZ UDPゴシック" panose="020B0400000000000000" pitchFamily="50" charset="-128"/>
                <a:ea typeface="BIZ UDPゴシック" panose="020B0400000000000000" pitchFamily="50" charset="-128"/>
              </a:endParaRPr>
            </a:p>
            <a:p>
              <a:pPr marL="84138" indent="-84138" algn="ctr">
                <a:lnSpc>
                  <a:spcPct val="120000"/>
                </a:lnSpc>
              </a:pPr>
              <a:r>
                <a:rPr kumimoji="1" lang="ja-JP" altLang="en-US" sz="1200" b="1" dirty="0">
                  <a:solidFill>
                    <a:srgbClr val="0070C0"/>
                  </a:solidFill>
                  <a:effectLst>
                    <a:glow rad="127000">
                      <a:schemeClr val="bg1"/>
                    </a:glow>
                  </a:effectLst>
                  <a:latin typeface="BIZ UDPゴシック" panose="020B0400000000000000" pitchFamily="50" charset="-128"/>
                  <a:ea typeface="BIZ UDPゴシック" panose="020B0400000000000000" pitchFamily="50" charset="-128"/>
                </a:rPr>
                <a:t>キャンパス</a:t>
              </a:r>
              <a:endParaRPr kumimoji="1" lang="en-US" altLang="ja-JP" sz="1200" b="1" dirty="0">
                <a:solidFill>
                  <a:srgbClr val="0070C0"/>
                </a:solidFill>
                <a:effectLst>
                  <a:glow rad="127000">
                    <a:schemeClr val="bg1"/>
                  </a:glow>
                </a:effectLst>
                <a:latin typeface="BIZ UDPゴシック" panose="020B0400000000000000" pitchFamily="50" charset="-128"/>
                <a:ea typeface="BIZ UDPゴシック" panose="020B0400000000000000" pitchFamily="50" charset="-128"/>
              </a:endParaRPr>
            </a:p>
          </p:txBody>
        </p:sp>
        <p:sp>
          <p:nvSpPr>
            <p:cNvPr id="52" name="正方形/長方形 51">
              <a:extLst>
                <a:ext uri="{FF2B5EF4-FFF2-40B4-BE49-F238E27FC236}">
                  <a16:creationId xmlns:a16="http://schemas.microsoft.com/office/drawing/2014/main" id="{C6F3D2D4-377C-4335-AA4E-8F1909A88F60}"/>
                </a:ext>
              </a:extLst>
            </p:cNvPr>
            <p:cNvSpPr/>
            <p:nvPr/>
          </p:nvSpPr>
          <p:spPr>
            <a:xfrm rot="328656">
              <a:off x="2931540" y="1722157"/>
              <a:ext cx="1260057" cy="148733"/>
            </a:xfrm>
            <a:prstGeom prst="rect">
              <a:avLst/>
            </a:prstGeom>
            <a:noFill/>
            <a:ln w="12700" cmpd="sng">
              <a:noFill/>
              <a:extLst>
                <a:ext uri="{C807C97D-BFC1-408E-A445-0C87EB9F89A2}">
                  <ask:lineSketchStyleProps xmlns:ask="http://schemas.microsoft.com/office/drawing/2018/sketchyshapes" sd="1219033472">
                    <a:custGeom>
                      <a:avLst/>
                      <a:gdLst>
                        <a:gd name="connsiteX0" fmla="*/ 0 w 3181050"/>
                        <a:gd name="connsiteY0" fmla="*/ 0 h 2363679"/>
                        <a:gd name="connsiteX1" fmla="*/ 3181050 w 3181050"/>
                        <a:gd name="connsiteY1" fmla="*/ 0 h 2363679"/>
                        <a:gd name="connsiteX2" fmla="*/ 3181050 w 3181050"/>
                        <a:gd name="connsiteY2" fmla="*/ 2363679 h 2363679"/>
                        <a:gd name="connsiteX3" fmla="*/ 0 w 3181050"/>
                        <a:gd name="connsiteY3" fmla="*/ 2363679 h 2363679"/>
                        <a:gd name="connsiteX4" fmla="*/ 0 w 3181050"/>
                        <a:gd name="connsiteY4" fmla="*/ 0 h 2363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1050" h="2363679" fill="none" extrusionOk="0">
                          <a:moveTo>
                            <a:pt x="0" y="0"/>
                          </a:moveTo>
                          <a:cubicBezTo>
                            <a:pt x="1354576" y="-49533"/>
                            <a:pt x="1591171" y="-14809"/>
                            <a:pt x="3181050" y="0"/>
                          </a:cubicBezTo>
                          <a:cubicBezTo>
                            <a:pt x="3268689" y="962729"/>
                            <a:pt x="3108371" y="1300136"/>
                            <a:pt x="3181050" y="2363679"/>
                          </a:cubicBezTo>
                          <a:cubicBezTo>
                            <a:pt x="2168943" y="2315448"/>
                            <a:pt x="461304" y="2448134"/>
                            <a:pt x="0" y="2363679"/>
                          </a:cubicBezTo>
                          <a:cubicBezTo>
                            <a:pt x="-38581" y="1370260"/>
                            <a:pt x="63341" y="961402"/>
                            <a:pt x="0" y="0"/>
                          </a:cubicBezTo>
                          <a:close/>
                        </a:path>
                        <a:path w="3181050" h="2363679" stroke="0" extrusionOk="0">
                          <a:moveTo>
                            <a:pt x="0" y="0"/>
                          </a:moveTo>
                          <a:cubicBezTo>
                            <a:pt x="1460376" y="118645"/>
                            <a:pt x="1906510" y="116012"/>
                            <a:pt x="3181050" y="0"/>
                          </a:cubicBezTo>
                          <a:cubicBezTo>
                            <a:pt x="3048168" y="877143"/>
                            <a:pt x="3266001" y="1620632"/>
                            <a:pt x="3181050" y="2363679"/>
                          </a:cubicBezTo>
                          <a:cubicBezTo>
                            <a:pt x="2266319" y="2498279"/>
                            <a:pt x="1449332" y="2206483"/>
                            <a:pt x="0" y="2363679"/>
                          </a:cubicBezTo>
                          <a:cubicBezTo>
                            <a:pt x="-20187" y="1671717"/>
                            <a:pt x="-152480" y="32871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36000" rtlCol="0" anchor="t">
              <a:spAutoFit/>
            </a:bodyPr>
            <a:lstStyle/>
            <a:p>
              <a:pPr marL="84138" indent="-84138" algn="ctr">
                <a:lnSpc>
                  <a:spcPct val="120000"/>
                </a:lnSpc>
              </a:pPr>
              <a:r>
                <a:rPr kumimoji="1" lang="ja-JP" altLang="en-US" sz="900" b="1" dirty="0">
                  <a:solidFill>
                    <a:schemeClr val="tx1"/>
                  </a:solidFill>
                  <a:effectLst>
                    <a:glow rad="127000">
                      <a:schemeClr val="bg1"/>
                    </a:glow>
                  </a:effectLst>
                  <a:latin typeface="BIZ UDPゴシック" panose="020B0400000000000000" pitchFamily="50" charset="-128"/>
                  <a:ea typeface="BIZ UDPゴシック" panose="020B0400000000000000" pitchFamily="50" charset="-128"/>
                </a:rPr>
                <a:t>水辺の歩行者空間</a:t>
              </a:r>
              <a:endParaRPr kumimoji="1" lang="en-US" altLang="ja-JP" sz="900" b="1" dirty="0">
                <a:solidFill>
                  <a:schemeClr val="tx1"/>
                </a:solidFill>
                <a:effectLst>
                  <a:glow rad="127000">
                    <a:schemeClr val="bg1"/>
                  </a:glow>
                </a:effectLst>
                <a:latin typeface="BIZ UDPゴシック" panose="020B0400000000000000" pitchFamily="50" charset="-128"/>
                <a:ea typeface="BIZ UDPゴシック" panose="020B0400000000000000" pitchFamily="50" charset="-128"/>
              </a:endParaRPr>
            </a:p>
          </p:txBody>
        </p:sp>
        <p:sp>
          <p:nvSpPr>
            <p:cNvPr id="58" name="楕円 57">
              <a:extLst>
                <a:ext uri="{FF2B5EF4-FFF2-40B4-BE49-F238E27FC236}">
                  <a16:creationId xmlns:a16="http://schemas.microsoft.com/office/drawing/2014/main" id="{829E9326-C02E-4231-8E42-EF2B83BBF34C}"/>
                </a:ext>
              </a:extLst>
            </p:cNvPr>
            <p:cNvSpPr/>
            <p:nvPr/>
          </p:nvSpPr>
          <p:spPr>
            <a:xfrm>
              <a:off x="3542418" y="1992045"/>
              <a:ext cx="725739" cy="634447"/>
            </a:xfrm>
            <a:prstGeom prst="ellipse">
              <a:avLst/>
            </a:prstGeom>
            <a:solidFill>
              <a:schemeClr val="accent4">
                <a:lumMod val="60000"/>
                <a:lumOff val="40000"/>
                <a:alpha val="42000"/>
              </a:schemeClr>
            </a:solidFill>
            <a:ln w="6350">
              <a:solidFill>
                <a:schemeClr val="tx1"/>
              </a:solidFill>
              <a:prstDash val="dash"/>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dirty="0">
                <a:solidFill>
                  <a:srgbClr val="00B050"/>
                </a:solidFill>
              </a:endParaRPr>
            </a:p>
          </p:txBody>
        </p:sp>
        <p:sp>
          <p:nvSpPr>
            <p:cNvPr id="59" name="楕円 58">
              <a:extLst>
                <a:ext uri="{FF2B5EF4-FFF2-40B4-BE49-F238E27FC236}">
                  <a16:creationId xmlns:a16="http://schemas.microsoft.com/office/drawing/2014/main" id="{CB246B79-5E51-408D-B54D-61EA5CA672B0}"/>
                </a:ext>
              </a:extLst>
            </p:cNvPr>
            <p:cNvSpPr/>
            <p:nvPr/>
          </p:nvSpPr>
          <p:spPr>
            <a:xfrm>
              <a:off x="3427837" y="2618260"/>
              <a:ext cx="870604" cy="493215"/>
            </a:xfrm>
            <a:prstGeom prst="ellipse">
              <a:avLst/>
            </a:prstGeom>
            <a:solidFill>
              <a:schemeClr val="bg1">
                <a:lumMod val="50000"/>
                <a:alpha val="42000"/>
              </a:schemeClr>
            </a:solidFill>
            <a:ln w="6350">
              <a:solidFill>
                <a:schemeClr val="tx1"/>
              </a:solidFill>
              <a:prstDash val="dash"/>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dirty="0">
                <a:solidFill>
                  <a:srgbClr val="00B050"/>
                </a:solidFill>
              </a:endParaRPr>
            </a:p>
          </p:txBody>
        </p:sp>
        <p:sp>
          <p:nvSpPr>
            <p:cNvPr id="60" name="正方形/長方形 59">
              <a:extLst>
                <a:ext uri="{FF2B5EF4-FFF2-40B4-BE49-F238E27FC236}">
                  <a16:creationId xmlns:a16="http://schemas.microsoft.com/office/drawing/2014/main" id="{4EF7FE9D-702C-4791-AAB4-70C79BCEA0C4}"/>
                </a:ext>
              </a:extLst>
            </p:cNvPr>
            <p:cNvSpPr>
              <a:spLocks/>
            </p:cNvSpPr>
            <p:nvPr/>
          </p:nvSpPr>
          <p:spPr>
            <a:xfrm>
              <a:off x="3431996" y="2819308"/>
              <a:ext cx="946583" cy="148733"/>
            </a:xfrm>
            <a:prstGeom prst="rect">
              <a:avLst/>
            </a:prstGeom>
            <a:noFill/>
            <a:ln w="12700" cmpd="sng">
              <a:noFill/>
              <a:extLst>
                <a:ext uri="{C807C97D-BFC1-408E-A445-0C87EB9F89A2}">
                  <ask:lineSketchStyleProps xmlns:ask="http://schemas.microsoft.com/office/drawing/2018/sketchyshapes" sd="1219033472">
                    <a:custGeom>
                      <a:avLst/>
                      <a:gdLst>
                        <a:gd name="connsiteX0" fmla="*/ 0 w 3181050"/>
                        <a:gd name="connsiteY0" fmla="*/ 0 h 2363679"/>
                        <a:gd name="connsiteX1" fmla="*/ 3181050 w 3181050"/>
                        <a:gd name="connsiteY1" fmla="*/ 0 h 2363679"/>
                        <a:gd name="connsiteX2" fmla="*/ 3181050 w 3181050"/>
                        <a:gd name="connsiteY2" fmla="*/ 2363679 h 2363679"/>
                        <a:gd name="connsiteX3" fmla="*/ 0 w 3181050"/>
                        <a:gd name="connsiteY3" fmla="*/ 2363679 h 2363679"/>
                        <a:gd name="connsiteX4" fmla="*/ 0 w 3181050"/>
                        <a:gd name="connsiteY4" fmla="*/ 0 h 2363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1050" h="2363679" fill="none" extrusionOk="0">
                          <a:moveTo>
                            <a:pt x="0" y="0"/>
                          </a:moveTo>
                          <a:cubicBezTo>
                            <a:pt x="1354576" y="-49533"/>
                            <a:pt x="1591171" y="-14809"/>
                            <a:pt x="3181050" y="0"/>
                          </a:cubicBezTo>
                          <a:cubicBezTo>
                            <a:pt x="3268689" y="962729"/>
                            <a:pt x="3108371" y="1300136"/>
                            <a:pt x="3181050" y="2363679"/>
                          </a:cubicBezTo>
                          <a:cubicBezTo>
                            <a:pt x="2168943" y="2315448"/>
                            <a:pt x="461304" y="2448134"/>
                            <a:pt x="0" y="2363679"/>
                          </a:cubicBezTo>
                          <a:cubicBezTo>
                            <a:pt x="-38581" y="1370260"/>
                            <a:pt x="63341" y="961402"/>
                            <a:pt x="0" y="0"/>
                          </a:cubicBezTo>
                          <a:close/>
                        </a:path>
                        <a:path w="3181050" h="2363679" stroke="0" extrusionOk="0">
                          <a:moveTo>
                            <a:pt x="0" y="0"/>
                          </a:moveTo>
                          <a:cubicBezTo>
                            <a:pt x="1460376" y="118645"/>
                            <a:pt x="1906510" y="116012"/>
                            <a:pt x="3181050" y="0"/>
                          </a:cubicBezTo>
                          <a:cubicBezTo>
                            <a:pt x="3048168" y="877143"/>
                            <a:pt x="3266001" y="1620632"/>
                            <a:pt x="3181050" y="2363679"/>
                          </a:cubicBezTo>
                          <a:cubicBezTo>
                            <a:pt x="2266319" y="2498279"/>
                            <a:pt x="1449332" y="2206483"/>
                            <a:pt x="0" y="2363679"/>
                          </a:cubicBezTo>
                          <a:cubicBezTo>
                            <a:pt x="-20187" y="1671717"/>
                            <a:pt x="-152480" y="32871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36000" rtlCol="0" anchor="t">
              <a:spAutoFit/>
            </a:bodyPr>
            <a:lstStyle/>
            <a:p>
              <a:pPr marL="84138" indent="-84138" algn="ctr">
                <a:lnSpc>
                  <a:spcPct val="120000"/>
                </a:lnSpc>
              </a:pPr>
              <a:r>
                <a:rPr kumimoji="1" lang="ja-JP" altLang="en-US" sz="900" b="1" dirty="0">
                  <a:solidFill>
                    <a:schemeClr val="tx1"/>
                  </a:solidFill>
                  <a:effectLst>
                    <a:glow rad="127000">
                      <a:schemeClr val="bg1"/>
                    </a:glow>
                  </a:effectLst>
                  <a:latin typeface="BIZ UDPゴシック" panose="020B0400000000000000" pitchFamily="50" charset="-128"/>
                  <a:ea typeface="BIZ UDPゴシック" panose="020B0400000000000000" pitchFamily="50" charset="-128"/>
                </a:rPr>
                <a:t>交通広場</a:t>
              </a:r>
              <a:endParaRPr kumimoji="1" lang="en-US" altLang="ja-JP" sz="900" b="1" dirty="0">
                <a:solidFill>
                  <a:schemeClr val="tx1"/>
                </a:solidFill>
                <a:effectLst>
                  <a:glow rad="127000">
                    <a:schemeClr val="bg1"/>
                  </a:glow>
                </a:effectLst>
                <a:latin typeface="BIZ UDPゴシック" panose="020B0400000000000000" pitchFamily="50" charset="-128"/>
                <a:ea typeface="BIZ UDPゴシック" panose="020B0400000000000000" pitchFamily="50" charset="-128"/>
              </a:endParaRPr>
            </a:p>
          </p:txBody>
        </p:sp>
        <p:sp>
          <p:nvSpPr>
            <p:cNvPr id="61" name="正方形/長方形 60">
              <a:extLst>
                <a:ext uri="{FF2B5EF4-FFF2-40B4-BE49-F238E27FC236}">
                  <a16:creationId xmlns:a16="http://schemas.microsoft.com/office/drawing/2014/main" id="{9073DEC8-1F82-4F02-B44B-79D325682FF2}"/>
                </a:ext>
              </a:extLst>
            </p:cNvPr>
            <p:cNvSpPr>
              <a:spLocks/>
            </p:cNvSpPr>
            <p:nvPr/>
          </p:nvSpPr>
          <p:spPr>
            <a:xfrm>
              <a:off x="3440336" y="2066031"/>
              <a:ext cx="946583" cy="287911"/>
            </a:xfrm>
            <a:prstGeom prst="rect">
              <a:avLst/>
            </a:prstGeom>
            <a:noFill/>
            <a:ln w="12700" cmpd="sng">
              <a:noFill/>
              <a:extLst>
                <a:ext uri="{C807C97D-BFC1-408E-A445-0C87EB9F89A2}">
                  <ask:lineSketchStyleProps xmlns:ask="http://schemas.microsoft.com/office/drawing/2018/sketchyshapes" sd="1219033472">
                    <a:custGeom>
                      <a:avLst/>
                      <a:gdLst>
                        <a:gd name="connsiteX0" fmla="*/ 0 w 3181050"/>
                        <a:gd name="connsiteY0" fmla="*/ 0 h 2363679"/>
                        <a:gd name="connsiteX1" fmla="*/ 3181050 w 3181050"/>
                        <a:gd name="connsiteY1" fmla="*/ 0 h 2363679"/>
                        <a:gd name="connsiteX2" fmla="*/ 3181050 w 3181050"/>
                        <a:gd name="connsiteY2" fmla="*/ 2363679 h 2363679"/>
                        <a:gd name="connsiteX3" fmla="*/ 0 w 3181050"/>
                        <a:gd name="connsiteY3" fmla="*/ 2363679 h 2363679"/>
                        <a:gd name="connsiteX4" fmla="*/ 0 w 3181050"/>
                        <a:gd name="connsiteY4" fmla="*/ 0 h 2363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1050" h="2363679" fill="none" extrusionOk="0">
                          <a:moveTo>
                            <a:pt x="0" y="0"/>
                          </a:moveTo>
                          <a:cubicBezTo>
                            <a:pt x="1354576" y="-49533"/>
                            <a:pt x="1591171" y="-14809"/>
                            <a:pt x="3181050" y="0"/>
                          </a:cubicBezTo>
                          <a:cubicBezTo>
                            <a:pt x="3268689" y="962729"/>
                            <a:pt x="3108371" y="1300136"/>
                            <a:pt x="3181050" y="2363679"/>
                          </a:cubicBezTo>
                          <a:cubicBezTo>
                            <a:pt x="2168943" y="2315448"/>
                            <a:pt x="461304" y="2448134"/>
                            <a:pt x="0" y="2363679"/>
                          </a:cubicBezTo>
                          <a:cubicBezTo>
                            <a:pt x="-38581" y="1370260"/>
                            <a:pt x="63341" y="961402"/>
                            <a:pt x="0" y="0"/>
                          </a:cubicBezTo>
                          <a:close/>
                        </a:path>
                        <a:path w="3181050" h="2363679" stroke="0" extrusionOk="0">
                          <a:moveTo>
                            <a:pt x="0" y="0"/>
                          </a:moveTo>
                          <a:cubicBezTo>
                            <a:pt x="1460376" y="118645"/>
                            <a:pt x="1906510" y="116012"/>
                            <a:pt x="3181050" y="0"/>
                          </a:cubicBezTo>
                          <a:cubicBezTo>
                            <a:pt x="3048168" y="877143"/>
                            <a:pt x="3266001" y="1620632"/>
                            <a:pt x="3181050" y="2363679"/>
                          </a:cubicBezTo>
                          <a:cubicBezTo>
                            <a:pt x="2266319" y="2498279"/>
                            <a:pt x="1449332" y="2206483"/>
                            <a:pt x="0" y="2363679"/>
                          </a:cubicBezTo>
                          <a:cubicBezTo>
                            <a:pt x="-20187" y="1671717"/>
                            <a:pt x="-152480" y="32871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36000" rtlCol="0" anchor="t">
              <a:spAutoFit/>
            </a:bodyPr>
            <a:lstStyle/>
            <a:p>
              <a:pPr marL="84138" indent="-84138" algn="ctr">
                <a:lnSpc>
                  <a:spcPct val="120000"/>
                </a:lnSpc>
              </a:pPr>
              <a:r>
                <a:rPr kumimoji="1" lang="ja-JP" altLang="en-US" sz="900" b="1" dirty="0">
                  <a:solidFill>
                    <a:schemeClr val="tx1"/>
                  </a:solidFill>
                  <a:effectLst>
                    <a:glow rad="127000">
                      <a:schemeClr val="bg1"/>
                    </a:glow>
                  </a:effectLst>
                  <a:latin typeface="BIZ UDPゴシック" panose="020B0400000000000000" pitchFamily="50" charset="-128"/>
                  <a:ea typeface="BIZ UDPゴシック" panose="020B0400000000000000" pitchFamily="50" charset="-128"/>
                </a:rPr>
                <a:t>人中心の</a:t>
              </a:r>
              <a:endParaRPr kumimoji="1" lang="en-US" altLang="ja-JP" sz="900" b="1" dirty="0">
                <a:solidFill>
                  <a:schemeClr val="tx1"/>
                </a:solidFill>
                <a:effectLst>
                  <a:glow rad="127000">
                    <a:schemeClr val="bg1"/>
                  </a:glow>
                </a:effectLst>
                <a:latin typeface="BIZ UDPゴシック" panose="020B0400000000000000" pitchFamily="50" charset="-128"/>
                <a:ea typeface="BIZ UDPゴシック" panose="020B0400000000000000" pitchFamily="50" charset="-128"/>
              </a:endParaRPr>
            </a:p>
            <a:p>
              <a:pPr marL="84138" indent="-84138" algn="ctr">
                <a:lnSpc>
                  <a:spcPct val="120000"/>
                </a:lnSpc>
              </a:pPr>
              <a:r>
                <a:rPr kumimoji="1" lang="ja-JP" altLang="en-US" sz="900" b="1" dirty="0">
                  <a:solidFill>
                    <a:schemeClr val="tx1"/>
                  </a:solidFill>
                  <a:effectLst>
                    <a:glow rad="127000">
                      <a:schemeClr val="bg1"/>
                    </a:glow>
                  </a:effectLst>
                  <a:latin typeface="BIZ UDPゴシック" panose="020B0400000000000000" pitchFamily="50" charset="-128"/>
                  <a:ea typeface="BIZ UDPゴシック" panose="020B0400000000000000" pitchFamily="50" charset="-128"/>
                </a:rPr>
                <a:t>広場</a:t>
              </a:r>
              <a:endParaRPr kumimoji="1" lang="en-US" altLang="ja-JP" sz="900" b="1" dirty="0">
                <a:solidFill>
                  <a:schemeClr val="tx1"/>
                </a:solidFill>
                <a:effectLst>
                  <a:glow rad="127000">
                    <a:schemeClr val="bg1"/>
                  </a:glow>
                </a:effectLst>
                <a:latin typeface="BIZ UDPゴシック" panose="020B0400000000000000" pitchFamily="50" charset="-128"/>
                <a:ea typeface="BIZ UDPゴシック" panose="020B0400000000000000" pitchFamily="50" charset="-128"/>
              </a:endParaRPr>
            </a:p>
          </p:txBody>
        </p:sp>
        <p:sp>
          <p:nvSpPr>
            <p:cNvPr id="62" name="矢印: 上下 61">
              <a:extLst>
                <a:ext uri="{FF2B5EF4-FFF2-40B4-BE49-F238E27FC236}">
                  <a16:creationId xmlns:a16="http://schemas.microsoft.com/office/drawing/2014/main" id="{FFF9D992-F9A0-4D1A-B361-8917D1C54660}"/>
                </a:ext>
              </a:extLst>
            </p:cNvPr>
            <p:cNvSpPr/>
            <p:nvPr/>
          </p:nvSpPr>
          <p:spPr>
            <a:xfrm>
              <a:off x="3400758" y="1844049"/>
              <a:ext cx="280021" cy="1332282"/>
            </a:xfrm>
            <a:prstGeom prst="upDownArrow">
              <a:avLst/>
            </a:prstGeom>
            <a:solidFill>
              <a:schemeClr val="accent4">
                <a:lumMod val="60000"/>
                <a:lumOff val="40000"/>
                <a:alpha val="71000"/>
              </a:schemeClr>
            </a:solidFill>
            <a:ln w="6350">
              <a:solidFill>
                <a:schemeClr val="tx1"/>
              </a:solidFill>
              <a:prstDash val="dash"/>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dirty="0">
                <a:solidFill>
                  <a:srgbClr val="00B050"/>
                </a:solidFill>
              </a:endParaRPr>
            </a:p>
          </p:txBody>
        </p:sp>
        <p:cxnSp>
          <p:nvCxnSpPr>
            <p:cNvPr id="63" name="直線コネクタ 62">
              <a:extLst>
                <a:ext uri="{FF2B5EF4-FFF2-40B4-BE49-F238E27FC236}">
                  <a16:creationId xmlns:a16="http://schemas.microsoft.com/office/drawing/2014/main" id="{D3785452-0CBA-4FF9-BFFB-9FAF7B17D349}"/>
                </a:ext>
              </a:extLst>
            </p:cNvPr>
            <p:cNvCxnSpPr>
              <a:cxnSpLocks/>
            </p:cNvCxnSpPr>
            <p:nvPr/>
          </p:nvCxnSpPr>
          <p:spPr>
            <a:xfrm>
              <a:off x="3542418" y="3035179"/>
              <a:ext cx="274882" cy="150027"/>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64" name="正方形/長方形 63">
              <a:extLst>
                <a:ext uri="{FF2B5EF4-FFF2-40B4-BE49-F238E27FC236}">
                  <a16:creationId xmlns:a16="http://schemas.microsoft.com/office/drawing/2014/main" id="{CDD5E1EC-C5B7-4470-A59F-8D53082D12D6}"/>
                </a:ext>
              </a:extLst>
            </p:cNvPr>
            <p:cNvSpPr/>
            <p:nvPr/>
          </p:nvSpPr>
          <p:spPr>
            <a:xfrm>
              <a:off x="3639311" y="3221376"/>
              <a:ext cx="680561" cy="148733"/>
            </a:xfrm>
            <a:prstGeom prst="rect">
              <a:avLst/>
            </a:prstGeom>
            <a:noFill/>
            <a:ln w="12700" cmpd="sng">
              <a:noFill/>
              <a:extLst>
                <a:ext uri="{C807C97D-BFC1-408E-A445-0C87EB9F89A2}">
                  <ask:lineSketchStyleProps xmlns:ask="http://schemas.microsoft.com/office/drawing/2018/sketchyshapes" sd="1219033472">
                    <a:custGeom>
                      <a:avLst/>
                      <a:gdLst>
                        <a:gd name="connsiteX0" fmla="*/ 0 w 3181050"/>
                        <a:gd name="connsiteY0" fmla="*/ 0 h 2363679"/>
                        <a:gd name="connsiteX1" fmla="*/ 3181050 w 3181050"/>
                        <a:gd name="connsiteY1" fmla="*/ 0 h 2363679"/>
                        <a:gd name="connsiteX2" fmla="*/ 3181050 w 3181050"/>
                        <a:gd name="connsiteY2" fmla="*/ 2363679 h 2363679"/>
                        <a:gd name="connsiteX3" fmla="*/ 0 w 3181050"/>
                        <a:gd name="connsiteY3" fmla="*/ 2363679 h 2363679"/>
                        <a:gd name="connsiteX4" fmla="*/ 0 w 3181050"/>
                        <a:gd name="connsiteY4" fmla="*/ 0 h 2363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1050" h="2363679" fill="none" extrusionOk="0">
                          <a:moveTo>
                            <a:pt x="0" y="0"/>
                          </a:moveTo>
                          <a:cubicBezTo>
                            <a:pt x="1354576" y="-49533"/>
                            <a:pt x="1591171" y="-14809"/>
                            <a:pt x="3181050" y="0"/>
                          </a:cubicBezTo>
                          <a:cubicBezTo>
                            <a:pt x="3268689" y="962729"/>
                            <a:pt x="3108371" y="1300136"/>
                            <a:pt x="3181050" y="2363679"/>
                          </a:cubicBezTo>
                          <a:cubicBezTo>
                            <a:pt x="2168943" y="2315448"/>
                            <a:pt x="461304" y="2448134"/>
                            <a:pt x="0" y="2363679"/>
                          </a:cubicBezTo>
                          <a:cubicBezTo>
                            <a:pt x="-38581" y="1370260"/>
                            <a:pt x="63341" y="961402"/>
                            <a:pt x="0" y="0"/>
                          </a:cubicBezTo>
                          <a:close/>
                        </a:path>
                        <a:path w="3181050" h="2363679" stroke="0" extrusionOk="0">
                          <a:moveTo>
                            <a:pt x="0" y="0"/>
                          </a:moveTo>
                          <a:cubicBezTo>
                            <a:pt x="1460376" y="118645"/>
                            <a:pt x="1906510" y="116012"/>
                            <a:pt x="3181050" y="0"/>
                          </a:cubicBezTo>
                          <a:cubicBezTo>
                            <a:pt x="3048168" y="877143"/>
                            <a:pt x="3266001" y="1620632"/>
                            <a:pt x="3181050" y="2363679"/>
                          </a:cubicBezTo>
                          <a:cubicBezTo>
                            <a:pt x="2266319" y="2498279"/>
                            <a:pt x="1449332" y="2206483"/>
                            <a:pt x="0" y="2363679"/>
                          </a:cubicBezTo>
                          <a:cubicBezTo>
                            <a:pt x="-20187" y="1671717"/>
                            <a:pt x="-152480" y="32871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36000" rtlCol="0" anchor="t">
              <a:spAutoFit/>
            </a:bodyPr>
            <a:lstStyle/>
            <a:p>
              <a:pPr marL="84138" indent="-84138" algn="ctr">
                <a:lnSpc>
                  <a:spcPct val="120000"/>
                </a:lnSpc>
              </a:pPr>
              <a:r>
                <a:rPr kumimoji="1" lang="ja-JP" altLang="en-US" sz="900" b="1" dirty="0">
                  <a:solidFill>
                    <a:schemeClr val="tx1"/>
                  </a:solidFill>
                  <a:effectLst>
                    <a:glow rad="127000">
                      <a:schemeClr val="bg1"/>
                    </a:glow>
                  </a:effectLst>
                  <a:latin typeface="BIZ UDPゴシック" panose="020B0400000000000000" pitchFamily="50" charset="-128"/>
                  <a:ea typeface="BIZ UDPゴシック" panose="020B0400000000000000" pitchFamily="50" charset="-128"/>
                </a:rPr>
                <a:t>歩行者空間</a:t>
              </a:r>
              <a:endParaRPr kumimoji="1" lang="en-US" altLang="ja-JP" sz="900" b="1" dirty="0">
                <a:solidFill>
                  <a:schemeClr val="tx1"/>
                </a:solidFill>
                <a:effectLst>
                  <a:glow rad="127000">
                    <a:schemeClr val="bg1"/>
                  </a:glow>
                </a:effectLst>
                <a:latin typeface="BIZ UDPゴシック" panose="020B0400000000000000" pitchFamily="50" charset="-128"/>
                <a:ea typeface="BIZ UDPゴシック" panose="020B0400000000000000" pitchFamily="50" charset="-128"/>
              </a:endParaRPr>
            </a:p>
          </p:txBody>
        </p:sp>
        <p:sp>
          <p:nvSpPr>
            <p:cNvPr id="45" name="正方形/長方形 44">
              <a:extLst>
                <a:ext uri="{FF2B5EF4-FFF2-40B4-BE49-F238E27FC236}">
                  <a16:creationId xmlns:a16="http://schemas.microsoft.com/office/drawing/2014/main" id="{0D4CAA71-D43D-467B-B5E0-8CEBC0CAF79A}"/>
                </a:ext>
              </a:extLst>
            </p:cNvPr>
            <p:cNvSpPr/>
            <p:nvPr/>
          </p:nvSpPr>
          <p:spPr>
            <a:xfrm>
              <a:off x="3269440" y="2411804"/>
              <a:ext cx="803757" cy="446336"/>
            </a:xfrm>
            <a:prstGeom prst="rect">
              <a:avLst/>
            </a:prstGeom>
            <a:noFill/>
            <a:ln w="12700" cmpd="sng">
              <a:noFill/>
              <a:extLst>
                <a:ext uri="{C807C97D-BFC1-408E-A445-0C87EB9F89A2}">
                  <ask:lineSketchStyleProps xmlns:ask="http://schemas.microsoft.com/office/drawing/2018/sketchyshapes" sd="1219033472">
                    <a:custGeom>
                      <a:avLst/>
                      <a:gdLst>
                        <a:gd name="connsiteX0" fmla="*/ 0 w 3181050"/>
                        <a:gd name="connsiteY0" fmla="*/ 0 h 2363679"/>
                        <a:gd name="connsiteX1" fmla="*/ 3181050 w 3181050"/>
                        <a:gd name="connsiteY1" fmla="*/ 0 h 2363679"/>
                        <a:gd name="connsiteX2" fmla="*/ 3181050 w 3181050"/>
                        <a:gd name="connsiteY2" fmla="*/ 2363679 h 2363679"/>
                        <a:gd name="connsiteX3" fmla="*/ 0 w 3181050"/>
                        <a:gd name="connsiteY3" fmla="*/ 2363679 h 2363679"/>
                        <a:gd name="connsiteX4" fmla="*/ 0 w 3181050"/>
                        <a:gd name="connsiteY4" fmla="*/ 0 h 2363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1050" h="2363679" fill="none" extrusionOk="0">
                          <a:moveTo>
                            <a:pt x="0" y="0"/>
                          </a:moveTo>
                          <a:cubicBezTo>
                            <a:pt x="1354576" y="-49533"/>
                            <a:pt x="1591171" y="-14809"/>
                            <a:pt x="3181050" y="0"/>
                          </a:cubicBezTo>
                          <a:cubicBezTo>
                            <a:pt x="3268689" y="962729"/>
                            <a:pt x="3108371" y="1300136"/>
                            <a:pt x="3181050" y="2363679"/>
                          </a:cubicBezTo>
                          <a:cubicBezTo>
                            <a:pt x="2168943" y="2315448"/>
                            <a:pt x="461304" y="2448134"/>
                            <a:pt x="0" y="2363679"/>
                          </a:cubicBezTo>
                          <a:cubicBezTo>
                            <a:pt x="-38581" y="1370260"/>
                            <a:pt x="63341" y="961402"/>
                            <a:pt x="0" y="0"/>
                          </a:cubicBezTo>
                          <a:close/>
                        </a:path>
                        <a:path w="3181050" h="2363679" stroke="0" extrusionOk="0">
                          <a:moveTo>
                            <a:pt x="0" y="0"/>
                          </a:moveTo>
                          <a:cubicBezTo>
                            <a:pt x="1460376" y="118645"/>
                            <a:pt x="1906510" y="116012"/>
                            <a:pt x="3181050" y="0"/>
                          </a:cubicBezTo>
                          <a:cubicBezTo>
                            <a:pt x="3048168" y="877143"/>
                            <a:pt x="3266001" y="1620632"/>
                            <a:pt x="3181050" y="2363679"/>
                          </a:cubicBezTo>
                          <a:cubicBezTo>
                            <a:pt x="2266319" y="2498279"/>
                            <a:pt x="1449332" y="2206483"/>
                            <a:pt x="0" y="2363679"/>
                          </a:cubicBezTo>
                          <a:cubicBezTo>
                            <a:pt x="-20187" y="1671717"/>
                            <a:pt x="-152480" y="32871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36000" rtlCol="0" anchor="t">
              <a:spAutoFit/>
            </a:bodyPr>
            <a:lstStyle/>
            <a:p>
              <a:pPr marL="84138" indent="-84138" algn="ctr">
                <a:lnSpc>
                  <a:spcPct val="120000"/>
                </a:lnSpc>
              </a:pPr>
              <a:r>
                <a:rPr kumimoji="1" lang="ja-JP" altLang="en-US" sz="1200" b="1" dirty="0">
                  <a:solidFill>
                    <a:srgbClr val="00B050"/>
                  </a:solidFill>
                  <a:effectLst>
                    <a:glow rad="127000">
                      <a:schemeClr val="bg1"/>
                    </a:glow>
                  </a:effectLst>
                  <a:latin typeface="BIZ UDPゴシック" panose="020B0400000000000000" pitchFamily="50" charset="-128"/>
                  <a:ea typeface="BIZ UDPゴシック" panose="020B0400000000000000" pitchFamily="50" charset="-128"/>
                </a:rPr>
                <a:t>新駅・駅前</a:t>
              </a:r>
              <a:endParaRPr kumimoji="1" lang="en-US" altLang="ja-JP" sz="1200" b="1" dirty="0">
                <a:solidFill>
                  <a:srgbClr val="00B050"/>
                </a:solidFill>
                <a:effectLst>
                  <a:glow rad="127000">
                    <a:schemeClr val="bg1"/>
                  </a:glow>
                </a:effectLst>
                <a:latin typeface="BIZ UDPゴシック" panose="020B0400000000000000" pitchFamily="50" charset="-128"/>
                <a:ea typeface="BIZ UDPゴシック" panose="020B0400000000000000" pitchFamily="50" charset="-128"/>
              </a:endParaRPr>
            </a:p>
            <a:p>
              <a:pPr marL="84138" indent="-84138" algn="ctr">
                <a:lnSpc>
                  <a:spcPct val="120000"/>
                </a:lnSpc>
              </a:pPr>
              <a:r>
                <a:rPr kumimoji="1" lang="ja-JP" altLang="en-US" sz="1200" b="1" dirty="0">
                  <a:solidFill>
                    <a:srgbClr val="00B050"/>
                  </a:solidFill>
                  <a:effectLst>
                    <a:glow rad="127000">
                      <a:schemeClr val="bg1"/>
                    </a:glow>
                  </a:effectLst>
                  <a:latin typeface="BIZ UDPゴシック" panose="020B0400000000000000" pitchFamily="50" charset="-128"/>
                  <a:ea typeface="BIZ UDPゴシック" panose="020B0400000000000000" pitchFamily="50" charset="-128"/>
                </a:rPr>
                <a:t>空間</a:t>
              </a:r>
              <a:endParaRPr kumimoji="1" lang="en-US" altLang="ja-JP" sz="1050" b="1" dirty="0">
                <a:solidFill>
                  <a:srgbClr val="00B050"/>
                </a:solidFill>
                <a:effectLst>
                  <a:glow rad="127000">
                    <a:schemeClr val="bg1"/>
                  </a:glow>
                </a:effectLst>
                <a:latin typeface="BIZ UDPゴシック" panose="020B0400000000000000" pitchFamily="50" charset="-128"/>
                <a:ea typeface="BIZ UDPゴシック" panose="020B0400000000000000" pitchFamily="50" charset="-128"/>
              </a:endParaRPr>
            </a:p>
          </p:txBody>
        </p:sp>
        <p:cxnSp>
          <p:nvCxnSpPr>
            <p:cNvPr id="50" name="直線コネクタ 49">
              <a:extLst>
                <a:ext uri="{FF2B5EF4-FFF2-40B4-BE49-F238E27FC236}">
                  <a16:creationId xmlns:a16="http://schemas.microsoft.com/office/drawing/2014/main" id="{745D3E8A-48D5-4EF7-A096-85D84EF2B13C}"/>
                </a:ext>
              </a:extLst>
            </p:cNvPr>
            <p:cNvCxnSpPr>
              <a:cxnSpLocks/>
            </p:cNvCxnSpPr>
            <p:nvPr/>
          </p:nvCxnSpPr>
          <p:spPr>
            <a:xfrm flipH="1">
              <a:off x="2740387" y="4458668"/>
              <a:ext cx="1147802" cy="827741"/>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EDD440D7-B0F2-4BFD-8336-7DCFBEA8765F}"/>
                </a:ext>
              </a:extLst>
            </p:cNvPr>
            <p:cNvCxnSpPr>
              <a:cxnSpLocks/>
              <a:endCxn id="54" idx="3"/>
            </p:cNvCxnSpPr>
            <p:nvPr/>
          </p:nvCxnSpPr>
          <p:spPr>
            <a:xfrm flipH="1" flipV="1">
              <a:off x="2769699" y="1771905"/>
              <a:ext cx="615586" cy="388717"/>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grpSp>
      <p:sp>
        <p:nvSpPr>
          <p:cNvPr id="55" name="スライド番号プレースホルダー 12">
            <a:extLst>
              <a:ext uri="{FF2B5EF4-FFF2-40B4-BE49-F238E27FC236}">
                <a16:creationId xmlns:a16="http://schemas.microsoft.com/office/drawing/2014/main" id="{F34E294D-7017-4EA1-B8C6-DFC2010D4978}"/>
              </a:ext>
            </a:extLst>
          </p:cNvPr>
          <p:cNvSpPr txBox="1">
            <a:spLocks/>
          </p:cNvSpPr>
          <p:nvPr/>
        </p:nvSpPr>
        <p:spPr>
          <a:xfrm>
            <a:off x="8836694" y="6178965"/>
            <a:ext cx="411480" cy="365125"/>
          </a:xfrm>
          <a:prstGeom prst="rect">
            <a:avLst/>
          </a:prstGeom>
        </p:spPr>
        <p:txBody>
          <a:bodyPr vert="horz" lIns="91440" tIns="45720" rIns="91440" bIns="45720" rtlCol="0" anchor="ctr"/>
          <a:lstStyle>
            <a:defPPr>
              <a:defRPr lang="en-US"/>
            </a:defPPr>
            <a:lvl1pPr marL="0" algn="ctr" defTabSz="457200" rtl="0" eaLnBrk="1" latinLnBrk="0" hangingPunct="1">
              <a:defRPr sz="14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11E3985-B3EA-4398-A6FF-CD01F1CD0B75}" type="slidenum">
              <a:rPr kumimoji="1" lang="ja-JP" altLang="en-US" smtClean="0"/>
              <a:pPr/>
              <a:t>18</a:t>
            </a:fld>
            <a:endParaRPr kumimoji="1" lang="ja-JP" altLang="en-US" dirty="0"/>
          </a:p>
        </p:txBody>
      </p:sp>
      <p:sp>
        <p:nvSpPr>
          <p:cNvPr id="53" name="正方形/長方形 52">
            <a:extLst>
              <a:ext uri="{FF2B5EF4-FFF2-40B4-BE49-F238E27FC236}">
                <a16:creationId xmlns:a16="http://schemas.microsoft.com/office/drawing/2014/main" id="{AB65AE8A-7D1B-4631-B008-CA00821575F8}"/>
              </a:ext>
            </a:extLst>
          </p:cNvPr>
          <p:cNvSpPr/>
          <p:nvPr/>
        </p:nvSpPr>
        <p:spPr bwMode="gray">
          <a:xfrm>
            <a:off x="141789" y="1151620"/>
            <a:ext cx="3968741" cy="40582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rIns="0" rtlCol="0" anchor="t"/>
          <a:lstStyle/>
          <a:p>
            <a:pPr marL="182563" indent="-182563">
              <a:lnSpc>
                <a:spcPct val="120000"/>
              </a:lnSpc>
            </a:pPr>
            <a:r>
              <a:rPr kumimoji="1" lang="ja-JP" altLang="en-US" sz="1200" dirty="0">
                <a:solidFill>
                  <a:schemeClr val="tx1"/>
                </a:solidFill>
              </a:rPr>
              <a:t>〇 </a:t>
            </a:r>
            <a:r>
              <a:rPr kumimoji="1" lang="ja-JP" altLang="en-US" sz="1200" b="1" u="sng" dirty="0">
                <a:solidFill>
                  <a:schemeClr val="tx1"/>
                </a:solidFill>
              </a:rPr>
              <a:t>新駅</a:t>
            </a:r>
            <a:r>
              <a:rPr kumimoji="1" lang="ja-JP" altLang="en-US" sz="1200" dirty="0">
                <a:solidFill>
                  <a:schemeClr val="tx1"/>
                </a:solidFill>
              </a:rPr>
              <a:t>の設置、上部空間を高度利用した</a:t>
            </a:r>
            <a:r>
              <a:rPr kumimoji="1" lang="ja-JP" altLang="en-US" sz="1200" b="1" u="sng" dirty="0">
                <a:solidFill>
                  <a:schemeClr val="tx1"/>
                </a:solidFill>
              </a:rPr>
              <a:t>駅ビル</a:t>
            </a:r>
            <a:r>
              <a:rPr kumimoji="1" lang="ja-JP" altLang="en-US" sz="1200" dirty="0">
                <a:solidFill>
                  <a:schemeClr val="tx1"/>
                </a:solidFill>
              </a:rPr>
              <a:t>における商業機能等の複合的な駅ビルを整備</a:t>
            </a:r>
            <a:endParaRPr kumimoji="1" lang="en-US" altLang="ja-JP" sz="1200" dirty="0">
              <a:solidFill>
                <a:schemeClr val="tx1"/>
              </a:solidFill>
            </a:endParaRPr>
          </a:p>
          <a:p>
            <a:pPr marL="182563" indent="-182563">
              <a:lnSpc>
                <a:spcPct val="120000"/>
              </a:lnSpc>
            </a:pPr>
            <a:r>
              <a:rPr kumimoji="1" lang="ja-JP" altLang="en-US" sz="1200" dirty="0">
                <a:solidFill>
                  <a:schemeClr val="tx1"/>
                </a:solidFill>
              </a:rPr>
              <a:t>　</a:t>
            </a:r>
            <a:r>
              <a:rPr kumimoji="1" lang="ja-JP" altLang="en-US" sz="1200" b="1" u="sng" dirty="0">
                <a:solidFill>
                  <a:schemeClr val="tx1"/>
                </a:solidFill>
              </a:rPr>
              <a:t>駅ビル屋上には空飛ぶクルマの離発着場の整備</a:t>
            </a:r>
            <a:r>
              <a:rPr kumimoji="1" lang="ja-JP" altLang="en-US" sz="1200" dirty="0">
                <a:solidFill>
                  <a:schemeClr val="tx1"/>
                </a:solidFill>
              </a:rPr>
              <a:t>を検討</a:t>
            </a:r>
            <a:endParaRPr kumimoji="1" lang="en-US" altLang="ja-JP" sz="1200" dirty="0">
              <a:solidFill>
                <a:schemeClr val="tx1"/>
              </a:solidFill>
            </a:endParaRPr>
          </a:p>
          <a:p>
            <a:pPr marL="182563" indent="-182563">
              <a:lnSpc>
                <a:spcPct val="120000"/>
              </a:lnSpc>
            </a:pPr>
            <a:endParaRPr kumimoji="1" lang="en-US" altLang="ja-JP" sz="1200" dirty="0">
              <a:solidFill>
                <a:schemeClr val="tx1"/>
              </a:solidFill>
            </a:endParaRPr>
          </a:p>
          <a:p>
            <a:pPr marL="182563" indent="-182563">
              <a:lnSpc>
                <a:spcPct val="120000"/>
              </a:lnSpc>
            </a:pPr>
            <a:r>
              <a:rPr kumimoji="1" lang="ja-JP" altLang="en-US" sz="1200" dirty="0">
                <a:solidFill>
                  <a:schemeClr val="tx1"/>
                </a:solidFill>
              </a:rPr>
              <a:t>〇 </a:t>
            </a:r>
            <a:r>
              <a:rPr kumimoji="1" lang="ja-JP" altLang="en-US" sz="1200" b="1" u="sng" dirty="0">
                <a:solidFill>
                  <a:schemeClr val="tx1"/>
                </a:solidFill>
              </a:rPr>
              <a:t>鉄道、バスなど様々な交通を有機的に結ぶ交通結節点となる交通広場</a:t>
            </a:r>
            <a:endParaRPr kumimoji="1" lang="en-US" altLang="ja-JP" sz="1200" b="1" u="sng" dirty="0">
              <a:solidFill>
                <a:schemeClr val="tx1"/>
              </a:solidFill>
            </a:endParaRPr>
          </a:p>
          <a:p>
            <a:pPr marL="266700" indent="-266700">
              <a:lnSpc>
                <a:spcPct val="120000"/>
              </a:lnSpc>
            </a:pPr>
            <a:r>
              <a:rPr kumimoji="1" lang="ja-JP" altLang="en-US" sz="1200" dirty="0">
                <a:solidFill>
                  <a:schemeClr val="tx1"/>
                </a:solidFill>
              </a:rPr>
              <a:t>　・公共交通を中心としたロータリーの整備</a:t>
            </a:r>
            <a:endParaRPr kumimoji="1" lang="en-US" altLang="ja-JP" sz="1200" dirty="0">
              <a:solidFill>
                <a:schemeClr val="tx1"/>
              </a:solidFill>
            </a:endParaRPr>
          </a:p>
          <a:p>
            <a:pPr marL="88900" indent="-88900">
              <a:lnSpc>
                <a:spcPct val="120000"/>
              </a:lnSpc>
            </a:pPr>
            <a:r>
              <a:rPr kumimoji="1" lang="ja-JP" altLang="en-US" sz="1200" dirty="0">
                <a:solidFill>
                  <a:schemeClr val="tx1"/>
                </a:solidFill>
              </a:rPr>
              <a:t>　・新たなモビリティの導入、検討</a:t>
            </a:r>
          </a:p>
          <a:p>
            <a:pPr marL="269875" indent="-269875">
              <a:lnSpc>
                <a:spcPct val="120000"/>
              </a:lnSpc>
            </a:pPr>
            <a:r>
              <a:rPr kumimoji="1" lang="ja-JP" altLang="en-US" sz="1200" dirty="0">
                <a:solidFill>
                  <a:schemeClr val="tx1"/>
                </a:solidFill>
              </a:rPr>
              <a:t>　　　オンデマンドバス</a:t>
            </a:r>
            <a:endParaRPr kumimoji="1" lang="en-US" altLang="ja-JP" sz="1200" dirty="0">
              <a:solidFill>
                <a:schemeClr val="tx1"/>
              </a:solidFill>
            </a:endParaRPr>
          </a:p>
          <a:p>
            <a:pPr marL="269875" indent="-269875">
              <a:lnSpc>
                <a:spcPct val="120000"/>
              </a:lnSpc>
            </a:pPr>
            <a:r>
              <a:rPr kumimoji="1" lang="ja-JP" altLang="en-US" sz="1200" dirty="0">
                <a:solidFill>
                  <a:schemeClr val="tx1"/>
                </a:solidFill>
              </a:rPr>
              <a:t>　　　パーソナルモビリティ</a:t>
            </a:r>
            <a:endParaRPr kumimoji="1" lang="en-US" altLang="ja-JP" sz="1200" dirty="0">
              <a:solidFill>
                <a:schemeClr val="tx1"/>
              </a:solidFill>
            </a:endParaRPr>
          </a:p>
          <a:p>
            <a:pPr marL="92075" indent="-144000">
              <a:lnSpc>
                <a:spcPct val="120000"/>
              </a:lnSpc>
            </a:pPr>
            <a:r>
              <a:rPr kumimoji="1" lang="ja-JP" altLang="en-US" sz="1200" dirty="0">
                <a:solidFill>
                  <a:schemeClr val="tx1"/>
                </a:solidFill>
              </a:rPr>
              <a:t>　　　自動運転バスの検討　　など</a:t>
            </a:r>
            <a:endParaRPr kumimoji="1" lang="en-US" altLang="ja-JP" sz="1200" dirty="0">
              <a:solidFill>
                <a:schemeClr val="tx1"/>
              </a:solidFill>
            </a:endParaRPr>
          </a:p>
          <a:p>
            <a:pPr marL="317500" indent="-368300">
              <a:lnSpc>
                <a:spcPct val="120000"/>
              </a:lnSpc>
            </a:pPr>
            <a:r>
              <a:rPr kumimoji="1" lang="ja-JP" altLang="en-US" sz="1200" dirty="0">
                <a:solidFill>
                  <a:schemeClr val="tx1"/>
                </a:solidFill>
              </a:rPr>
              <a:t>　・将来の新たなモビリティの導入に対応できるスペースの確保</a:t>
            </a:r>
            <a:endParaRPr kumimoji="1" lang="en-US" altLang="ja-JP" sz="1200" dirty="0">
              <a:solidFill>
                <a:schemeClr val="tx1"/>
              </a:solidFill>
            </a:endParaRPr>
          </a:p>
          <a:p>
            <a:pPr marL="92075" indent="-92075">
              <a:lnSpc>
                <a:spcPct val="120000"/>
              </a:lnSpc>
              <a:spcBef>
                <a:spcPts val="600"/>
              </a:spcBef>
            </a:pPr>
            <a:r>
              <a:rPr kumimoji="1" lang="ja-JP" altLang="en-US" sz="1200" dirty="0">
                <a:solidFill>
                  <a:schemeClr val="tx1"/>
                </a:solidFill>
              </a:rPr>
              <a:t>〇 </a:t>
            </a:r>
            <a:r>
              <a:rPr kumimoji="1" lang="ja-JP" altLang="en-US" sz="1200" b="1" u="sng" dirty="0">
                <a:solidFill>
                  <a:schemeClr val="tx1"/>
                </a:solidFill>
              </a:rPr>
              <a:t>にぎわい・憩いの創出に資する人中心の広場</a:t>
            </a:r>
            <a:endParaRPr kumimoji="1" lang="en-US" altLang="ja-JP" sz="1200" b="1" u="sng" dirty="0">
              <a:solidFill>
                <a:schemeClr val="tx1"/>
              </a:solidFill>
            </a:endParaRPr>
          </a:p>
          <a:p>
            <a:pPr marL="269875" indent="-269875">
              <a:lnSpc>
                <a:spcPct val="120000"/>
              </a:lnSpc>
            </a:pPr>
            <a:r>
              <a:rPr kumimoji="1" lang="ja-JP" altLang="en-US" sz="1200" dirty="0">
                <a:solidFill>
                  <a:schemeClr val="tx1"/>
                </a:solidFill>
              </a:rPr>
              <a:t>　・交流機能・サービス機能等を備えた広場等の整備</a:t>
            </a:r>
            <a:endParaRPr kumimoji="1" lang="en-US" altLang="ja-JP" sz="1200" dirty="0">
              <a:solidFill>
                <a:schemeClr val="tx1"/>
              </a:solidFill>
            </a:endParaRPr>
          </a:p>
          <a:p>
            <a:pPr marL="266700" indent="-266700">
              <a:lnSpc>
                <a:spcPct val="120000"/>
              </a:lnSpc>
            </a:pPr>
            <a:r>
              <a:rPr kumimoji="1" lang="ja-JP" altLang="en-US" sz="1200" dirty="0">
                <a:solidFill>
                  <a:schemeClr val="tx1"/>
                </a:solidFill>
              </a:rPr>
              <a:t>　・災害時の防災活動拠点にも資する広場等の整備</a:t>
            </a:r>
            <a:endParaRPr kumimoji="1" lang="en-US" altLang="ja-JP" sz="1200" dirty="0">
              <a:solidFill>
                <a:schemeClr val="tx1"/>
              </a:solidFill>
            </a:endParaRPr>
          </a:p>
        </p:txBody>
      </p:sp>
      <p:sp>
        <p:nvSpPr>
          <p:cNvPr id="66" name="テキスト ボックス 65">
            <a:extLst>
              <a:ext uri="{FF2B5EF4-FFF2-40B4-BE49-F238E27FC236}">
                <a16:creationId xmlns:a16="http://schemas.microsoft.com/office/drawing/2014/main" id="{93476DF6-A089-4B9E-B381-99E661452C96}"/>
              </a:ext>
            </a:extLst>
          </p:cNvPr>
          <p:cNvSpPr txBox="1"/>
          <p:nvPr/>
        </p:nvSpPr>
        <p:spPr>
          <a:xfrm>
            <a:off x="117852" y="5057086"/>
            <a:ext cx="4104072" cy="297962"/>
          </a:xfrm>
          <a:prstGeom prst="rect">
            <a:avLst/>
          </a:prstGeom>
          <a:solidFill>
            <a:schemeClr val="tx1"/>
          </a:solidFill>
        </p:spPr>
        <p:txBody>
          <a:bodyPr wrap="square" tIns="36000" rtlCol="0">
            <a:spAutoFit/>
          </a:bodyPr>
          <a:lstStyle/>
          <a:p>
            <a:pPr algn="ctr"/>
            <a:r>
              <a:rPr kumimoji="1" lang="ja-JP" altLang="en-US" sz="1400" b="1" dirty="0">
                <a:solidFill>
                  <a:schemeClr val="bg1"/>
                </a:solidFill>
                <a:latin typeface="+mn-ea"/>
              </a:rPr>
              <a:t>大規模集客・交流空間</a:t>
            </a:r>
          </a:p>
        </p:txBody>
      </p:sp>
      <p:sp>
        <p:nvSpPr>
          <p:cNvPr id="54" name="テキスト ボックス 53">
            <a:extLst>
              <a:ext uri="{FF2B5EF4-FFF2-40B4-BE49-F238E27FC236}">
                <a16:creationId xmlns:a16="http://schemas.microsoft.com/office/drawing/2014/main" id="{7250DE11-6BA7-43B9-A84C-AF39C4150B0F}"/>
              </a:ext>
            </a:extLst>
          </p:cNvPr>
          <p:cNvSpPr txBox="1"/>
          <p:nvPr/>
        </p:nvSpPr>
        <p:spPr>
          <a:xfrm>
            <a:off x="117852" y="754462"/>
            <a:ext cx="4104072" cy="297962"/>
          </a:xfrm>
          <a:prstGeom prst="rect">
            <a:avLst/>
          </a:prstGeom>
          <a:solidFill>
            <a:schemeClr val="tx1"/>
          </a:solidFill>
        </p:spPr>
        <p:txBody>
          <a:bodyPr wrap="square" tIns="36000" rtlCol="0">
            <a:spAutoFit/>
          </a:bodyPr>
          <a:lstStyle/>
          <a:p>
            <a:pPr algn="ctr"/>
            <a:r>
              <a:rPr kumimoji="1" lang="ja-JP" altLang="en-US" sz="1400" b="1" dirty="0">
                <a:solidFill>
                  <a:schemeClr val="bg1"/>
                </a:solidFill>
                <a:latin typeface="+mn-ea"/>
              </a:rPr>
              <a:t>新駅・駅前空間</a:t>
            </a:r>
          </a:p>
        </p:txBody>
      </p:sp>
      <p:cxnSp>
        <p:nvCxnSpPr>
          <p:cNvPr id="32" name="直線コネクタ 31">
            <a:extLst>
              <a:ext uri="{FF2B5EF4-FFF2-40B4-BE49-F238E27FC236}">
                <a16:creationId xmlns:a16="http://schemas.microsoft.com/office/drawing/2014/main" id="{D6CF9564-C799-4929-A0ED-5FC2BB8C2B8C}"/>
              </a:ext>
            </a:extLst>
          </p:cNvPr>
          <p:cNvCxnSpPr>
            <a:cxnSpLocks/>
          </p:cNvCxnSpPr>
          <p:nvPr/>
        </p:nvCxnSpPr>
        <p:spPr>
          <a:xfrm flipV="1">
            <a:off x="6468144" y="1243038"/>
            <a:ext cx="380142" cy="540411"/>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37" name="フリーフォーム 18">
            <a:extLst>
              <a:ext uri="{FF2B5EF4-FFF2-40B4-BE49-F238E27FC236}">
                <a16:creationId xmlns:a16="http://schemas.microsoft.com/office/drawing/2014/main" id="{CA75F958-4EC5-43D9-9E5B-60D11A328516}"/>
              </a:ext>
            </a:extLst>
          </p:cNvPr>
          <p:cNvSpPr>
            <a:spLocks noChangeAspect="1"/>
          </p:cNvSpPr>
          <p:nvPr/>
        </p:nvSpPr>
        <p:spPr bwMode="auto">
          <a:xfrm>
            <a:off x="4389373" y="707910"/>
            <a:ext cx="4317553" cy="5370540"/>
          </a:xfrm>
          <a:custGeom>
            <a:avLst/>
            <a:gdLst>
              <a:gd name="connsiteX0" fmla="*/ 0 w 1562100"/>
              <a:gd name="connsiteY0" fmla="*/ 12700 h 1549400"/>
              <a:gd name="connsiteX1" fmla="*/ 0 w 1562100"/>
              <a:gd name="connsiteY1" fmla="*/ 1549400 h 1549400"/>
              <a:gd name="connsiteX2" fmla="*/ 882650 w 1562100"/>
              <a:gd name="connsiteY2" fmla="*/ 1549400 h 1549400"/>
              <a:gd name="connsiteX3" fmla="*/ 882650 w 1562100"/>
              <a:gd name="connsiteY3" fmla="*/ 908050 h 1549400"/>
              <a:gd name="connsiteX4" fmla="*/ 1562100 w 1562100"/>
              <a:gd name="connsiteY4" fmla="*/ 908050 h 1549400"/>
              <a:gd name="connsiteX5" fmla="*/ 1562100 w 1562100"/>
              <a:gd name="connsiteY5" fmla="*/ 222250 h 1549400"/>
              <a:gd name="connsiteX6" fmla="*/ 787400 w 1562100"/>
              <a:gd name="connsiteY6" fmla="*/ 222250 h 1549400"/>
              <a:gd name="connsiteX7" fmla="*/ 787400 w 1562100"/>
              <a:gd name="connsiteY7" fmla="*/ 0 h 1549400"/>
              <a:gd name="connsiteX8" fmla="*/ 0 w 1562100"/>
              <a:gd name="connsiteY8" fmla="*/ 12700 h 1549400"/>
              <a:gd name="connsiteX0" fmla="*/ 0 w 1562100"/>
              <a:gd name="connsiteY0" fmla="*/ 114354 h 1651054"/>
              <a:gd name="connsiteX1" fmla="*/ 0 w 1562100"/>
              <a:gd name="connsiteY1" fmla="*/ 1651054 h 1651054"/>
              <a:gd name="connsiteX2" fmla="*/ 882650 w 1562100"/>
              <a:gd name="connsiteY2" fmla="*/ 1651054 h 1651054"/>
              <a:gd name="connsiteX3" fmla="*/ 882650 w 1562100"/>
              <a:gd name="connsiteY3" fmla="*/ 1009704 h 1651054"/>
              <a:gd name="connsiteX4" fmla="*/ 1562100 w 1562100"/>
              <a:gd name="connsiteY4" fmla="*/ 1009704 h 1651054"/>
              <a:gd name="connsiteX5" fmla="*/ 1562100 w 1562100"/>
              <a:gd name="connsiteY5" fmla="*/ 323904 h 1651054"/>
              <a:gd name="connsiteX6" fmla="*/ 787400 w 1562100"/>
              <a:gd name="connsiteY6" fmla="*/ 323904 h 1651054"/>
              <a:gd name="connsiteX7" fmla="*/ 787400 w 1562100"/>
              <a:gd name="connsiteY7" fmla="*/ 101654 h 1651054"/>
              <a:gd name="connsiteX8" fmla="*/ 0 w 1562100"/>
              <a:gd name="connsiteY8" fmla="*/ 114354 h 1651054"/>
              <a:gd name="connsiteX0" fmla="*/ 0 w 1562100"/>
              <a:gd name="connsiteY0" fmla="*/ 159922 h 1696622"/>
              <a:gd name="connsiteX1" fmla="*/ 0 w 1562100"/>
              <a:gd name="connsiteY1" fmla="*/ 1696622 h 1696622"/>
              <a:gd name="connsiteX2" fmla="*/ 882650 w 1562100"/>
              <a:gd name="connsiteY2" fmla="*/ 1696622 h 1696622"/>
              <a:gd name="connsiteX3" fmla="*/ 882650 w 1562100"/>
              <a:gd name="connsiteY3" fmla="*/ 1055272 h 1696622"/>
              <a:gd name="connsiteX4" fmla="*/ 1562100 w 1562100"/>
              <a:gd name="connsiteY4" fmla="*/ 1055272 h 1696622"/>
              <a:gd name="connsiteX5" fmla="*/ 1562100 w 1562100"/>
              <a:gd name="connsiteY5" fmla="*/ 369472 h 1696622"/>
              <a:gd name="connsiteX6" fmla="*/ 787400 w 1562100"/>
              <a:gd name="connsiteY6" fmla="*/ 369472 h 1696622"/>
              <a:gd name="connsiteX7" fmla="*/ 787400 w 1562100"/>
              <a:gd name="connsiteY7" fmla="*/ 147222 h 1696622"/>
              <a:gd name="connsiteX8" fmla="*/ 0 w 1562100"/>
              <a:gd name="connsiteY8" fmla="*/ 159922 h 1696622"/>
              <a:gd name="connsiteX0" fmla="*/ 0 w 1562100"/>
              <a:gd name="connsiteY0" fmla="*/ 157775 h 1694475"/>
              <a:gd name="connsiteX1" fmla="*/ 0 w 1562100"/>
              <a:gd name="connsiteY1" fmla="*/ 1694475 h 1694475"/>
              <a:gd name="connsiteX2" fmla="*/ 882650 w 1562100"/>
              <a:gd name="connsiteY2" fmla="*/ 1694475 h 1694475"/>
              <a:gd name="connsiteX3" fmla="*/ 882650 w 1562100"/>
              <a:gd name="connsiteY3" fmla="*/ 1053125 h 1694475"/>
              <a:gd name="connsiteX4" fmla="*/ 1562100 w 1562100"/>
              <a:gd name="connsiteY4" fmla="*/ 1053125 h 1694475"/>
              <a:gd name="connsiteX5" fmla="*/ 1562100 w 1562100"/>
              <a:gd name="connsiteY5" fmla="*/ 367325 h 1694475"/>
              <a:gd name="connsiteX6" fmla="*/ 787400 w 1562100"/>
              <a:gd name="connsiteY6" fmla="*/ 367325 h 1694475"/>
              <a:gd name="connsiteX7" fmla="*/ 787400 w 1562100"/>
              <a:gd name="connsiteY7" fmla="*/ 145075 h 1694475"/>
              <a:gd name="connsiteX8" fmla="*/ 0 w 1562100"/>
              <a:gd name="connsiteY8" fmla="*/ 157775 h 1694475"/>
              <a:gd name="connsiteX0" fmla="*/ 0 w 1562100"/>
              <a:gd name="connsiteY0" fmla="*/ 157775 h 1759386"/>
              <a:gd name="connsiteX1" fmla="*/ 0 w 1562100"/>
              <a:gd name="connsiteY1" fmla="*/ 1694475 h 1759386"/>
              <a:gd name="connsiteX2" fmla="*/ 882650 w 1562100"/>
              <a:gd name="connsiteY2" fmla="*/ 1694475 h 1759386"/>
              <a:gd name="connsiteX3" fmla="*/ 882650 w 1562100"/>
              <a:gd name="connsiteY3" fmla="*/ 1053125 h 1759386"/>
              <a:gd name="connsiteX4" fmla="*/ 1562100 w 1562100"/>
              <a:gd name="connsiteY4" fmla="*/ 1053125 h 1759386"/>
              <a:gd name="connsiteX5" fmla="*/ 1562100 w 1562100"/>
              <a:gd name="connsiteY5" fmla="*/ 367325 h 1759386"/>
              <a:gd name="connsiteX6" fmla="*/ 787400 w 1562100"/>
              <a:gd name="connsiteY6" fmla="*/ 367325 h 1759386"/>
              <a:gd name="connsiteX7" fmla="*/ 787400 w 1562100"/>
              <a:gd name="connsiteY7" fmla="*/ 145075 h 1759386"/>
              <a:gd name="connsiteX8" fmla="*/ 0 w 1562100"/>
              <a:gd name="connsiteY8" fmla="*/ 157775 h 1759386"/>
              <a:gd name="connsiteX0" fmla="*/ 0 w 1562100"/>
              <a:gd name="connsiteY0" fmla="*/ 157775 h 1823760"/>
              <a:gd name="connsiteX1" fmla="*/ 0 w 1562100"/>
              <a:gd name="connsiteY1" fmla="*/ 1694475 h 1823760"/>
              <a:gd name="connsiteX2" fmla="*/ 882650 w 1562100"/>
              <a:gd name="connsiteY2" fmla="*/ 1694475 h 1823760"/>
              <a:gd name="connsiteX3" fmla="*/ 882650 w 1562100"/>
              <a:gd name="connsiteY3" fmla="*/ 1053125 h 1823760"/>
              <a:gd name="connsiteX4" fmla="*/ 1562100 w 1562100"/>
              <a:gd name="connsiteY4" fmla="*/ 1053125 h 1823760"/>
              <a:gd name="connsiteX5" fmla="*/ 1562100 w 1562100"/>
              <a:gd name="connsiteY5" fmla="*/ 367325 h 1823760"/>
              <a:gd name="connsiteX6" fmla="*/ 787400 w 1562100"/>
              <a:gd name="connsiteY6" fmla="*/ 367325 h 1823760"/>
              <a:gd name="connsiteX7" fmla="*/ 787400 w 1562100"/>
              <a:gd name="connsiteY7" fmla="*/ 145075 h 1823760"/>
              <a:gd name="connsiteX8" fmla="*/ 0 w 1562100"/>
              <a:gd name="connsiteY8" fmla="*/ 157775 h 1823760"/>
              <a:gd name="connsiteX0" fmla="*/ 0 w 1562100"/>
              <a:gd name="connsiteY0" fmla="*/ 157775 h 1823760"/>
              <a:gd name="connsiteX1" fmla="*/ 0 w 1562100"/>
              <a:gd name="connsiteY1" fmla="*/ 1694475 h 1823760"/>
              <a:gd name="connsiteX2" fmla="*/ 882650 w 1562100"/>
              <a:gd name="connsiteY2" fmla="*/ 1694475 h 1823760"/>
              <a:gd name="connsiteX3" fmla="*/ 882650 w 1562100"/>
              <a:gd name="connsiteY3" fmla="*/ 1053125 h 1823760"/>
              <a:gd name="connsiteX4" fmla="*/ 1562100 w 1562100"/>
              <a:gd name="connsiteY4" fmla="*/ 1053125 h 1823760"/>
              <a:gd name="connsiteX5" fmla="*/ 1562100 w 1562100"/>
              <a:gd name="connsiteY5" fmla="*/ 367325 h 1823760"/>
              <a:gd name="connsiteX6" fmla="*/ 850900 w 1562100"/>
              <a:gd name="connsiteY6" fmla="*/ 367325 h 1823760"/>
              <a:gd name="connsiteX7" fmla="*/ 787400 w 1562100"/>
              <a:gd name="connsiteY7" fmla="*/ 145075 h 1823760"/>
              <a:gd name="connsiteX8" fmla="*/ 0 w 1562100"/>
              <a:gd name="connsiteY8" fmla="*/ 157775 h 1823760"/>
              <a:gd name="connsiteX0" fmla="*/ 0 w 1562100"/>
              <a:gd name="connsiteY0" fmla="*/ 157775 h 1823760"/>
              <a:gd name="connsiteX1" fmla="*/ 0 w 1562100"/>
              <a:gd name="connsiteY1" fmla="*/ 1694475 h 1823760"/>
              <a:gd name="connsiteX2" fmla="*/ 882650 w 1562100"/>
              <a:gd name="connsiteY2" fmla="*/ 1694475 h 1823760"/>
              <a:gd name="connsiteX3" fmla="*/ 882650 w 1562100"/>
              <a:gd name="connsiteY3" fmla="*/ 1053125 h 1823760"/>
              <a:gd name="connsiteX4" fmla="*/ 1562100 w 1562100"/>
              <a:gd name="connsiteY4" fmla="*/ 1053125 h 1823760"/>
              <a:gd name="connsiteX5" fmla="*/ 1562100 w 1562100"/>
              <a:gd name="connsiteY5" fmla="*/ 367325 h 1823760"/>
              <a:gd name="connsiteX6" fmla="*/ 850900 w 1562100"/>
              <a:gd name="connsiteY6" fmla="*/ 367325 h 1823760"/>
              <a:gd name="connsiteX7" fmla="*/ 787400 w 1562100"/>
              <a:gd name="connsiteY7" fmla="*/ 145075 h 1823760"/>
              <a:gd name="connsiteX8" fmla="*/ 0 w 1562100"/>
              <a:gd name="connsiteY8" fmla="*/ 157775 h 1823760"/>
              <a:gd name="connsiteX0" fmla="*/ 0 w 1562100"/>
              <a:gd name="connsiteY0" fmla="*/ 157775 h 1823760"/>
              <a:gd name="connsiteX1" fmla="*/ 0 w 1562100"/>
              <a:gd name="connsiteY1" fmla="*/ 1694475 h 1823760"/>
              <a:gd name="connsiteX2" fmla="*/ 882650 w 1562100"/>
              <a:gd name="connsiteY2" fmla="*/ 1694475 h 1823760"/>
              <a:gd name="connsiteX3" fmla="*/ 882650 w 1562100"/>
              <a:gd name="connsiteY3" fmla="*/ 1053125 h 1823760"/>
              <a:gd name="connsiteX4" fmla="*/ 1562100 w 1562100"/>
              <a:gd name="connsiteY4" fmla="*/ 1053125 h 1823760"/>
              <a:gd name="connsiteX5" fmla="*/ 1562100 w 1562100"/>
              <a:gd name="connsiteY5" fmla="*/ 367325 h 1823760"/>
              <a:gd name="connsiteX6" fmla="*/ 850900 w 1562100"/>
              <a:gd name="connsiteY6" fmla="*/ 367325 h 1823760"/>
              <a:gd name="connsiteX7" fmla="*/ 787400 w 1562100"/>
              <a:gd name="connsiteY7" fmla="*/ 145075 h 1823760"/>
              <a:gd name="connsiteX8" fmla="*/ 0 w 1562100"/>
              <a:gd name="connsiteY8" fmla="*/ 157775 h 1823760"/>
              <a:gd name="connsiteX0" fmla="*/ 0 w 1562100"/>
              <a:gd name="connsiteY0" fmla="*/ 172295 h 1838280"/>
              <a:gd name="connsiteX1" fmla="*/ 0 w 1562100"/>
              <a:gd name="connsiteY1" fmla="*/ 1708995 h 1838280"/>
              <a:gd name="connsiteX2" fmla="*/ 882650 w 1562100"/>
              <a:gd name="connsiteY2" fmla="*/ 1708995 h 1838280"/>
              <a:gd name="connsiteX3" fmla="*/ 882650 w 1562100"/>
              <a:gd name="connsiteY3" fmla="*/ 1067645 h 1838280"/>
              <a:gd name="connsiteX4" fmla="*/ 1562100 w 1562100"/>
              <a:gd name="connsiteY4" fmla="*/ 1067645 h 1838280"/>
              <a:gd name="connsiteX5" fmla="*/ 1562100 w 1562100"/>
              <a:gd name="connsiteY5" fmla="*/ 381845 h 1838280"/>
              <a:gd name="connsiteX6" fmla="*/ 850900 w 1562100"/>
              <a:gd name="connsiteY6" fmla="*/ 381845 h 1838280"/>
              <a:gd name="connsiteX7" fmla="*/ 768350 w 1562100"/>
              <a:gd name="connsiteY7" fmla="*/ 127845 h 1838280"/>
              <a:gd name="connsiteX8" fmla="*/ 0 w 1562100"/>
              <a:gd name="connsiteY8" fmla="*/ 172295 h 1838280"/>
              <a:gd name="connsiteX0" fmla="*/ 0 w 1562100"/>
              <a:gd name="connsiteY0" fmla="*/ 172295 h 1838280"/>
              <a:gd name="connsiteX1" fmla="*/ 0 w 1562100"/>
              <a:gd name="connsiteY1" fmla="*/ 1708995 h 1838280"/>
              <a:gd name="connsiteX2" fmla="*/ 882650 w 1562100"/>
              <a:gd name="connsiteY2" fmla="*/ 1708995 h 1838280"/>
              <a:gd name="connsiteX3" fmla="*/ 882650 w 1562100"/>
              <a:gd name="connsiteY3" fmla="*/ 1067645 h 1838280"/>
              <a:gd name="connsiteX4" fmla="*/ 1562100 w 1562100"/>
              <a:gd name="connsiteY4" fmla="*/ 1067645 h 1838280"/>
              <a:gd name="connsiteX5" fmla="*/ 1562100 w 1562100"/>
              <a:gd name="connsiteY5" fmla="*/ 381845 h 1838280"/>
              <a:gd name="connsiteX6" fmla="*/ 850900 w 1562100"/>
              <a:gd name="connsiteY6" fmla="*/ 381845 h 1838280"/>
              <a:gd name="connsiteX7" fmla="*/ 768350 w 1562100"/>
              <a:gd name="connsiteY7" fmla="*/ 127845 h 1838280"/>
              <a:gd name="connsiteX8" fmla="*/ 0 w 1562100"/>
              <a:gd name="connsiteY8" fmla="*/ 172295 h 1838280"/>
              <a:gd name="connsiteX0" fmla="*/ 0 w 1562100"/>
              <a:gd name="connsiteY0" fmla="*/ 172295 h 1838280"/>
              <a:gd name="connsiteX1" fmla="*/ 0 w 1562100"/>
              <a:gd name="connsiteY1" fmla="*/ 1708995 h 1838280"/>
              <a:gd name="connsiteX2" fmla="*/ 882650 w 1562100"/>
              <a:gd name="connsiteY2" fmla="*/ 1708995 h 1838280"/>
              <a:gd name="connsiteX3" fmla="*/ 882650 w 1562100"/>
              <a:gd name="connsiteY3" fmla="*/ 1067645 h 1838280"/>
              <a:gd name="connsiteX4" fmla="*/ 1562100 w 1562100"/>
              <a:gd name="connsiteY4" fmla="*/ 1067645 h 1838280"/>
              <a:gd name="connsiteX5" fmla="*/ 1562100 w 1562100"/>
              <a:gd name="connsiteY5" fmla="*/ 381845 h 1838280"/>
              <a:gd name="connsiteX6" fmla="*/ 850900 w 1562100"/>
              <a:gd name="connsiteY6" fmla="*/ 381845 h 1838280"/>
              <a:gd name="connsiteX7" fmla="*/ 768350 w 1562100"/>
              <a:gd name="connsiteY7" fmla="*/ 127845 h 1838280"/>
              <a:gd name="connsiteX8" fmla="*/ 0 w 1562100"/>
              <a:gd name="connsiteY8" fmla="*/ 172295 h 1838280"/>
              <a:gd name="connsiteX0" fmla="*/ 0 w 1562100"/>
              <a:gd name="connsiteY0" fmla="*/ 172295 h 1838280"/>
              <a:gd name="connsiteX1" fmla="*/ 0 w 1562100"/>
              <a:gd name="connsiteY1" fmla="*/ 1708995 h 1838280"/>
              <a:gd name="connsiteX2" fmla="*/ 882650 w 1562100"/>
              <a:gd name="connsiteY2" fmla="*/ 1708995 h 1838280"/>
              <a:gd name="connsiteX3" fmla="*/ 882650 w 1562100"/>
              <a:gd name="connsiteY3" fmla="*/ 1067645 h 1838280"/>
              <a:gd name="connsiteX4" fmla="*/ 1562100 w 1562100"/>
              <a:gd name="connsiteY4" fmla="*/ 1067645 h 1838280"/>
              <a:gd name="connsiteX5" fmla="*/ 1562100 w 1562100"/>
              <a:gd name="connsiteY5" fmla="*/ 381845 h 1838280"/>
              <a:gd name="connsiteX6" fmla="*/ 889000 w 1562100"/>
              <a:gd name="connsiteY6" fmla="*/ 343745 h 1838280"/>
              <a:gd name="connsiteX7" fmla="*/ 768350 w 1562100"/>
              <a:gd name="connsiteY7" fmla="*/ 127845 h 1838280"/>
              <a:gd name="connsiteX8" fmla="*/ 0 w 1562100"/>
              <a:gd name="connsiteY8" fmla="*/ 172295 h 1838280"/>
              <a:gd name="connsiteX0" fmla="*/ 33866 w 1595966"/>
              <a:gd name="connsiteY0" fmla="*/ 172295 h 1838280"/>
              <a:gd name="connsiteX1" fmla="*/ 33866 w 1595966"/>
              <a:gd name="connsiteY1" fmla="*/ 1708995 h 1838280"/>
              <a:gd name="connsiteX2" fmla="*/ 916516 w 1595966"/>
              <a:gd name="connsiteY2" fmla="*/ 1708995 h 1838280"/>
              <a:gd name="connsiteX3" fmla="*/ 916516 w 1595966"/>
              <a:gd name="connsiteY3" fmla="*/ 1067645 h 1838280"/>
              <a:gd name="connsiteX4" fmla="*/ 1595966 w 1595966"/>
              <a:gd name="connsiteY4" fmla="*/ 1067645 h 1838280"/>
              <a:gd name="connsiteX5" fmla="*/ 1595966 w 1595966"/>
              <a:gd name="connsiteY5" fmla="*/ 381845 h 1838280"/>
              <a:gd name="connsiteX6" fmla="*/ 922866 w 1595966"/>
              <a:gd name="connsiteY6" fmla="*/ 343745 h 1838280"/>
              <a:gd name="connsiteX7" fmla="*/ 802216 w 1595966"/>
              <a:gd name="connsiteY7" fmla="*/ 127845 h 1838280"/>
              <a:gd name="connsiteX8" fmla="*/ 33866 w 1595966"/>
              <a:gd name="connsiteY8" fmla="*/ 172295 h 1838280"/>
              <a:gd name="connsiteX0" fmla="*/ 41988 w 1578688"/>
              <a:gd name="connsiteY0" fmla="*/ 166268 h 1844953"/>
              <a:gd name="connsiteX1" fmla="*/ 16588 w 1578688"/>
              <a:gd name="connsiteY1" fmla="*/ 1715668 h 1844953"/>
              <a:gd name="connsiteX2" fmla="*/ 899238 w 1578688"/>
              <a:gd name="connsiteY2" fmla="*/ 1715668 h 1844953"/>
              <a:gd name="connsiteX3" fmla="*/ 899238 w 1578688"/>
              <a:gd name="connsiteY3" fmla="*/ 1074318 h 1844953"/>
              <a:gd name="connsiteX4" fmla="*/ 1578688 w 1578688"/>
              <a:gd name="connsiteY4" fmla="*/ 1074318 h 1844953"/>
              <a:gd name="connsiteX5" fmla="*/ 1578688 w 1578688"/>
              <a:gd name="connsiteY5" fmla="*/ 388518 h 1844953"/>
              <a:gd name="connsiteX6" fmla="*/ 905588 w 1578688"/>
              <a:gd name="connsiteY6" fmla="*/ 350418 h 1844953"/>
              <a:gd name="connsiteX7" fmla="*/ 784938 w 1578688"/>
              <a:gd name="connsiteY7" fmla="*/ 134518 h 1844953"/>
              <a:gd name="connsiteX8" fmla="*/ 41988 w 1578688"/>
              <a:gd name="connsiteY8" fmla="*/ 166268 h 1844953"/>
              <a:gd name="connsiteX0" fmla="*/ 74111 w 1610811"/>
              <a:gd name="connsiteY0" fmla="*/ 166268 h 1844953"/>
              <a:gd name="connsiteX1" fmla="*/ 48711 w 1610811"/>
              <a:gd name="connsiteY1" fmla="*/ 1715668 h 1844953"/>
              <a:gd name="connsiteX2" fmla="*/ 931361 w 1610811"/>
              <a:gd name="connsiteY2" fmla="*/ 1715668 h 1844953"/>
              <a:gd name="connsiteX3" fmla="*/ 931361 w 1610811"/>
              <a:gd name="connsiteY3" fmla="*/ 1074318 h 1844953"/>
              <a:gd name="connsiteX4" fmla="*/ 1610811 w 1610811"/>
              <a:gd name="connsiteY4" fmla="*/ 1074318 h 1844953"/>
              <a:gd name="connsiteX5" fmla="*/ 1610811 w 1610811"/>
              <a:gd name="connsiteY5" fmla="*/ 388518 h 1844953"/>
              <a:gd name="connsiteX6" fmla="*/ 937711 w 1610811"/>
              <a:gd name="connsiteY6" fmla="*/ 350418 h 1844953"/>
              <a:gd name="connsiteX7" fmla="*/ 817061 w 1610811"/>
              <a:gd name="connsiteY7" fmla="*/ 134518 h 1844953"/>
              <a:gd name="connsiteX8" fmla="*/ 74111 w 1610811"/>
              <a:gd name="connsiteY8" fmla="*/ 166268 h 1844953"/>
              <a:gd name="connsiteX0" fmla="*/ 50600 w 1587300"/>
              <a:gd name="connsiteY0" fmla="*/ 166268 h 1842167"/>
              <a:gd name="connsiteX1" fmla="*/ 69650 w 1587300"/>
              <a:gd name="connsiteY1" fmla="*/ 1709318 h 1842167"/>
              <a:gd name="connsiteX2" fmla="*/ 907850 w 1587300"/>
              <a:gd name="connsiteY2" fmla="*/ 1715668 h 1842167"/>
              <a:gd name="connsiteX3" fmla="*/ 907850 w 1587300"/>
              <a:gd name="connsiteY3" fmla="*/ 1074318 h 1842167"/>
              <a:gd name="connsiteX4" fmla="*/ 1587300 w 1587300"/>
              <a:gd name="connsiteY4" fmla="*/ 1074318 h 1842167"/>
              <a:gd name="connsiteX5" fmla="*/ 1587300 w 1587300"/>
              <a:gd name="connsiteY5" fmla="*/ 388518 h 1842167"/>
              <a:gd name="connsiteX6" fmla="*/ 914200 w 1587300"/>
              <a:gd name="connsiteY6" fmla="*/ 350418 h 1842167"/>
              <a:gd name="connsiteX7" fmla="*/ 793550 w 1587300"/>
              <a:gd name="connsiteY7" fmla="*/ 134518 h 1842167"/>
              <a:gd name="connsiteX8" fmla="*/ 50600 w 1587300"/>
              <a:gd name="connsiteY8" fmla="*/ 166268 h 1842167"/>
              <a:gd name="connsiteX0" fmla="*/ 81934 w 1618634"/>
              <a:gd name="connsiteY0" fmla="*/ 166268 h 1842167"/>
              <a:gd name="connsiteX1" fmla="*/ 100984 w 1618634"/>
              <a:gd name="connsiteY1" fmla="*/ 1709318 h 1842167"/>
              <a:gd name="connsiteX2" fmla="*/ 939184 w 1618634"/>
              <a:gd name="connsiteY2" fmla="*/ 1715668 h 1842167"/>
              <a:gd name="connsiteX3" fmla="*/ 939184 w 1618634"/>
              <a:gd name="connsiteY3" fmla="*/ 1074318 h 1842167"/>
              <a:gd name="connsiteX4" fmla="*/ 1618634 w 1618634"/>
              <a:gd name="connsiteY4" fmla="*/ 1074318 h 1842167"/>
              <a:gd name="connsiteX5" fmla="*/ 1618634 w 1618634"/>
              <a:gd name="connsiteY5" fmla="*/ 388518 h 1842167"/>
              <a:gd name="connsiteX6" fmla="*/ 945534 w 1618634"/>
              <a:gd name="connsiteY6" fmla="*/ 350418 h 1842167"/>
              <a:gd name="connsiteX7" fmla="*/ 824884 w 1618634"/>
              <a:gd name="connsiteY7" fmla="*/ 134518 h 1842167"/>
              <a:gd name="connsiteX8" fmla="*/ 81934 w 1618634"/>
              <a:gd name="connsiteY8" fmla="*/ 166268 h 1842167"/>
              <a:gd name="connsiteX0" fmla="*/ 100012 w 1636712"/>
              <a:gd name="connsiteY0" fmla="*/ 166268 h 1842167"/>
              <a:gd name="connsiteX1" fmla="*/ 119062 w 1636712"/>
              <a:gd name="connsiteY1" fmla="*/ 1709318 h 1842167"/>
              <a:gd name="connsiteX2" fmla="*/ 957262 w 1636712"/>
              <a:gd name="connsiteY2" fmla="*/ 1715668 h 1842167"/>
              <a:gd name="connsiteX3" fmla="*/ 957262 w 1636712"/>
              <a:gd name="connsiteY3" fmla="*/ 1074318 h 1842167"/>
              <a:gd name="connsiteX4" fmla="*/ 1636712 w 1636712"/>
              <a:gd name="connsiteY4" fmla="*/ 1074318 h 1842167"/>
              <a:gd name="connsiteX5" fmla="*/ 1636712 w 1636712"/>
              <a:gd name="connsiteY5" fmla="*/ 388518 h 1842167"/>
              <a:gd name="connsiteX6" fmla="*/ 963612 w 1636712"/>
              <a:gd name="connsiteY6" fmla="*/ 350418 h 1842167"/>
              <a:gd name="connsiteX7" fmla="*/ 842962 w 1636712"/>
              <a:gd name="connsiteY7" fmla="*/ 134518 h 1842167"/>
              <a:gd name="connsiteX8" fmla="*/ 100012 w 1636712"/>
              <a:gd name="connsiteY8" fmla="*/ 166268 h 1842167"/>
              <a:gd name="connsiteX0" fmla="*/ 90742 w 1627442"/>
              <a:gd name="connsiteY0" fmla="*/ 166268 h 1842167"/>
              <a:gd name="connsiteX1" fmla="*/ 14542 w 1627442"/>
              <a:gd name="connsiteY1" fmla="*/ 445668 h 1842167"/>
              <a:gd name="connsiteX2" fmla="*/ 109792 w 1627442"/>
              <a:gd name="connsiteY2" fmla="*/ 1709318 h 1842167"/>
              <a:gd name="connsiteX3" fmla="*/ 947992 w 1627442"/>
              <a:gd name="connsiteY3" fmla="*/ 1715668 h 1842167"/>
              <a:gd name="connsiteX4" fmla="*/ 947992 w 1627442"/>
              <a:gd name="connsiteY4" fmla="*/ 1074318 h 1842167"/>
              <a:gd name="connsiteX5" fmla="*/ 1627442 w 1627442"/>
              <a:gd name="connsiteY5" fmla="*/ 1074318 h 1842167"/>
              <a:gd name="connsiteX6" fmla="*/ 1627442 w 1627442"/>
              <a:gd name="connsiteY6" fmla="*/ 388518 h 1842167"/>
              <a:gd name="connsiteX7" fmla="*/ 954342 w 1627442"/>
              <a:gd name="connsiteY7" fmla="*/ 350418 h 1842167"/>
              <a:gd name="connsiteX8" fmla="*/ 833692 w 1627442"/>
              <a:gd name="connsiteY8" fmla="*/ 134518 h 1842167"/>
              <a:gd name="connsiteX9" fmla="*/ 90742 w 1627442"/>
              <a:gd name="connsiteY9" fmla="*/ 166268 h 1842167"/>
              <a:gd name="connsiteX0" fmla="*/ 107011 w 1643711"/>
              <a:gd name="connsiteY0" fmla="*/ 166268 h 1842167"/>
              <a:gd name="connsiteX1" fmla="*/ 5411 w 1643711"/>
              <a:gd name="connsiteY1" fmla="*/ 960018 h 1842167"/>
              <a:gd name="connsiteX2" fmla="*/ 126061 w 1643711"/>
              <a:gd name="connsiteY2" fmla="*/ 1709318 h 1842167"/>
              <a:gd name="connsiteX3" fmla="*/ 964261 w 1643711"/>
              <a:gd name="connsiteY3" fmla="*/ 1715668 h 1842167"/>
              <a:gd name="connsiteX4" fmla="*/ 964261 w 1643711"/>
              <a:gd name="connsiteY4" fmla="*/ 1074318 h 1842167"/>
              <a:gd name="connsiteX5" fmla="*/ 1643711 w 1643711"/>
              <a:gd name="connsiteY5" fmla="*/ 1074318 h 1842167"/>
              <a:gd name="connsiteX6" fmla="*/ 1643711 w 1643711"/>
              <a:gd name="connsiteY6" fmla="*/ 388518 h 1842167"/>
              <a:gd name="connsiteX7" fmla="*/ 970611 w 1643711"/>
              <a:gd name="connsiteY7" fmla="*/ 350418 h 1842167"/>
              <a:gd name="connsiteX8" fmla="*/ 849961 w 1643711"/>
              <a:gd name="connsiteY8" fmla="*/ 134518 h 1842167"/>
              <a:gd name="connsiteX9" fmla="*/ 107011 w 1643711"/>
              <a:gd name="connsiteY9" fmla="*/ 166268 h 1842167"/>
              <a:gd name="connsiteX0" fmla="*/ 94390 w 1631090"/>
              <a:gd name="connsiteY0" fmla="*/ 166268 h 1842167"/>
              <a:gd name="connsiteX1" fmla="*/ 11840 w 1631090"/>
              <a:gd name="connsiteY1" fmla="*/ 991768 h 1842167"/>
              <a:gd name="connsiteX2" fmla="*/ 113440 w 1631090"/>
              <a:gd name="connsiteY2" fmla="*/ 1709318 h 1842167"/>
              <a:gd name="connsiteX3" fmla="*/ 951640 w 1631090"/>
              <a:gd name="connsiteY3" fmla="*/ 1715668 h 1842167"/>
              <a:gd name="connsiteX4" fmla="*/ 951640 w 1631090"/>
              <a:gd name="connsiteY4" fmla="*/ 1074318 h 1842167"/>
              <a:gd name="connsiteX5" fmla="*/ 1631090 w 1631090"/>
              <a:gd name="connsiteY5" fmla="*/ 1074318 h 1842167"/>
              <a:gd name="connsiteX6" fmla="*/ 1631090 w 1631090"/>
              <a:gd name="connsiteY6" fmla="*/ 388518 h 1842167"/>
              <a:gd name="connsiteX7" fmla="*/ 957990 w 1631090"/>
              <a:gd name="connsiteY7" fmla="*/ 350418 h 1842167"/>
              <a:gd name="connsiteX8" fmla="*/ 837340 w 1631090"/>
              <a:gd name="connsiteY8" fmla="*/ 134518 h 1842167"/>
              <a:gd name="connsiteX9" fmla="*/ 94390 w 1631090"/>
              <a:gd name="connsiteY9" fmla="*/ 166268 h 1842167"/>
              <a:gd name="connsiteX0" fmla="*/ 109300 w 1626950"/>
              <a:gd name="connsiteY0" fmla="*/ 166268 h 1842167"/>
              <a:gd name="connsiteX1" fmla="*/ 7700 w 1626950"/>
              <a:gd name="connsiteY1" fmla="*/ 991768 h 1842167"/>
              <a:gd name="connsiteX2" fmla="*/ 109300 w 1626950"/>
              <a:gd name="connsiteY2" fmla="*/ 1709318 h 1842167"/>
              <a:gd name="connsiteX3" fmla="*/ 947500 w 1626950"/>
              <a:gd name="connsiteY3" fmla="*/ 1715668 h 1842167"/>
              <a:gd name="connsiteX4" fmla="*/ 947500 w 1626950"/>
              <a:gd name="connsiteY4" fmla="*/ 1074318 h 1842167"/>
              <a:gd name="connsiteX5" fmla="*/ 1626950 w 1626950"/>
              <a:gd name="connsiteY5" fmla="*/ 1074318 h 1842167"/>
              <a:gd name="connsiteX6" fmla="*/ 1626950 w 1626950"/>
              <a:gd name="connsiteY6" fmla="*/ 388518 h 1842167"/>
              <a:gd name="connsiteX7" fmla="*/ 953850 w 1626950"/>
              <a:gd name="connsiteY7" fmla="*/ 350418 h 1842167"/>
              <a:gd name="connsiteX8" fmla="*/ 833200 w 1626950"/>
              <a:gd name="connsiteY8" fmla="*/ 134518 h 1842167"/>
              <a:gd name="connsiteX9" fmla="*/ 109300 w 1626950"/>
              <a:gd name="connsiteY9" fmla="*/ 166268 h 1842167"/>
              <a:gd name="connsiteX0" fmla="*/ 113935 w 1631585"/>
              <a:gd name="connsiteY0" fmla="*/ 166268 h 1842167"/>
              <a:gd name="connsiteX1" fmla="*/ 12335 w 1631585"/>
              <a:gd name="connsiteY1" fmla="*/ 991768 h 1842167"/>
              <a:gd name="connsiteX2" fmla="*/ 113935 w 1631585"/>
              <a:gd name="connsiteY2" fmla="*/ 1709318 h 1842167"/>
              <a:gd name="connsiteX3" fmla="*/ 952135 w 1631585"/>
              <a:gd name="connsiteY3" fmla="*/ 1715668 h 1842167"/>
              <a:gd name="connsiteX4" fmla="*/ 952135 w 1631585"/>
              <a:gd name="connsiteY4" fmla="*/ 1074318 h 1842167"/>
              <a:gd name="connsiteX5" fmla="*/ 1631585 w 1631585"/>
              <a:gd name="connsiteY5" fmla="*/ 1074318 h 1842167"/>
              <a:gd name="connsiteX6" fmla="*/ 1631585 w 1631585"/>
              <a:gd name="connsiteY6" fmla="*/ 388518 h 1842167"/>
              <a:gd name="connsiteX7" fmla="*/ 958485 w 1631585"/>
              <a:gd name="connsiteY7" fmla="*/ 350418 h 1842167"/>
              <a:gd name="connsiteX8" fmla="*/ 837835 w 1631585"/>
              <a:gd name="connsiteY8" fmla="*/ 134518 h 1842167"/>
              <a:gd name="connsiteX9" fmla="*/ 113935 w 1631585"/>
              <a:gd name="connsiteY9" fmla="*/ 166268 h 1842167"/>
              <a:gd name="connsiteX0" fmla="*/ 122232 w 1639882"/>
              <a:gd name="connsiteY0" fmla="*/ 166268 h 1842167"/>
              <a:gd name="connsiteX1" fmla="*/ 7932 w 1639882"/>
              <a:gd name="connsiteY1" fmla="*/ 953668 h 1842167"/>
              <a:gd name="connsiteX2" fmla="*/ 122232 w 1639882"/>
              <a:gd name="connsiteY2" fmla="*/ 1709318 h 1842167"/>
              <a:gd name="connsiteX3" fmla="*/ 960432 w 1639882"/>
              <a:gd name="connsiteY3" fmla="*/ 1715668 h 1842167"/>
              <a:gd name="connsiteX4" fmla="*/ 960432 w 1639882"/>
              <a:gd name="connsiteY4" fmla="*/ 1074318 h 1842167"/>
              <a:gd name="connsiteX5" fmla="*/ 1639882 w 1639882"/>
              <a:gd name="connsiteY5" fmla="*/ 1074318 h 1842167"/>
              <a:gd name="connsiteX6" fmla="*/ 1639882 w 1639882"/>
              <a:gd name="connsiteY6" fmla="*/ 388518 h 1842167"/>
              <a:gd name="connsiteX7" fmla="*/ 966782 w 1639882"/>
              <a:gd name="connsiteY7" fmla="*/ 350418 h 1842167"/>
              <a:gd name="connsiteX8" fmla="*/ 846132 w 1639882"/>
              <a:gd name="connsiteY8" fmla="*/ 134518 h 1842167"/>
              <a:gd name="connsiteX9" fmla="*/ 122232 w 1639882"/>
              <a:gd name="connsiteY9" fmla="*/ 166268 h 1842167"/>
              <a:gd name="connsiteX0" fmla="*/ 122232 w 1639882"/>
              <a:gd name="connsiteY0" fmla="*/ 166268 h 1842167"/>
              <a:gd name="connsiteX1" fmla="*/ 7932 w 1639882"/>
              <a:gd name="connsiteY1" fmla="*/ 953668 h 1842167"/>
              <a:gd name="connsiteX2" fmla="*/ 122232 w 1639882"/>
              <a:gd name="connsiteY2" fmla="*/ 1709318 h 1842167"/>
              <a:gd name="connsiteX3" fmla="*/ 960432 w 1639882"/>
              <a:gd name="connsiteY3" fmla="*/ 1715668 h 1842167"/>
              <a:gd name="connsiteX4" fmla="*/ 960432 w 1639882"/>
              <a:gd name="connsiteY4" fmla="*/ 1074318 h 1842167"/>
              <a:gd name="connsiteX5" fmla="*/ 1639882 w 1639882"/>
              <a:gd name="connsiteY5" fmla="*/ 1074318 h 1842167"/>
              <a:gd name="connsiteX6" fmla="*/ 1639882 w 1639882"/>
              <a:gd name="connsiteY6" fmla="*/ 388518 h 1842167"/>
              <a:gd name="connsiteX7" fmla="*/ 966782 w 1639882"/>
              <a:gd name="connsiteY7" fmla="*/ 350418 h 1842167"/>
              <a:gd name="connsiteX8" fmla="*/ 846132 w 1639882"/>
              <a:gd name="connsiteY8" fmla="*/ 134518 h 1842167"/>
              <a:gd name="connsiteX9" fmla="*/ 122232 w 1639882"/>
              <a:gd name="connsiteY9" fmla="*/ 166268 h 1842167"/>
              <a:gd name="connsiteX0" fmla="*/ 122232 w 1639882"/>
              <a:gd name="connsiteY0" fmla="*/ 166268 h 1848732"/>
              <a:gd name="connsiteX1" fmla="*/ 7932 w 1639882"/>
              <a:gd name="connsiteY1" fmla="*/ 953668 h 1848732"/>
              <a:gd name="connsiteX2" fmla="*/ 122232 w 1639882"/>
              <a:gd name="connsiteY2" fmla="*/ 1709318 h 1848732"/>
              <a:gd name="connsiteX3" fmla="*/ 960432 w 1639882"/>
              <a:gd name="connsiteY3" fmla="*/ 1715668 h 1848732"/>
              <a:gd name="connsiteX4" fmla="*/ 960432 w 1639882"/>
              <a:gd name="connsiteY4" fmla="*/ 1074318 h 1848732"/>
              <a:gd name="connsiteX5" fmla="*/ 1639882 w 1639882"/>
              <a:gd name="connsiteY5" fmla="*/ 1074318 h 1848732"/>
              <a:gd name="connsiteX6" fmla="*/ 1639882 w 1639882"/>
              <a:gd name="connsiteY6" fmla="*/ 388518 h 1848732"/>
              <a:gd name="connsiteX7" fmla="*/ 966782 w 1639882"/>
              <a:gd name="connsiteY7" fmla="*/ 350418 h 1848732"/>
              <a:gd name="connsiteX8" fmla="*/ 846132 w 1639882"/>
              <a:gd name="connsiteY8" fmla="*/ 134518 h 1848732"/>
              <a:gd name="connsiteX9" fmla="*/ 122232 w 1639882"/>
              <a:gd name="connsiteY9" fmla="*/ 166268 h 1848732"/>
              <a:gd name="connsiteX0" fmla="*/ 166048 w 1632898"/>
              <a:gd name="connsiteY0" fmla="*/ 152460 h 1866674"/>
              <a:gd name="connsiteX1" fmla="*/ 948 w 1632898"/>
              <a:gd name="connsiteY1" fmla="*/ 971610 h 1866674"/>
              <a:gd name="connsiteX2" fmla="*/ 115248 w 1632898"/>
              <a:gd name="connsiteY2" fmla="*/ 1727260 h 1866674"/>
              <a:gd name="connsiteX3" fmla="*/ 953448 w 1632898"/>
              <a:gd name="connsiteY3" fmla="*/ 1733610 h 1866674"/>
              <a:gd name="connsiteX4" fmla="*/ 953448 w 1632898"/>
              <a:gd name="connsiteY4" fmla="*/ 1092260 h 1866674"/>
              <a:gd name="connsiteX5" fmla="*/ 1632898 w 1632898"/>
              <a:gd name="connsiteY5" fmla="*/ 1092260 h 1866674"/>
              <a:gd name="connsiteX6" fmla="*/ 1632898 w 1632898"/>
              <a:gd name="connsiteY6" fmla="*/ 406460 h 1866674"/>
              <a:gd name="connsiteX7" fmla="*/ 959798 w 1632898"/>
              <a:gd name="connsiteY7" fmla="*/ 368360 h 1866674"/>
              <a:gd name="connsiteX8" fmla="*/ 839148 w 1632898"/>
              <a:gd name="connsiteY8" fmla="*/ 152460 h 1866674"/>
              <a:gd name="connsiteX9" fmla="*/ 166048 w 1632898"/>
              <a:gd name="connsiteY9" fmla="*/ 152460 h 1866674"/>
              <a:gd name="connsiteX0" fmla="*/ 166048 w 1632898"/>
              <a:gd name="connsiteY0" fmla="*/ 107193 h 1821407"/>
              <a:gd name="connsiteX1" fmla="*/ 948 w 1632898"/>
              <a:gd name="connsiteY1" fmla="*/ 926343 h 1821407"/>
              <a:gd name="connsiteX2" fmla="*/ 115248 w 1632898"/>
              <a:gd name="connsiteY2" fmla="*/ 1681993 h 1821407"/>
              <a:gd name="connsiteX3" fmla="*/ 953448 w 1632898"/>
              <a:gd name="connsiteY3" fmla="*/ 1688343 h 1821407"/>
              <a:gd name="connsiteX4" fmla="*/ 953448 w 1632898"/>
              <a:gd name="connsiteY4" fmla="*/ 1046993 h 1821407"/>
              <a:gd name="connsiteX5" fmla="*/ 1632898 w 1632898"/>
              <a:gd name="connsiteY5" fmla="*/ 1046993 h 1821407"/>
              <a:gd name="connsiteX6" fmla="*/ 1632898 w 1632898"/>
              <a:gd name="connsiteY6" fmla="*/ 361193 h 1821407"/>
              <a:gd name="connsiteX7" fmla="*/ 959798 w 1632898"/>
              <a:gd name="connsiteY7" fmla="*/ 323093 h 1821407"/>
              <a:gd name="connsiteX8" fmla="*/ 839148 w 1632898"/>
              <a:gd name="connsiteY8" fmla="*/ 107193 h 1821407"/>
              <a:gd name="connsiteX9" fmla="*/ 166048 w 1632898"/>
              <a:gd name="connsiteY9" fmla="*/ 107193 h 1821407"/>
              <a:gd name="connsiteX0" fmla="*/ 177007 w 1643857"/>
              <a:gd name="connsiteY0" fmla="*/ 107193 h 1821407"/>
              <a:gd name="connsiteX1" fmla="*/ 11907 w 1643857"/>
              <a:gd name="connsiteY1" fmla="*/ 926343 h 1821407"/>
              <a:gd name="connsiteX2" fmla="*/ 126207 w 1643857"/>
              <a:gd name="connsiteY2" fmla="*/ 1681993 h 1821407"/>
              <a:gd name="connsiteX3" fmla="*/ 964407 w 1643857"/>
              <a:gd name="connsiteY3" fmla="*/ 1688343 h 1821407"/>
              <a:gd name="connsiteX4" fmla="*/ 964407 w 1643857"/>
              <a:gd name="connsiteY4" fmla="*/ 1046993 h 1821407"/>
              <a:gd name="connsiteX5" fmla="*/ 1643857 w 1643857"/>
              <a:gd name="connsiteY5" fmla="*/ 1046993 h 1821407"/>
              <a:gd name="connsiteX6" fmla="*/ 1643857 w 1643857"/>
              <a:gd name="connsiteY6" fmla="*/ 361193 h 1821407"/>
              <a:gd name="connsiteX7" fmla="*/ 970757 w 1643857"/>
              <a:gd name="connsiteY7" fmla="*/ 323093 h 1821407"/>
              <a:gd name="connsiteX8" fmla="*/ 850107 w 1643857"/>
              <a:gd name="connsiteY8" fmla="*/ 107193 h 1821407"/>
              <a:gd name="connsiteX9" fmla="*/ 177007 w 1643857"/>
              <a:gd name="connsiteY9" fmla="*/ 107193 h 1821407"/>
              <a:gd name="connsiteX0" fmla="*/ 166048 w 1632898"/>
              <a:gd name="connsiteY0" fmla="*/ 107193 h 1821407"/>
              <a:gd name="connsiteX1" fmla="*/ 948 w 1632898"/>
              <a:gd name="connsiteY1" fmla="*/ 926343 h 1821407"/>
              <a:gd name="connsiteX2" fmla="*/ 115248 w 1632898"/>
              <a:gd name="connsiteY2" fmla="*/ 1681993 h 1821407"/>
              <a:gd name="connsiteX3" fmla="*/ 953448 w 1632898"/>
              <a:gd name="connsiteY3" fmla="*/ 1688343 h 1821407"/>
              <a:gd name="connsiteX4" fmla="*/ 953448 w 1632898"/>
              <a:gd name="connsiteY4" fmla="*/ 1046993 h 1821407"/>
              <a:gd name="connsiteX5" fmla="*/ 1632898 w 1632898"/>
              <a:gd name="connsiteY5" fmla="*/ 1046993 h 1821407"/>
              <a:gd name="connsiteX6" fmla="*/ 1632898 w 1632898"/>
              <a:gd name="connsiteY6" fmla="*/ 361193 h 1821407"/>
              <a:gd name="connsiteX7" fmla="*/ 959798 w 1632898"/>
              <a:gd name="connsiteY7" fmla="*/ 323093 h 1821407"/>
              <a:gd name="connsiteX8" fmla="*/ 839148 w 1632898"/>
              <a:gd name="connsiteY8" fmla="*/ 107193 h 1821407"/>
              <a:gd name="connsiteX9" fmla="*/ 166048 w 1632898"/>
              <a:gd name="connsiteY9" fmla="*/ 107193 h 1821407"/>
              <a:gd name="connsiteX0" fmla="*/ 168823 w 1635673"/>
              <a:gd name="connsiteY0" fmla="*/ 107193 h 1821407"/>
              <a:gd name="connsiteX1" fmla="*/ 3723 w 1635673"/>
              <a:gd name="connsiteY1" fmla="*/ 926343 h 1821407"/>
              <a:gd name="connsiteX2" fmla="*/ 118023 w 1635673"/>
              <a:gd name="connsiteY2" fmla="*/ 1681993 h 1821407"/>
              <a:gd name="connsiteX3" fmla="*/ 956223 w 1635673"/>
              <a:gd name="connsiteY3" fmla="*/ 1688343 h 1821407"/>
              <a:gd name="connsiteX4" fmla="*/ 956223 w 1635673"/>
              <a:gd name="connsiteY4" fmla="*/ 1046993 h 1821407"/>
              <a:gd name="connsiteX5" fmla="*/ 1635673 w 1635673"/>
              <a:gd name="connsiteY5" fmla="*/ 1046993 h 1821407"/>
              <a:gd name="connsiteX6" fmla="*/ 1635673 w 1635673"/>
              <a:gd name="connsiteY6" fmla="*/ 361193 h 1821407"/>
              <a:gd name="connsiteX7" fmla="*/ 962573 w 1635673"/>
              <a:gd name="connsiteY7" fmla="*/ 323093 h 1821407"/>
              <a:gd name="connsiteX8" fmla="*/ 841923 w 1635673"/>
              <a:gd name="connsiteY8" fmla="*/ 107193 h 1821407"/>
              <a:gd name="connsiteX9" fmla="*/ 168823 w 1635673"/>
              <a:gd name="connsiteY9" fmla="*/ 107193 h 1821407"/>
              <a:gd name="connsiteX0" fmla="*/ 165640 w 1632490"/>
              <a:gd name="connsiteY0" fmla="*/ 107193 h 1821407"/>
              <a:gd name="connsiteX1" fmla="*/ 540 w 1632490"/>
              <a:gd name="connsiteY1" fmla="*/ 926343 h 1821407"/>
              <a:gd name="connsiteX2" fmla="*/ 146590 w 1632490"/>
              <a:gd name="connsiteY2" fmla="*/ 1681993 h 1821407"/>
              <a:gd name="connsiteX3" fmla="*/ 953040 w 1632490"/>
              <a:gd name="connsiteY3" fmla="*/ 1688343 h 1821407"/>
              <a:gd name="connsiteX4" fmla="*/ 953040 w 1632490"/>
              <a:gd name="connsiteY4" fmla="*/ 1046993 h 1821407"/>
              <a:gd name="connsiteX5" fmla="*/ 1632490 w 1632490"/>
              <a:gd name="connsiteY5" fmla="*/ 1046993 h 1821407"/>
              <a:gd name="connsiteX6" fmla="*/ 1632490 w 1632490"/>
              <a:gd name="connsiteY6" fmla="*/ 361193 h 1821407"/>
              <a:gd name="connsiteX7" fmla="*/ 959390 w 1632490"/>
              <a:gd name="connsiteY7" fmla="*/ 323093 h 1821407"/>
              <a:gd name="connsiteX8" fmla="*/ 838740 w 1632490"/>
              <a:gd name="connsiteY8" fmla="*/ 107193 h 1821407"/>
              <a:gd name="connsiteX9" fmla="*/ 165640 w 1632490"/>
              <a:gd name="connsiteY9" fmla="*/ 107193 h 1821407"/>
              <a:gd name="connsiteX0" fmla="*/ 137074 w 1603924"/>
              <a:gd name="connsiteY0" fmla="*/ 107193 h 1821407"/>
              <a:gd name="connsiteX1" fmla="*/ 3724 w 1603924"/>
              <a:gd name="connsiteY1" fmla="*/ 926343 h 1821407"/>
              <a:gd name="connsiteX2" fmla="*/ 118024 w 1603924"/>
              <a:gd name="connsiteY2" fmla="*/ 1681993 h 1821407"/>
              <a:gd name="connsiteX3" fmla="*/ 924474 w 1603924"/>
              <a:gd name="connsiteY3" fmla="*/ 1688343 h 1821407"/>
              <a:gd name="connsiteX4" fmla="*/ 924474 w 1603924"/>
              <a:gd name="connsiteY4" fmla="*/ 1046993 h 1821407"/>
              <a:gd name="connsiteX5" fmla="*/ 1603924 w 1603924"/>
              <a:gd name="connsiteY5" fmla="*/ 1046993 h 1821407"/>
              <a:gd name="connsiteX6" fmla="*/ 1603924 w 1603924"/>
              <a:gd name="connsiteY6" fmla="*/ 361193 h 1821407"/>
              <a:gd name="connsiteX7" fmla="*/ 930824 w 1603924"/>
              <a:gd name="connsiteY7" fmla="*/ 323093 h 1821407"/>
              <a:gd name="connsiteX8" fmla="*/ 810174 w 1603924"/>
              <a:gd name="connsiteY8" fmla="*/ 107193 h 1821407"/>
              <a:gd name="connsiteX9" fmla="*/ 137074 w 1603924"/>
              <a:gd name="connsiteY9" fmla="*/ 107193 h 1821407"/>
              <a:gd name="connsiteX0" fmla="*/ 137074 w 1603924"/>
              <a:gd name="connsiteY0" fmla="*/ 107193 h 1821407"/>
              <a:gd name="connsiteX1" fmla="*/ 3724 w 1603924"/>
              <a:gd name="connsiteY1" fmla="*/ 875543 h 1821407"/>
              <a:gd name="connsiteX2" fmla="*/ 118024 w 1603924"/>
              <a:gd name="connsiteY2" fmla="*/ 1681993 h 1821407"/>
              <a:gd name="connsiteX3" fmla="*/ 924474 w 1603924"/>
              <a:gd name="connsiteY3" fmla="*/ 1688343 h 1821407"/>
              <a:gd name="connsiteX4" fmla="*/ 924474 w 1603924"/>
              <a:gd name="connsiteY4" fmla="*/ 1046993 h 1821407"/>
              <a:gd name="connsiteX5" fmla="*/ 1603924 w 1603924"/>
              <a:gd name="connsiteY5" fmla="*/ 1046993 h 1821407"/>
              <a:gd name="connsiteX6" fmla="*/ 1603924 w 1603924"/>
              <a:gd name="connsiteY6" fmla="*/ 361193 h 1821407"/>
              <a:gd name="connsiteX7" fmla="*/ 930824 w 1603924"/>
              <a:gd name="connsiteY7" fmla="*/ 323093 h 1821407"/>
              <a:gd name="connsiteX8" fmla="*/ 810174 w 1603924"/>
              <a:gd name="connsiteY8" fmla="*/ 107193 h 1821407"/>
              <a:gd name="connsiteX9" fmla="*/ 137074 w 1603924"/>
              <a:gd name="connsiteY9" fmla="*/ 107193 h 1821407"/>
              <a:gd name="connsiteX0" fmla="*/ 137074 w 1603924"/>
              <a:gd name="connsiteY0" fmla="*/ 107193 h 1821407"/>
              <a:gd name="connsiteX1" fmla="*/ 3724 w 1603924"/>
              <a:gd name="connsiteY1" fmla="*/ 843793 h 1821407"/>
              <a:gd name="connsiteX2" fmla="*/ 118024 w 1603924"/>
              <a:gd name="connsiteY2" fmla="*/ 1681993 h 1821407"/>
              <a:gd name="connsiteX3" fmla="*/ 924474 w 1603924"/>
              <a:gd name="connsiteY3" fmla="*/ 1688343 h 1821407"/>
              <a:gd name="connsiteX4" fmla="*/ 924474 w 1603924"/>
              <a:gd name="connsiteY4" fmla="*/ 1046993 h 1821407"/>
              <a:gd name="connsiteX5" fmla="*/ 1603924 w 1603924"/>
              <a:gd name="connsiteY5" fmla="*/ 1046993 h 1821407"/>
              <a:gd name="connsiteX6" fmla="*/ 1603924 w 1603924"/>
              <a:gd name="connsiteY6" fmla="*/ 361193 h 1821407"/>
              <a:gd name="connsiteX7" fmla="*/ 930824 w 1603924"/>
              <a:gd name="connsiteY7" fmla="*/ 323093 h 1821407"/>
              <a:gd name="connsiteX8" fmla="*/ 810174 w 1603924"/>
              <a:gd name="connsiteY8" fmla="*/ 107193 h 1821407"/>
              <a:gd name="connsiteX9" fmla="*/ 137074 w 1603924"/>
              <a:gd name="connsiteY9" fmla="*/ 107193 h 1821407"/>
              <a:gd name="connsiteX0" fmla="*/ 137074 w 1603924"/>
              <a:gd name="connsiteY0" fmla="*/ 107193 h 1817984"/>
              <a:gd name="connsiteX1" fmla="*/ 3724 w 1603924"/>
              <a:gd name="connsiteY1" fmla="*/ 843793 h 1817984"/>
              <a:gd name="connsiteX2" fmla="*/ 118024 w 1603924"/>
              <a:gd name="connsiteY2" fmla="*/ 1681993 h 1817984"/>
              <a:gd name="connsiteX3" fmla="*/ 889549 w 1603924"/>
              <a:gd name="connsiteY3" fmla="*/ 1681993 h 1817984"/>
              <a:gd name="connsiteX4" fmla="*/ 924474 w 1603924"/>
              <a:gd name="connsiteY4" fmla="*/ 1046993 h 1817984"/>
              <a:gd name="connsiteX5" fmla="*/ 1603924 w 1603924"/>
              <a:gd name="connsiteY5" fmla="*/ 1046993 h 1817984"/>
              <a:gd name="connsiteX6" fmla="*/ 1603924 w 1603924"/>
              <a:gd name="connsiteY6" fmla="*/ 361193 h 1817984"/>
              <a:gd name="connsiteX7" fmla="*/ 930824 w 1603924"/>
              <a:gd name="connsiteY7" fmla="*/ 323093 h 1817984"/>
              <a:gd name="connsiteX8" fmla="*/ 810174 w 1603924"/>
              <a:gd name="connsiteY8" fmla="*/ 107193 h 1817984"/>
              <a:gd name="connsiteX9" fmla="*/ 137074 w 1603924"/>
              <a:gd name="connsiteY9" fmla="*/ 107193 h 1817984"/>
              <a:gd name="connsiteX0" fmla="*/ 137074 w 1603924"/>
              <a:gd name="connsiteY0" fmla="*/ 107193 h 1817984"/>
              <a:gd name="connsiteX1" fmla="*/ 3724 w 1603924"/>
              <a:gd name="connsiteY1" fmla="*/ 843793 h 1817984"/>
              <a:gd name="connsiteX2" fmla="*/ 118024 w 1603924"/>
              <a:gd name="connsiteY2" fmla="*/ 1681993 h 1817984"/>
              <a:gd name="connsiteX3" fmla="*/ 889549 w 1603924"/>
              <a:gd name="connsiteY3" fmla="*/ 1681993 h 1817984"/>
              <a:gd name="connsiteX4" fmla="*/ 924474 w 1603924"/>
              <a:gd name="connsiteY4" fmla="*/ 1046993 h 1817984"/>
              <a:gd name="connsiteX5" fmla="*/ 1603924 w 1603924"/>
              <a:gd name="connsiteY5" fmla="*/ 1046993 h 1817984"/>
              <a:gd name="connsiteX6" fmla="*/ 1603924 w 1603924"/>
              <a:gd name="connsiteY6" fmla="*/ 361193 h 1817984"/>
              <a:gd name="connsiteX7" fmla="*/ 930824 w 1603924"/>
              <a:gd name="connsiteY7" fmla="*/ 323093 h 1817984"/>
              <a:gd name="connsiteX8" fmla="*/ 810174 w 1603924"/>
              <a:gd name="connsiteY8" fmla="*/ 107193 h 1817984"/>
              <a:gd name="connsiteX9" fmla="*/ 137074 w 1603924"/>
              <a:gd name="connsiteY9" fmla="*/ 107193 h 1817984"/>
              <a:gd name="connsiteX0" fmla="*/ 137074 w 1603924"/>
              <a:gd name="connsiteY0" fmla="*/ 107193 h 1830320"/>
              <a:gd name="connsiteX1" fmla="*/ 3724 w 1603924"/>
              <a:gd name="connsiteY1" fmla="*/ 843793 h 1830320"/>
              <a:gd name="connsiteX2" fmla="*/ 118024 w 1603924"/>
              <a:gd name="connsiteY2" fmla="*/ 1681993 h 1830320"/>
              <a:gd name="connsiteX3" fmla="*/ 845099 w 1603924"/>
              <a:gd name="connsiteY3" fmla="*/ 1704218 h 1830320"/>
              <a:gd name="connsiteX4" fmla="*/ 924474 w 1603924"/>
              <a:gd name="connsiteY4" fmla="*/ 1046993 h 1830320"/>
              <a:gd name="connsiteX5" fmla="*/ 1603924 w 1603924"/>
              <a:gd name="connsiteY5" fmla="*/ 1046993 h 1830320"/>
              <a:gd name="connsiteX6" fmla="*/ 1603924 w 1603924"/>
              <a:gd name="connsiteY6" fmla="*/ 361193 h 1830320"/>
              <a:gd name="connsiteX7" fmla="*/ 930824 w 1603924"/>
              <a:gd name="connsiteY7" fmla="*/ 323093 h 1830320"/>
              <a:gd name="connsiteX8" fmla="*/ 810174 w 1603924"/>
              <a:gd name="connsiteY8" fmla="*/ 107193 h 1830320"/>
              <a:gd name="connsiteX9" fmla="*/ 137074 w 1603924"/>
              <a:gd name="connsiteY9" fmla="*/ 107193 h 1830320"/>
              <a:gd name="connsiteX0" fmla="*/ 137074 w 1603924"/>
              <a:gd name="connsiteY0" fmla="*/ 107193 h 1827727"/>
              <a:gd name="connsiteX1" fmla="*/ 3724 w 1603924"/>
              <a:gd name="connsiteY1" fmla="*/ 843793 h 1827727"/>
              <a:gd name="connsiteX2" fmla="*/ 118024 w 1603924"/>
              <a:gd name="connsiteY2" fmla="*/ 1681993 h 1827727"/>
              <a:gd name="connsiteX3" fmla="*/ 845099 w 1603924"/>
              <a:gd name="connsiteY3" fmla="*/ 1704218 h 1827727"/>
              <a:gd name="connsiteX4" fmla="*/ 924474 w 1603924"/>
              <a:gd name="connsiteY4" fmla="*/ 1046993 h 1827727"/>
              <a:gd name="connsiteX5" fmla="*/ 1603924 w 1603924"/>
              <a:gd name="connsiteY5" fmla="*/ 1046993 h 1827727"/>
              <a:gd name="connsiteX6" fmla="*/ 1603924 w 1603924"/>
              <a:gd name="connsiteY6" fmla="*/ 361193 h 1827727"/>
              <a:gd name="connsiteX7" fmla="*/ 930824 w 1603924"/>
              <a:gd name="connsiteY7" fmla="*/ 323093 h 1827727"/>
              <a:gd name="connsiteX8" fmla="*/ 810174 w 1603924"/>
              <a:gd name="connsiteY8" fmla="*/ 107193 h 1827727"/>
              <a:gd name="connsiteX9" fmla="*/ 137074 w 1603924"/>
              <a:gd name="connsiteY9" fmla="*/ 107193 h 1827727"/>
              <a:gd name="connsiteX0" fmla="*/ 137074 w 1647198"/>
              <a:gd name="connsiteY0" fmla="*/ 107193 h 1827727"/>
              <a:gd name="connsiteX1" fmla="*/ 3724 w 1647198"/>
              <a:gd name="connsiteY1" fmla="*/ 843793 h 1827727"/>
              <a:gd name="connsiteX2" fmla="*/ 118024 w 1647198"/>
              <a:gd name="connsiteY2" fmla="*/ 1681993 h 1827727"/>
              <a:gd name="connsiteX3" fmla="*/ 845099 w 1647198"/>
              <a:gd name="connsiteY3" fmla="*/ 1704218 h 1827727"/>
              <a:gd name="connsiteX4" fmla="*/ 1019724 w 1647198"/>
              <a:gd name="connsiteY4" fmla="*/ 1056518 h 1827727"/>
              <a:gd name="connsiteX5" fmla="*/ 1603924 w 1647198"/>
              <a:gd name="connsiteY5" fmla="*/ 1046993 h 1827727"/>
              <a:gd name="connsiteX6" fmla="*/ 1603924 w 1647198"/>
              <a:gd name="connsiteY6" fmla="*/ 361193 h 1827727"/>
              <a:gd name="connsiteX7" fmla="*/ 930824 w 1647198"/>
              <a:gd name="connsiteY7" fmla="*/ 323093 h 1827727"/>
              <a:gd name="connsiteX8" fmla="*/ 810174 w 1647198"/>
              <a:gd name="connsiteY8" fmla="*/ 107193 h 1827727"/>
              <a:gd name="connsiteX9" fmla="*/ 137074 w 1647198"/>
              <a:gd name="connsiteY9" fmla="*/ 107193 h 1827727"/>
              <a:gd name="connsiteX0" fmla="*/ 137074 w 1647198"/>
              <a:gd name="connsiteY0" fmla="*/ 107193 h 1827727"/>
              <a:gd name="connsiteX1" fmla="*/ 3724 w 1647198"/>
              <a:gd name="connsiteY1" fmla="*/ 843793 h 1827727"/>
              <a:gd name="connsiteX2" fmla="*/ 118024 w 1647198"/>
              <a:gd name="connsiteY2" fmla="*/ 1681993 h 1827727"/>
              <a:gd name="connsiteX3" fmla="*/ 845099 w 1647198"/>
              <a:gd name="connsiteY3" fmla="*/ 1704218 h 1827727"/>
              <a:gd name="connsiteX4" fmla="*/ 1019724 w 1647198"/>
              <a:gd name="connsiteY4" fmla="*/ 1056518 h 1827727"/>
              <a:gd name="connsiteX5" fmla="*/ 1603924 w 1647198"/>
              <a:gd name="connsiteY5" fmla="*/ 1046993 h 1827727"/>
              <a:gd name="connsiteX6" fmla="*/ 1603924 w 1647198"/>
              <a:gd name="connsiteY6" fmla="*/ 361193 h 1827727"/>
              <a:gd name="connsiteX7" fmla="*/ 930824 w 1647198"/>
              <a:gd name="connsiteY7" fmla="*/ 323093 h 1827727"/>
              <a:gd name="connsiteX8" fmla="*/ 810174 w 1647198"/>
              <a:gd name="connsiteY8" fmla="*/ 107193 h 1827727"/>
              <a:gd name="connsiteX9" fmla="*/ 137074 w 1647198"/>
              <a:gd name="connsiteY9" fmla="*/ 107193 h 1827727"/>
              <a:gd name="connsiteX0" fmla="*/ 137074 w 1647198"/>
              <a:gd name="connsiteY0" fmla="*/ 107193 h 1827727"/>
              <a:gd name="connsiteX1" fmla="*/ 3724 w 1647198"/>
              <a:gd name="connsiteY1" fmla="*/ 843793 h 1827727"/>
              <a:gd name="connsiteX2" fmla="*/ 118024 w 1647198"/>
              <a:gd name="connsiteY2" fmla="*/ 1681993 h 1827727"/>
              <a:gd name="connsiteX3" fmla="*/ 845099 w 1647198"/>
              <a:gd name="connsiteY3" fmla="*/ 1704218 h 1827727"/>
              <a:gd name="connsiteX4" fmla="*/ 1019724 w 1647198"/>
              <a:gd name="connsiteY4" fmla="*/ 1056518 h 1827727"/>
              <a:gd name="connsiteX5" fmla="*/ 1603924 w 1647198"/>
              <a:gd name="connsiteY5" fmla="*/ 1046993 h 1827727"/>
              <a:gd name="connsiteX6" fmla="*/ 1603924 w 1647198"/>
              <a:gd name="connsiteY6" fmla="*/ 361193 h 1827727"/>
              <a:gd name="connsiteX7" fmla="*/ 930824 w 1647198"/>
              <a:gd name="connsiteY7" fmla="*/ 323093 h 1827727"/>
              <a:gd name="connsiteX8" fmla="*/ 810174 w 1647198"/>
              <a:gd name="connsiteY8" fmla="*/ 107193 h 1827727"/>
              <a:gd name="connsiteX9" fmla="*/ 137074 w 1647198"/>
              <a:gd name="connsiteY9" fmla="*/ 107193 h 1827727"/>
              <a:gd name="connsiteX0" fmla="*/ 137074 w 1648138"/>
              <a:gd name="connsiteY0" fmla="*/ 107193 h 1827727"/>
              <a:gd name="connsiteX1" fmla="*/ 3724 w 1648138"/>
              <a:gd name="connsiteY1" fmla="*/ 843793 h 1827727"/>
              <a:gd name="connsiteX2" fmla="*/ 118024 w 1648138"/>
              <a:gd name="connsiteY2" fmla="*/ 1681993 h 1827727"/>
              <a:gd name="connsiteX3" fmla="*/ 845099 w 1648138"/>
              <a:gd name="connsiteY3" fmla="*/ 1704218 h 1827727"/>
              <a:gd name="connsiteX4" fmla="*/ 1007024 w 1648138"/>
              <a:gd name="connsiteY4" fmla="*/ 1110493 h 1827727"/>
              <a:gd name="connsiteX5" fmla="*/ 1603924 w 1648138"/>
              <a:gd name="connsiteY5" fmla="*/ 1046993 h 1827727"/>
              <a:gd name="connsiteX6" fmla="*/ 1603924 w 1648138"/>
              <a:gd name="connsiteY6" fmla="*/ 361193 h 1827727"/>
              <a:gd name="connsiteX7" fmla="*/ 930824 w 1648138"/>
              <a:gd name="connsiteY7" fmla="*/ 323093 h 1827727"/>
              <a:gd name="connsiteX8" fmla="*/ 810174 w 1648138"/>
              <a:gd name="connsiteY8" fmla="*/ 107193 h 1827727"/>
              <a:gd name="connsiteX9" fmla="*/ 137074 w 1648138"/>
              <a:gd name="connsiteY9" fmla="*/ 107193 h 1827727"/>
              <a:gd name="connsiteX0" fmla="*/ 137074 w 1648138"/>
              <a:gd name="connsiteY0" fmla="*/ 107193 h 1827727"/>
              <a:gd name="connsiteX1" fmla="*/ 3724 w 1648138"/>
              <a:gd name="connsiteY1" fmla="*/ 843793 h 1827727"/>
              <a:gd name="connsiteX2" fmla="*/ 118024 w 1648138"/>
              <a:gd name="connsiteY2" fmla="*/ 1681993 h 1827727"/>
              <a:gd name="connsiteX3" fmla="*/ 845099 w 1648138"/>
              <a:gd name="connsiteY3" fmla="*/ 1704218 h 1827727"/>
              <a:gd name="connsiteX4" fmla="*/ 1007024 w 1648138"/>
              <a:gd name="connsiteY4" fmla="*/ 1110493 h 1827727"/>
              <a:gd name="connsiteX5" fmla="*/ 1603924 w 1648138"/>
              <a:gd name="connsiteY5" fmla="*/ 1046993 h 1827727"/>
              <a:gd name="connsiteX6" fmla="*/ 1603924 w 1648138"/>
              <a:gd name="connsiteY6" fmla="*/ 361193 h 1827727"/>
              <a:gd name="connsiteX7" fmla="*/ 930824 w 1648138"/>
              <a:gd name="connsiteY7" fmla="*/ 323093 h 1827727"/>
              <a:gd name="connsiteX8" fmla="*/ 810174 w 1648138"/>
              <a:gd name="connsiteY8" fmla="*/ 107193 h 1827727"/>
              <a:gd name="connsiteX9" fmla="*/ 137074 w 1648138"/>
              <a:gd name="connsiteY9" fmla="*/ 107193 h 1827727"/>
              <a:gd name="connsiteX0" fmla="*/ 137074 w 1648138"/>
              <a:gd name="connsiteY0" fmla="*/ 107193 h 1827727"/>
              <a:gd name="connsiteX1" fmla="*/ 3724 w 1648138"/>
              <a:gd name="connsiteY1" fmla="*/ 843793 h 1827727"/>
              <a:gd name="connsiteX2" fmla="*/ 118024 w 1648138"/>
              <a:gd name="connsiteY2" fmla="*/ 1681993 h 1827727"/>
              <a:gd name="connsiteX3" fmla="*/ 845099 w 1648138"/>
              <a:gd name="connsiteY3" fmla="*/ 1704218 h 1827727"/>
              <a:gd name="connsiteX4" fmla="*/ 1007024 w 1648138"/>
              <a:gd name="connsiteY4" fmla="*/ 1110493 h 1827727"/>
              <a:gd name="connsiteX5" fmla="*/ 1603924 w 1648138"/>
              <a:gd name="connsiteY5" fmla="*/ 1046993 h 1827727"/>
              <a:gd name="connsiteX6" fmla="*/ 1603924 w 1648138"/>
              <a:gd name="connsiteY6" fmla="*/ 361193 h 1827727"/>
              <a:gd name="connsiteX7" fmla="*/ 930824 w 1648138"/>
              <a:gd name="connsiteY7" fmla="*/ 323093 h 1827727"/>
              <a:gd name="connsiteX8" fmla="*/ 810174 w 1648138"/>
              <a:gd name="connsiteY8" fmla="*/ 107193 h 1827727"/>
              <a:gd name="connsiteX9" fmla="*/ 137074 w 1648138"/>
              <a:gd name="connsiteY9" fmla="*/ 107193 h 1827727"/>
              <a:gd name="connsiteX0" fmla="*/ 137074 w 1648138"/>
              <a:gd name="connsiteY0" fmla="*/ 107193 h 1827727"/>
              <a:gd name="connsiteX1" fmla="*/ 3724 w 1648138"/>
              <a:gd name="connsiteY1" fmla="*/ 843793 h 1827727"/>
              <a:gd name="connsiteX2" fmla="*/ 118024 w 1648138"/>
              <a:gd name="connsiteY2" fmla="*/ 1681993 h 1827727"/>
              <a:gd name="connsiteX3" fmla="*/ 845099 w 1648138"/>
              <a:gd name="connsiteY3" fmla="*/ 1704218 h 1827727"/>
              <a:gd name="connsiteX4" fmla="*/ 1007024 w 1648138"/>
              <a:gd name="connsiteY4" fmla="*/ 1110493 h 1827727"/>
              <a:gd name="connsiteX5" fmla="*/ 1603924 w 1648138"/>
              <a:gd name="connsiteY5" fmla="*/ 1046993 h 1827727"/>
              <a:gd name="connsiteX6" fmla="*/ 1603924 w 1648138"/>
              <a:gd name="connsiteY6" fmla="*/ 361193 h 1827727"/>
              <a:gd name="connsiteX7" fmla="*/ 930824 w 1648138"/>
              <a:gd name="connsiteY7" fmla="*/ 323093 h 1827727"/>
              <a:gd name="connsiteX8" fmla="*/ 810174 w 1648138"/>
              <a:gd name="connsiteY8" fmla="*/ 107193 h 1827727"/>
              <a:gd name="connsiteX9" fmla="*/ 137074 w 1648138"/>
              <a:gd name="connsiteY9" fmla="*/ 107193 h 1827727"/>
              <a:gd name="connsiteX0" fmla="*/ 137074 w 1648138"/>
              <a:gd name="connsiteY0" fmla="*/ 107193 h 1827727"/>
              <a:gd name="connsiteX1" fmla="*/ 3724 w 1648138"/>
              <a:gd name="connsiteY1" fmla="*/ 843793 h 1827727"/>
              <a:gd name="connsiteX2" fmla="*/ 118024 w 1648138"/>
              <a:gd name="connsiteY2" fmla="*/ 1681993 h 1827727"/>
              <a:gd name="connsiteX3" fmla="*/ 845099 w 1648138"/>
              <a:gd name="connsiteY3" fmla="*/ 1704218 h 1827727"/>
              <a:gd name="connsiteX4" fmla="*/ 1007024 w 1648138"/>
              <a:gd name="connsiteY4" fmla="*/ 1110493 h 1827727"/>
              <a:gd name="connsiteX5" fmla="*/ 1603924 w 1648138"/>
              <a:gd name="connsiteY5" fmla="*/ 1046993 h 1827727"/>
              <a:gd name="connsiteX6" fmla="*/ 1603924 w 1648138"/>
              <a:gd name="connsiteY6" fmla="*/ 361193 h 1827727"/>
              <a:gd name="connsiteX7" fmla="*/ 930824 w 1648138"/>
              <a:gd name="connsiteY7" fmla="*/ 323093 h 1827727"/>
              <a:gd name="connsiteX8" fmla="*/ 810174 w 1648138"/>
              <a:gd name="connsiteY8" fmla="*/ 107193 h 1827727"/>
              <a:gd name="connsiteX9" fmla="*/ 137074 w 1648138"/>
              <a:gd name="connsiteY9" fmla="*/ 107193 h 1827727"/>
              <a:gd name="connsiteX0" fmla="*/ 137074 w 1665255"/>
              <a:gd name="connsiteY0" fmla="*/ 107193 h 1827727"/>
              <a:gd name="connsiteX1" fmla="*/ 3724 w 1665255"/>
              <a:gd name="connsiteY1" fmla="*/ 843793 h 1827727"/>
              <a:gd name="connsiteX2" fmla="*/ 118024 w 1665255"/>
              <a:gd name="connsiteY2" fmla="*/ 1681993 h 1827727"/>
              <a:gd name="connsiteX3" fmla="*/ 845099 w 1665255"/>
              <a:gd name="connsiteY3" fmla="*/ 1704218 h 1827727"/>
              <a:gd name="connsiteX4" fmla="*/ 1007024 w 1665255"/>
              <a:gd name="connsiteY4" fmla="*/ 1110493 h 1827727"/>
              <a:gd name="connsiteX5" fmla="*/ 1626149 w 1665255"/>
              <a:gd name="connsiteY5" fmla="*/ 964443 h 1827727"/>
              <a:gd name="connsiteX6" fmla="*/ 1603924 w 1665255"/>
              <a:gd name="connsiteY6" fmla="*/ 361193 h 1827727"/>
              <a:gd name="connsiteX7" fmla="*/ 930824 w 1665255"/>
              <a:gd name="connsiteY7" fmla="*/ 323093 h 1827727"/>
              <a:gd name="connsiteX8" fmla="*/ 810174 w 1665255"/>
              <a:gd name="connsiteY8" fmla="*/ 107193 h 1827727"/>
              <a:gd name="connsiteX9" fmla="*/ 137074 w 1665255"/>
              <a:gd name="connsiteY9" fmla="*/ 107193 h 1827727"/>
              <a:gd name="connsiteX0" fmla="*/ 137074 w 1682022"/>
              <a:gd name="connsiteY0" fmla="*/ 107193 h 1827727"/>
              <a:gd name="connsiteX1" fmla="*/ 3724 w 1682022"/>
              <a:gd name="connsiteY1" fmla="*/ 843793 h 1827727"/>
              <a:gd name="connsiteX2" fmla="*/ 118024 w 1682022"/>
              <a:gd name="connsiteY2" fmla="*/ 1681993 h 1827727"/>
              <a:gd name="connsiteX3" fmla="*/ 845099 w 1682022"/>
              <a:gd name="connsiteY3" fmla="*/ 1704218 h 1827727"/>
              <a:gd name="connsiteX4" fmla="*/ 1007024 w 1682022"/>
              <a:gd name="connsiteY4" fmla="*/ 1110493 h 1827727"/>
              <a:gd name="connsiteX5" fmla="*/ 1626149 w 1682022"/>
              <a:gd name="connsiteY5" fmla="*/ 964443 h 1827727"/>
              <a:gd name="connsiteX6" fmla="*/ 1603924 w 1682022"/>
              <a:gd name="connsiteY6" fmla="*/ 361193 h 1827727"/>
              <a:gd name="connsiteX7" fmla="*/ 930824 w 1682022"/>
              <a:gd name="connsiteY7" fmla="*/ 323093 h 1827727"/>
              <a:gd name="connsiteX8" fmla="*/ 810174 w 1682022"/>
              <a:gd name="connsiteY8" fmla="*/ 107193 h 1827727"/>
              <a:gd name="connsiteX9" fmla="*/ 137074 w 1682022"/>
              <a:gd name="connsiteY9" fmla="*/ 107193 h 1827727"/>
              <a:gd name="connsiteX0" fmla="*/ 137074 w 1680290"/>
              <a:gd name="connsiteY0" fmla="*/ 107193 h 1827727"/>
              <a:gd name="connsiteX1" fmla="*/ 3724 w 1680290"/>
              <a:gd name="connsiteY1" fmla="*/ 843793 h 1827727"/>
              <a:gd name="connsiteX2" fmla="*/ 118024 w 1680290"/>
              <a:gd name="connsiteY2" fmla="*/ 1681993 h 1827727"/>
              <a:gd name="connsiteX3" fmla="*/ 845099 w 1680290"/>
              <a:gd name="connsiteY3" fmla="*/ 1704218 h 1827727"/>
              <a:gd name="connsiteX4" fmla="*/ 1007024 w 1680290"/>
              <a:gd name="connsiteY4" fmla="*/ 1110493 h 1827727"/>
              <a:gd name="connsiteX5" fmla="*/ 1626149 w 1680290"/>
              <a:gd name="connsiteY5" fmla="*/ 964443 h 1827727"/>
              <a:gd name="connsiteX6" fmla="*/ 1603924 w 1680290"/>
              <a:gd name="connsiteY6" fmla="*/ 361193 h 1827727"/>
              <a:gd name="connsiteX7" fmla="*/ 930824 w 1680290"/>
              <a:gd name="connsiteY7" fmla="*/ 323093 h 1827727"/>
              <a:gd name="connsiteX8" fmla="*/ 810174 w 1680290"/>
              <a:gd name="connsiteY8" fmla="*/ 107193 h 1827727"/>
              <a:gd name="connsiteX9" fmla="*/ 137074 w 1680290"/>
              <a:gd name="connsiteY9" fmla="*/ 107193 h 1827727"/>
              <a:gd name="connsiteX0" fmla="*/ 137074 w 1675347"/>
              <a:gd name="connsiteY0" fmla="*/ 107193 h 1827727"/>
              <a:gd name="connsiteX1" fmla="*/ 3724 w 1675347"/>
              <a:gd name="connsiteY1" fmla="*/ 843793 h 1827727"/>
              <a:gd name="connsiteX2" fmla="*/ 118024 w 1675347"/>
              <a:gd name="connsiteY2" fmla="*/ 1681993 h 1827727"/>
              <a:gd name="connsiteX3" fmla="*/ 845099 w 1675347"/>
              <a:gd name="connsiteY3" fmla="*/ 1704218 h 1827727"/>
              <a:gd name="connsiteX4" fmla="*/ 1007024 w 1675347"/>
              <a:gd name="connsiteY4" fmla="*/ 1110493 h 1827727"/>
              <a:gd name="connsiteX5" fmla="*/ 1619799 w 1675347"/>
              <a:gd name="connsiteY5" fmla="*/ 996193 h 1827727"/>
              <a:gd name="connsiteX6" fmla="*/ 1603924 w 1675347"/>
              <a:gd name="connsiteY6" fmla="*/ 361193 h 1827727"/>
              <a:gd name="connsiteX7" fmla="*/ 930824 w 1675347"/>
              <a:gd name="connsiteY7" fmla="*/ 323093 h 1827727"/>
              <a:gd name="connsiteX8" fmla="*/ 810174 w 1675347"/>
              <a:gd name="connsiteY8" fmla="*/ 107193 h 1827727"/>
              <a:gd name="connsiteX9" fmla="*/ 137074 w 1675347"/>
              <a:gd name="connsiteY9" fmla="*/ 107193 h 1827727"/>
              <a:gd name="connsiteX0" fmla="*/ 137074 w 1723894"/>
              <a:gd name="connsiteY0" fmla="*/ 107193 h 1827727"/>
              <a:gd name="connsiteX1" fmla="*/ 3724 w 1723894"/>
              <a:gd name="connsiteY1" fmla="*/ 843793 h 1827727"/>
              <a:gd name="connsiteX2" fmla="*/ 118024 w 1723894"/>
              <a:gd name="connsiteY2" fmla="*/ 1681993 h 1827727"/>
              <a:gd name="connsiteX3" fmla="*/ 845099 w 1723894"/>
              <a:gd name="connsiteY3" fmla="*/ 1704218 h 1827727"/>
              <a:gd name="connsiteX4" fmla="*/ 1007024 w 1723894"/>
              <a:gd name="connsiteY4" fmla="*/ 1110493 h 1827727"/>
              <a:gd name="connsiteX5" fmla="*/ 1619799 w 1723894"/>
              <a:gd name="connsiteY5" fmla="*/ 996193 h 1827727"/>
              <a:gd name="connsiteX6" fmla="*/ 1603924 w 1723894"/>
              <a:gd name="connsiteY6" fmla="*/ 361193 h 1827727"/>
              <a:gd name="connsiteX7" fmla="*/ 930824 w 1723894"/>
              <a:gd name="connsiteY7" fmla="*/ 323093 h 1827727"/>
              <a:gd name="connsiteX8" fmla="*/ 810174 w 1723894"/>
              <a:gd name="connsiteY8" fmla="*/ 107193 h 1827727"/>
              <a:gd name="connsiteX9" fmla="*/ 137074 w 1723894"/>
              <a:gd name="connsiteY9" fmla="*/ 107193 h 1827727"/>
              <a:gd name="connsiteX0" fmla="*/ 137074 w 1723894"/>
              <a:gd name="connsiteY0" fmla="*/ 107193 h 1827727"/>
              <a:gd name="connsiteX1" fmla="*/ 3724 w 1723894"/>
              <a:gd name="connsiteY1" fmla="*/ 843793 h 1827727"/>
              <a:gd name="connsiteX2" fmla="*/ 118024 w 1723894"/>
              <a:gd name="connsiteY2" fmla="*/ 1681993 h 1827727"/>
              <a:gd name="connsiteX3" fmla="*/ 845099 w 1723894"/>
              <a:gd name="connsiteY3" fmla="*/ 1704218 h 1827727"/>
              <a:gd name="connsiteX4" fmla="*/ 1007024 w 1723894"/>
              <a:gd name="connsiteY4" fmla="*/ 1110493 h 1827727"/>
              <a:gd name="connsiteX5" fmla="*/ 1619799 w 1723894"/>
              <a:gd name="connsiteY5" fmla="*/ 996193 h 1827727"/>
              <a:gd name="connsiteX6" fmla="*/ 1603924 w 1723894"/>
              <a:gd name="connsiteY6" fmla="*/ 361193 h 1827727"/>
              <a:gd name="connsiteX7" fmla="*/ 930824 w 1723894"/>
              <a:gd name="connsiteY7" fmla="*/ 323093 h 1827727"/>
              <a:gd name="connsiteX8" fmla="*/ 810174 w 1723894"/>
              <a:gd name="connsiteY8" fmla="*/ 107193 h 1827727"/>
              <a:gd name="connsiteX9" fmla="*/ 137074 w 1723894"/>
              <a:gd name="connsiteY9" fmla="*/ 107193 h 1827727"/>
              <a:gd name="connsiteX0" fmla="*/ 137074 w 1727545"/>
              <a:gd name="connsiteY0" fmla="*/ 107193 h 1827727"/>
              <a:gd name="connsiteX1" fmla="*/ 3724 w 1727545"/>
              <a:gd name="connsiteY1" fmla="*/ 843793 h 1827727"/>
              <a:gd name="connsiteX2" fmla="*/ 118024 w 1727545"/>
              <a:gd name="connsiteY2" fmla="*/ 1681993 h 1827727"/>
              <a:gd name="connsiteX3" fmla="*/ 845099 w 1727545"/>
              <a:gd name="connsiteY3" fmla="*/ 1704218 h 1827727"/>
              <a:gd name="connsiteX4" fmla="*/ 1007024 w 1727545"/>
              <a:gd name="connsiteY4" fmla="*/ 1110493 h 1827727"/>
              <a:gd name="connsiteX5" fmla="*/ 1619799 w 1727545"/>
              <a:gd name="connsiteY5" fmla="*/ 996193 h 1827727"/>
              <a:gd name="connsiteX6" fmla="*/ 1629324 w 1727545"/>
              <a:gd name="connsiteY6" fmla="*/ 431043 h 1827727"/>
              <a:gd name="connsiteX7" fmla="*/ 930824 w 1727545"/>
              <a:gd name="connsiteY7" fmla="*/ 323093 h 1827727"/>
              <a:gd name="connsiteX8" fmla="*/ 810174 w 1727545"/>
              <a:gd name="connsiteY8" fmla="*/ 107193 h 1827727"/>
              <a:gd name="connsiteX9" fmla="*/ 137074 w 1727545"/>
              <a:gd name="connsiteY9" fmla="*/ 107193 h 1827727"/>
              <a:gd name="connsiteX0" fmla="*/ 137074 w 1727545"/>
              <a:gd name="connsiteY0" fmla="*/ 107193 h 1827727"/>
              <a:gd name="connsiteX1" fmla="*/ 3724 w 1727545"/>
              <a:gd name="connsiteY1" fmla="*/ 843793 h 1827727"/>
              <a:gd name="connsiteX2" fmla="*/ 118024 w 1727545"/>
              <a:gd name="connsiteY2" fmla="*/ 1681993 h 1827727"/>
              <a:gd name="connsiteX3" fmla="*/ 845099 w 1727545"/>
              <a:gd name="connsiteY3" fmla="*/ 1704218 h 1827727"/>
              <a:gd name="connsiteX4" fmla="*/ 1007024 w 1727545"/>
              <a:gd name="connsiteY4" fmla="*/ 1110493 h 1827727"/>
              <a:gd name="connsiteX5" fmla="*/ 1619799 w 1727545"/>
              <a:gd name="connsiteY5" fmla="*/ 996193 h 1827727"/>
              <a:gd name="connsiteX6" fmla="*/ 1629324 w 1727545"/>
              <a:gd name="connsiteY6" fmla="*/ 431043 h 1827727"/>
              <a:gd name="connsiteX7" fmla="*/ 981624 w 1727545"/>
              <a:gd name="connsiteY7" fmla="*/ 329443 h 1827727"/>
              <a:gd name="connsiteX8" fmla="*/ 810174 w 1727545"/>
              <a:gd name="connsiteY8" fmla="*/ 107193 h 1827727"/>
              <a:gd name="connsiteX9" fmla="*/ 137074 w 1727545"/>
              <a:gd name="connsiteY9" fmla="*/ 107193 h 1827727"/>
              <a:gd name="connsiteX0" fmla="*/ 137074 w 1727545"/>
              <a:gd name="connsiteY0" fmla="*/ 107193 h 1827727"/>
              <a:gd name="connsiteX1" fmla="*/ 3724 w 1727545"/>
              <a:gd name="connsiteY1" fmla="*/ 843793 h 1827727"/>
              <a:gd name="connsiteX2" fmla="*/ 118024 w 1727545"/>
              <a:gd name="connsiteY2" fmla="*/ 1681993 h 1827727"/>
              <a:gd name="connsiteX3" fmla="*/ 845099 w 1727545"/>
              <a:gd name="connsiteY3" fmla="*/ 1704218 h 1827727"/>
              <a:gd name="connsiteX4" fmla="*/ 1007024 w 1727545"/>
              <a:gd name="connsiteY4" fmla="*/ 1110493 h 1827727"/>
              <a:gd name="connsiteX5" fmla="*/ 1619799 w 1727545"/>
              <a:gd name="connsiteY5" fmla="*/ 996193 h 1827727"/>
              <a:gd name="connsiteX6" fmla="*/ 1629324 w 1727545"/>
              <a:gd name="connsiteY6" fmla="*/ 431043 h 1827727"/>
              <a:gd name="connsiteX7" fmla="*/ 981624 w 1727545"/>
              <a:gd name="connsiteY7" fmla="*/ 329443 h 1827727"/>
              <a:gd name="connsiteX8" fmla="*/ 810174 w 1727545"/>
              <a:gd name="connsiteY8" fmla="*/ 107193 h 1827727"/>
              <a:gd name="connsiteX9" fmla="*/ 137074 w 1727545"/>
              <a:gd name="connsiteY9" fmla="*/ 107193 h 1827727"/>
              <a:gd name="connsiteX0" fmla="*/ 137074 w 1727545"/>
              <a:gd name="connsiteY0" fmla="*/ 107193 h 1827727"/>
              <a:gd name="connsiteX1" fmla="*/ 3724 w 1727545"/>
              <a:gd name="connsiteY1" fmla="*/ 843793 h 1827727"/>
              <a:gd name="connsiteX2" fmla="*/ 118024 w 1727545"/>
              <a:gd name="connsiteY2" fmla="*/ 1681993 h 1827727"/>
              <a:gd name="connsiteX3" fmla="*/ 845099 w 1727545"/>
              <a:gd name="connsiteY3" fmla="*/ 1704218 h 1827727"/>
              <a:gd name="connsiteX4" fmla="*/ 1007024 w 1727545"/>
              <a:gd name="connsiteY4" fmla="*/ 1110493 h 1827727"/>
              <a:gd name="connsiteX5" fmla="*/ 1619799 w 1727545"/>
              <a:gd name="connsiteY5" fmla="*/ 996193 h 1827727"/>
              <a:gd name="connsiteX6" fmla="*/ 1629324 w 1727545"/>
              <a:gd name="connsiteY6" fmla="*/ 431043 h 1827727"/>
              <a:gd name="connsiteX7" fmla="*/ 997499 w 1727545"/>
              <a:gd name="connsiteY7" fmla="*/ 307218 h 1827727"/>
              <a:gd name="connsiteX8" fmla="*/ 810174 w 1727545"/>
              <a:gd name="connsiteY8" fmla="*/ 107193 h 1827727"/>
              <a:gd name="connsiteX9" fmla="*/ 137074 w 1727545"/>
              <a:gd name="connsiteY9" fmla="*/ 107193 h 1827727"/>
              <a:gd name="connsiteX0" fmla="*/ 137074 w 1727545"/>
              <a:gd name="connsiteY0" fmla="*/ 107193 h 1827727"/>
              <a:gd name="connsiteX1" fmla="*/ 3724 w 1727545"/>
              <a:gd name="connsiteY1" fmla="*/ 843793 h 1827727"/>
              <a:gd name="connsiteX2" fmla="*/ 118024 w 1727545"/>
              <a:gd name="connsiteY2" fmla="*/ 1681993 h 1827727"/>
              <a:gd name="connsiteX3" fmla="*/ 845099 w 1727545"/>
              <a:gd name="connsiteY3" fmla="*/ 1704218 h 1827727"/>
              <a:gd name="connsiteX4" fmla="*/ 1007024 w 1727545"/>
              <a:gd name="connsiteY4" fmla="*/ 1110493 h 1827727"/>
              <a:gd name="connsiteX5" fmla="*/ 1619799 w 1727545"/>
              <a:gd name="connsiteY5" fmla="*/ 996193 h 1827727"/>
              <a:gd name="connsiteX6" fmla="*/ 1629324 w 1727545"/>
              <a:gd name="connsiteY6" fmla="*/ 431043 h 1827727"/>
              <a:gd name="connsiteX7" fmla="*/ 997499 w 1727545"/>
              <a:gd name="connsiteY7" fmla="*/ 307218 h 1827727"/>
              <a:gd name="connsiteX8" fmla="*/ 810174 w 1727545"/>
              <a:gd name="connsiteY8" fmla="*/ 107193 h 1827727"/>
              <a:gd name="connsiteX9" fmla="*/ 137074 w 1727545"/>
              <a:gd name="connsiteY9" fmla="*/ 107193 h 1827727"/>
              <a:gd name="connsiteX0" fmla="*/ 137074 w 1727545"/>
              <a:gd name="connsiteY0" fmla="*/ 107193 h 1827727"/>
              <a:gd name="connsiteX1" fmla="*/ 3724 w 1727545"/>
              <a:gd name="connsiteY1" fmla="*/ 843793 h 1827727"/>
              <a:gd name="connsiteX2" fmla="*/ 118024 w 1727545"/>
              <a:gd name="connsiteY2" fmla="*/ 1681993 h 1827727"/>
              <a:gd name="connsiteX3" fmla="*/ 845099 w 1727545"/>
              <a:gd name="connsiteY3" fmla="*/ 1704218 h 1827727"/>
              <a:gd name="connsiteX4" fmla="*/ 1007024 w 1727545"/>
              <a:gd name="connsiteY4" fmla="*/ 1110493 h 1827727"/>
              <a:gd name="connsiteX5" fmla="*/ 1619799 w 1727545"/>
              <a:gd name="connsiteY5" fmla="*/ 996193 h 1827727"/>
              <a:gd name="connsiteX6" fmla="*/ 1629324 w 1727545"/>
              <a:gd name="connsiteY6" fmla="*/ 431043 h 1827727"/>
              <a:gd name="connsiteX7" fmla="*/ 997499 w 1727545"/>
              <a:gd name="connsiteY7" fmla="*/ 307218 h 1827727"/>
              <a:gd name="connsiteX8" fmla="*/ 810174 w 1727545"/>
              <a:gd name="connsiteY8" fmla="*/ 107193 h 1827727"/>
              <a:gd name="connsiteX9" fmla="*/ 137074 w 1727545"/>
              <a:gd name="connsiteY9" fmla="*/ 107193 h 1827727"/>
              <a:gd name="connsiteX0" fmla="*/ 137074 w 1727545"/>
              <a:gd name="connsiteY0" fmla="*/ 107193 h 1827727"/>
              <a:gd name="connsiteX1" fmla="*/ 3724 w 1727545"/>
              <a:gd name="connsiteY1" fmla="*/ 843793 h 1827727"/>
              <a:gd name="connsiteX2" fmla="*/ 118024 w 1727545"/>
              <a:gd name="connsiteY2" fmla="*/ 1681993 h 1827727"/>
              <a:gd name="connsiteX3" fmla="*/ 845099 w 1727545"/>
              <a:gd name="connsiteY3" fmla="*/ 1704218 h 1827727"/>
              <a:gd name="connsiteX4" fmla="*/ 1007024 w 1727545"/>
              <a:gd name="connsiteY4" fmla="*/ 1110493 h 1827727"/>
              <a:gd name="connsiteX5" fmla="*/ 1619799 w 1727545"/>
              <a:gd name="connsiteY5" fmla="*/ 996193 h 1827727"/>
              <a:gd name="connsiteX6" fmla="*/ 1629324 w 1727545"/>
              <a:gd name="connsiteY6" fmla="*/ 431043 h 1827727"/>
              <a:gd name="connsiteX7" fmla="*/ 997499 w 1727545"/>
              <a:gd name="connsiteY7" fmla="*/ 307218 h 1827727"/>
              <a:gd name="connsiteX8" fmla="*/ 810174 w 1727545"/>
              <a:gd name="connsiteY8" fmla="*/ 107193 h 1827727"/>
              <a:gd name="connsiteX9" fmla="*/ 137074 w 1727545"/>
              <a:gd name="connsiteY9" fmla="*/ 107193 h 1827727"/>
              <a:gd name="connsiteX0" fmla="*/ 137074 w 1727545"/>
              <a:gd name="connsiteY0" fmla="*/ 107193 h 1827727"/>
              <a:gd name="connsiteX1" fmla="*/ 3724 w 1727545"/>
              <a:gd name="connsiteY1" fmla="*/ 843793 h 1827727"/>
              <a:gd name="connsiteX2" fmla="*/ 118024 w 1727545"/>
              <a:gd name="connsiteY2" fmla="*/ 1681993 h 1827727"/>
              <a:gd name="connsiteX3" fmla="*/ 845099 w 1727545"/>
              <a:gd name="connsiteY3" fmla="*/ 1704218 h 1827727"/>
              <a:gd name="connsiteX4" fmla="*/ 1007024 w 1727545"/>
              <a:gd name="connsiteY4" fmla="*/ 1110493 h 1827727"/>
              <a:gd name="connsiteX5" fmla="*/ 1619799 w 1727545"/>
              <a:gd name="connsiteY5" fmla="*/ 996193 h 1827727"/>
              <a:gd name="connsiteX6" fmla="*/ 1629324 w 1727545"/>
              <a:gd name="connsiteY6" fmla="*/ 431043 h 1827727"/>
              <a:gd name="connsiteX7" fmla="*/ 984799 w 1727545"/>
              <a:gd name="connsiteY7" fmla="*/ 326268 h 1827727"/>
              <a:gd name="connsiteX8" fmla="*/ 810174 w 1727545"/>
              <a:gd name="connsiteY8" fmla="*/ 107193 h 1827727"/>
              <a:gd name="connsiteX9" fmla="*/ 137074 w 1727545"/>
              <a:gd name="connsiteY9" fmla="*/ 107193 h 1827727"/>
              <a:gd name="connsiteX0" fmla="*/ 137074 w 1726714"/>
              <a:gd name="connsiteY0" fmla="*/ 107193 h 1827727"/>
              <a:gd name="connsiteX1" fmla="*/ 3724 w 1726714"/>
              <a:gd name="connsiteY1" fmla="*/ 843793 h 1827727"/>
              <a:gd name="connsiteX2" fmla="*/ 118024 w 1726714"/>
              <a:gd name="connsiteY2" fmla="*/ 1681993 h 1827727"/>
              <a:gd name="connsiteX3" fmla="*/ 845099 w 1726714"/>
              <a:gd name="connsiteY3" fmla="*/ 1704218 h 1827727"/>
              <a:gd name="connsiteX4" fmla="*/ 1022899 w 1726714"/>
              <a:gd name="connsiteY4" fmla="*/ 1088268 h 1827727"/>
              <a:gd name="connsiteX5" fmla="*/ 1619799 w 1726714"/>
              <a:gd name="connsiteY5" fmla="*/ 996193 h 1827727"/>
              <a:gd name="connsiteX6" fmla="*/ 1629324 w 1726714"/>
              <a:gd name="connsiteY6" fmla="*/ 431043 h 1827727"/>
              <a:gd name="connsiteX7" fmla="*/ 984799 w 1726714"/>
              <a:gd name="connsiteY7" fmla="*/ 326268 h 1827727"/>
              <a:gd name="connsiteX8" fmla="*/ 810174 w 1726714"/>
              <a:gd name="connsiteY8" fmla="*/ 107193 h 1827727"/>
              <a:gd name="connsiteX9" fmla="*/ 137074 w 1726714"/>
              <a:gd name="connsiteY9" fmla="*/ 107193 h 1827727"/>
              <a:gd name="connsiteX0" fmla="*/ 137074 w 1743732"/>
              <a:gd name="connsiteY0" fmla="*/ 107193 h 1827727"/>
              <a:gd name="connsiteX1" fmla="*/ 3724 w 1743732"/>
              <a:gd name="connsiteY1" fmla="*/ 843793 h 1827727"/>
              <a:gd name="connsiteX2" fmla="*/ 118024 w 1743732"/>
              <a:gd name="connsiteY2" fmla="*/ 1681993 h 1827727"/>
              <a:gd name="connsiteX3" fmla="*/ 845099 w 1743732"/>
              <a:gd name="connsiteY3" fmla="*/ 1704218 h 1827727"/>
              <a:gd name="connsiteX4" fmla="*/ 1022899 w 1743732"/>
              <a:gd name="connsiteY4" fmla="*/ 1088268 h 1827727"/>
              <a:gd name="connsiteX5" fmla="*/ 1619799 w 1743732"/>
              <a:gd name="connsiteY5" fmla="*/ 996193 h 1827727"/>
              <a:gd name="connsiteX6" fmla="*/ 1629324 w 1743732"/>
              <a:gd name="connsiteY6" fmla="*/ 431043 h 1827727"/>
              <a:gd name="connsiteX7" fmla="*/ 984799 w 1743732"/>
              <a:gd name="connsiteY7" fmla="*/ 326268 h 1827727"/>
              <a:gd name="connsiteX8" fmla="*/ 810174 w 1743732"/>
              <a:gd name="connsiteY8" fmla="*/ 107193 h 1827727"/>
              <a:gd name="connsiteX9" fmla="*/ 137074 w 1743732"/>
              <a:gd name="connsiteY9" fmla="*/ 107193 h 1827727"/>
              <a:gd name="connsiteX0" fmla="*/ 137074 w 1746044"/>
              <a:gd name="connsiteY0" fmla="*/ 107193 h 1827727"/>
              <a:gd name="connsiteX1" fmla="*/ 3724 w 1746044"/>
              <a:gd name="connsiteY1" fmla="*/ 843793 h 1827727"/>
              <a:gd name="connsiteX2" fmla="*/ 118024 w 1746044"/>
              <a:gd name="connsiteY2" fmla="*/ 1681993 h 1827727"/>
              <a:gd name="connsiteX3" fmla="*/ 845099 w 1746044"/>
              <a:gd name="connsiteY3" fmla="*/ 1704218 h 1827727"/>
              <a:gd name="connsiteX4" fmla="*/ 1022899 w 1746044"/>
              <a:gd name="connsiteY4" fmla="*/ 1088268 h 1827727"/>
              <a:gd name="connsiteX5" fmla="*/ 1619799 w 1746044"/>
              <a:gd name="connsiteY5" fmla="*/ 996193 h 1827727"/>
              <a:gd name="connsiteX6" fmla="*/ 1629324 w 1746044"/>
              <a:gd name="connsiteY6" fmla="*/ 431043 h 1827727"/>
              <a:gd name="connsiteX7" fmla="*/ 984799 w 1746044"/>
              <a:gd name="connsiteY7" fmla="*/ 326268 h 1827727"/>
              <a:gd name="connsiteX8" fmla="*/ 810174 w 1746044"/>
              <a:gd name="connsiteY8" fmla="*/ 107193 h 1827727"/>
              <a:gd name="connsiteX9" fmla="*/ 137074 w 1746044"/>
              <a:gd name="connsiteY9" fmla="*/ 107193 h 1827727"/>
              <a:gd name="connsiteX0" fmla="*/ 137074 w 1727712"/>
              <a:gd name="connsiteY0" fmla="*/ 107193 h 1827727"/>
              <a:gd name="connsiteX1" fmla="*/ 3724 w 1727712"/>
              <a:gd name="connsiteY1" fmla="*/ 843793 h 1827727"/>
              <a:gd name="connsiteX2" fmla="*/ 118024 w 1727712"/>
              <a:gd name="connsiteY2" fmla="*/ 1681993 h 1827727"/>
              <a:gd name="connsiteX3" fmla="*/ 845099 w 1727712"/>
              <a:gd name="connsiteY3" fmla="*/ 1704218 h 1827727"/>
              <a:gd name="connsiteX4" fmla="*/ 1003849 w 1727712"/>
              <a:gd name="connsiteY4" fmla="*/ 1107318 h 1827727"/>
              <a:gd name="connsiteX5" fmla="*/ 1619799 w 1727712"/>
              <a:gd name="connsiteY5" fmla="*/ 996193 h 1827727"/>
              <a:gd name="connsiteX6" fmla="*/ 1629324 w 1727712"/>
              <a:gd name="connsiteY6" fmla="*/ 431043 h 1827727"/>
              <a:gd name="connsiteX7" fmla="*/ 984799 w 1727712"/>
              <a:gd name="connsiteY7" fmla="*/ 326268 h 1827727"/>
              <a:gd name="connsiteX8" fmla="*/ 810174 w 1727712"/>
              <a:gd name="connsiteY8" fmla="*/ 107193 h 1827727"/>
              <a:gd name="connsiteX9" fmla="*/ 137074 w 1727712"/>
              <a:gd name="connsiteY9" fmla="*/ 107193 h 1827727"/>
              <a:gd name="connsiteX0" fmla="*/ 137074 w 1739792"/>
              <a:gd name="connsiteY0" fmla="*/ 107193 h 1827727"/>
              <a:gd name="connsiteX1" fmla="*/ 3724 w 1739792"/>
              <a:gd name="connsiteY1" fmla="*/ 843793 h 1827727"/>
              <a:gd name="connsiteX2" fmla="*/ 118024 w 1739792"/>
              <a:gd name="connsiteY2" fmla="*/ 1681993 h 1827727"/>
              <a:gd name="connsiteX3" fmla="*/ 845099 w 1739792"/>
              <a:gd name="connsiteY3" fmla="*/ 1704218 h 1827727"/>
              <a:gd name="connsiteX4" fmla="*/ 1003849 w 1739792"/>
              <a:gd name="connsiteY4" fmla="*/ 1107318 h 1827727"/>
              <a:gd name="connsiteX5" fmla="*/ 1619799 w 1739792"/>
              <a:gd name="connsiteY5" fmla="*/ 996193 h 1827727"/>
              <a:gd name="connsiteX6" fmla="*/ 1629324 w 1739792"/>
              <a:gd name="connsiteY6" fmla="*/ 431043 h 1827727"/>
              <a:gd name="connsiteX7" fmla="*/ 984799 w 1739792"/>
              <a:gd name="connsiteY7" fmla="*/ 326268 h 1827727"/>
              <a:gd name="connsiteX8" fmla="*/ 810174 w 1739792"/>
              <a:gd name="connsiteY8" fmla="*/ 107193 h 1827727"/>
              <a:gd name="connsiteX9" fmla="*/ 137074 w 1739792"/>
              <a:gd name="connsiteY9" fmla="*/ 107193 h 1827727"/>
              <a:gd name="connsiteX0" fmla="*/ 137074 w 1739792"/>
              <a:gd name="connsiteY0" fmla="*/ 107193 h 1827727"/>
              <a:gd name="connsiteX1" fmla="*/ 3724 w 1739792"/>
              <a:gd name="connsiteY1" fmla="*/ 843793 h 1827727"/>
              <a:gd name="connsiteX2" fmla="*/ 118024 w 1739792"/>
              <a:gd name="connsiteY2" fmla="*/ 1681993 h 1827727"/>
              <a:gd name="connsiteX3" fmla="*/ 845099 w 1739792"/>
              <a:gd name="connsiteY3" fmla="*/ 1704218 h 1827727"/>
              <a:gd name="connsiteX4" fmla="*/ 1003849 w 1739792"/>
              <a:gd name="connsiteY4" fmla="*/ 1107318 h 1827727"/>
              <a:gd name="connsiteX5" fmla="*/ 1619799 w 1739792"/>
              <a:gd name="connsiteY5" fmla="*/ 996193 h 1827727"/>
              <a:gd name="connsiteX6" fmla="*/ 1629324 w 1739792"/>
              <a:gd name="connsiteY6" fmla="*/ 431043 h 1827727"/>
              <a:gd name="connsiteX7" fmla="*/ 984799 w 1739792"/>
              <a:gd name="connsiteY7" fmla="*/ 326268 h 1827727"/>
              <a:gd name="connsiteX8" fmla="*/ 810174 w 1739792"/>
              <a:gd name="connsiteY8" fmla="*/ 107193 h 1827727"/>
              <a:gd name="connsiteX9" fmla="*/ 137074 w 1739792"/>
              <a:gd name="connsiteY9" fmla="*/ 107193 h 1827727"/>
              <a:gd name="connsiteX0" fmla="*/ 137074 w 1739792"/>
              <a:gd name="connsiteY0" fmla="*/ 107193 h 1827727"/>
              <a:gd name="connsiteX1" fmla="*/ 3724 w 1739792"/>
              <a:gd name="connsiteY1" fmla="*/ 843793 h 1827727"/>
              <a:gd name="connsiteX2" fmla="*/ 118024 w 1739792"/>
              <a:gd name="connsiteY2" fmla="*/ 1681993 h 1827727"/>
              <a:gd name="connsiteX3" fmla="*/ 845099 w 1739792"/>
              <a:gd name="connsiteY3" fmla="*/ 1704218 h 1827727"/>
              <a:gd name="connsiteX4" fmla="*/ 1003849 w 1739792"/>
              <a:gd name="connsiteY4" fmla="*/ 1107318 h 1827727"/>
              <a:gd name="connsiteX5" fmla="*/ 1619799 w 1739792"/>
              <a:gd name="connsiteY5" fmla="*/ 996193 h 1827727"/>
              <a:gd name="connsiteX6" fmla="*/ 1629324 w 1739792"/>
              <a:gd name="connsiteY6" fmla="*/ 421518 h 1827727"/>
              <a:gd name="connsiteX7" fmla="*/ 984799 w 1739792"/>
              <a:gd name="connsiteY7" fmla="*/ 326268 h 1827727"/>
              <a:gd name="connsiteX8" fmla="*/ 810174 w 1739792"/>
              <a:gd name="connsiteY8" fmla="*/ 107193 h 1827727"/>
              <a:gd name="connsiteX9" fmla="*/ 137074 w 1739792"/>
              <a:gd name="connsiteY9" fmla="*/ 107193 h 1827727"/>
              <a:gd name="connsiteX0" fmla="*/ 137074 w 1739792"/>
              <a:gd name="connsiteY0" fmla="*/ 107193 h 1827727"/>
              <a:gd name="connsiteX1" fmla="*/ 3724 w 1739792"/>
              <a:gd name="connsiteY1" fmla="*/ 843793 h 1827727"/>
              <a:gd name="connsiteX2" fmla="*/ 118024 w 1739792"/>
              <a:gd name="connsiteY2" fmla="*/ 1681993 h 1827727"/>
              <a:gd name="connsiteX3" fmla="*/ 845099 w 1739792"/>
              <a:gd name="connsiteY3" fmla="*/ 1704218 h 1827727"/>
              <a:gd name="connsiteX4" fmla="*/ 1003849 w 1739792"/>
              <a:gd name="connsiteY4" fmla="*/ 1107318 h 1827727"/>
              <a:gd name="connsiteX5" fmla="*/ 1619799 w 1739792"/>
              <a:gd name="connsiteY5" fmla="*/ 996193 h 1827727"/>
              <a:gd name="connsiteX6" fmla="*/ 1629324 w 1739792"/>
              <a:gd name="connsiteY6" fmla="*/ 421518 h 1827727"/>
              <a:gd name="connsiteX7" fmla="*/ 987974 w 1739792"/>
              <a:gd name="connsiteY7" fmla="*/ 310393 h 1827727"/>
              <a:gd name="connsiteX8" fmla="*/ 810174 w 1739792"/>
              <a:gd name="connsiteY8" fmla="*/ 107193 h 1827727"/>
              <a:gd name="connsiteX9" fmla="*/ 137074 w 1739792"/>
              <a:gd name="connsiteY9" fmla="*/ 107193 h 1827727"/>
              <a:gd name="connsiteX0" fmla="*/ 137074 w 1739792"/>
              <a:gd name="connsiteY0" fmla="*/ 107193 h 1827727"/>
              <a:gd name="connsiteX1" fmla="*/ 3724 w 1739792"/>
              <a:gd name="connsiteY1" fmla="*/ 843793 h 1827727"/>
              <a:gd name="connsiteX2" fmla="*/ 118024 w 1739792"/>
              <a:gd name="connsiteY2" fmla="*/ 1681993 h 1827727"/>
              <a:gd name="connsiteX3" fmla="*/ 845099 w 1739792"/>
              <a:gd name="connsiteY3" fmla="*/ 1704218 h 1827727"/>
              <a:gd name="connsiteX4" fmla="*/ 1003849 w 1739792"/>
              <a:gd name="connsiteY4" fmla="*/ 1107318 h 1827727"/>
              <a:gd name="connsiteX5" fmla="*/ 1619799 w 1739792"/>
              <a:gd name="connsiteY5" fmla="*/ 996193 h 1827727"/>
              <a:gd name="connsiteX6" fmla="*/ 1629324 w 1739792"/>
              <a:gd name="connsiteY6" fmla="*/ 421518 h 1827727"/>
              <a:gd name="connsiteX7" fmla="*/ 987974 w 1739792"/>
              <a:gd name="connsiteY7" fmla="*/ 310393 h 1827727"/>
              <a:gd name="connsiteX8" fmla="*/ 810174 w 1739792"/>
              <a:gd name="connsiteY8" fmla="*/ 107193 h 1827727"/>
              <a:gd name="connsiteX9" fmla="*/ 137074 w 1739792"/>
              <a:gd name="connsiteY9" fmla="*/ 107193 h 1827727"/>
              <a:gd name="connsiteX0" fmla="*/ 137074 w 1739792"/>
              <a:gd name="connsiteY0" fmla="*/ 107193 h 1827727"/>
              <a:gd name="connsiteX1" fmla="*/ 3724 w 1739792"/>
              <a:gd name="connsiteY1" fmla="*/ 843793 h 1827727"/>
              <a:gd name="connsiteX2" fmla="*/ 118024 w 1739792"/>
              <a:gd name="connsiteY2" fmla="*/ 1681993 h 1827727"/>
              <a:gd name="connsiteX3" fmla="*/ 845099 w 1739792"/>
              <a:gd name="connsiteY3" fmla="*/ 1704218 h 1827727"/>
              <a:gd name="connsiteX4" fmla="*/ 1003849 w 1739792"/>
              <a:gd name="connsiteY4" fmla="*/ 1107318 h 1827727"/>
              <a:gd name="connsiteX5" fmla="*/ 1619799 w 1739792"/>
              <a:gd name="connsiteY5" fmla="*/ 996193 h 1827727"/>
              <a:gd name="connsiteX6" fmla="*/ 1629324 w 1739792"/>
              <a:gd name="connsiteY6" fmla="*/ 421518 h 1827727"/>
              <a:gd name="connsiteX7" fmla="*/ 987974 w 1739792"/>
              <a:gd name="connsiteY7" fmla="*/ 310393 h 1827727"/>
              <a:gd name="connsiteX8" fmla="*/ 810174 w 1739792"/>
              <a:gd name="connsiteY8" fmla="*/ 107193 h 1827727"/>
              <a:gd name="connsiteX9" fmla="*/ 137074 w 1739792"/>
              <a:gd name="connsiteY9" fmla="*/ 107193 h 1827727"/>
              <a:gd name="connsiteX0" fmla="*/ 137074 w 1739792"/>
              <a:gd name="connsiteY0" fmla="*/ 107193 h 1827727"/>
              <a:gd name="connsiteX1" fmla="*/ 3724 w 1739792"/>
              <a:gd name="connsiteY1" fmla="*/ 843793 h 1827727"/>
              <a:gd name="connsiteX2" fmla="*/ 118024 w 1739792"/>
              <a:gd name="connsiteY2" fmla="*/ 1681993 h 1827727"/>
              <a:gd name="connsiteX3" fmla="*/ 845099 w 1739792"/>
              <a:gd name="connsiteY3" fmla="*/ 1704218 h 1827727"/>
              <a:gd name="connsiteX4" fmla="*/ 1003849 w 1739792"/>
              <a:gd name="connsiteY4" fmla="*/ 1107318 h 1827727"/>
              <a:gd name="connsiteX5" fmla="*/ 1619799 w 1739792"/>
              <a:gd name="connsiteY5" fmla="*/ 996193 h 1827727"/>
              <a:gd name="connsiteX6" fmla="*/ 1629324 w 1739792"/>
              <a:gd name="connsiteY6" fmla="*/ 421518 h 1827727"/>
              <a:gd name="connsiteX7" fmla="*/ 987974 w 1739792"/>
              <a:gd name="connsiteY7" fmla="*/ 310393 h 1827727"/>
              <a:gd name="connsiteX8" fmla="*/ 810174 w 1739792"/>
              <a:gd name="connsiteY8" fmla="*/ 107193 h 1827727"/>
              <a:gd name="connsiteX9" fmla="*/ 137074 w 1739792"/>
              <a:gd name="connsiteY9" fmla="*/ 107193 h 1827727"/>
              <a:gd name="connsiteX0" fmla="*/ 137074 w 1739792"/>
              <a:gd name="connsiteY0" fmla="*/ 107193 h 1827727"/>
              <a:gd name="connsiteX1" fmla="*/ 3724 w 1739792"/>
              <a:gd name="connsiteY1" fmla="*/ 843793 h 1827727"/>
              <a:gd name="connsiteX2" fmla="*/ 118024 w 1739792"/>
              <a:gd name="connsiteY2" fmla="*/ 1681993 h 1827727"/>
              <a:gd name="connsiteX3" fmla="*/ 845099 w 1739792"/>
              <a:gd name="connsiteY3" fmla="*/ 1704218 h 1827727"/>
              <a:gd name="connsiteX4" fmla="*/ 1003849 w 1739792"/>
              <a:gd name="connsiteY4" fmla="*/ 1107318 h 1827727"/>
              <a:gd name="connsiteX5" fmla="*/ 1619799 w 1739792"/>
              <a:gd name="connsiteY5" fmla="*/ 996193 h 1827727"/>
              <a:gd name="connsiteX6" fmla="*/ 1629324 w 1739792"/>
              <a:gd name="connsiteY6" fmla="*/ 421518 h 1827727"/>
              <a:gd name="connsiteX7" fmla="*/ 987974 w 1739792"/>
              <a:gd name="connsiteY7" fmla="*/ 310393 h 1827727"/>
              <a:gd name="connsiteX8" fmla="*/ 810174 w 1739792"/>
              <a:gd name="connsiteY8" fmla="*/ 107193 h 1827727"/>
              <a:gd name="connsiteX9" fmla="*/ 137074 w 1739792"/>
              <a:gd name="connsiteY9" fmla="*/ 107193 h 1827727"/>
              <a:gd name="connsiteX0" fmla="*/ 137074 w 1739792"/>
              <a:gd name="connsiteY0" fmla="*/ 107193 h 1827727"/>
              <a:gd name="connsiteX1" fmla="*/ 3724 w 1739792"/>
              <a:gd name="connsiteY1" fmla="*/ 843793 h 1827727"/>
              <a:gd name="connsiteX2" fmla="*/ 118024 w 1739792"/>
              <a:gd name="connsiteY2" fmla="*/ 1681993 h 1827727"/>
              <a:gd name="connsiteX3" fmla="*/ 845099 w 1739792"/>
              <a:gd name="connsiteY3" fmla="*/ 1704218 h 1827727"/>
              <a:gd name="connsiteX4" fmla="*/ 1003849 w 1739792"/>
              <a:gd name="connsiteY4" fmla="*/ 1107318 h 1827727"/>
              <a:gd name="connsiteX5" fmla="*/ 1619799 w 1739792"/>
              <a:gd name="connsiteY5" fmla="*/ 996193 h 1827727"/>
              <a:gd name="connsiteX6" fmla="*/ 1629324 w 1739792"/>
              <a:gd name="connsiteY6" fmla="*/ 421518 h 1827727"/>
              <a:gd name="connsiteX7" fmla="*/ 987974 w 1739792"/>
              <a:gd name="connsiteY7" fmla="*/ 310393 h 1827727"/>
              <a:gd name="connsiteX8" fmla="*/ 810174 w 1739792"/>
              <a:gd name="connsiteY8" fmla="*/ 107193 h 1827727"/>
              <a:gd name="connsiteX9" fmla="*/ 137074 w 1739792"/>
              <a:gd name="connsiteY9" fmla="*/ 107193 h 1827727"/>
              <a:gd name="connsiteX0" fmla="*/ 137074 w 1739792"/>
              <a:gd name="connsiteY0" fmla="*/ 107193 h 1827727"/>
              <a:gd name="connsiteX1" fmla="*/ 3724 w 1739792"/>
              <a:gd name="connsiteY1" fmla="*/ 843793 h 1827727"/>
              <a:gd name="connsiteX2" fmla="*/ 118024 w 1739792"/>
              <a:gd name="connsiteY2" fmla="*/ 1681993 h 1827727"/>
              <a:gd name="connsiteX3" fmla="*/ 845099 w 1739792"/>
              <a:gd name="connsiteY3" fmla="*/ 1704218 h 1827727"/>
              <a:gd name="connsiteX4" fmla="*/ 1003849 w 1739792"/>
              <a:gd name="connsiteY4" fmla="*/ 1107318 h 1827727"/>
              <a:gd name="connsiteX5" fmla="*/ 1619799 w 1739792"/>
              <a:gd name="connsiteY5" fmla="*/ 996193 h 1827727"/>
              <a:gd name="connsiteX6" fmla="*/ 1629324 w 1739792"/>
              <a:gd name="connsiteY6" fmla="*/ 421518 h 1827727"/>
              <a:gd name="connsiteX7" fmla="*/ 987974 w 1739792"/>
              <a:gd name="connsiteY7" fmla="*/ 310393 h 1827727"/>
              <a:gd name="connsiteX8" fmla="*/ 810174 w 1739792"/>
              <a:gd name="connsiteY8" fmla="*/ 107193 h 1827727"/>
              <a:gd name="connsiteX9" fmla="*/ 137074 w 1739792"/>
              <a:gd name="connsiteY9" fmla="*/ 107193 h 1827727"/>
              <a:gd name="connsiteX0" fmla="*/ 137074 w 1739792"/>
              <a:gd name="connsiteY0" fmla="*/ 107193 h 1827727"/>
              <a:gd name="connsiteX1" fmla="*/ 3724 w 1739792"/>
              <a:gd name="connsiteY1" fmla="*/ 843793 h 1827727"/>
              <a:gd name="connsiteX2" fmla="*/ 118024 w 1739792"/>
              <a:gd name="connsiteY2" fmla="*/ 1681993 h 1827727"/>
              <a:gd name="connsiteX3" fmla="*/ 845099 w 1739792"/>
              <a:gd name="connsiteY3" fmla="*/ 1704218 h 1827727"/>
              <a:gd name="connsiteX4" fmla="*/ 1003849 w 1739792"/>
              <a:gd name="connsiteY4" fmla="*/ 1107318 h 1827727"/>
              <a:gd name="connsiteX5" fmla="*/ 1619799 w 1739792"/>
              <a:gd name="connsiteY5" fmla="*/ 996193 h 1827727"/>
              <a:gd name="connsiteX6" fmla="*/ 1629324 w 1739792"/>
              <a:gd name="connsiteY6" fmla="*/ 421518 h 1827727"/>
              <a:gd name="connsiteX7" fmla="*/ 981624 w 1739792"/>
              <a:gd name="connsiteY7" fmla="*/ 323093 h 1827727"/>
              <a:gd name="connsiteX8" fmla="*/ 810174 w 1739792"/>
              <a:gd name="connsiteY8" fmla="*/ 107193 h 1827727"/>
              <a:gd name="connsiteX9" fmla="*/ 137074 w 1739792"/>
              <a:gd name="connsiteY9" fmla="*/ 107193 h 1827727"/>
              <a:gd name="connsiteX0" fmla="*/ 137074 w 1739792"/>
              <a:gd name="connsiteY0" fmla="*/ 117453 h 1837987"/>
              <a:gd name="connsiteX1" fmla="*/ 3724 w 1739792"/>
              <a:gd name="connsiteY1" fmla="*/ 854053 h 1837987"/>
              <a:gd name="connsiteX2" fmla="*/ 118024 w 1739792"/>
              <a:gd name="connsiteY2" fmla="*/ 1692253 h 1837987"/>
              <a:gd name="connsiteX3" fmla="*/ 845099 w 1739792"/>
              <a:gd name="connsiteY3" fmla="*/ 1714478 h 1837987"/>
              <a:gd name="connsiteX4" fmla="*/ 1003849 w 1739792"/>
              <a:gd name="connsiteY4" fmla="*/ 1117578 h 1837987"/>
              <a:gd name="connsiteX5" fmla="*/ 1619799 w 1739792"/>
              <a:gd name="connsiteY5" fmla="*/ 1006453 h 1837987"/>
              <a:gd name="connsiteX6" fmla="*/ 1629324 w 1739792"/>
              <a:gd name="connsiteY6" fmla="*/ 431778 h 1837987"/>
              <a:gd name="connsiteX7" fmla="*/ 981624 w 1739792"/>
              <a:gd name="connsiteY7" fmla="*/ 333353 h 1837987"/>
              <a:gd name="connsiteX8" fmla="*/ 781599 w 1739792"/>
              <a:gd name="connsiteY8" fmla="*/ 98403 h 1837987"/>
              <a:gd name="connsiteX9" fmla="*/ 137074 w 1739792"/>
              <a:gd name="connsiteY9" fmla="*/ 117453 h 1837987"/>
              <a:gd name="connsiteX0" fmla="*/ 137074 w 1739792"/>
              <a:gd name="connsiteY0" fmla="*/ 126707 h 1847241"/>
              <a:gd name="connsiteX1" fmla="*/ 3724 w 1739792"/>
              <a:gd name="connsiteY1" fmla="*/ 863307 h 1847241"/>
              <a:gd name="connsiteX2" fmla="*/ 118024 w 1739792"/>
              <a:gd name="connsiteY2" fmla="*/ 1701507 h 1847241"/>
              <a:gd name="connsiteX3" fmla="*/ 845099 w 1739792"/>
              <a:gd name="connsiteY3" fmla="*/ 1723732 h 1847241"/>
              <a:gd name="connsiteX4" fmla="*/ 1003849 w 1739792"/>
              <a:gd name="connsiteY4" fmla="*/ 1126832 h 1847241"/>
              <a:gd name="connsiteX5" fmla="*/ 1619799 w 1739792"/>
              <a:gd name="connsiteY5" fmla="*/ 1015707 h 1847241"/>
              <a:gd name="connsiteX6" fmla="*/ 1629324 w 1739792"/>
              <a:gd name="connsiteY6" fmla="*/ 441032 h 1847241"/>
              <a:gd name="connsiteX7" fmla="*/ 981624 w 1739792"/>
              <a:gd name="connsiteY7" fmla="*/ 342607 h 1847241"/>
              <a:gd name="connsiteX8" fmla="*/ 797474 w 1739792"/>
              <a:gd name="connsiteY8" fmla="*/ 91782 h 1847241"/>
              <a:gd name="connsiteX9" fmla="*/ 137074 w 1739792"/>
              <a:gd name="connsiteY9" fmla="*/ 126707 h 1847241"/>
              <a:gd name="connsiteX0" fmla="*/ 137074 w 1739792"/>
              <a:gd name="connsiteY0" fmla="*/ 126707 h 1847241"/>
              <a:gd name="connsiteX1" fmla="*/ 3724 w 1739792"/>
              <a:gd name="connsiteY1" fmla="*/ 863307 h 1847241"/>
              <a:gd name="connsiteX2" fmla="*/ 118024 w 1739792"/>
              <a:gd name="connsiteY2" fmla="*/ 1701507 h 1847241"/>
              <a:gd name="connsiteX3" fmla="*/ 845099 w 1739792"/>
              <a:gd name="connsiteY3" fmla="*/ 1723732 h 1847241"/>
              <a:gd name="connsiteX4" fmla="*/ 1003849 w 1739792"/>
              <a:gd name="connsiteY4" fmla="*/ 1126832 h 1847241"/>
              <a:gd name="connsiteX5" fmla="*/ 1619799 w 1739792"/>
              <a:gd name="connsiteY5" fmla="*/ 1015707 h 1847241"/>
              <a:gd name="connsiteX6" fmla="*/ 1629324 w 1739792"/>
              <a:gd name="connsiteY6" fmla="*/ 441032 h 1847241"/>
              <a:gd name="connsiteX7" fmla="*/ 981624 w 1739792"/>
              <a:gd name="connsiteY7" fmla="*/ 342607 h 1847241"/>
              <a:gd name="connsiteX8" fmla="*/ 797474 w 1739792"/>
              <a:gd name="connsiteY8" fmla="*/ 91782 h 1847241"/>
              <a:gd name="connsiteX9" fmla="*/ 137074 w 1739792"/>
              <a:gd name="connsiteY9" fmla="*/ 126707 h 1847241"/>
              <a:gd name="connsiteX0" fmla="*/ 137074 w 1739792"/>
              <a:gd name="connsiteY0" fmla="*/ 115679 h 1836213"/>
              <a:gd name="connsiteX1" fmla="*/ 3724 w 1739792"/>
              <a:gd name="connsiteY1" fmla="*/ 852279 h 1836213"/>
              <a:gd name="connsiteX2" fmla="*/ 118024 w 1739792"/>
              <a:gd name="connsiteY2" fmla="*/ 1690479 h 1836213"/>
              <a:gd name="connsiteX3" fmla="*/ 845099 w 1739792"/>
              <a:gd name="connsiteY3" fmla="*/ 1712704 h 1836213"/>
              <a:gd name="connsiteX4" fmla="*/ 1003849 w 1739792"/>
              <a:gd name="connsiteY4" fmla="*/ 1115804 h 1836213"/>
              <a:gd name="connsiteX5" fmla="*/ 1619799 w 1739792"/>
              <a:gd name="connsiteY5" fmla="*/ 1004679 h 1836213"/>
              <a:gd name="connsiteX6" fmla="*/ 1629324 w 1739792"/>
              <a:gd name="connsiteY6" fmla="*/ 430004 h 1836213"/>
              <a:gd name="connsiteX7" fmla="*/ 981624 w 1739792"/>
              <a:gd name="connsiteY7" fmla="*/ 331579 h 1836213"/>
              <a:gd name="connsiteX8" fmla="*/ 797474 w 1739792"/>
              <a:gd name="connsiteY8" fmla="*/ 99804 h 1836213"/>
              <a:gd name="connsiteX9" fmla="*/ 137074 w 1739792"/>
              <a:gd name="connsiteY9" fmla="*/ 115679 h 1836213"/>
              <a:gd name="connsiteX0" fmla="*/ 137074 w 1739792"/>
              <a:gd name="connsiteY0" fmla="*/ 115679 h 1836213"/>
              <a:gd name="connsiteX1" fmla="*/ 3724 w 1739792"/>
              <a:gd name="connsiteY1" fmla="*/ 852279 h 1836213"/>
              <a:gd name="connsiteX2" fmla="*/ 118024 w 1739792"/>
              <a:gd name="connsiteY2" fmla="*/ 1690479 h 1836213"/>
              <a:gd name="connsiteX3" fmla="*/ 845099 w 1739792"/>
              <a:gd name="connsiteY3" fmla="*/ 1712704 h 1836213"/>
              <a:gd name="connsiteX4" fmla="*/ 1003849 w 1739792"/>
              <a:gd name="connsiteY4" fmla="*/ 1115804 h 1836213"/>
              <a:gd name="connsiteX5" fmla="*/ 1619799 w 1739792"/>
              <a:gd name="connsiteY5" fmla="*/ 1004679 h 1836213"/>
              <a:gd name="connsiteX6" fmla="*/ 1629324 w 1739792"/>
              <a:gd name="connsiteY6" fmla="*/ 430004 h 1836213"/>
              <a:gd name="connsiteX7" fmla="*/ 981624 w 1739792"/>
              <a:gd name="connsiteY7" fmla="*/ 331579 h 1836213"/>
              <a:gd name="connsiteX8" fmla="*/ 797474 w 1739792"/>
              <a:gd name="connsiteY8" fmla="*/ 99804 h 1836213"/>
              <a:gd name="connsiteX9" fmla="*/ 137074 w 1739792"/>
              <a:gd name="connsiteY9" fmla="*/ 115679 h 1836213"/>
              <a:gd name="connsiteX0" fmla="*/ 137074 w 1739792"/>
              <a:gd name="connsiteY0" fmla="*/ 115679 h 1852476"/>
              <a:gd name="connsiteX1" fmla="*/ 3724 w 1739792"/>
              <a:gd name="connsiteY1" fmla="*/ 852279 h 1852476"/>
              <a:gd name="connsiteX2" fmla="*/ 118024 w 1739792"/>
              <a:gd name="connsiteY2" fmla="*/ 1690479 h 1852476"/>
              <a:gd name="connsiteX3" fmla="*/ 826992 w 1739792"/>
              <a:gd name="connsiteY3" fmla="*/ 1739864 h 1852476"/>
              <a:gd name="connsiteX4" fmla="*/ 1003849 w 1739792"/>
              <a:gd name="connsiteY4" fmla="*/ 1115804 h 1852476"/>
              <a:gd name="connsiteX5" fmla="*/ 1619799 w 1739792"/>
              <a:gd name="connsiteY5" fmla="*/ 1004679 h 1852476"/>
              <a:gd name="connsiteX6" fmla="*/ 1629324 w 1739792"/>
              <a:gd name="connsiteY6" fmla="*/ 430004 h 1852476"/>
              <a:gd name="connsiteX7" fmla="*/ 981624 w 1739792"/>
              <a:gd name="connsiteY7" fmla="*/ 331579 h 1852476"/>
              <a:gd name="connsiteX8" fmla="*/ 797474 w 1739792"/>
              <a:gd name="connsiteY8" fmla="*/ 99804 h 1852476"/>
              <a:gd name="connsiteX9" fmla="*/ 137074 w 1739792"/>
              <a:gd name="connsiteY9" fmla="*/ 115679 h 1852476"/>
              <a:gd name="connsiteX0" fmla="*/ 137074 w 1739792"/>
              <a:gd name="connsiteY0" fmla="*/ 115679 h 1852476"/>
              <a:gd name="connsiteX1" fmla="*/ 3724 w 1739792"/>
              <a:gd name="connsiteY1" fmla="*/ 852279 h 1852476"/>
              <a:gd name="connsiteX2" fmla="*/ 118024 w 1739792"/>
              <a:gd name="connsiteY2" fmla="*/ 1690479 h 1852476"/>
              <a:gd name="connsiteX3" fmla="*/ 826992 w 1739792"/>
              <a:gd name="connsiteY3" fmla="*/ 1739864 h 1852476"/>
              <a:gd name="connsiteX4" fmla="*/ 1003849 w 1739792"/>
              <a:gd name="connsiteY4" fmla="*/ 1115804 h 1852476"/>
              <a:gd name="connsiteX5" fmla="*/ 1619799 w 1739792"/>
              <a:gd name="connsiteY5" fmla="*/ 1004679 h 1852476"/>
              <a:gd name="connsiteX6" fmla="*/ 1629324 w 1739792"/>
              <a:gd name="connsiteY6" fmla="*/ 430004 h 1852476"/>
              <a:gd name="connsiteX7" fmla="*/ 981624 w 1739792"/>
              <a:gd name="connsiteY7" fmla="*/ 331579 h 1852476"/>
              <a:gd name="connsiteX8" fmla="*/ 797474 w 1739792"/>
              <a:gd name="connsiteY8" fmla="*/ 99804 h 1852476"/>
              <a:gd name="connsiteX9" fmla="*/ 137074 w 1739792"/>
              <a:gd name="connsiteY9" fmla="*/ 115679 h 1852476"/>
              <a:gd name="connsiteX0" fmla="*/ 137074 w 1739792"/>
              <a:gd name="connsiteY0" fmla="*/ 115679 h 1852476"/>
              <a:gd name="connsiteX1" fmla="*/ 3724 w 1739792"/>
              <a:gd name="connsiteY1" fmla="*/ 852279 h 1852476"/>
              <a:gd name="connsiteX2" fmla="*/ 118024 w 1739792"/>
              <a:gd name="connsiteY2" fmla="*/ 1690479 h 1852476"/>
              <a:gd name="connsiteX3" fmla="*/ 826992 w 1739792"/>
              <a:gd name="connsiteY3" fmla="*/ 1739864 h 1852476"/>
              <a:gd name="connsiteX4" fmla="*/ 1003849 w 1739792"/>
              <a:gd name="connsiteY4" fmla="*/ 1115804 h 1852476"/>
              <a:gd name="connsiteX5" fmla="*/ 1619799 w 1739792"/>
              <a:gd name="connsiteY5" fmla="*/ 1004679 h 1852476"/>
              <a:gd name="connsiteX6" fmla="*/ 1629324 w 1739792"/>
              <a:gd name="connsiteY6" fmla="*/ 430004 h 1852476"/>
              <a:gd name="connsiteX7" fmla="*/ 981624 w 1739792"/>
              <a:gd name="connsiteY7" fmla="*/ 331579 h 1852476"/>
              <a:gd name="connsiteX8" fmla="*/ 797474 w 1739792"/>
              <a:gd name="connsiteY8" fmla="*/ 99804 h 1852476"/>
              <a:gd name="connsiteX9" fmla="*/ 137074 w 1739792"/>
              <a:gd name="connsiteY9" fmla="*/ 115679 h 1852476"/>
              <a:gd name="connsiteX0" fmla="*/ 137074 w 1739792"/>
              <a:gd name="connsiteY0" fmla="*/ 120806 h 1857603"/>
              <a:gd name="connsiteX1" fmla="*/ 3724 w 1739792"/>
              <a:gd name="connsiteY1" fmla="*/ 857406 h 1857603"/>
              <a:gd name="connsiteX2" fmla="*/ 118024 w 1739792"/>
              <a:gd name="connsiteY2" fmla="*/ 1695606 h 1857603"/>
              <a:gd name="connsiteX3" fmla="*/ 826992 w 1739792"/>
              <a:gd name="connsiteY3" fmla="*/ 1744991 h 1857603"/>
              <a:gd name="connsiteX4" fmla="*/ 1003849 w 1739792"/>
              <a:gd name="connsiteY4" fmla="*/ 1120931 h 1857603"/>
              <a:gd name="connsiteX5" fmla="*/ 1619799 w 1739792"/>
              <a:gd name="connsiteY5" fmla="*/ 1009806 h 1857603"/>
              <a:gd name="connsiteX6" fmla="*/ 1629324 w 1739792"/>
              <a:gd name="connsiteY6" fmla="*/ 435131 h 1857603"/>
              <a:gd name="connsiteX7" fmla="*/ 981624 w 1739792"/>
              <a:gd name="connsiteY7" fmla="*/ 336706 h 1857603"/>
              <a:gd name="connsiteX8" fmla="*/ 770313 w 1739792"/>
              <a:gd name="connsiteY8" fmla="*/ 95878 h 1857603"/>
              <a:gd name="connsiteX9" fmla="*/ 137074 w 1739792"/>
              <a:gd name="connsiteY9" fmla="*/ 120806 h 1857603"/>
              <a:gd name="connsiteX0" fmla="*/ 137074 w 1739792"/>
              <a:gd name="connsiteY0" fmla="*/ 120806 h 1857603"/>
              <a:gd name="connsiteX1" fmla="*/ 3724 w 1739792"/>
              <a:gd name="connsiteY1" fmla="*/ 857406 h 1857603"/>
              <a:gd name="connsiteX2" fmla="*/ 118024 w 1739792"/>
              <a:gd name="connsiteY2" fmla="*/ 1695606 h 1857603"/>
              <a:gd name="connsiteX3" fmla="*/ 826992 w 1739792"/>
              <a:gd name="connsiteY3" fmla="*/ 1744991 h 1857603"/>
              <a:gd name="connsiteX4" fmla="*/ 1003849 w 1739792"/>
              <a:gd name="connsiteY4" fmla="*/ 1120931 h 1857603"/>
              <a:gd name="connsiteX5" fmla="*/ 1619799 w 1739792"/>
              <a:gd name="connsiteY5" fmla="*/ 1009806 h 1857603"/>
              <a:gd name="connsiteX6" fmla="*/ 1629324 w 1739792"/>
              <a:gd name="connsiteY6" fmla="*/ 435131 h 1857603"/>
              <a:gd name="connsiteX7" fmla="*/ 954463 w 1739792"/>
              <a:gd name="connsiteY7" fmla="*/ 354813 h 1857603"/>
              <a:gd name="connsiteX8" fmla="*/ 770313 w 1739792"/>
              <a:gd name="connsiteY8" fmla="*/ 95878 h 1857603"/>
              <a:gd name="connsiteX9" fmla="*/ 137074 w 1739792"/>
              <a:gd name="connsiteY9" fmla="*/ 120806 h 1857603"/>
              <a:gd name="connsiteX0" fmla="*/ 137074 w 1778659"/>
              <a:gd name="connsiteY0" fmla="*/ 120806 h 1857603"/>
              <a:gd name="connsiteX1" fmla="*/ 3724 w 1778659"/>
              <a:gd name="connsiteY1" fmla="*/ 857406 h 1857603"/>
              <a:gd name="connsiteX2" fmla="*/ 118024 w 1778659"/>
              <a:gd name="connsiteY2" fmla="*/ 1695606 h 1857603"/>
              <a:gd name="connsiteX3" fmla="*/ 826992 w 1778659"/>
              <a:gd name="connsiteY3" fmla="*/ 1744991 h 1857603"/>
              <a:gd name="connsiteX4" fmla="*/ 1003849 w 1778659"/>
              <a:gd name="connsiteY4" fmla="*/ 1120931 h 1857603"/>
              <a:gd name="connsiteX5" fmla="*/ 1619799 w 1778659"/>
              <a:gd name="connsiteY5" fmla="*/ 1009806 h 1857603"/>
              <a:gd name="connsiteX6" fmla="*/ 1683645 w 1778659"/>
              <a:gd name="connsiteY6" fmla="*/ 453238 h 1857603"/>
              <a:gd name="connsiteX7" fmla="*/ 954463 w 1778659"/>
              <a:gd name="connsiteY7" fmla="*/ 354813 h 1857603"/>
              <a:gd name="connsiteX8" fmla="*/ 770313 w 1778659"/>
              <a:gd name="connsiteY8" fmla="*/ 95878 h 1857603"/>
              <a:gd name="connsiteX9" fmla="*/ 137074 w 1778659"/>
              <a:gd name="connsiteY9" fmla="*/ 120806 h 1857603"/>
              <a:gd name="connsiteX0" fmla="*/ 137074 w 1752283"/>
              <a:gd name="connsiteY0" fmla="*/ 120806 h 1857603"/>
              <a:gd name="connsiteX1" fmla="*/ 3724 w 1752283"/>
              <a:gd name="connsiteY1" fmla="*/ 857406 h 1857603"/>
              <a:gd name="connsiteX2" fmla="*/ 118024 w 1752283"/>
              <a:gd name="connsiteY2" fmla="*/ 1695606 h 1857603"/>
              <a:gd name="connsiteX3" fmla="*/ 826992 w 1752283"/>
              <a:gd name="connsiteY3" fmla="*/ 1744991 h 1857603"/>
              <a:gd name="connsiteX4" fmla="*/ 1003849 w 1752283"/>
              <a:gd name="connsiteY4" fmla="*/ 1120931 h 1857603"/>
              <a:gd name="connsiteX5" fmla="*/ 1619799 w 1752283"/>
              <a:gd name="connsiteY5" fmla="*/ 1009806 h 1857603"/>
              <a:gd name="connsiteX6" fmla="*/ 1647431 w 1752283"/>
              <a:gd name="connsiteY6" fmla="*/ 453238 h 1857603"/>
              <a:gd name="connsiteX7" fmla="*/ 954463 w 1752283"/>
              <a:gd name="connsiteY7" fmla="*/ 354813 h 1857603"/>
              <a:gd name="connsiteX8" fmla="*/ 770313 w 1752283"/>
              <a:gd name="connsiteY8" fmla="*/ 95878 h 1857603"/>
              <a:gd name="connsiteX9" fmla="*/ 137074 w 1752283"/>
              <a:gd name="connsiteY9" fmla="*/ 120806 h 1857603"/>
              <a:gd name="connsiteX0" fmla="*/ 137074 w 1785509"/>
              <a:gd name="connsiteY0" fmla="*/ 120806 h 1857603"/>
              <a:gd name="connsiteX1" fmla="*/ 3724 w 1785509"/>
              <a:gd name="connsiteY1" fmla="*/ 857406 h 1857603"/>
              <a:gd name="connsiteX2" fmla="*/ 118024 w 1785509"/>
              <a:gd name="connsiteY2" fmla="*/ 1695606 h 1857603"/>
              <a:gd name="connsiteX3" fmla="*/ 826992 w 1785509"/>
              <a:gd name="connsiteY3" fmla="*/ 1744991 h 1857603"/>
              <a:gd name="connsiteX4" fmla="*/ 1003849 w 1785509"/>
              <a:gd name="connsiteY4" fmla="*/ 1120931 h 1857603"/>
              <a:gd name="connsiteX5" fmla="*/ 1619799 w 1785509"/>
              <a:gd name="connsiteY5" fmla="*/ 1009806 h 1857603"/>
              <a:gd name="connsiteX6" fmla="*/ 1692699 w 1785509"/>
              <a:gd name="connsiteY6" fmla="*/ 453238 h 1857603"/>
              <a:gd name="connsiteX7" fmla="*/ 954463 w 1785509"/>
              <a:gd name="connsiteY7" fmla="*/ 354813 h 1857603"/>
              <a:gd name="connsiteX8" fmla="*/ 770313 w 1785509"/>
              <a:gd name="connsiteY8" fmla="*/ 95878 h 1857603"/>
              <a:gd name="connsiteX9" fmla="*/ 137074 w 1785509"/>
              <a:gd name="connsiteY9" fmla="*/ 120806 h 1857603"/>
              <a:gd name="connsiteX0" fmla="*/ 137074 w 1806414"/>
              <a:gd name="connsiteY0" fmla="*/ 120806 h 1857603"/>
              <a:gd name="connsiteX1" fmla="*/ 3724 w 1806414"/>
              <a:gd name="connsiteY1" fmla="*/ 857406 h 1857603"/>
              <a:gd name="connsiteX2" fmla="*/ 118024 w 1806414"/>
              <a:gd name="connsiteY2" fmla="*/ 1695606 h 1857603"/>
              <a:gd name="connsiteX3" fmla="*/ 826992 w 1806414"/>
              <a:gd name="connsiteY3" fmla="*/ 1744991 h 1857603"/>
              <a:gd name="connsiteX4" fmla="*/ 1003849 w 1806414"/>
              <a:gd name="connsiteY4" fmla="*/ 1120931 h 1857603"/>
              <a:gd name="connsiteX5" fmla="*/ 1683174 w 1806414"/>
              <a:gd name="connsiteY5" fmla="*/ 1036966 h 1857603"/>
              <a:gd name="connsiteX6" fmla="*/ 1692699 w 1806414"/>
              <a:gd name="connsiteY6" fmla="*/ 453238 h 1857603"/>
              <a:gd name="connsiteX7" fmla="*/ 954463 w 1806414"/>
              <a:gd name="connsiteY7" fmla="*/ 354813 h 1857603"/>
              <a:gd name="connsiteX8" fmla="*/ 770313 w 1806414"/>
              <a:gd name="connsiteY8" fmla="*/ 95878 h 1857603"/>
              <a:gd name="connsiteX9" fmla="*/ 137074 w 1806414"/>
              <a:gd name="connsiteY9" fmla="*/ 120806 h 1857603"/>
              <a:gd name="connsiteX0" fmla="*/ 137074 w 1806414"/>
              <a:gd name="connsiteY0" fmla="*/ 120806 h 1857603"/>
              <a:gd name="connsiteX1" fmla="*/ 3724 w 1806414"/>
              <a:gd name="connsiteY1" fmla="*/ 857406 h 1857603"/>
              <a:gd name="connsiteX2" fmla="*/ 118024 w 1806414"/>
              <a:gd name="connsiteY2" fmla="*/ 1695606 h 1857603"/>
              <a:gd name="connsiteX3" fmla="*/ 826992 w 1806414"/>
              <a:gd name="connsiteY3" fmla="*/ 1744991 h 1857603"/>
              <a:gd name="connsiteX4" fmla="*/ 1003849 w 1806414"/>
              <a:gd name="connsiteY4" fmla="*/ 1120931 h 1857603"/>
              <a:gd name="connsiteX5" fmla="*/ 1683174 w 1806414"/>
              <a:gd name="connsiteY5" fmla="*/ 1009806 h 1857603"/>
              <a:gd name="connsiteX6" fmla="*/ 1692699 w 1806414"/>
              <a:gd name="connsiteY6" fmla="*/ 453238 h 1857603"/>
              <a:gd name="connsiteX7" fmla="*/ 954463 w 1806414"/>
              <a:gd name="connsiteY7" fmla="*/ 354813 h 1857603"/>
              <a:gd name="connsiteX8" fmla="*/ 770313 w 1806414"/>
              <a:gd name="connsiteY8" fmla="*/ 95878 h 1857603"/>
              <a:gd name="connsiteX9" fmla="*/ 137074 w 1806414"/>
              <a:gd name="connsiteY9" fmla="*/ 120806 h 1857603"/>
              <a:gd name="connsiteX0" fmla="*/ 137074 w 1805477"/>
              <a:gd name="connsiteY0" fmla="*/ 120806 h 1857603"/>
              <a:gd name="connsiteX1" fmla="*/ 3724 w 1805477"/>
              <a:gd name="connsiteY1" fmla="*/ 857406 h 1857603"/>
              <a:gd name="connsiteX2" fmla="*/ 118024 w 1805477"/>
              <a:gd name="connsiteY2" fmla="*/ 1695606 h 1857603"/>
              <a:gd name="connsiteX3" fmla="*/ 826992 w 1805477"/>
              <a:gd name="connsiteY3" fmla="*/ 1744991 h 1857603"/>
              <a:gd name="connsiteX4" fmla="*/ 1021956 w 1805477"/>
              <a:gd name="connsiteY4" fmla="*/ 1075663 h 1857603"/>
              <a:gd name="connsiteX5" fmla="*/ 1683174 w 1805477"/>
              <a:gd name="connsiteY5" fmla="*/ 1009806 h 1857603"/>
              <a:gd name="connsiteX6" fmla="*/ 1692699 w 1805477"/>
              <a:gd name="connsiteY6" fmla="*/ 453238 h 1857603"/>
              <a:gd name="connsiteX7" fmla="*/ 954463 w 1805477"/>
              <a:gd name="connsiteY7" fmla="*/ 354813 h 1857603"/>
              <a:gd name="connsiteX8" fmla="*/ 770313 w 1805477"/>
              <a:gd name="connsiteY8" fmla="*/ 95878 h 1857603"/>
              <a:gd name="connsiteX9" fmla="*/ 137074 w 1805477"/>
              <a:gd name="connsiteY9" fmla="*/ 120806 h 1857603"/>
              <a:gd name="connsiteX0" fmla="*/ 82377 w 1750780"/>
              <a:gd name="connsiteY0" fmla="*/ 120806 h 1857603"/>
              <a:gd name="connsiteX1" fmla="*/ 66722 w 1750780"/>
              <a:gd name="connsiteY1" fmla="*/ 857406 h 1857603"/>
              <a:gd name="connsiteX2" fmla="*/ 63327 w 1750780"/>
              <a:gd name="connsiteY2" fmla="*/ 1695606 h 1857603"/>
              <a:gd name="connsiteX3" fmla="*/ 772295 w 1750780"/>
              <a:gd name="connsiteY3" fmla="*/ 1744991 h 1857603"/>
              <a:gd name="connsiteX4" fmla="*/ 967259 w 1750780"/>
              <a:gd name="connsiteY4" fmla="*/ 1075663 h 1857603"/>
              <a:gd name="connsiteX5" fmla="*/ 1628477 w 1750780"/>
              <a:gd name="connsiteY5" fmla="*/ 1009806 h 1857603"/>
              <a:gd name="connsiteX6" fmla="*/ 1638002 w 1750780"/>
              <a:gd name="connsiteY6" fmla="*/ 453238 h 1857603"/>
              <a:gd name="connsiteX7" fmla="*/ 899766 w 1750780"/>
              <a:gd name="connsiteY7" fmla="*/ 354813 h 1857603"/>
              <a:gd name="connsiteX8" fmla="*/ 715616 w 1750780"/>
              <a:gd name="connsiteY8" fmla="*/ 95878 h 1857603"/>
              <a:gd name="connsiteX9" fmla="*/ 82377 w 1750780"/>
              <a:gd name="connsiteY9" fmla="*/ 120806 h 1857603"/>
              <a:gd name="connsiteX0" fmla="*/ 172912 w 1750780"/>
              <a:gd name="connsiteY0" fmla="*/ 162022 h 1835445"/>
              <a:gd name="connsiteX1" fmla="*/ 66722 w 1750780"/>
              <a:gd name="connsiteY1" fmla="*/ 835248 h 1835445"/>
              <a:gd name="connsiteX2" fmla="*/ 63327 w 1750780"/>
              <a:gd name="connsiteY2" fmla="*/ 1673448 h 1835445"/>
              <a:gd name="connsiteX3" fmla="*/ 772295 w 1750780"/>
              <a:gd name="connsiteY3" fmla="*/ 1722833 h 1835445"/>
              <a:gd name="connsiteX4" fmla="*/ 967259 w 1750780"/>
              <a:gd name="connsiteY4" fmla="*/ 1053505 h 1835445"/>
              <a:gd name="connsiteX5" fmla="*/ 1628477 w 1750780"/>
              <a:gd name="connsiteY5" fmla="*/ 987648 h 1835445"/>
              <a:gd name="connsiteX6" fmla="*/ 1638002 w 1750780"/>
              <a:gd name="connsiteY6" fmla="*/ 431080 h 1835445"/>
              <a:gd name="connsiteX7" fmla="*/ 899766 w 1750780"/>
              <a:gd name="connsiteY7" fmla="*/ 332655 h 1835445"/>
              <a:gd name="connsiteX8" fmla="*/ 715616 w 1750780"/>
              <a:gd name="connsiteY8" fmla="*/ 73720 h 1835445"/>
              <a:gd name="connsiteX9" fmla="*/ 172912 w 1750780"/>
              <a:gd name="connsiteY9" fmla="*/ 162022 h 1835445"/>
              <a:gd name="connsiteX0" fmla="*/ 209126 w 1750780"/>
              <a:gd name="connsiteY0" fmla="*/ 155620 h 1838097"/>
              <a:gd name="connsiteX1" fmla="*/ 66722 w 1750780"/>
              <a:gd name="connsiteY1" fmla="*/ 837900 h 1838097"/>
              <a:gd name="connsiteX2" fmla="*/ 63327 w 1750780"/>
              <a:gd name="connsiteY2" fmla="*/ 1676100 h 1838097"/>
              <a:gd name="connsiteX3" fmla="*/ 772295 w 1750780"/>
              <a:gd name="connsiteY3" fmla="*/ 1725485 h 1838097"/>
              <a:gd name="connsiteX4" fmla="*/ 967259 w 1750780"/>
              <a:gd name="connsiteY4" fmla="*/ 1056157 h 1838097"/>
              <a:gd name="connsiteX5" fmla="*/ 1628477 w 1750780"/>
              <a:gd name="connsiteY5" fmla="*/ 990300 h 1838097"/>
              <a:gd name="connsiteX6" fmla="*/ 1638002 w 1750780"/>
              <a:gd name="connsiteY6" fmla="*/ 433732 h 1838097"/>
              <a:gd name="connsiteX7" fmla="*/ 899766 w 1750780"/>
              <a:gd name="connsiteY7" fmla="*/ 335307 h 1838097"/>
              <a:gd name="connsiteX8" fmla="*/ 715616 w 1750780"/>
              <a:gd name="connsiteY8" fmla="*/ 76372 h 1838097"/>
              <a:gd name="connsiteX9" fmla="*/ 209126 w 1750780"/>
              <a:gd name="connsiteY9" fmla="*/ 155620 h 1838097"/>
              <a:gd name="connsiteX0" fmla="*/ 209126 w 1750780"/>
              <a:gd name="connsiteY0" fmla="*/ 115678 h 1798155"/>
              <a:gd name="connsiteX1" fmla="*/ 66722 w 1750780"/>
              <a:gd name="connsiteY1" fmla="*/ 797958 h 1798155"/>
              <a:gd name="connsiteX2" fmla="*/ 63327 w 1750780"/>
              <a:gd name="connsiteY2" fmla="*/ 1636158 h 1798155"/>
              <a:gd name="connsiteX3" fmla="*/ 772295 w 1750780"/>
              <a:gd name="connsiteY3" fmla="*/ 1685543 h 1798155"/>
              <a:gd name="connsiteX4" fmla="*/ 967259 w 1750780"/>
              <a:gd name="connsiteY4" fmla="*/ 1016215 h 1798155"/>
              <a:gd name="connsiteX5" fmla="*/ 1628477 w 1750780"/>
              <a:gd name="connsiteY5" fmla="*/ 950358 h 1798155"/>
              <a:gd name="connsiteX6" fmla="*/ 1638002 w 1750780"/>
              <a:gd name="connsiteY6" fmla="*/ 393790 h 1798155"/>
              <a:gd name="connsiteX7" fmla="*/ 899766 w 1750780"/>
              <a:gd name="connsiteY7" fmla="*/ 295365 h 1798155"/>
              <a:gd name="connsiteX8" fmla="*/ 760883 w 1750780"/>
              <a:gd name="connsiteY8" fmla="*/ 99804 h 1798155"/>
              <a:gd name="connsiteX9" fmla="*/ 209126 w 1750780"/>
              <a:gd name="connsiteY9" fmla="*/ 115678 h 1798155"/>
              <a:gd name="connsiteX0" fmla="*/ 151075 w 1692729"/>
              <a:gd name="connsiteY0" fmla="*/ 115678 h 1791653"/>
              <a:gd name="connsiteX1" fmla="*/ 8671 w 1692729"/>
              <a:gd name="connsiteY1" fmla="*/ 797958 h 1791653"/>
              <a:gd name="connsiteX2" fmla="*/ 104864 w 1692729"/>
              <a:gd name="connsiteY2" fmla="*/ 1618052 h 1791653"/>
              <a:gd name="connsiteX3" fmla="*/ 714244 w 1692729"/>
              <a:gd name="connsiteY3" fmla="*/ 1685543 h 1791653"/>
              <a:gd name="connsiteX4" fmla="*/ 909208 w 1692729"/>
              <a:gd name="connsiteY4" fmla="*/ 1016215 h 1791653"/>
              <a:gd name="connsiteX5" fmla="*/ 1570426 w 1692729"/>
              <a:gd name="connsiteY5" fmla="*/ 950358 h 1791653"/>
              <a:gd name="connsiteX6" fmla="*/ 1579951 w 1692729"/>
              <a:gd name="connsiteY6" fmla="*/ 393790 h 1791653"/>
              <a:gd name="connsiteX7" fmla="*/ 841715 w 1692729"/>
              <a:gd name="connsiteY7" fmla="*/ 295365 h 1791653"/>
              <a:gd name="connsiteX8" fmla="*/ 702832 w 1692729"/>
              <a:gd name="connsiteY8" fmla="*/ 99804 h 1791653"/>
              <a:gd name="connsiteX9" fmla="*/ 151075 w 1692729"/>
              <a:gd name="connsiteY9" fmla="*/ 115678 h 1791653"/>
              <a:gd name="connsiteX0" fmla="*/ 151075 w 1692729"/>
              <a:gd name="connsiteY0" fmla="*/ 115678 h 1769048"/>
              <a:gd name="connsiteX1" fmla="*/ 8671 w 1692729"/>
              <a:gd name="connsiteY1" fmla="*/ 797958 h 1769048"/>
              <a:gd name="connsiteX2" fmla="*/ 104864 w 1692729"/>
              <a:gd name="connsiteY2" fmla="*/ 1618052 h 1769048"/>
              <a:gd name="connsiteX3" fmla="*/ 659924 w 1692729"/>
              <a:gd name="connsiteY3" fmla="*/ 1649330 h 1769048"/>
              <a:gd name="connsiteX4" fmla="*/ 909208 w 1692729"/>
              <a:gd name="connsiteY4" fmla="*/ 1016215 h 1769048"/>
              <a:gd name="connsiteX5" fmla="*/ 1570426 w 1692729"/>
              <a:gd name="connsiteY5" fmla="*/ 950358 h 1769048"/>
              <a:gd name="connsiteX6" fmla="*/ 1579951 w 1692729"/>
              <a:gd name="connsiteY6" fmla="*/ 393790 h 1769048"/>
              <a:gd name="connsiteX7" fmla="*/ 841715 w 1692729"/>
              <a:gd name="connsiteY7" fmla="*/ 295365 h 1769048"/>
              <a:gd name="connsiteX8" fmla="*/ 702832 w 1692729"/>
              <a:gd name="connsiteY8" fmla="*/ 99804 h 1769048"/>
              <a:gd name="connsiteX9" fmla="*/ 151075 w 1692729"/>
              <a:gd name="connsiteY9" fmla="*/ 115678 h 1769048"/>
              <a:gd name="connsiteX0" fmla="*/ 155933 w 1697587"/>
              <a:gd name="connsiteY0" fmla="*/ 115678 h 1780103"/>
              <a:gd name="connsiteX1" fmla="*/ 13529 w 1697587"/>
              <a:gd name="connsiteY1" fmla="*/ 797958 h 1780103"/>
              <a:gd name="connsiteX2" fmla="*/ 97022 w 1697587"/>
              <a:gd name="connsiteY2" fmla="*/ 1643452 h 1780103"/>
              <a:gd name="connsiteX3" fmla="*/ 664782 w 1697587"/>
              <a:gd name="connsiteY3" fmla="*/ 1649330 h 1780103"/>
              <a:gd name="connsiteX4" fmla="*/ 914066 w 1697587"/>
              <a:gd name="connsiteY4" fmla="*/ 1016215 h 1780103"/>
              <a:gd name="connsiteX5" fmla="*/ 1575284 w 1697587"/>
              <a:gd name="connsiteY5" fmla="*/ 950358 h 1780103"/>
              <a:gd name="connsiteX6" fmla="*/ 1584809 w 1697587"/>
              <a:gd name="connsiteY6" fmla="*/ 393790 h 1780103"/>
              <a:gd name="connsiteX7" fmla="*/ 846573 w 1697587"/>
              <a:gd name="connsiteY7" fmla="*/ 295365 h 1780103"/>
              <a:gd name="connsiteX8" fmla="*/ 707690 w 1697587"/>
              <a:gd name="connsiteY8" fmla="*/ 99804 h 1780103"/>
              <a:gd name="connsiteX9" fmla="*/ 155933 w 1697587"/>
              <a:gd name="connsiteY9" fmla="*/ 115678 h 1780103"/>
              <a:gd name="connsiteX0" fmla="*/ 155933 w 1697587"/>
              <a:gd name="connsiteY0" fmla="*/ 115678 h 1771310"/>
              <a:gd name="connsiteX1" fmla="*/ 13529 w 1697587"/>
              <a:gd name="connsiteY1" fmla="*/ 797958 h 1771310"/>
              <a:gd name="connsiteX2" fmla="*/ 97022 w 1697587"/>
              <a:gd name="connsiteY2" fmla="*/ 1643452 h 1771310"/>
              <a:gd name="connsiteX3" fmla="*/ 664782 w 1697587"/>
              <a:gd name="connsiteY3" fmla="*/ 1649330 h 1771310"/>
              <a:gd name="connsiteX4" fmla="*/ 914066 w 1697587"/>
              <a:gd name="connsiteY4" fmla="*/ 1016215 h 1771310"/>
              <a:gd name="connsiteX5" fmla="*/ 1575284 w 1697587"/>
              <a:gd name="connsiteY5" fmla="*/ 950358 h 1771310"/>
              <a:gd name="connsiteX6" fmla="*/ 1584809 w 1697587"/>
              <a:gd name="connsiteY6" fmla="*/ 393790 h 1771310"/>
              <a:gd name="connsiteX7" fmla="*/ 846573 w 1697587"/>
              <a:gd name="connsiteY7" fmla="*/ 295365 h 1771310"/>
              <a:gd name="connsiteX8" fmla="*/ 707690 w 1697587"/>
              <a:gd name="connsiteY8" fmla="*/ 99804 h 1771310"/>
              <a:gd name="connsiteX9" fmla="*/ 155933 w 1697587"/>
              <a:gd name="connsiteY9" fmla="*/ 115678 h 1771310"/>
              <a:gd name="connsiteX0" fmla="*/ 155933 w 1697587"/>
              <a:gd name="connsiteY0" fmla="*/ 115678 h 1762987"/>
              <a:gd name="connsiteX1" fmla="*/ 13529 w 1697587"/>
              <a:gd name="connsiteY1" fmla="*/ 797958 h 1762987"/>
              <a:gd name="connsiteX2" fmla="*/ 97022 w 1697587"/>
              <a:gd name="connsiteY2" fmla="*/ 1643452 h 1762987"/>
              <a:gd name="connsiteX3" fmla="*/ 664782 w 1697587"/>
              <a:gd name="connsiteY3" fmla="*/ 1649330 h 1762987"/>
              <a:gd name="connsiteX4" fmla="*/ 914066 w 1697587"/>
              <a:gd name="connsiteY4" fmla="*/ 1016215 h 1762987"/>
              <a:gd name="connsiteX5" fmla="*/ 1575284 w 1697587"/>
              <a:gd name="connsiteY5" fmla="*/ 950358 h 1762987"/>
              <a:gd name="connsiteX6" fmla="*/ 1584809 w 1697587"/>
              <a:gd name="connsiteY6" fmla="*/ 393790 h 1762987"/>
              <a:gd name="connsiteX7" fmla="*/ 846573 w 1697587"/>
              <a:gd name="connsiteY7" fmla="*/ 295365 h 1762987"/>
              <a:gd name="connsiteX8" fmla="*/ 707690 w 1697587"/>
              <a:gd name="connsiteY8" fmla="*/ 99804 h 1762987"/>
              <a:gd name="connsiteX9" fmla="*/ 155933 w 1697587"/>
              <a:gd name="connsiteY9" fmla="*/ 115678 h 1762987"/>
              <a:gd name="connsiteX0" fmla="*/ 151075 w 1692729"/>
              <a:gd name="connsiteY0" fmla="*/ 115678 h 1760502"/>
              <a:gd name="connsiteX1" fmla="*/ 8671 w 1692729"/>
              <a:gd name="connsiteY1" fmla="*/ 797958 h 1760502"/>
              <a:gd name="connsiteX2" fmla="*/ 104864 w 1692729"/>
              <a:gd name="connsiteY2" fmla="*/ 1637102 h 1760502"/>
              <a:gd name="connsiteX3" fmla="*/ 659924 w 1692729"/>
              <a:gd name="connsiteY3" fmla="*/ 1649330 h 1760502"/>
              <a:gd name="connsiteX4" fmla="*/ 909208 w 1692729"/>
              <a:gd name="connsiteY4" fmla="*/ 1016215 h 1760502"/>
              <a:gd name="connsiteX5" fmla="*/ 1570426 w 1692729"/>
              <a:gd name="connsiteY5" fmla="*/ 950358 h 1760502"/>
              <a:gd name="connsiteX6" fmla="*/ 1579951 w 1692729"/>
              <a:gd name="connsiteY6" fmla="*/ 393790 h 1760502"/>
              <a:gd name="connsiteX7" fmla="*/ 841715 w 1692729"/>
              <a:gd name="connsiteY7" fmla="*/ 295365 h 1760502"/>
              <a:gd name="connsiteX8" fmla="*/ 702832 w 1692729"/>
              <a:gd name="connsiteY8" fmla="*/ 99804 h 1760502"/>
              <a:gd name="connsiteX9" fmla="*/ 151075 w 1692729"/>
              <a:gd name="connsiteY9" fmla="*/ 115678 h 1760502"/>
              <a:gd name="connsiteX0" fmla="*/ 163474 w 1705128"/>
              <a:gd name="connsiteY0" fmla="*/ 115678 h 1760502"/>
              <a:gd name="connsiteX1" fmla="*/ 21070 w 1705128"/>
              <a:gd name="connsiteY1" fmla="*/ 797958 h 1760502"/>
              <a:gd name="connsiteX2" fmla="*/ 117263 w 1705128"/>
              <a:gd name="connsiteY2" fmla="*/ 1637102 h 1760502"/>
              <a:gd name="connsiteX3" fmla="*/ 672323 w 1705128"/>
              <a:gd name="connsiteY3" fmla="*/ 1649330 h 1760502"/>
              <a:gd name="connsiteX4" fmla="*/ 921607 w 1705128"/>
              <a:gd name="connsiteY4" fmla="*/ 1016215 h 1760502"/>
              <a:gd name="connsiteX5" fmla="*/ 1582825 w 1705128"/>
              <a:gd name="connsiteY5" fmla="*/ 950358 h 1760502"/>
              <a:gd name="connsiteX6" fmla="*/ 1592350 w 1705128"/>
              <a:gd name="connsiteY6" fmla="*/ 393790 h 1760502"/>
              <a:gd name="connsiteX7" fmla="*/ 854114 w 1705128"/>
              <a:gd name="connsiteY7" fmla="*/ 295365 h 1760502"/>
              <a:gd name="connsiteX8" fmla="*/ 715231 w 1705128"/>
              <a:gd name="connsiteY8" fmla="*/ 99804 h 1760502"/>
              <a:gd name="connsiteX9" fmla="*/ 163474 w 1705128"/>
              <a:gd name="connsiteY9" fmla="*/ 115678 h 1760502"/>
              <a:gd name="connsiteX0" fmla="*/ 145281 w 1686935"/>
              <a:gd name="connsiteY0" fmla="*/ 115678 h 1760502"/>
              <a:gd name="connsiteX1" fmla="*/ 2877 w 1686935"/>
              <a:gd name="connsiteY1" fmla="*/ 797958 h 1760502"/>
              <a:gd name="connsiteX2" fmla="*/ 99070 w 1686935"/>
              <a:gd name="connsiteY2" fmla="*/ 1637102 h 1760502"/>
              <a:gd name="connsiteX3" fmla="*/ 654130 w 1686935"/>
              <a:gd name="connsiteY3" fmla="*/ 1649330 h 1760502"/>
              <a:gd name="connsiteX4" fmla="*/ 903414 w 1686935"/>
              <a:gd name="connsiteY4" fmla="*/ 1016215 h 1760502"/>
              <a:gd name="connsiteX5" fmla="*/ 1564632 w 1686935"/>
              <a:gd name="connsiteY5" fmla="*/ 950358 h 1760502"/>
              <a:gd name="connsiteX6" fmla="*/ 1574157 w 1686935"/>
              <a:gd name="connsiteY6" fmla="*/ 393790 h 1760502"/>
              <a:gd name="connsiteX7" fmla="*/ 835921 w 1686935"/>
              <a:gd name="connsiteY7" fmla="*/ 295365 h 1760502"/>
              <a:gd name="connsiteX8" fmla="*/ 697038 w 1686935"/>
              <a:gd name="connsiteY8" fmla="*/ 99804 h 1760502"/>
              <a:gd name="connsiteX9" fmla="*/ 145281 w 1686935"/>
              <a:gd name="connsiteY9" fmla="*/ 115678 h 1760502"/>
              <a:gd name="connsiteX0" fmla="*/ 132581 w 1686935"/>
              <a:gd name="connsiteY0" fmla="*/ 115678 h 1760502"/>
              <a:gd name="connsiteX1" fmla="*/ 2877 w 1686935"/>
              <a:gd name="connsiteY1" fmla="*/ 797958 h 1760502"/>
              <a:gd name="connsiteX2" fmla="*/ 99070 w 1686935"/>
              <a:gd name="connsiteY2" fmla="*/ 1637102 h 1760502"/>
              <a:gd name="connsiteX3" fmla="*/ 654130 w 1686935"/>
              <a:gd name="connsiteY3" fmla="*/ 1649330 h 1760502"/>
              <a:gd name="connsiteX4" fmla="*/ 903414 w 1686935"/>
              <a:gd name="connsiteY4" fmla="*/ 1016215 h 1760502"/>
              <a:gd name="connsiteX5" fmla="*/ 1564632 w 1686935"/>
              <a:gd name="connsiteY5" fmla="*/ 950358 h 1760502"/>
              <a:gd name="connsiteX6" fmla="*/ 1574157 w 1686935"/>
              <a:gd name="connsiteY6" fmla="*/ 393790 h 1760502"/>
              <a:gd name="connsiteX7" fmla="*/ 835921 w 1686935"/>
              <a:gd name="connsiteY7" fmla="*/ 295365 h 1760502"/>
              <a:gd name="connsiteX8" fmla="*/ 697038 w 1686935"/>
              <a:gd name="connsiteY8" fmla="*/ 99804 h 1760502"/>
              <a:gd name="connsiteX9" fmla="*/ 132581 w 1686935"/>
              <a:gd name="connsiteY9" fmla="*/ 115678 h 1760502"/>
              <a:gd name="connsiteX0" fmla="*/ 132581 w 1686935"/>
              <a:gd name="connsiteY0" fmla="*/ 105155 h 1749979"/>
              <a:gd name="connsiteX1" fmla="*/ 2877 w 1686935"/>
              <a:gd name="connsiteY1" fmla="*/ 787435 h 1749979"/>
              <a:gd name="connsiteX2" fmla="*/ 99070 w 1686935"/>
              <a:gd name="connsiteY2" fmla="*/ 1626579 h 1749979"/>
              <a:gd name="connsiteX3" fmla="*/ 654130 w 1686935"/>
              <a:gd name="connsiteY3" fmla="*/ 1638807 h 1749979"/>
              <a:gd name="connsiteX4" fmla="*/ 903414 w 1686935"/>
              <a:gd name="connsiteY4" fmla="*/ 1005692 h 1749979"/>
              <a:gd name="connsiteX5" fmla="*/ 1564632 w 1686935"/>
              <a:gd name="connsiteY5" fmla="*/ 939835 h 1749979"/>
              <a:gd name="connsiteX6" fmla="*/ 1574157 w 1686935"/>
              <a:gd name="connsiteY6" fmla="*/ 383267 h 1749979"/>
              <a:gd name="connsiteX7" fmla="*/ 835921 w 1686935"/>
              <a:gd name="connsiteY7" fmla="*/ 284842 h 1749979"/>
              <a:gd name="connsiteX8" fmla="*/ 697038 w 1686935"/>
              <a:gd name="connsiteY8" fmla="*/ 89281 h 1749979"/>
              <a:gd name="connsiteX9" fmla="*/ 132581 w 1686935"/>
              <a:gd name="connsiteY9" fmla="*/ 105155 h 1749979"/>
              <a:gd name="connsiteX0" fmla="*/ 132581 w 1686935"/>
              <a:gd name="connsiteY0" fmla="*/ 97233 h 1742057"/>
              <a:gd name="connsiteX1" fmla="*/ 2877 w 1686935"/>
              <a:gd name="connsiteY1" fmla="*/ 779513 h 1742057"/>
              <a:gd name="connsiteX2" fmla="*/ 99070 w 1686935"/>
              <a:gd name="connsiteY2" fmla="*/ 1618657 h 1742057"/>
              <a:gd name="connsiteX3" fmla="*/ 654130 w 1686935"/>
              <a:gd name="connsiteY3" fmla="*/ 1630885 h 1742057"/>
              <a:gd name="connsiteX4" fmla="*/ 903414 w 1686935"/>
              <a:gd name="connsiteY4" fmla="*/ 997770 h 1742057"/>
              <a:gd name="connsiteX5" fmla="*/ 1564632 w 1686935"/>
              <a:gd name="connsiteY5" fmla="*/ 931913 h 1742057"/>
              <a:gd name="connsiteX6" fmla="*/ 1574157 w 1686935"/>
              <a:gd name="connsiteY6" fmla="*/ 375345 h 1742057"/>
              <a:gd name="connsiteX7" fmla="*/ 835921 w 1686935"/>
              <a:gd name="connsiteY7" fmla="*/ 276920 h 1742057"/>
              <a:gd name="connsiteX8" fmla="*/ 697038 w 1686935"/>
              <a:gd name="connsiteY8" fmla="*/ 81359 h 1742057"/>
              <a:gd name="connsiteX9" fmla="*/ 132581 w 1686935"/>
              <a:gd name="connsiteY9" fmla="*/ 97233 h 1742057"/>
              <a:gd name="connsiteX0" fmla="*/ 132581 w 1686935"/>
              <a:gd name="connsiteY0" fmla="*/ 97233 h 1742057"/>
              <a:gd name="connsiteX1" fmla="*/ 2877 w 1686935"/>
              <a:gd name="connsiteY1" fmla="*/ 779513 h 1742057"/>
              <a:gd name="connsiteX2" fmla="*/ 99070 w 1686935"/>
              <a:gd name="connsiteY2" fmla="*/ 1618657 h 1742057"/>
              <a:gd name="connsiteX3" fmla="*/ 654130 w 1686935"/>
              <a:gd name="connsiteY3" fmla="*/ 1630885 h 1742057"/>
              <a:gd name="connsiteX4" fmla="*/ 903414 w 1686935"/>
              <a:gd name="connsiteY4" fmla="*/ 997770 h 1742057"/>
              <a:gd name="connsiteX5" fmla="*/ 1564632 w 1686935"/>
              <a:gd name="connsiteY5" fmla="*/ 931913 h 1742057"/>
              <a:gd name="connsiteX6" fmla="*/ 1574157 w 1686935"/>
              <a:gd name="connsiteY6" fmla="*/ 375345 h 1742057"/>
              <a:gd name="connsiteX7" fmla="*/ 835921 w 1686935"/>
              <a:gd name="connsiteY7" fmla="*/ 276920 h 1742057"/>
              <a:gd name="connsiteX8" fmla="*/ 697038 w 1686935"/>
              <a:gd name="connsiteY8" fmla="*/ 81359 h 1742057"/>
              <a:gd name="connsiteX9" fmla="*/ 132581 w 1686935"/>
              <a:gd name="connsiteY9" fmla="*/ 97233 h 1742057"/>
              <a:gd name="connsiteX0" fmla="*/ 132581 w 1686935"/>
              <a:gd name="connsiteY0" fmla="*/ 90042 h 1734866"/>
              <a:gd name="connsiteX1" fmla="*/ 2877 w 1686935"/>
              <a:gd name="connsiteY1" fmla="*/ 772322 h 1734866"/>
              <a:gd name="connsiteX2" fmla="*/ 99070 w 1686935"/>
              <a:gd name="connsiteY2" fmla="*/ 1611466 h 1734866"/>
              <a:gd name="connsiteX3" fmla="*/ 654130 w 1686935"/>
              <a:gd name="connsiteY3" fmla="*/ 1623694 h 1734866"/>
              <a:gd name="connsiteX4" fmla="*/ 903414 w 1686935"/>
              <a:gd name="connsiteY4" fmla="*/ 990579 h 1734866"/>
              <a:gd name="connsiteX5" fmla="*/ 1564632 w 1686935"/>
              <a:gd name="connsiteY5" fmla="*/ 924722 h 1734866"/>
              <a:gd name="connsiteX6" fmla="*/ 1574157 w 1686935"/>
              <a:gd name="connsiteY6" fmla="*/ 368154 h 1734866"/>
              <a:gd name="connsiteX7" fmla="*/ 835921 w 1686935"/>
              <a:gd name="connsiteY7" fmla="*/ 269729 h 1734866"/>
              <a:gd name="connsiteX8" fmla="*/ 677988 w 1686935"/>
              <a:gd name="connsiteY8" fmla="*/ 86868 h 1734866"/>
              <a:gd name="connsiteX9" fmla="*/ 132581 w 1686935"/>
              <a:gd name="connsiteY9" fmla="*/ 90042 h 1734866"/>
              <a:gd name="connsiteX0" fmla="*/ 132581 w 1686935"/>
              <a:gd name="connsiteY0" fmla="*/ 90042 h 1734866"/>
              <a:gd name="connsiteX1" fmla="*/ 2877 w 1686935"/>
              <a:gd name="connsiteY1" fmla="*/ 772322 h 1734866"/>
              <a:gd name="connsiteX2" fmla="*/ 99070 w 1686935"/>
              <a:gd name="connsiteY2" fmla="*/ 1611466 h 1734866"/>
              <a:gd name="connsiteX3" fmla="*/ 654130 w 1686935"/>
              <a:gd name="connsiteY3" fmla="*/ 1623694 h 1734866"/>
              <a:gd name="connsiteX4" fmla="*/ 903414 w 1686935"/>
              <a:gd name="connsiteY4" fmla="*/ 990579 h 1734866"/>
              <a:gd name="connsiteX5" fmla="*/ 1564632 w 1686935"/>
              <a:gd name="connsiteY5" fmla="*/ 924722 h 1734866"/>
              <a:gd name="connsiteX6" fmla="*/ 1574157 w 1686935"/>
              <a:gd name="connsiteY6" fmla="*/ 368154 h 1734866"/>
              <a:gd name="connsiteX7" fmla="*/ 835921 w 1686935"/>
              <a:gd name="connsiteY7" fmla="*/ 269729 h 1734866"/>
              <a:gd name="connsiteX8" fmla="*/ 677988 w 1686935"/>
              <a:gd name="connsiteY8" fmla="*/ 86868 h 1734866"/>
              <a:gd name="connsiteX9" fmla="*/ 132581 w 1686935"/>
              <a:gd name="connsiteY9" fmla="*/ 90042 h 1734866"/>
              <a:gd name="connsiteX0" fmla="*/ 132581 w 1686935"/>
              <a:gd name="connsiteY0" fmla="*/ 90042 h 1734866"/>
              <a:gd name="connsiteX1" fmla="*/ 2877 w 1686935"/>
              <a:gd name="connsiteY1" fmla="*/ 772322 h 1734866"/>
              <a:gd name="connsiteX2" fmla="*/ 99070 w 1686935"/>
              <a:gd name="connsiteY2" fmla="*/ 1611466 h 1734866"/>
              <a:gd name="connsiteX3" fmla="*/ 654130 w 1686935"/>
              <a:gd name="connsiteY3" fmla="*/ 1623694 h 1734866"/>
              <a:gd name="connsiteX4" fmla="*/ 903414 w 1686935"/>
              <a:gd name="connsiteY4" fmla="*/ 990579 h 1734866"/>
              <a:gd name="connsiteX5" fmla="*/ 1564632 w 1686935"/>
              <a:gd name="connsiteY5" fmla="*/ 924722 h 1734866"/>
              <a:gd name="connsiteX6" fmla="*/ 1574157 w 1686935"/>
              <a:gd name="connsiteY6" fmla="*/ 368154 h 1734866"/>
              <a:gd name="connsiteX7" fmla="*/ 835921 w 1686935"/>
              <a:gd name="connsiteY7" fmla="*/ 269729 h 1734866"/>
              <a:gd name="connsiteX8" fmla="*/ 677988 w 1686935"/>
              <a:gd name="connsiteY8" fmla="*/ 86868 h 1734866"/>
              <a:gd name="connsiteX9" fmla="*/ 132581 w 1686935"/>
              <a:gd name="connsiteY9" fmla="*/ 90042 h 1734866"/>
              <a:gd name="connsiteX0" fmla="*/ 132581 w 1689584"/>
              <a:gd name="connsiteY0" fmla="*/ 90042 h 1734866"/>
              <a:gd name="connsiteX1" fmla="*/ 2877 w 1689584"/>
              <a:gd name="connsiteY1" fmla="*/ 772322 h 1734866"/>
              <a:gd name="connsiteX2" fmla="*/ 99070 w 1689584"/>
              <a:gd name="connsiteY2" fmla="*/ 1611466 h 1734866"/>
              <a:gd name="connsiteX3" fmla="*/ 654130 w 1689584"/>
              <a:gd name="connsiteY3" fmla="*/ 1623694 h 1734866"/>
              <a:gd name="connsiteX4" fmla="*/ 852614 w 1689584"/>
              <a:gd name="connsiteY4" fmla="*/ 990579 h 1734866"/>
              <a:gd name="connsiteX5" fmla="*/ 1564632 w 1689584"/>
              <a:gd name="connsiteY5" fmla="*/ 924722 h 1734866"/>
              <a:gd name="connsiteX6" fmla="*/ 1574157 w 1689584"/>
              <a:gd name="connsiteY6" fmla="*/ 368154 h 1734866"/>
              <a:gd name="connsiteX7" fmla="*/ 835921 w 1689584"/>
              <a:gd name="connsiteY7" fmla="*/ 269729 h 1734866"/>
              <a:gd name="connsiteX8" fmla="*/ 677988 w 1689584"/>
              <a:gd name="connsiteY8" fmla="*/ 86868 h 1734866"/>
              <a:gd name="connsiteX9" fmla="*/ 132581 w 1689584"/>
              <a:gd name="connsiteY9" fmla="*/ 90042 h 1734866"/>
              <a:gd name="connsiteX0" fmla="*/ 132581 w 1689919"/>
              <a:gd name="connsiteY0" fmla="*/ 90042 h 1734866"/>
              <a:gd name="connsiteX1" fmla="*/ 2877 w 1689919"/>
              <a:gd name="connsiteY1" fmla="*/ 772322 h 1734866"/>
              <a:gd name="connsiteX2" fmla="*/ 99070 w 1689919"/>
              <a:gd name="connsiteY2" fmla="*/ 1611466 h 1734866"/>
              <a:gd name="connsiteX3" fmla="*/ 654130 w 1689919"/>
              <a:gd name="connsiteY3" fmla="*/ 1623694 h 1734866"/>
              <a:gd name="connsiteX4" fmla="*/ 846264 w 1689919"/>
              <a:gd name="connsiteY4" fmla="*/ 996929 h 1734866"/>
              <a:gd name="connsiteX5" fmla="*/ 1564632 w 1689919"/>
              <a:gd name="connsiteY5" fmla="*/ 924722 h 1734866"/>
              <a:gd name="connsiteX6" fmla="*/ 1574157 w 1689919"/>
              <a:gd name="connsiteY6" fmla="*/ 368154 h 1734866"/>
              <a:gd name="connsiteX7" fmla="*/ 835921 w 1689919"/>
              <a:gd name="connsiteY7" fmla="*/ 269729 h 1734866"/>
              <a:gd name="connsiteX8" fmla="*/ 677988 w 1689919"/>
              <a:gd name="connsiteY8" fmla="*/ 86868 h 1734866"/>
              <a:gd name="connsiteX9" fmla="*/ 132581 w 1689919"/>
              <a:gd name="connsiteY9" fmla="*/ 90042 h 1734866"/>
              <a:gd name="connsiteX0" fmla="*/ 132581 w 1689919"/>
              <a:gd name="connsiteY0" fmla="*/ 94296 h 1739120"/>
              <a:gd name="connsiteX1" fmla="*/ 2877 w 1689919"/>
              <a:gd name="connsiteY1" fmla="*/ 776576 h 1739120"/>
              <a:gd name="connsiteX2" fmla="*/ 99070 w 1689919"/>
              <a:gd name="connsiteY2" fmla="*/ 1615720 h 1739120"/>
              <a:gd name="connsiteX3" fmla="*/ 654130 w 1689919"/>
              <a:gd name="connsiteY3" fmla="*/ 1627948 h 1739120"/>
              <a:gd name="connsiteX4" fmla="*/ 846264 w 1689919"/>
              <a:gd name="connsiteY4" fmla="*/ 1001183 h 1739120"/>
              <a:gd name="connsiteX5" fmla="*/ 1564632 w 1689919"/>
              <a:gd name="connsiteY5" fmla="*/ 928976 h 1739120"/>
              <a:gd name="connsiteX6" fmla="*/ 1574157 w 1689919"/>
              <a:gd name="connsiteY6" fmla="*/ 372408 h 1739120"/>
              <a:gd name="connsiteX7" fmla="*/ 835921 w 1689919"/>
              <a:gd name="connsiteY7" fmla="*/ 273983 h 1739120"/>
              <a:gd name="connsiteX8" fmla="*/ 637694 w 1689919"/>
              <a:gd name="connsiteY8" fmla="*/ 83502 h 1739120"/>
              <a:gd name="connsiteX9" fmla="*/ 132581 w 1689919"/>
              <a:gd name="connsiteY9" fmla="*/ 94296 h 1739120"/>
              <a:gd name="connsiteX0" fmla="*/ 132581 w 1689919"/>
              <a:gd name="connsiteY0" fmla="*/ 94296 h 1739120"/>
              <a:gd name="connsiteX1" fmla="*/ 2877 w 1689919"/>
              <a:gd name="connsiteY1" fmla="*/ 776576 h 1739120"/>
              <a:gd name="connsiteX2" fmla="*/ 99070 w 1689919"/>
              <a:gd name="connsiteY2" fmla="*/ 1615720 h 1739120"/>
              <a:gd name="connsiteX3" fmla="*/ 654130 w 1689919"/>
              <a:gd name="connsiteY3" fmla="*/ 1627948 h 1739120"/>
              <a:gd name="connsiteX4" fmla="*/ 846264 w 1689919"/>
              <a:gd name="connsiteY4" fmla="*/ 1001183 h 1739120"/>
              <a:gd name="connsiteX5" fmla="*/ 1564632 w 1689919"/>
              <a:gd name="connsiteY5" fmla="*/ 928976 h 1739120"/>
              <a:gd name="connsiteX6" fmla="*/ 1574157 w 1689919"/>
              <a:gd name="connsiteY6" fmla="*/ 372408 h 1739120"/>
              <a:gd name="connsiteX7" fmla="*/ 771451 w 1689919"/>
              <a:gd name="connsiteY7" fmla="*/ 273983 h 1739120"/>
              <a:gd name="connsiteX8" fmla="*/ 637694 w 1689919"/>
              <a:gd name="connsiteY8" fmla="*/ 83502 h 1739120"/>
              <a:gd name="connsiteX9" fmla="*/ 132581 w 1689919"/>
              <a:gd name="connsiteY9" fmla="*/ 94296 h 1739120"/>
              <a:gd name="connsiteX0" fmla="*/ 132581 w 1689919"/>
              <a:gd name="connsiteY0" fmla="*/ 94296 h 1739120"/>
              <a:gd name="connsiteX1" fmla="*/ 2877 w 1689919"/>
              <a:gd name="connsiteY1" fmla="*/ 776576 h 1739120"/>
              <a:gd name="connsiteX2" fmla="*/ 99070 w 1689919"/>
              <a:gd name="connsiteY2" fmla="*/ 1615720 h 1739120"/>
              <a:gd name="connsiteX3" fmla="*/ 654130 w 1689919"/>
              <a:gd name="connsiteY3" fmla="*/ 1627948 h 1739120"/>
              <a:gd name="connsiteX4" fmla="*/ 846264 w 1689919"/>
              <a:gd name="connsiteY4" fmla="*/ 1001183 h 1739120"/>
              <a:gd name="connsiteX5" fmla="*/ 1564632 w 1689919"/>
              <a:gd name="connsiteY5" fmla="*/ 928976 h 1739120"/>
              <a:gd name="connsiteX6" fmla="*/ 1574157 w 1689919"/>
              <a:gd name="connsiteY6" fmla="*/ 372408 h 1739120"/>
              <a:gd name="connsiteX7" fmla="*/ 771451 w 1689919"/>
              <a:gd name="connsiteY7" fmla="*/ 273983 h 1739120"/>
              <a:gd name="connsiteX8" fmla="*/ 637694 w 1689919"/>
              <a:gd name="connsiteY8" fmla="*/ 83502 h 1739120"/>
              <a:gd name="connsiteX9" fmla="*/ 132581 w 1689919"/>
              <a:gd name="connsiteY9" fmla="*/ 94296 h 1739120"/>
              <a:gd name="connsiteX0" fmla="*/ 132581 w 1690345"/>
              <a:gd name="connsiteY0" fmla="*/ 94296 h 1739120"/>
              <a:gd name="connsiteX1" fmla="*/ 2877 w 1690345"/>
              <a:gd name="connsiteY1" fmla="*/ 776576 h 1739120"/>
              <a:gd name="connsiteX2" fmla="*/ 99070 w 1690345"/>
              <a:gd name="connsiteY2" fmla="*/ 1615720 h 1739120"/>
              <a:gd name="connsiteX3" fmla="*/ 654130 w 1690345"/>
              <a:gd name="connsiteY3" fmla="*/ 1627948 h 1739120"/>
              <a:gd name="connsiteX4" fmla="*/ 838206 w 1690345"/>
              <a:gd name="connsiteY4" fmla="*/ 1046903 h 1739120"/>
              <a:gd name="connsiteX5" fmla="*/ 1564632 w 1690345"/>
              <a:gd name="connsiteY5" fmla="*/ 928976 h 1739120"/>
              <a:gd name="connsiteX6" fmla="*/ 1574157 w 1690345"/>
              <a:gd name="connsiteY6" fmla="*/ 372408 h 1739120"/>
              <a:gd name="connsiteX7" fmla="*/ 771451 w 1690345"/>
              <a:gd name="connsiteY7" fmla="*/ 273983 h 1739120"/>
              <a:gd name="connsiteX8" fmla="*/ 637694 w 1690345"/>
              <a:gd name="connsiteY8" fmla="*/ 83502 h 1739120"/>
              <a:gd name="connsiteX9" fmla="*/ 132581 w 1690345"/>
              <a:gd name="connsiteY9" fmla="*/ 94296 h 1739120"/>
              <a:gd name="connsiteX0" fmla="*/ 132581 w 1690345"/>
              <a:gd name="connsiteY0" fmla="*/ 94296 h 1739120"/>
              <a:gd name="connsiteX1" fmla="*/ 2877 w 1690345"/>
              <a:gd name="connsiteY1" fmla="*/ 776576 h 1739120"/>
              <a:gd name="connsiteX2" fmla="*/ 99070 w 1690345"/>
              <a:gd name="connsiteY2" fmla="*/ 1615720 h 1739120"/>
              <a:gd name="connsiteX3" fmla="*/ 654130 w 1690345"/>
              <a:gd name="connsiteY3" fmla="*/ 1627948 h 1739120"/>
              <a:gd name="connsiteX4" fmla="*/ 838206 w 1690345"/>
              <a:gd name="connsiteY4" fmla="*/ 1046903 h 1739120"/>
              <a:gd name="connsiteX5" fmla="*/ 1564632 w 1690345"/>
              <a:gd name="connsiteY5" fmla="*/ 928976 h 1739120"/>
              <a:gd name="connsiteX6" fmla="*/ 1574157 w 1690345"/>
              <a:gd name="connsiteY6" fmla="*/ 372408 h 1739120"/>
              <a:gd name="connsiteX7" fmla="*/ 771451 w 1690345"/>
              <a:gd name="connsiteY7" fmla="*/ 273983 h 1739120"/>
              <a:gd name="connsiteX8" fmla="*/ 637694 w 1690345"/>
              <a:gd name="connsiteY8" fmla="*/ 83502 h 1739120"/>
              <a:gd name="connsiteX9" fmla="*/ 132581 w 1690345"/>
              <a:gd name="connsiteY9" fmla="*/ 94296 h 1739120"/>
              <a:gd name="connsiteX0" fmla="*/ 132581 w 1690345"/>
              <a:gd name="connsiteY0" fmla="*/ 88376 h 1733200"/>
              <a:gd name="connsiteX1" fmla="*/ 2877 w 1690345"/>
              <a:gd name="connsiteY1" fmla="*/ 770656 h 1733200"/>
              <a:gd name="connsiteX2" fmla="*/ 99070 w 1690345"/>
              <a:gd name="connsiteY2" fmla="*/ 1609800 h 1733200"/>
              <a:gd name="connsiteX3" fmla="*/ 654130 w 1690345"/>
              <a:gd name="connsiteY3" fmla="*/ 1622028 h 1733200"/>
              <a:gd name="connsiteX4" fmla="*/ 838206 w 1690345"/>
              <a:gd name="connsiteY4" fmla="*/ 1040983 h 1733200"/>
              <a:gd name="connsiteX5" fmla="*/ 1564632 w 1690345"/>
              <a:gd name="connsiteY5" fmla="*/ 923056 h 1733200"/>
              <a:gd name="connsiteX6" fmla="*/ 1574157 w 1690345"/>
              <a:gd name="connsiteY6" fmla="*/ 366488 h 1733200"/>
              <a:gd name="connsiteX7" fmla="*/ 771451 w 1690345"/>
              <a:gd name="connsiteY7" fmla="*/ 268063 h 1733200"/>
              <a:gd name="connsiteX8" fmla="*/ 637694 w 1690345"/>
              <a:gd name="connsiteY8" fmla="*/ 77582 h 1733200"/>
              <a:gd name="connsiteX9" fmla="*/ 132581 w 1690345"/>
              <a:gd name="connsiteY9" fmla="*/ 88376 h 1733200"/>
              <a:gd name="connsiteX0" fmla="*/ 110892 w 1697380"/>
              <a:gd name="connsiteY0" fmla="*/ 83039 h 1736917"/>
              <a:gd name="connsiteX1" fmla="*/ 9912 w 1697380"/>
              <a:gd name="connsiteY1" fmla="*/ 774373 h 1736917"/>
              <a:gd name="connsiteX2" fmla="*/ 106105 w 1697380"/>
              <a:gd name="connsiteY2" fmla="*/ 1613517 h 1736917"/>
              <a:gd name="connsiteX3" fmla="*/ 661165 w 1697380"/>
              <a:gd name="connsiteY3" fmla="*/ 1625745 h 1736917"/>
              <a:gd name="connsiteX4" fmla="*/ 845241 w 1697380"/>
              <a:gd name="connsiteY4" fmla="*/ 1044700 h 1736917"/>
              <a:gd name="connsiteX5" fmla="*/ 1571667 w 1697380"/>
              <a:gd name="connsiteY5" fmla="*/ 926773 h 1736917"/>
              <a:gd name="connsiteX6" fmla="*/ 1581192 w 1697380"/>
              <a:gd name="connsiteY6" fmla="*/ 370205 h 1736917"/>
              <a:gd name="connsiteX7" fmla="*/ 778486 w 1697380"/>
              <a:gd name="connsiteY7" fmla="*/ 271780 h 1736917"/>
              <a:gd name="connsiteX8" fmla="*/ 644729 w 1697380"/>
              <a:gd name="connsiteY8" fmla="*/ 81299 h 1736917"/>
              <a:gd name="connsiteX9" fmla="*/ 110892 w 1697380"/>
              <a:gd name="connsiteY9" fmla="*/ 83039 h 1736917"/>
              <a:gd name="connsiteX0" fmla="*/ 103857 w 1690345"/>
              <a:gd name="connsiteY0" fmla="*/ 83039 h 1736917"/>
              <a:gd name="connsiteX1" fmla="*/ 2877 w 1690345"/>
              <a:gd name="connsiteY1" fmla="*/ 774373 h 1736917"/>
              <a:gd name="connsiteX2" fmla="*/ 99070 w 1690345"/>
              <a:gd name="connsiteY2" fmla="*/ 1613517 h 1736917"/>
              <a:gd name="connsiteX3" fmla="*/ 654130 w 1690345"/>
              <a:gd name="connsiteY3" fmla="*/ 1625745 h 1736917"/>
              <a:gd name="connsiteX4" fmla="*/ 838206 w 1690345"/>
              <a:gd name="connsiteY4" fmla="*/ 1044700 h 1736917"/>
              <a:gd name="connsiteX5" fmla="*/ 1564632 w 1690345"/>
              <a:gd name="connsiteY5" fmla="*/ 926773 h 1736917"/>
              <a:gd name="connsiteX6" fmla="*/ 1574157 w 1690345"/>
              <a:gd name="connsiteY6" fmla="*/ 370205 h 1736917"/>
              <a:gd name="connsiteX7" fmla="*/ 771451 w 1690345"/>
              <a:gd name="connsiteY7" fmla="*/ 271780 h 1736917"/>
              <a:gd name="connsiteX8" fmla="*/ 637694 w 1690345"/>
              <a:gd name="connsiteY8" fmla="*/ 81299 h 1736917"/>
              <a:gd name="connsiteX9" fmla="*/ 103857 w 1690345"/>
              <a:gd name="connsiteY9" fmla="*/ 83039 h 1736917"/>
              <a:gd name="connsiteX0" fmla="*/ 89917 w 1676405"/>
              <a:gd name="connsiteY0" fmla="*/ 83039 h 1736917"/>
              <a:gd name="connsiteX1" fmla="*/ 8086 w 1676405"/>
              <a:gd name="connsiteY1" fmla="*/ 828694 h 1736917"/>
              <a:gd name="connsiteX2" fmla="*/ 85130 w 1676405"/>
              <a:gd name="connsiteY2" fmla="*/ 1613517 h 1736917"/>
              <a:gd name="connsiteX3" fmla="*/ 640190 w 1676405"/>
              <a:gd name="connsiteY3" fmla="*/ 1625745 h 1736917"/>
              <a:gd name="connsiteX4" fmla="*/ 824266 w 1676405"/>
              <a:gd name="connsiteY4" fmla="*/ 1044700 h 1736917"/>
              <a:gd name="connsiteX5" fmla="*/ 1550692 w 1676405"/>
              <a:gd name="connsiteY5" fmla="*/ 926773 h 1736917"/>
              <a:gd name="connsiteX6" fmla="*/ 1560217 w 1676405"/>
              <a:gd name="connsiteY6" fmla="*/ 370205 h 1736917"/>
              <a:gd name="connsiteX7" fmla="*/ 757511 w 1676405"/>
              <a:gd name="connsiteY7" fmla="*/ 271780 h 1736917"/>
              <a:gd name="connsiteX8" fmla="*/ 623754 w 1676405"/>
              <a:gd name="connsiteY8" fmla="*/ 81299 h 1736917"/>
              <a:gd name="connsiteX9" fmla="*/ 89917 w 1676405"/>
              <a:gd name="connsiteY9" fmla="*/ 83039 h 1736917"/>
              <a:gd name="connsiteX0" fmla="*/ 118641 w 1676405"/>
              <a:gd name="connsiteY0" fmla="*/ 73164 h 1745149"/>
              <a:gd name="connsiteX1" fmla="*/ 8086 w 1676405"/>
              <a:gd name="connsiteY1" fmla="*/ 836926 h 1745149"/>
              <a:gd name="connsiteX2" fmla="*/ 85130 w 1676405"/>
              <a:gd name="connsiteY2" fmla="*/ 1621749 h 1745149"/>
              <a:gd name="connsiteX3" fmla="*/ 640190 w 1676405"/>
              <a:gd name="connsiteY3" fmla="*/ 1633977 h 1745149"/>
              <a:gd name="connsiteX4" fmla="*/ 824266 w 1676405"/>
              <a:gd name="connsiteY4" fmla="*/ 1052932 h 1745149"/>
              <a:gd name="connsiteX5" fmla="*/ 1550692 w 1676405"/>
              <a:gd name="connsiteY5" fmla="*/ 935005 h 1745149"/>
              <a:gd name="connsiteX6" fmla="*/ 1560217 w 1676405"/>
              <a:gd name="connsiteY6" fmla="*/ 378437 h 1745149"/>
              <a:gd name="connsiteX7" fmla="*/ 757511 w 1676405"/>
              <a:gd name="connsiteY7" fmla="*/ 280012 h 1745149"/>
              <a:gd name="connsiteX8" fmla="*/ 623754 w 1676405"/>
              <a:gd name="connsiteY8" fmla="*/ 89531 h 1745149"/>
              <a:gd name="connsiteX9" fmla="*/ 118641 w 1676405"/>
              <a:gd name="connsiteY9" fmla="*/ 73164 h 1745149"/>
              <a:gd name="connsiteX0" fmla="*/ 119725 w 1677489"/>
              <a:gd name="connsiteY0" fmla="*/ 73164 h 1745149"/>
              <a:gd name="connsiteX1" fmla="*/ 9170 w 1677489"/>
              <a:gd name="connsiteY1" fmla="*/ 836926 h 1745149"/>
              <a:gd name="connsiteX2" fmla="*/ 86214 w 1677489"/>
              <a:gd name="connsiteY2" fmla="*/ 1621749 h 1745149"/>
              <a:gd name="connsiteX3" fmla="*/ 641274 w 1677489"/>
              <a:gd name="connsiteY3" fmla="*/ 1633977 h 1745149"/>
              <a:gd name="connsiteX4" fmla="*/ 825350 w 1677489"/>
              <a:gd name="connsiteY4" fmla="*/ 1052932 h 1745149"/>
              <a:gd name="connsiteX5" fmla="*/ 1551776 w 1677489"/>
              <a:gd name="connsiteY5" fmla="*/ 935005 h 1745149"/>
              <a:gd name="connsiteX6" fmla="*/ 1561301 w 1677489"/>
              <a:gd name="connsiteY6" fmla="*/ 378437 h 1745149"/>
              <a:gd name="connsiteX7" fmla="*/ 758595 w 1677489"/>
              <a:gd name="connsiteY7" fmla="*/ 280012 h 1745149"/>
              <a:gd name="connsiteX8" fmla="*/ 624838 w 1677489"/>
              <a:gd name="connsiteY8" fmla="*/ 89531 h 1745149"/>
              <a:gd name="connsiteX9" fmla="*/ 119725 w 1677489"/>
              <a:gd name="connsiteY9" fmla="*/ 73164 h 1745149"/>
              <a:gd name="connsiteX0" fmla="*/ 119725 w 1677489"/>
              <a:gd name="connsiteY0" fmla="*/ 56884 h 1728869"/>
              <a:gd name="connsiteX1" fmla="*/ 9170 w 1677489"/>
              <a:gd name="connsiteY1" fmla="*/ 820646 h 1728869"/>
              <a:gd name="connsiteX2" fmla="*/ 86214 w 1677489"/>
              <a:gd name="connsiteY2" fmla="*/ 1605469 h 1728869"/>
              <a:gd name="connsiteX3" fmla="*/ 641274 w 1677489"/>
              <a:gd name="connsiteY3" fmla="*/ 1617697 h 1728869"/>
              <a:gd name="connsiteX4" fmla="*/ 825350 w 1677489"/>
              <a:gd name="connsiteY4" fmla="*/ 1036652 h 1728869"/>
              <a:gd name="connsiteX5" fmla="*/ 1551776 w 1677489"/>
              <a:gd name="connsiteY5" fmla="*/ 918725 h 1728869"/>
              <a:gd name="connsiteX6" fmla="*/ 1561301 w 1677489"/>
              <a:gd name="connsiteY6" fmla="*/ 362157 h 1728869"/>
              <a:gd name="connsiteX7" fmla="*/ 758595 w 1677489"/>
              <a:gd name="connsiteY7" fmla="*/ 263732 h 1728869"/>
              <a:gd name="connsiteX8" fmla="*/ 624838 w 1677489"/>
              <a:gd name="connsiteY8" fmla="*/ 73251 h 1728869"/>
              <a:gd name="connsiteX9" fmla="*/ 119725 w 1677489"/>
              <a:gd name="connsiteY9" fmla="*/ 56884 h 1728869"/>
              <a:gd name="connsiteX0" fmla="*/ 119725 w 1677489"/>
              <a:gd name="connsiteY0" fmla="*/ 69909 h 1741894"/>
              <a:gd name="connsiteX1" fmla="*/ 9170 w 1677489"/>
              <a:gd name="connsiteY1" fmla="*/ 833671 h 1741894"/>
              <a:gd name="connsiteX2" fmla="*/ 86214 w 1677489"/>
              <a:gd name="connsiteY2" fmla="*/ 1618494 h 1741894"/>
              <a:gd name="connsiteX3" fmla="*/ 641274 w 1677489"/>
              <a:gd name="connsiteY3" fmla="*/ 1630722 h 1741894"/>
              <a:gd name="connsiteX4" fmla="*/ 825350 w 1677489"/>
              <a:gd name="connsiteY4" fmla="*/ 1049677 h 1741894"/>
              <a:gd name="connsiteX5" fmla="*/ 1551776 w 1677489"/>
              <a:gd name="connsiteY5" fmla="*/ 931750 h 1741894"/>
              <a:gd name="connsiteX6" fmla="*/ 1561301 w 1677489"/>
              <a:gd name="connsiteY6" fmla="*/ 375182 h 1741894"/>
              <a:gd name="connsiteX7" fmla="*/ 758595 w 1677489"/>
              <a:gd name="connsiteY7" fmla="*/ 276757 h 1741894"/>
              <a:gd name="connsiteX8" fmla="*/ 605688 w 1677489"/>
              <a:gd name="connsiteY8" fmla="*/ 59115 h 1741894"/>
              <a:gd name="connsiteX9" fmla="*/ 119725 w 1677489"/>
              <a:gd name="connsiteY9" fmla="*/ 69909 h 1741894"/>
              <a:gd name="connsiteX0" fmla="*/ 119725 w 1677489"/>
              <a:gd name="connsiteY0" fmla="*/ 69909 h 1741894"/>
              <a:gd name="connsiteX1" fmla="*/ 9170 w 1677489"/>
              <a:gd name="connsiteY1" fmla="*/ 833671 h 1741894"/>
              <a:gd name="connsiteX2" fmla="*/ 86214 w 1677489"/>
              <a:gd name="connsiteY2" fmla="*/ 1618494 h 1741894"/>
              <a:gd name="connsiteX3" fmla="*/ 641274 w 1677489"/>
              <a:gd name="connsiteY3" fmla="*/ 1630722 h 1741894"/>
              <a:gd name="connsiteX4" fmla="*/ 825350 w 1677489"/>
              <a:gd name="connsiteY4" fmla="*/ 1049677 h 1741894"/>
              <a:gd name="connsiteX5" fmla="*/ 1551776 w 1677489"/>
              <a:gd name="connsiteY5" fmla="*/ 931750 h 1741894"/>
              <a:gd name="connsiteX6" fmla="*/ 1561301 w 1677489"/>
              <a:gd name="connsiteY6" fmla="*/ 375182 h 1741894"/>
              <a:gd name="connsiteX7" fmla="*/ 796894 w 1677489"/>
              <a:gd name="connsiteY7" fmla="*/ 267704 h 1741894"/>
              <a:gd name="connsiteX8" fmla="*/ 605688 w 1677489"/>
              <a:gd name="connsiteY8" fmla="*/ 59115 h 1741894"/>
              <a:gd name="connsiteX9" fmla="*/ 119725 w 1677489"/>
              <a:gd name="connsiteY9" fmla="*/ 69909 h 1741894"/>
              <a:gd name="connsiteX0" fmla="*/ 119725 w 1677489"/>
              <a:gd name="connsiteY0" fmla="*/ 69909 h 1741894"/>
              <a:gd name="connsiteX1" fmla="*/ 9170 w 1677489"/>
              <a:gd name="connsiteY1" fmla="*/ 833671 h 1741894"/>
              <a:gd name="connsiteX2" fmla="*/ 86214 w 1677489"/>
              <a:gd name="connsiteY2" fmla="*/ 1618494 h 1741894"/>
              <a:gd name="connsiteX3" fmla="*/ 641274 w 1677489"/>
              <a:gd name="connsiteY3" fmla="*/ 1630722 h 1741894"/>
              <a:gd name="connsiteX4" fmla="*/ 825350 w 1677489"/>
              <a:gd name="connsiteY4" fmla="*/ 1049677 h 1741894"/>
              <a:gd name="connsiteX5" fmla="*/ 1551776 w 1677489"/>
              <a:gd name="connsiteY5" fmla="*/ 931750 h 1741894"/>
              <a:gd name="connsiteX6" fmla="*/ 1561301 w 1677489"/>
              <a:gd name="connsiteY6" fmla="*/ 375182 h 1741894"/>
              <a:gd name="connsiteX7" fmla="*/ 796894 w 1677489"/>
              <a:gd name="connsiteY7" fmla="*/ 267704 h 1741894"/>
              <a:gd name="connsiteX8" fmla="*/ 634412 w 1677489"/>
              <a:gd name="connsiteY8" fmla="*/ 59115 h 1741894"/>
              <a:gd name="connsiteX9" fmla="*/ 119725 w 1677489"/>
              <a:gd name="connsiteY9" fmla="*/ 69909 h 1741894"/>
              <a:gd name="connsiteX0" fmla="*/ 119725 w 1677489"/>
              <a:gd name="connsiteY0" fmla="*/ 425873 h 2097858"/>
              <a:gd name="connsiteX1" fmla="*/ 9170 w 1677489"/>
              <a:gd name="connsiteY1" fmla="*/ 1189635 h 2097858"/>
              <a:gd name="connsiteX2" fmla="*/ 86214 w 1677489"/>
              <a:gd name="connsiteY2" fmla="*/ 1974458 h 2097858"/>
              <a:gd name="connsiteX3" fmla="*/ 641274 w 1677489"/>
              <a:gd name="connsiteY3" fmla="*/ 1986686 h 2097858"/>
              <a:gd name="connsiteX4" fmla="*/ 825350 w 1677489"/>
              <a:gd name="connsiteY4" fmla="*/ 1405641 h 2097858"/>
              <a:gd name="connsiteX5" fmla="*/ 1551776 w 1677489"/>
              <a:gd name="connsiteY5" fmla="*/ 1287714 h 2097858"/>
              <a:gd name="connsiteX6" fmla="*/ 1561301 w 1677489"/>
              <a:gd name="connsiteY6" fmla="*/ 731146 h 2097858"/>
              <a:gd name="connsiteX7" fmla="*/ 796894 w 1677489"/>
              <a:gd name="connsiteY7" fmla="*/ 623668 h 2097858"/>
              <a:gd name="connsiteX8" fmla="*/ 626353 w 1677489"/>
              <a:gd name="connsiteY8" fmla="*/ 11219 h 2097858"/>
              <a:gd name="connsiteX9" fmla="*/ 119725 w 1677489"/>
              <a:gd name="connsiteY9" fmla="*/ 425873 h 2097858"/>
              <a:gd name="connsiteX0" fmla="*/ 58959 w 1810133"/>
              <a:gd name="connsiteY0" fmla="*/ 58734 h 2157439"/>
              <a:gd name="connsiteX1" fmla="*/ 141814 w 1810133"/>
              <a:gd name="connsiteY1" fmla="*/ 1249216 h 2157439"/>
              <a:gd name="connsiteX2" fmla="*/ 218858 w 1810133"/>
              <a:gd name="connsiteY2" fmla="*/ 2034039 h 2157439"/>
              <a:gd name="connsiteX3" fmla="*/ 773918 w 1810133"/>
              <a:gd name="connsiteY3" fmla="*/ 2046267 h 2157439"/>
              <a:gd name="connsiteX4" fmla="*/ 957994 w 1810133"/>
              <a:gd name="connsiteY4" fmla="*/ 1465222 h 2157439"/>
              <a:gd name="connsiteX5" fmla="*/ 1684420 w 1810133"/>
              <a:gd name="connsiteY5" fmla="*/ 1347295 h 2157439"/>
              <a:gd name="connsiteX6" fmla="*/ 1693945 w 1810133"/>
              <a:gd name="connsiteY6" fmla="*/ 790727 h 2157439"/>
              <a:gd name="connsiteX7" fmla="*/ 929538 w 1810133"/>
              <a:gd name="connsiteY7" fmla="*/ 683249 h 2157439"/>
              <a:gd name="connsiteX8" fmla="*/ 758997 w 1810133"/>
              <a:gd name="connsiteY8" fmla="*/ 70800 h 2157439"/>
              <a:gd name="connsiteX9" fmla="*/ 58959 w 1810133"/>
              <a:gd name="connsiteY9" fmla="*/ 58734 h 2157439"/>
              <a:gd name="connsiteX0" fmla="*/ 58959 w 1810133"/>
              <a:gd name="connsiteY0" fmla="*/ 88259 h 2186964"/>
              <a:gd name="connsiteX1" fmla="*/ 141814 w 1810133"/>
              <a:gd name="connsiteY1" fmla="*/ 1278741 h 2186964"/>
              <a:gd name="connsiteX2" fmla="*/ 218858 w 1810133"/>
              <a:gd name="connsiteY2" fmla="*/ 2063564 h 2186964"/>
              <a:gd name="connsiteX3" fmla="*/ 773918 w 1810133"/>
              <a:gd name="connsiteY3" fmla="*/ 2075792 h 2186964"/>
              <a:gd name="connsiteX4" fmla="*/ 957994 w 1810133"/>
              <a:gd name="connsiteY4" fmla="*/ 1494747 h 2186964"/>
              <a:gd name="connsiteX5" fmla="*/ 1684420 w 1810133"/>
              <a:gd name="connsiteY5" fmla="*/ 1376820 h 2186964"/>
              <a:gd name="connsiteX6" fmla="*/ 1693945 w 1810133"/>
              <a:gd name="connsiteY6" fmla="*/ 820252 h 2186964"/>
              <a:gd name="connsiteX7" fmla="*/ 929538 w 1810133"/>
              <a:gd name="connsiteY7" fmla="*/ 712774 h 2186964"/>
              <a:gd name="connsiteX8" fmla="*/ 750939 w 1810133"/>
              <a:gd name="connsiteY8" fmla="*/ 46985 h 2186964"/>
              <a:gd name="connsiteX9" fmla="*/ 58959 w 1810133"/>
              <a:gd name="connsiteY9" fmla="*/ 88259 h 2186964"/>
              <a:gd name="connsiteX0" fmla="*/ 58959 w 1810133"/>
              <a:gd name="connsiteY0" fmla="*/ 62207 h 2160912"/>
              <a:gd name="connsiteX1" fmla="*/ 141814 w 1810133"/>
              <a:gd name="connsiteY1" fmla="*/ 1252689 h 2160912"/>
              <a:gd name="connsiteX2" fmla="*/ 218858 w 1810133"/>
              <a:gd name="connsiteY2" fmla="*/ 2037512 h 2160912"/>
              <a:gd name="connsiteX3" fmla="*/ 773918 w 1810133"/>
              <a:gd name="connsiteY3" fmla="*/ 2049740 h 2160912"/>
              <a:gd name="connsiteX4" fmla="*/ 957994 w 1810133"/>
              <a:gd name="connsiteY4" fmla="*/ 1468695 h 2160912"/>
              <a:gd name="connsiteX5" fmla="*/ 1684420 w 1810133"/>
              <a:gd name="connsiteY5" fmla="*/ 1350768 h 2160912"/>
              <a:gd name="connsiteX6" fmla="*/ 1693945 w 1810133"/>
              <a:gd name="connsiteY6" fmla="*/ 794200 h 2160912"/>
              <a:gd name="connsiteX7" fmla="*/ 929538 w 1810133"/>
              <a:gd name="connsiteY7" fmla="*/ 686722 h 2160912"/>
              <a:gd name="connsiteX8" fmla="*/ 750939 w 1810133"/>
              <a:gd name="connsiteY8" fmla="*/ 66653 h 2160912"/>
              <a:gd name="connsiteX9" fmla="*/ 58959 w 1810133"/>
              <a:gd name="connsiteY9" fmla="*/ 62207 h 2160912"/>
              <a:gd name="connsiteX0" fmla="*/ 150887 w 1902061"/>
              <a:gd name="connsiteY0" fmla="*/ 62207 h 2160912"/>
              <a:gd name="connsiteX1" fmla="*/ 38 w 1902061"/>
              <a:gd name="connsiteY1" fmla="*/ 1024089 h 2160912"/>
              <a:gd name="connsiteX2" fmla="*/ 310786 w 1902061"/>
              <a:gd name="connsiteY2" fmla="*/ 2037512 h 2160912"/>
              <a:gd name="connsiteX3" fmla="*/ 865846 w 1902061"/>
              <a:gd name="connsiteY3" fmla="*/ 2049740 h 2160912"/>
              <a:gd name="connsiteX4" fmla="*/ 1049922 w 1902061"/>
              <a:gd name="connsiteY4" fmla="*/ 1468695 h 2160912"/>
              <a:gd name="connsiteX5" fmla="*/ 1776348 w 1902061"/>
              <a:gd name="connsiteY5" fmla="*/ 1350768 h 2160912"/>
              <a:gd name="connsiteX6" fmla="*/ 1785873 w 1902061"/>
              <a:gd name="connsiteY6" fmla="*/ 794200 h 2160912"/>
              <a:gd name="connsiteX7" fmla="*/ 1021466 w 1902061"/>
              <a:gd name="connsiteY7" fmla="*/ 686722 h 2160912"/>
              <a:gd name="connsiteX8" fmla="*/ 842867 w 1902061"/>
              <a:gd name="connsiteY8" fmla="*/ 66653 h 2160912"/>
              <a:gd name="connsiteX9" fmla="*/ 150887 w 1902061"/>
              <a:gd name="connsiteY9" fmla="*/ 62207 h 2160912"/>
              <a:gd name="connsiteX0" fmla="*/ 136644 w 1887818"/>
              <a:gd name="connsiteY0" fmla="*/ 62207 h 2160912"/>
              <a:gd name="connsiteX1" fmla="*/ 1913 w 1887818"/>
              <a:gd name="connsiteY1" fmla="*/ 871689 h 2160912"/>
              <a:gd name="connsiteX2" fmla="*/ 296543 w 1887818"/>
              <a:gd name="connsiteY2" fmla="*/ 2037512 h 2160912"/>
              <a:gd name="connsiteX3" fmla="*/ 851603 w 1887818"/>
              <a:gd name="connsiteY3" fmla="*/ 2049740 h 2160912"/>
              <a:gd name="connsiteX4" fmla="*/ 1035679 w 1887818"/>
              <a:gd name="connsiteY4" fmla="*/ 1468695 h 2160912"/>
              <a:gd name="connsiteX5" fmla="*/ 1762105 w 1887818"/>
              <a:gd name="connsiteY5" fmla="*/ 1350768 h 2160912"/>
              <a:gd name="connsiteX6" fmla="*/ 1771630 w 1887818"/>
              <a:gd name="connsiteY6" fmla="*/ 794200 h 2160912"/>
              <a:gd name="connsiteX7" fmla="*/ 1007223 w 1887818"/>
              <a:gd name="connsiteY7" fmla="*/ 686722 h 2160912"/>
              <a:gd name="connsiteX8" fmla="*/ 828624 w 1887818"/>
              <a:gd name="connsiteY8" fmla="*/ 66653 h 2160912"/>
              <a:gd name="connsiteX9" fmla="*/ 136644 w 1887818"/>
              <a:gd name="connsiteY9" fmla="*/ 62207 h 2160912"/>
              <a:gd name="connsiteX0" fmla="*/ 136644 w 1887818"/>
              <a:gd name="connsiteY0" fmla="*/ 62207 h 2150107"/>
              <a:gd name="connsiteX1" fmla="*/ 1913 w 1887818"/>
              <a:gd name="connsiteY1" fmla="*/ 871689 h 2150107"/>
              <a:gd name="connsiteX2" fmla="*/ 191779 w 1887818"/>
              <a:gd name="connsiteY2" fmla="*/ 2007032 h 2150107"/>
              <a:gd name="connsiteX3" fmla="*/ 851603 w 1887818"/>
              <a:gd name="connsiteY3" fmla="*/ 2049740 h 2150107"/>
              <a:gd name="connsiteX4" fmla="*/ 1035679 w 1887818"/>
              <a:gd name="connsiteY4" fmla="*/ 1468695 h 2150107"/>
              <a:gd name="connsiteX5" fmla="*/ 1762105 w 1887818"/>
              <a:gd name="connsiteY5" fmla="*/ 1350768 h 2150107"/>
              <a:gd name="connsiteX6" fmla="*/ 1771630 w 1887818"/>
              <a:gd name="connsiteY6" fmla="*/ 794200 h 2150107"/>
              <a:gd name="connsiteX7" fmla="*/ 1007223 w 1887818"/>
              <a:gd name="connsiteY7" fmla="*/ 686722 h 2150107"/>
              <a:gd name="connsiteX8" fmla="*/ 828624 w 1887818"/>
              <a:gd name="connsiteY8" fmla="*/ 66653 h 2150107"/>
              <a:gd name="connsiteX9" fmla="*/ 136644 w 1887818"/>
              <a:gd name="connsiteY9" fmla="*/ 62207 h 2150107"/>
              <a:gd name="connsiteX0" fmla="*/ 136644 w 1887818"/>
              <a:gd name="connsiteY0" fmla="*/ 62207 h 2150107"/>
              <a:gd name="connsiteX1" fmla="*/ 1913 w 1887818"/>
              <a:gd name="connsiteY1" fmla="*/ 871689 h 2150107"/>
              <a:gd name="connsiteX2" fmla="*/ 207897 w 1887818"/>
              <a:gd name="connsiteY2" fmla="*/ 2007032 h 2150107"/>
              <a:gd name="connsiteX3" fmla="*/ 851603 w 1887818"/>
              <a:gd name="connsiteY3" fmla="*/ 2049740 h 2150107"/>
              <a:gd name="connsiteX4" fmla="*/ 1035679 w 1887818"/>
              <a:gd name="connsiteY4" fmla="*/ 1468695 h 2150107"/>
              <a:gd name="connsiteX5" fmla="*/ 1762105 w 1887818"/>
              <a:gd name="connsiteY5" fmla="*/ 1350768 h 2150107"/>
              <a:gd name="connsiteX6" fmla="*/ 1771630 w 1887818"/>
              <a:gd name="connsiteY6" fmla="*/ 794200 h 2150107"/>
              <a:gd name="connsiteX7" fmla="*/ 1007223 w 1887818"/>
              <a:gd name="connsiteY7" fmla="*/ 686722 h 2150107"/>
              <a:gd name="connsiteX8" fmla="*/ 828624 w 1887818"/>
              <a:gd name="connsiteY8" fmla="*/ 66653 h 2150107"/>
              <a:gd name="connsiteX9" fmla="*/ 136644 w 1887818"/>
              <a:gd name="connsiteY9" fmla="*/ 62207 h 2150107"/>
              <a:gd name="connsiteX0" fmla="*/ 150916 w 1902090"/>
              <a:gd name="connsiteY0" fmla="*/ 62207 h 2150107"/>
              <a:gd name="connsiteX1" fmla="*/ 68 w 1902090"/>
              <a:gd name="connsiteY1" fmla="*/ 803109 h 2150107"/>
              <a:gd name="connsiteX2" fmla="*/ 222169 w 1902090"/>
              <a:gd name="connsiteY2" fmla="*/ 2007032 h 2150107"/>
              <a:gd name="connsiteX3" fmla="*/ 865875 w 1902090"/>
              <a:gd name="connsiteY3" fmla="*/ 2049740 h 2150107"/>
              <a:gd name="connsiteX4" fmla="*/ 1049951 w 1902090"/>
              <a:gd name="connsiteY4" fmla="*/ 1468695 h 2150107"/>
              <a:gd name="connsiteX5" fmla="*/ 1776377 w 1902090"/>
              <a:gd name="connsiteY5" fmla="*/ 1350768 h 2150107"/>
              <a:gd name="connsiteX6" fmla="*/ 1785902 w 1902090"/>
              <a:gd name="connsiteY6" fmla="*/ 794200 h 2150107"/>
              <a:gd name="connsiteX7" fmla="*/ 1021495 w 1902090"/>
              <a:gd name="connsiteY7" fmla="*/ 686722 h 2150107"/>
              <a:gd name="connsiteX8" fmla="*/ 842896 w 1902090"/>
              <a:gd name="connsiteY8" fmla="*/ 66653 h 2150107"/>
              <a:gd name="connsiteX9" fmla="*/ 150916 w 1902090"/>
              <a:gd name="connsiteY9" fmla="*/ 62207 h 2150107"/>
              <a:gd name="connsiteX0" fmla="*/ 143265 w 1902498"/>
              <a:gd name="connsiteY0" fmla="*/ 29165 h 2238985"/>
              <a:gd name="connsiteX1" fmla="*/ 476 w 1902498"/>
              <a:gd name="connsiteY1" fmla="*/ 891987 h 2238985"/>
              <a:gd name="connsiteX2" fmla="*/ 222577 w 1902498"/>
              <a:gd name="connsiteY2" fmla="*/ 2095910 h 2238985"/>
              <a:gd name="connsiteX3" fmla="*/ 866283 w 1902498"/>
              <a:gd name="connsiteY3" fmla="*/ 2138618 h 2238985"/>
              <a:gd name="connsiteX4" fmla="*/ 1050359 w 1902498"/>
              <a:gd name="connsiteY4" fmla="*/ 1557573 h 2238985"/>
              <a:gd name="connsiteX5" fmla="*/ 1776785 w 1902498"/>
              <a:gd name="connsiteY5" fmla="*/ 1439646 h 2238985"/>
              <a:gd name="connsiteX6" fmla="*/ 1786310 w 1902498"/>
              <a:gd name="connsiteY6" fmla="*/ 883078 h 2238985"/>
              <a:gd name="connsiteX7" fmla="*/ 1021903 w 1902498"/>
              <a:gd name="connsiteY7" fmla="*/ 775600 h 2238985"/>
              <a:gd name="connsiteX8" fmla="*/ 843304 w 1902498"/>
              <a:gd name="connsiteY8" fmla="*/ 155531 h 2238985"/>
              <a:gd name="connsiteX9" fmla="*/ 143265 w 1902498"/>
              <a:gd name="connsiteY9" fmla="*/ 29165 h 2238985"/>
              <a:gd name="connsiteX0" fmla="*/ 143265 w 1902498"/>
              <a:gd name="connsiteY0" fmla="*/ 37115 h 2246935"/>
              <a:gd name="connsiteX1" fmla="*/ 476 w 1902498"/>
              <a:gd name="connsiteY1" fmla="*/ 899937 h 2246935"/>
              <a:gd name="connsiteX2" fmla="*/ 222577 w 1902498"/>
              <a:gd name="connsiteY2" fmla="*/ 2103860 h 2246935"/>
              <a:gd name="connsiteX3" fmla="*/ 866283 w 1902498"/>
              <a:gd name="connsiteY3" fmla="*/ 2146568 h 2246935"/>
              <a:gd name="connsiteX4" fmla="*/ 1050359 w 1902498"/>
              <a:gd name="connsiteY4" fmla="*/ 1565523 h 2246935"/>
              <a:gd name="connsiteX5" fmla="*/ 1776785 w 1902498"/>
              <a:gd name="connsiteY5" fmla="*/ 1447596 h 2246935"/>
              <a:gd name="connsiteX6" fmla="*/ 1786310 w 1902498"/>
              <a:gd name="connsiteY6" fmla="*/ 891028 h 2246935"/>
              <a:gd name="connsiteX7" fmla="*/ 1021903 w 1902498"/>
              <a:gd name="connsiteY7" fmla="*/ 783550 h 2246935"/>
              <a:gd name="connsiteX8" fmla="*/ 867481 w 1902498"/>
              <a:gd name="connsiteY8" fmla="*/ 117761 h 2246935"/>
              <a:gd name="connsiteX9" fmla="*/ 143265 w 1902498"/>
              <a:gd name="connsiteY9" fmla="*/ 37115 h 2246935"/>
              <a:gd name="connsiteX0" fmla="*/ 143265 w 1902498"/>
              <a:gd name="connsiteY0" fmla="*/ 37115 h 2246935"/>
              <a:gd name="connsiteX1" fmla="*/ 476 w 1902498"/>
              <a:gd name="connsiteY1" fmla="*/ 899937 h 2246935"/>
              <a:gd name="connsiteX2" fmla="*/ 222577 w 1902498"/>
              <a:gd name="connsiteY2" fmla="*/ 2103860 h 2246935"/>
              <a:gd name="connsiteX3" fmla="*/ 866283 w 1902498"/>
              <a:gd name="connsiteY3" fmla="*/ 2146568 h 2246935"/>
              <a:gd name="connsiteX4" fmla="*/ 1050359 w 1902498"/>
              <a:gd name="connsiteY4" fmla="*/ 1565523 h 2246935"/>
              <a:gd name="connsiteX5" fmla="*/ 1776785 w 1902498"/>
              <a:gd name="connsiteY5" fmla="*/ 1447596 h 2246935"/>
              <a:gd name="connsiteX6" fmla="*/ 1786310 w 1902498"/>
              <a:gd name="connsiteY6" fmla="*/ 891028 h 2246935"/>
              <a:gd name="connsiteX7" fmla="*/ 1021903 w 1902498"/>
              <a:gd name="connsiteY7" fmla="*/ 783550 h 2246935"/>
              <a:gd name="connsiteX8" fmla="*/ 867481 w 1902498"/>
              <a:gd name="connsiteY8" fmla="*/ 117761 h 2246935"/>
              <a:gd name="connsiteX9" fmla="*/ 143265 w 1902498"/>
              <a:gd name="connsiteY9" fmla="*/ 37115 h 2246935"/>
              <a:gd name="connsiteX0" fmla="*/ 143265 w 1902498"/>
              <a:gd name="connsiteY0" fmla="*/ 37115 h 2246935"/>
              <a:gd name="connsiteX1" fmla="*/ 476 w 1902498"/>
              <a:gd name="connsiteY1" fmla="*/ 899937 h 2246935"/>
              <a:gd name="connsiteX2" fmla="*/ 222577 w 1902498"/>
              <a:gd name="connsiteY2" fmla="*/ 2103860 h 2246935"/>
              <a:gd name="connsiteX3" fmla="*/ 866283 w 1902498"/>
              <a:gd name="connsiteY3" fmla="*/ 2146568 h 2246935"/>
              <a:gd name="connsiteX4" fmla="*/ 1050359 w 1902498"/>
              <a:gd name="connsiteY4" fmla="*/ 1565523 h 2246935"/>
              <a:gd name="connsiteX5" fmla="*/ 1776785 w 1902498"/>
              <a:gd name="connsiteY5" fmla="*/ 1447596 h 2246935"/>
              <a:gd name="connsiteX6" fmla="*/ 1786310 w 1902498"/>
              <a:gd name="connsiteY6" fmla="*/ 891028 h 2246935"/>
              <a:gd name="connsiteX7" fmla="*/ 1021903 w 1902498"/>
              <a:gd name="connsiteY7" fmla="*/ 783550 h 2246935"/>
              <a:gd name="connsiteX8" fmla="*/ 867481 w 1902498"/>
              <a:gd name="connsiteY8" fmla="*/ 117761 h 2246935"/>
              <a:gd name="connsiteX9" fmla="*/ 143265 w 1902498"/>
              <a:gd name="connsiteY9" fmla="*/ 37115 h 2246935"/>
              <a:gd name="connsiteX0" fmla="*/ 143265 w 1902498"/>
              <a:gd name="connsiteY0" fmla="*/ 37115 h 2246935"/>
              <a:gd name="connsiteX1" fmla="*/ 476 w 1902498"/>
              <a:gd name="connsiteY1" fmla="*/ 899937 h 2246935"/>
              <a:gd name="connsiteX2" fmla="*/ 222577 w 1902498"/>
              <a:gd name="connsiteY2" fmla="*/ 2103860 h 2246935"/>
              <a:gd name="connsiteX3" fmla="*/ 866283 w 1902498"/>
              <a:gd name="connsiteY3" fmla="*/ 2146568 h 2246935"/>
              <a:gd name="connsiteX4" fmla="*/ 1050359 w 1902498"/>
              <a:gd name="connsiteY4" fmla="*/ 1565523 h 2246935"/>
              <a:gd name="connsiteX5" fmla="*/ 1776785 w 1902498"/>
              <a:gd name="connsiteY5" fmla="*/ 1447596 h 2246935"/>
              <a:gd name="connsiteX6" fmla="*/ 1786310 w 1902498"/>
              <a:gd name="connsiteY6" fmla="*/ 891028 h 2246935"/>
              <a:gd name="connsiteX7" fmla="*/ 1142785 w 1902498"/>
              <a:gd name="connsiteY7" fmla="*/ 791170 h 2246935"/>
              <a:gd name="connsiteX8" fmla="*/ 867481 w 1902498"/>
              <a:gd name="connsiteY8" fmla="*/ 117761 h 2246935"/>
              <a:gd name="connsiteX9" fmla="*/ 143265 w 1902498"/>
              <a:gd name="connsiteY9" fmla="*/ 37115 h 2246935"/>
              <a:gd name="connsiteX0" fmla="*/ 143265 w 1902498"/>
              <a:gd name="connsiteY0" fmla="*/ 37115 h 2246935"/>
              <a:gd name="connsiteX1" fmla="*/ 476 w 1902498"/>
              <a:gd name="connsiteY1" fmla="*/ 899937 h 2246935"/>
              <a:gd name="connsiteX2" fmla="*/ 222577 w 1902498"/>
              <a:gd name="connsiteY2" fmla="*/ 2103860 h 2246935"/>
              <a:gd name="connsiteX3" fmla="*/ 866283 w 1902498"/>
              <a:gd name="connsiteY3" fmla="*/ 2146568 h 2246935"/>
              <a:gd name="connsiteX4" fmla="*/ 1050359 w 1902498"/>
              <a:gd name="connsiteY4" fmla="*/ 1565523 h 2246935"/>
              <a:gd name="connsiteX5" fmla="*/ 1776785 w 1902498"/>
              <a:gd name="connsiteY5" fmla="*/ 1447596 h 2246935"/>
              <a:gd name="connsiteX6" fmla="*/ 1786310 w 1902498"/>
              <a:gd name="connsiteY6" fmla="*/ 891028 h 2246935"/>
              <a:gd name="connsiteX7" fmla="*/ 1142785 w 1902498"/>
              <a:gd name="connsiteY7" fmla="*/ 791170 h 2246935"/>
              <a:gd name="connsiteX8" fmla="*/ 867481 w 1902498"/>
              <a:gd name="connsiteY8" fmla="*/ 117761 h 2246935"/>
              <a:gd name="connsiteX9" fmla="*/ 143265 w 1902498"/>
              <a:gd name="connsiteY9" fmla="*/ 37115 h 2246935"/>
              <a:gd name="connsiteX0" fmla="*/ 143265 w 1902498"/>
              <a:gd name="connsiteY0" fmla="*/ 37115 h 2246935"/>
              <a:gd name="connsiteX1" fmla="*/ 476 w 1902498"/>
              <a:gd name="connsiteY1" fmla="*/ 899937 h 2246935"/>
              <a:gd name="connsiteX2" fmla="*/ 222577 w 1902498"/>
              <a:gd name="connsiteY2" fmla="*/ 2103860 h 2246935"/>
              <a:gd name="connsiteX3" fmla="*/ 866283 w 1902498"/>
              <a:gd name="connsiteY3" fmla="*/ 2146568 h 2246935"/>
              <a:gd name="connsiteX4" fmla="*/ 1050359 w 1902498"/>
              <a:gd name="connsiteY4" fmla="*/ 1565523 h 2246935"/>
              <a:gd name="connsiteX5" fmla="*/ 1776785 w 1902498"/>
              <a:gd name="connsiteY5" fmla="*/ 1447596 h 2246935"/>
              <a:gd name="connsiteX6" fmla="*/ 1786310 w 1902498"/>
              <a:gd name="connsiteY6" fmla="*/ 891028 h 2246935"/>
              <a:gd name="connsiteX7" fmla="*/ 1142785 w 1902498"/>
              <a:gd name="connsiteY7" fmla="*/ 753070 h 2246935"/>
              <a:gd name="connsiteX8" fmla="*/ 867481 w 1902498"/>
              <a:gd name="connsiteY8" fmla="*/ 117761 h 2246935"/>
              <a:gd name="connsiteX9" fmla="*/ 143265 w 1902498"/>
              <a:gd name="connsiteY9" fmla="*/ 37115 h 2246935"/>
              <a:gd name="connsiteX0" fmla="*/ 143265 w 1902498"/>
              <a:gd name="connsiteY0" fmla="*/ 37115 h 2246935"/>
              <a:gd name="connsiteX1" fmla="*/ 476 w 1902498"/>
              <a:gd name="connsiteY1" fmla="*/ 899937 h 2246935"/>
              <a:gd name="connsiteX2" fmla="*/ 222577 w 1902498"/>
              <a:gd name="connsiteY2" fmla="*/ 2103860 h 2246935"/>
              <a:gd name="connsiteX3" fmla="*/ 866283 w 1902498"/>
              <a:gd name="connsiteY3" fmla="*/ 2146568 h 2246935"/>
              <a:gd name="connsiteX4" fmla="*/ 1050359 w 1902498"/>
              <a:gd name="connsiteY4" fmla="*/ 1565523 h 2246935"/>
              <a:gd name="connsiteX5" fmla="*/ 1776785 w 1902498"/>
              <a:gd name="connsiteY5" fmla="*/ 1447596 h 2246935"/>
              <a:gd name="connsiteX6" fmla="*/ 1786310 w 1902498"/>
              <a:gd name="connsiteY6" fmla="*/ 891028 h 2246935"/>
              <a:gd name="connsiteX7" fmla="*/ 1142785 w 1902498"/>
              <a:gd name="connsiteY7" fmla="*/ 753070 h 2246935"/>
              <a:gd name="connsiteX8" fmla="*/ 867481 w 1902498"/>
              <a:gd name="connsiteY8" fmla="*/ 117761 h 2246935"/>
              <a:gd name="connsiteX9" fmla="*/ 143265 w 1902498"/>
              <a:gd name="connsiteY9" fmla="*/ 37115 h 2246935"/>
              <a:gd name="connsiteX0" fmla="*/ 143265 w 1902498"/>
              <a:gd name="connsiteY0" fmla="*/ 37115 h 2246935"/>
              <a:gd name="connsiteX1" fmla="*/ 476 w 1902498"/>
              <a:gd name="connsiteY1" fmla="*/ 899937 h 2246935"/>
              <a:gd name="connsiteX2" fmla="*/ 222577 w 1902498"/>
              <a:gd name="connsiteY2" fmla="*/ 2103860 h 2246935"/>
              <a:gd name="connsiteX3" fmla="*/ 866283 w 1902498"/>
              <a:gd name="connsiteY3" fmla="*/ 2146568 h 2246935"/>
              <a:gd name="connsiteX4" fmla="*/ 1050359 w 1902498"/>
              <a:gd name="connsiteY4" fmla="*/ 1565523 h 2246935"/>
              <a:gd name="connsiteX5" fmla="*/ 1776785 w 1902498"/>
              <a:gd name="connsiteY5" fmla="*/ 1447596 h 2246935"/>
              <a:gd name="connsiteX6" fmla="*/ 1786310 w 1902498"/>
              <a:gd name="connsiteY6" fmla="*/ 891028 h 2246935"/>
              <a:gd name="connsiteX7" fmla="*/ 1070256 w 1902498"/>
              <a:gd name="connsiteY7" fmla="*/ 768310 h 2246935"/>
              <a:gd name="connsiteX8" fmla="*/ 867481 w 1902498"/>
              <a:gd name="connsiteY8" fmla="*/ 117761 h 2246935"/>
              <a:gd name="connsiteX9" fmla="*/ 143265 w 1902498"/>
              <a:gd name="connsiteY9" fmla="*/ 37115 h 2246935"/>
              <a:gd name="connsiteX0" fmla="*/ 143265 w 1902498"/>
              <a:gd name="connsiteY0" fmla="*/ 40674 h 2250494"/>
              <a:gd name="connsiteX1" fmla="*/ 476 w 1902498"/>
              <a:gd name="connsiteY1" fmla="*/ 903496 h 2250494"/>
              <a:gd name="connsiteX2" fmla="*/ 222577 w 1902498"/>
              <a:gd name="connsiteY2" fmla="*/ 2107419 h 2250494"/>
              <a:gd name="connsiteX3" fmla="*/ 866283 w 1902498"/>
              <a:gd name="connsiteY3" fmla="*/ 2150127 h 2250494"/>
              <a:gd name="connsiteX4" fmla="*/ 1050359 w 1902498"/>
              <a:gd name="connsiteY4" fmla="*/ 1569082 h 2250494"/>
              <a:gd name="connsiteX5" fmla="*/ 1776785 w 1902498"/>
              <a:gd name="connsiteY5" fmla="*/ 1451155 h 2250494"/>
              <a:gd name="connsiteX6" fmla="*/ 1786310 w 1902498"/>
              <a:gd name="connsiteY6" fmla="*/ 894587 h 2250494"/>
              <a:gd name="connsiteX7" fmla="*/ 1070256 w 1902498"/>
              <a:gd name="connsiteY7" fmla="*/ 771869 h 2250494"/>
              <a:gd name="connsiteX8" fmla="*/ 851363 w 1902498"/>
              <a:gd name="connsiteY8" fmla="*/ 106080 h 2250494"/>
              <a:gd name="connsiteX9" fmla="*/ 143265 w 1902498"/>
              <a:gd name="connsiteY9" fmla="*/ 40674 h 2250494"/>
              <a:gd name="connsiteX0" fmla="*/ 143265 w 1902498"/>
              <a:gd name="connsiteY0" fmla="*/ 66604 h 2276424"/>
              <a:gd name="connsiteX1" fmla="*/ 476 w 1902498"/>
              <a:gd name="connsiteY1" fmla="*/ 929426 h 2276424"/>
              <a:gd name="connsiteX2" fmla="*/ 222577 w 1902498"/>
              <a:gd name="connsiteY2" fmla="*/ 2133349 h 2276424"/>
              <a:gd name="connsiteX3" fmla="*/ 866283 w 1902498"/>
              <a:gd name="connsiteY3" fmla="*/ 2176057 h 2276424"/>
              <a:gd name="connsiteX4" fmla="*/ 1050359 w 1902498"/>
              <a:gd name="connsiteY4" fmla="*/ 1595012 h 2276424"/>
              <a:gd name="connsiteX5" fmla="*/ 1776785 w 1902498"/>
              <a:gd name="connsiteY5" fmla="*/ 1477085 h 2276424"/>
              <a:gd name="connsiteX6" fmla="*/ 1786310 w 1902498"/>
              <a:gd name="connsiteY6" fmla="*/ 920517 h 2276424"/>
              <a:gd name="connsiteX7" fmla="*/ 1070256 w 1902498"/>
              <a:gd name="connsiteY7" fmla="*/ 797799 h 2276424"/>
              <a:gd name="connsiteX8" fmla="*/ 851363 w 1902498"/>
              <a:gd name="connsiteY8" fmla="*/ 132010 h 2276424"/>
              <a:gd name="connsiteX9" fmla="*/ 143265 w 1902498"/>
              <a:gd name="connsiteY9" fmla="*/ 66604 h 2276424"/>
              <a:gd name="connsiteX0" fmla="*/ 143265 w 1902498"/>
              <a:gd name="connsiteY0" fmla="*/ 52049 h 2261869"/>
              <a:gd name="connsiteX1" fmla="*/ 476 w 1902498"/>
              <a:gd name="connsiteY1" fmla="*/ 914871 h 2261869"/>
              <a:gd name="connsiteX2" fmla="*/ 222577 w 1902498"/>
              <a:gd name="connsiteY2" fmla="*/ 2118794 h 2261869"/>
              <a:gd name="connsiteX3" fmla="*/ 866283 w 1902498"/>
              <a:gd name="connsiteY3" fmla="*/ 2161502 h 2261869"/>
              <a:gd name="connsiteX4" fmla="*/ 1050359 w 1902498"/>
              <a:gd name="connsiteY4" fmla="*/ 1580457 h 2261869"/>
              <a:gd name="connsiteX5" fmla="*/ 1776785 w 1902498"/>
              <a:gd name="connsiteY5" fmla="*/ 1462530 h 2261869"/>
              <a:gd name="connsiteX6" fmla="*/ 1786310 w 1902498"/>
              <a:gd name="connsiteY6" fmla="*/ 905962 h 2261869"/>
              <a:gd name="connsiteX7" fmla="*/ 1070256 w 1902498"/>
              <a:gd name="connsiteY7" fmla="*/ 783244 h 2261869"/>
              <a:gd name="connsiteX8" fmla="*/ 859422 w 1902498"/>
              <a:gd name="connsiteY8" fmla="*/ 155555 h 2261869"/>
              <a:gd name="connsiteX9" fmla="*/ 143265 w 1902498"/>
              <a:gd name="connsiteY9" fmla="*/ 52049 h 2261869"/>
              <a:gd name="connsiteX0" fmla="*/ 143265 w 1902498"/>
              <a:gd name="connsiteY0" fmla="*/ 57373 h 2267193"/>
              <a:gd name="connsiteX1" fmla="*/ 476 w 1902498"/>
              <a:gd name="connsiteY1" fmla="*/ 920195 h 2267193"/>
              <a:gd name="connsiteX2" fmla="*/ 222577 w 1902498"/>
              <a:gd name="connsiteY2" fmla="*/ 2124118 h 2267193"/>
              <a:gd name="connsiteX3" fmla="*/ 866283 w 1902498"/>
              <a:gd name="connsiteY3" fmla="*/ 2166826 h 2267193"/>
              <a:gd name="connsiteX4" fmla="*/ 1050359 w 1902498"/>
              <a:gd name="connsiteY4" fmla="*/ 1585781 h 2267193"/>
              <a:gd name="connsiteX5" fmla="*/ 1776785 w 1902498"/>
              <a:gd name="connsiteY5" fmla="*/ 1467854 h 2267193"/>
              <a:gd name="connsiteX6" fmla="*/ 1786310 w 1902498"/>
              <a:gd name="connsiteY6" fmla="*/ 911286 h 2267193"/>
              <a:gd name="connsiteX7" fmla="*/ 1070256 w 1902498"/>
              <a:gd name="connsiteY7" fmla="*/ 788568 h 2267193"/>
              <a:gd name="connsiteX8" fmla="*/ 851363 w 1902498"/>
              <a:gd name="connsiteY8" fmla="*/ 145639 h 2267193"/>
              <a:gd name="connsiteX9" fmla="*/ 143265 w 1902498"/>
              <a:gd name="connsiteY9" fmla="*/ 57373 h 2267193"/>
              <a:gd name="connsiteX0" fmla="*/ 143265 w 1902498"/>
              <a:gd name="connsiteY0" fmla="*/ 57373 h 2267193"/>
              <a:gd name="connsiteX1" fmla="*/ 476 w 1902498"/>
              <a:gd name="connsiteY1" fmla="*/ 920195 h 2267193"/>
              <a:gd name="connsiteX2" fmla="*/ 222577 w 1902498"/>
              <a:gd name="connsiteY2" fmla="*/ 2124118 h 2267193"/>
              <a:gd name="connsiteX3" fmla="*/ 866283 w 1902498"/>
              <a:gd name="connsiteY3" fmla="*/ 2166826 h 2267193"/>
              <a:gd name="connsiteX4" fmla="*/ 1050359 w 1902498"/>
              <a:gd name="connsiteY4" fmla="*/ 1585781 h 2267193"/>
              <a:gd name="connsiteX5" fmla="*/ 1776785 w 1902498"/>
              <a:gd name="connsiteY5" fmla="*/ 1467854 h 2267193"/>
              <a:gd name="connsiteX6" fmla="*/ 1786310 w 1902498"/>
              <a:gd name="connsiteY6" fmla="*/ 911286 h 2267193"/>
              <a:gd name="connsiteX7" fmla="*/ 1070256 w 1902498"/>
              <a:gd name="connsiteY7" fmla="*/ 788568 h 2267193"/>
              <a:gd name="connsiteX8" fmla="*/ 851363 w 1902498"/>
              <a:gd name="connsiteY8" fmla="*/ 145639 h 2267193"/>
              <a:gd name="connsiteX9" fmla="*/ 143265 w 1902498"/>
              <a:gd name="connsiteY9" fmla="*/ 57373 h 2267193"/>
              <a:gd name="connsiteX0" fmla="*/ 143265 w 1902498"/>
              <a:gd name="connsiteY0" fmla="*/ 57373 h 2267193"/>
              <a:gd name="connsiteX1" fmla="*/ 476 w 1902498"/>
              <a:gd name="connsiteY1" fmla="*/ 920195 h 2267193"/>
              <a:gd name="connsiteX2" fmla="*/ 222577 w 1902498"/>
              <a:gd name="connsiteY2" fmla="*/ 2124118 h 2267193"/>
              <a:gd name="connsiteX3" fmla="*/ 866283 w 1902498"/>
              <a:gd name="connsiteY3" fmla="*/ 2166826 h 2267193"/>
              <a:gd name="connsiteX4" fmla="*/ 1050359 w 1902498"/>
              <a:gd name="connsiteY4" fmla="*/ 1585781 h 2267193"/>
              <a:gd name="connsiteX5" fmla="*/ 1776785 w 1902498"/>
              <a:gd name="connsiteY5" fmla="*/ 1467854 h 2267193"/>
              <a:gd name="connsiteX6" fmla="*/ 1786310 w 1902498"/>
              <a:gd name="connsiteY6" fmla="*/ 911286 h 2267193"/>
              <a:gd name="connsiteX7" fmla="*/ 1070256 w 1902498"/>
              <a:gd name="connsiteY7" fmla="*/ 788568 h 2267193"/>
              <a:gd name="connsiteX8" fmla="*/ 851363 w 1902498"/>
              <a:gd name="connsiteY8" fmla="*/ 145639 h 2267193"/>
              <a:gd name="connsiteX9" fmla="*/ 143265 w 1902498"/>
              <a:gd name="connsiteY9" fmla="*/ 57373 h 2267193"/>
              <a:gd name="connsiteX0" fmla="*/ 143265 w 1902498"/>
              <a:gd name="connsiteY0" fmla="*/ 57373 h 2267193"/>
              <a:gd name="connsiteX1" fmla="*/ 476 w 1902498"/>
              <a:gd name="connsiteY1" fmla="*/ 920195 h 2267193"/>
              <a:gd name="connsiteX2" fmla="*/ 222577 w 1902498"/>
              <a:gd name="connsiteY2" fmla="*/ 2124118 h 2267193"/>
              <a:gd name="connsiteX3" fmla="*/ 866283 w 1902498"/>
              <a:gd name="connsiteY3" fmla="*/ 2166826 h 2267193"/>
              <a:gd name="connsiteX4" fmla="*/ 1050360 w 1902498"/>
              <a:gd name="connsiteY4" fmla="*/ 1585781 h 2267193"/>
              <a:gd name="connsiteX5" fmla="*/ 1776785 w 1902498"/>
              <a:gd name="connsiteY5" fmla="*/ 1467854 h 2267193"/>
              <a:gd name="connsiteX6" fmla="*/ 1786310 w 1902498"/>
              <a:gd name="connsiteY6" fmla="*/ 911286 h 2267193"/>
              <a:gd name="connsiteX7" fmla="*/ 1070256 w 1902498"/>
              <a:gd name="connsiteY7" fmla="*/ 788568 h 2267193"/>
              <a:gd name="connsiteX8" fmla="*/ 851363 w 1902498"/>
              <a:gd name="connsiteY8" fmla="*/ 145639 h 2267193"/>
              <a:gd name="connsiteX9" fmla="*/ 143265 w 1902498"/>
              <a:gd name="connsiteY9" fmla="*/ 57373 h 2267193"/>
              <a:gd name="connsiteX0" fmla="*/ 143265 w 1902498"/>
              <a:gd name="connsiteY0" fmla="*/ 57373 h 2264759"/>
              <a:gd name="connsiteX1" fmla="*/ 476 w 1902498"/>
              <a:gd name="connsiteY1" fmla="*/ 920195 h 2264759"/>
              <a:gd name="connsiteX2" fmla="*/ 190342 w 1902498"/>
              <a:gd name="connsiteY2" fmla="*/ 2116498 h 2264759"/>
              <a:gd name="connsiteX3" fmla="*/ 866283 w 1902498"/>
              <a:gd name="connsiteY3" fmla="*/ 2166826 h 2264759"/>
              <a:gd name="connsiteX4" fmla="*/ 1050360 w 1902498"/>
              <a:gd name="connsiteY4" fmla="*/ 1585781 h 2264759"/>
              <a:gd name="connsiteX5" fmla="*/ 1776785 w 1902498"/>
              <a:gd name="connsiteY5" fmla="*/ 1467854 h 2264759"/>
              <a:gd name="connsiteX6" fmla="*/ 1786310 w 1902498"/>
              <a:gd name="connsiteY6" fmla="*/ 911286 h 2264759"/>
              <a:gd name="connsiteX7" fmla="*/ 1070256 w 1902498"/>
              <a:gd name="connsiteY7" fmla="*/ 788568 h 2264759"/>
              <a:gd name="connsiteX8" fmla="*/ 851363 w 1902498"/>
              <a:gd name="connsiteY8" fmla="*/ 145639 h 2264759"/>
              <a:gd name="connsiteX9" fmla="*/ 143265 w 1902498"/>
              <a:gd name="connsiteY9" fmla="*/ 57373 h 2264759"/>
              <a:gd name="connsiteX0" fmla="*/ 143265 w 1902498"/>
              <a:gd name="connsiteY0" fmla="*/ 57373 h 2239898"/>
              <a:gd name="connsiteX1" fmla="*/ 476 w 1902498"/>
              <a:gd name="connsiteY1" fmla="*/ 920195 h 2239898"/>
              <a:gd name="connsiteX2" fmla="*/ 190342 w 1902498"/>
              <a:gd name="connsiteY2" fmla="*/ 2116498 h 2239898"/>
              <a:gd name="connsiteX3" fmla="*/ 850165 w 1902498"/>
              <a:gd name="connsiteY3" fmla="*/ 2128726 h 2239898"/>
              <a:gd name="connsiteX4" fmla="*/ 1050360 w 1902498"/>
              <a:gd name="connsiteY4" fmla="*/ 1585781 h 2239898"/>
              <a:gd name="connsiteX5" fmla="*/ 1776785 w 1902498"/>
              <a:gd name="connsiteY5" fmla="*/ 1467854 h 2239898"/>
              <a:gd name="connsiteX6" fmla="*/ 1786310 w 1902498"/>
              <a:gd name="connsiteY6" fmla="*/ 911286 h 2239898"/>
              <a:gd name="connsiteX7" fmla="*/ 1070256 w 1902498"/>
              <a:gd name="connsiteY7" fmla="*/ 788568 h 2239898"/>
              <a:gd name="connsiteX8" fmla="*/ 851363 w 1902498"/>
              <a:gd name="connsiteY8" fmla="*/ 145639 h 2239898"/>
              <a:gd name="connsiteX9" fmla="*/ 143265 w 1902498"/>
              <a:gd name="connsiteY9" fmla="*/ 57373 h 2239898"/>
              <a:gd name="connsiteX0" fmla="*/ 143265 w 1902498"/>
              <a:gd name="connsiteY0" fmla="*/ 57373 h 2239898"/>
              <a:gd name="connsiteX1" fmla="*/ 476 w 1902498"/>
              <a:gd name="connsiteY1" fmla="*/ 920195 h 2239898"/>
              <a:gd name="connsiteX2" fmla="*/ 190342 w 1902498"/>
              <a:gd name="connsiteY2" fmla="*/ 2116498 h 2239898"/>
              <a:gd name="connsiteX3" fmla="*/ 850165 w 1902498"/>
              <a:gd name="connsiteY3" fmla="*/ 2128726 h 2239898"/>
              <a:gd name="connsiteX4" fmla="*/ 1050360 w 1902498"/>
              <a:gd name="connsiteY4" fmla="*/ 1585781 h 2239898"/>
              <a:gd name="connsiteX5" fmla="*/ 1776785 w 1902498"/>
              <a:gd name="connsiteY5" fmla="*/ 1467854 h 2239898"/>
              <a:gd name="connsiteX6" fmla="*/ 1786310 w 1902498"/>
              <a:gd name="connsiteY6" fmla="*/ 911286 h 2239898"/>
              <a:gd name="connsiteX7" fmla="*/ 1070256 w 1902498"/>
              <a:gd name="connsiteY7" fmla="*/ 788568 h 2239898"/>
              <a:gd name="connsiteX8" fmla="*/ 851363 w 1902498"/>
              <a:gd name="connsiteY8" fmla="*/ 145639 h 2239898"/>
              <a:gd name="connsiteX9" fmla="*/ 143265 w 1902498"/>
              <a:gd name="connsiteY9" fmla="*/ 57373 h 2239898"/>
              <a:gd name="connsiteX0" fmla="*/ 143265 w 1902498"/>
              <a:gd name="connsiteY0" fmla="*/ 67043 h 2249568"/>
              <a:gd name="connsiteX1" fmla="*/ 476 w 1902498"/>
              <a:gd name="connsiteY1" fmla="*/ 929865 h 2249568"/>
              <a:gd name="connsiteX2" fmla="*/ 190342 w 1902498"/>
              <a:gd name="connsiteY2" fmla="*/ 2126168 h 2249568"/>
              <a:gd name="connsiteX3" fmla="*/ 850165 w 1902498"/>
              <a:gd name="connsiteY3" fmla="*/ 2138396 h 2249568"/>
              <a:gd name="connsiteX4" fmla="*/ 1050360 w 1902498"/>
              <a:gd name="connsiteY4" fmla="*/ 1595451 h 2249568"/>
              <a:gd name="connsiteX5" fmla="*/ 1776785 w 1902498"/>
              <a:gd name="connsiteY5" fmla="*/ 1477524 h 2249568"/>
              <a:gd name="connsiteX6" fmla="*/ 1786310 w 1902498"/>
              <a:gd name="connsiteY6" fmla="*/ 920956 h 2249568"/>
              <a:gd name="connsiteX7" fmla="*/ 1070256 w 1902498"/>
              <a:gd name="connsiteY7" fmla="*/ 798238 h 2249568"/>
              <a:gd name="connsiteX8" fmla="*/ 851363 w 1902498"/>
              <a:gd name="connsiteY8" fmla="*/ 155309 h 2249568"/>
              <a:gd name="connsiteX9" fmla="*/ 143265 w 1902498"/>
              <a:gd name="connsiteY9" fmla="*/ 67043 h 2249568"/>
              <a:gd name="connsiteX0" fmla="*/ 143265 w 1902498"/>
              <a:gd name="connsiteY0" fmla="*/ 55121 h 2237646"/>
              <a:gd name="connsiteX1" fmla="*/ 476 w 1902498"/>
              <a:gd name="connsiteY1" fmla="*/ 917943 h 2237646"/>
              <a:gd name="connsiteX2" fmla="*/ 190342 w 1902498"/>
              <a:gd name="connsiteY2" fmla="*/ 2114246 h 2237646"/>
              <a:gd name="connsiteX3" fmla="*/ 850165 w 1902498"/>
              <a:gd name="connsiteY3" fmla="*/ 2126474 h 2237646"/>
              <a:gd name="connsiteX4" fmla="*/ 1050360 w 1902498"/>
              <a:gd name="connsiteY4" fmla="*/ 1583529 h 2237646"/>
              <a:gd name="connsiteX5" fmla="*/ 1776785 w 1902498"/>
              <a:gd name="connsiteY5" fmla="*/ 1465602 h 2237646"/>
              <a:gd name="connsiteX6" fmla="*/ 1786310 w 1902498"/>
              <a:gd name="connsiteY6" fmla="*/ 909034 h 2237646"/>
              <a:gd name="connsiteX7" fmla="*/ 1070256 w 1902498"/>
              <a:gd name="connsiteY7" fmla="*/ 786316 h 2237646"/>
              <a:gd name="connsiteX8" fmla="*/ 851363 w 1902498"/>
              <a:gd name="connsiteY8" fmla="*/ 143387 h 2237646"/>
              <a:gd name="connsiteX9" fmla="*/ 143265 w 1902498"/>
              <a:gd name="connsiteY9" fmla="*/ 55121 h 2237646"/>
              <a:gd name="connsiteX0" fmla="*/ 143265 w 1902498"/>
              <a:gd name="connsiteY0" fmla="*/ 55121 h 2237646"/>
              <a:gd name="connsiteX1" fmla="*/ 476 w 1902498"/>
              <a:gd name="connsiteY1" fmla="*/ 917943 h 2237646"/>
              <a:gd name="connsiteX2" fmla="*/ 190342 w 1902498"/>
              <a:gd name="connsiteY2" fmla="*/ 2114246 h 2237646"/>
              <a:gd name="connsiteX3" fmla="*/ 850165 w 1902498"/>
              <a:gd name="connsiteY3" fmla="*/ 2126474 h 2237646"/>
              <a:gd name="connsiteX4" fmla="*/ 1050360 w 1902498"/>
              <a:gd name="connsiteY4" fmla="*/ 1583529 h 2237646"/>
              <a:gd name="connsiteX5" fmla="*/ 1776785 w 1902498"/>
              <a:gd name="connsiteY5" fmla="*/ 1465602 h 2237646"/>
              <a:gd name="connsiteX6" fmla="*/ 1786310 w 1902498"/>
              <a:gd name="connsiteY6" fmla="*/ 909034 h 2237646"/>
              <a:gd name="connsiteX7" fmla="*/ 1070256 w 1902498"/>
              <a:gd name="connsiteY7" fmla="*/ 786316 h 2237646"/>
              <a:gd name="connsiteX8" fmla="*/ 851363 w 1902498"/>
              <a:gd name="connsiteY8" fmla="*/ 143387 h 2237646"/>
              <a:gd name="connsiteX9" fmla="*/ 143265 w 1902498"/>
              <a:gd name="connsiteY9" fmla="*/ 55121 h 2237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2498" h="2237646">
                <a:moveTo>
                  <a:pt x="143265" y="55121"/>
                </a:moveTo>
                <a:cubicBezTo>
                  <a:pt x="-28236" y="202229"/>
                  <a:pt x="3651" y="476618"/>
                  <a:pt x="476" y="917943"/>
                </a:cubicBezTo>
                <a:cubicBezTo>
                  <a:pt x="-2699" y="1384668"/>
                  <a:pt x="72867" y="2004180"/>
                  <a:pt x="190342" y="2114246"/>
                </a:cubicBezTo>
                <a:cubicBezTo>
                  <a:pt x="351209" y="2228546"/>
                  <a:pt x="622623" y="2316974"/>
                  <a:pt x="850165" y="2126474"/>
                </a:cubicBezTo>
                <a:cubicBezTo>
                  <a:pt x="1015025" y="1962903"/>
                  <a:pt x="888205" y="1717110"/>
                  <a:pt x="1050360" y="1583529"/>
                </a:cubicBezTo>
                <a:cubicBezTo>
                  <a:pt x="1204303" y="1434939"/>
                  <a:pt x="1654127" y="1578018"/>
                  <a:pt x="1776785" y="1465602"/>
                </a:cubicBezTo>
                <a:cubicBezTo>
                  <a:pt x="1899443" y="1353186"/>
                  <a:pt x="1979985" y="1096359"/>
                  <a:pt x="1786310" y="909034"/>
                </a:cubicBezTo>
                <a:cubicBezTo>
                  <a:pt x="1622268" y="756634"/>
                  <a:pt x="1299253" y="858071"/>
                  <a:pt x="1070256" y="786316"/>
                </a:cubicBezTo>
                <a:cubicBezTo>
                  <a:pt x="771177" y="660163"/>
                  <a:pt x="1018083" y="460675"/>
                  <a:pt x="851363" y="143387"/>
                </a:cubicBezTo>
                <a:cubicBezTo>
                  <a:pt x="785020" y="-24283"/>
                  <a:pt x="233885" y="-32605"/>
                  <a:pt x="143265" y="55121"/>
                </a:cubicBezTo>
                <a:close/>
              </a:path>
            </a:pathLst>
          </a:custGeom>
          <a:noFill/>
          <a:ln w="279400" cap="rnd">
            <a:solidFill>
              <a:srgbClr val="FF2D32">
                <a:alpha val="60000"/>
              </a:srgbClr>
            </a:solidFill>
            <a:prstDash val="solid"/>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kumimoji="1" lang="ja-JP" altLang="en-US" dirty="0"/>
          </a:p>
        </p:txBody>
      </p:sp>
      <p:sp>
        <p:nvSpPr>
          <p:cNvPr id="38" name="テキスト ボックス 37">
            <a:extLst>
              <a:ext uri="{FF2B5EF4-FFF2-40B4-BE49-F238E27FC236}">
                <a16:creationId xmlns:a16="http://schemas.microsoft.com/office/drawing/2014/main" id="{5C7C79F9-58C9-46FB-9C02-CA655115D22F}"/>
              </a:ext>
            </a:extLst>
          </p:cNvPr>
          <p:cNvSpPr txBox="1"/>
          <p:nvPr/>
        </p:nvSpPr>
        <p:spPr>
          <a:xfrm>
            <a:off x="6559175" y="1052113"/>
            <a:ext cx="1870558" cy="199015"/>
          </a:xfrm>
          <a:prstGeom prst="rect">
            <a:avLst/>
          </a:prstGeom>
          <a:noFill/>
          <a:ln>
            <a:noFill/>
          </a:ln>
          <a:effectLst>
            <a:outerShdw blurRad="63500" sx="54000" sy="54000" algn="ctr" rotWithShape="0">
              <a:schemeClr val="bg1"/>
            </a:outerShdw>
          </a:effectLst>
        </p:spPr>
        <p:txBody>
          <a:bodyPr wrap="square" lIns="0" tIns="0" rIns="0" bIns="0" rtlCol="0" anchor="ctr" anchorCtr="0">
            <a:noAutofit/>
          </a:bodyPr>
          <a:lstStyle/>
          <a:p>
            <a:pPr marL="0" marR="0" indent="0" defTabSz="914400" eaLnBrk="1" fontAlgn="auto" latinLnBrk="0" hangingPunct="1">
              <a:lnSpc>
                <a:spcPct val="100000"/>
              </a:lnSpc>
              <a:spcBef>
                <a:spcPts val="0"/>
              </a:spcBef>
              <a:spcAft>
                <a:spcPts val="0"/>
              </a:spcAft>
              <a:buClrTx/>
              <a:buSzTx/>
              <a:buFontTx/>
              <a:buNone/>
              <a:tabLst/>
            </a:pPr>
            <a:r>
              <a:rPr kumimoji="0" lang="ja-JP" altLang="en-US" sz="1200" b="1" i="0" u="none" strike="noStrike" kern="0" cap="none" spc="0" normalizeH="0" baseline="0" noProof="0" dirty="0">
                <a:ln>
                  <a:noFill/>
                </a:ln>
                <a:solidFill>
                  <a:srgbClr val="FF2D32"/>
                </a:solidFill>
                <a:effectLst>
                  <a:glow rad="190500">
                    <a:schemeClr val="bg1"/>
                  </a:glow>
                </a:effectLst>
                <a:uLnTx/>
                <a:uFillTx/>
                <a:latin typeface="メイリオ" panose="020B0604030504040204" pitchFamily="50" charset="-128"/>
                <a:ea typeface="メイリオ" panose="020B0604030504040204" pitchFamily="50" charset="-128"/>
              </a:rPr>
              <a:t>イノベーション・コア</a:t>
            </a:r>
          </a:p>
        </p:txBody>
      </p:sp>
      <p:sp>
        <p:nvSpPr>
          <p:cNvPr id="3" name="正方形/長方形 2">
            <a:extLst>
              <a:ext uri="{FF2B5EF4-FFF2-40B4-BE49-F238E27FC236}">
                <a16:creationId xmlns:a16="http://schemas.microsoft.com/office/drawing/2014/main" id="{E366C9C3-3A0E-4721-AB4B-110874B59478}"/>
              </a:ext>
            </a:extLst>
          </p:cNvPr>
          <p:cNvSpPr/>
          <p:nvPr/>
        </p:nvSpPr>
        <p:spPr bwMode="gray">
          <a:xfrm>
            <a:off x="4448735" y="5004533"/>
            <a:ext cx="3143493" cy="1376444"/>
          </a:xfrm>
          <a:prstGeom prst="rect">
            <a:avLst/>
          </a:prstGeom>
          <a:solidFill>
            <a:schemeClr val="bg1"/>
          </a:solidFill>
          <a:ln w="3175">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B050"/>
              </a:solidFill>
            </a:endParaRPr>
          </a:p>
        </p:txBody>
      </p:sp>
      <p:sp>
        <p:nvSpPr>
          <p:cNvPr id="30" name="テキスト ボックス 29">
            <a:extLst>
              <a:ext uri="{FF2B5EF4-FFF2-40B4-BE49-F238E27FC236}">
                <a16:creationId xmlns:a16="http://schemas.microsoft.com/office/drawing/2014/main" id="{C54D80E0-195E-4F90-B15B-E00366F48A0A}"/>
              </a:ext>
            </a:extLst>
          </p:cNvPr>
          <p:cNvSpPr txBox="1"/>
          <p:nvPr/>
        </p:nvSpPr>
        <p:spPr>
          <a:xfrm>
            <a:off x="5902076" y="5058110"/>
            <a:ext cx="2896107" cy="297962"/>
          </a:xfrm>
          <a:prstGeom prst="rect">
            <a:avLst/>
          </a:prstGeom>
          <a:solidFill>
            <a:schemeClr val="tx1"/>
          </a:solidFill>
        </p:spPr>
        <p:txBody>
          <a:bodyPr wrap="square" lIns="36000" tIns="36000" rIns="36000" rtlCol="0">
            <a:spAutoFit/>
          </a:bodyPr>
          <a:lstStyle/>
          <a:p>
            <a:pPr algn="ctr"/>
            <a:r>
              <a:rPr kumimoji="1" lang="ja-JP" altLang="en-US" sz="1400" b="1" dirty="0">
                <a:solidFill>
                  <a:schemeClr val="bg1"/>
                </a:solidFill>
                <a:latin typeface="+mn-ea"/>
              </a:rPr>
              <a:t>１</a:t>
            </a:r>
            <a:r>
              <a:rPr kumimoji="1" lang="en-US" altLang="ja-JP" sz="1400" b="1" dirty="0">
                <a:solidFill>
                  <a:schemeClr val="bg1"/>
                </a:solidFill>
                <a:latin typeface="+mn-ea"/>
              </a:rPr>
              <a:t>.5</a:t>
            </a:r>
            <a:r>
              <a:rPr kumimoji="1" lang="ja-JP" altLang="en-US" sz="1400" b="1" dirty="0">
                <a:solidFill>
                  <a:schemeClr val="bg1"/>
                </a:solidFill>
              </a:rPr>
              <a:t>期キャンパス「知の拠点」</a:t>
            </a:r>
            <a:endParaRPr kumimoji="1" lang="en-US" altLang="ja-JP" sz="1400" b="1" strike="sngStrike" dirty="0">
              <a:solidFill>
                <a:srgbClr val="FF0000"/>
              </a:solidFill>
            </a:endParaRPr>
          </a:p>
        </p:txBody>
      </p:sp>
      <p:sp>
        <p:nvSpPr>
          <p:cNvPr id="31" name="正方形/長方形 30">
            <a:extLst>
              <a:ext uri="{FF2B5EF4-FFF2-40B4-BE49-F238E27FC236}">
                <a16:creationId xmlns:a16="http://schemas.microsoft.com/office/drawing/2014/main" id="{9E4D5282-FD12-47FB-9C56-272B6BEB9EFB}"/>
              </a:ext>
            </a:extLst>
          </p:cNvPr>
          <p:cNvSpPr/>
          <p:nvPr/>
        </p:nvSpPr>
        <p:spPr bwMode="gray">
          <a:xfrm>
            <a:off x="5924922" y="5344915"/>
            <a:ext cx="2934617" cy="1130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Ins="0" rtlCol="0" anchor="t"/>
          <a:lstStyle/>
          <a:p>
            <a:r>
              <a:rPr kumimoji="1" lang="ja-JP" altLang="en-US" sz="1200" dirty="0">
                <a:solidFill>
                  <a:schemeClr val="tx1"/>
                </a:solidFill>
              </a:rPr>
              <a:t>〇 </a:t>
            </a:r>
            <a:r>
              <a:rPr kumimoji="1" lang="ja-JP" altLang="en-US" sz="1200" b="1" u="sng" dirty="0">
                <a:solidFill>
                  <a:schemeClr val="tx1"/>
                </a:solidFill>
              </a:rPr>
              <a:t>民間活力導入による</a:t>
            </a:r>
            <a:r>
              <a:rPr kumimoji="1" lang="ja-JP" altLang="en-US" sz="1200" dirty="0">
                <a:solidFill>
                  <a:schemeClr val="tx1"/>
                </a:solidFill>
              </a:rPr>
              <a:t>キャンパス整備</a:t>
            </a:r>
            <a:endParaRPr kumimoji="1" lang="en-US" altLang="ja-JP" sz="1200" dirty="0">
              <a:solidFill>
                <a:schemeClr val="tx1"/>
              </a:solidFill>
            </a:endParaRPr>
          </a:p>
          <a:p>
            <a:r>
              <a:rPr kumimoji="1" lang="ja-JP" altLang="en-US" sz="1200" dirty="0">
                <a:solidFill>
                  <a:schemeClr val="tx1"/>
                </a:solidFill>
              </a:rPr>
              <a:t>　・情報学研究科</a:t>
            </a:r>
            <a:endParaRPr kumimoji="1" lang="en-US" altLang="ja-JP" sz="1200" dirty="0">
              <a:solidFill>
                <a:schemeClr val="tx1"/>
              </a:solidFill>
            </a:endParaRPr>
          </a:p>
          <a:p>
            <a:r>
              <a:rPr kumimoji="1" lang="ja-JP" altLang="en-US" sz="1200" dirty="0">
                <a:solidFill>
                  <a:schemeClr val="tx1"/>
                </a:solidFill>
              </a:rPr>
              <a:t>　・都市シンクタンク機能</a:t>
            </a:r>
            <a:endParaRPr kumimoji="1" lang="en-US" altLang="ja-JP" sz="1200" dirty="0">
              <a:solidFill>
                <a:schemeClr val="tx1"/>
              </a:solidFill>
            </a:endParaRPr>
          </a:p>
          <a:p>
            <a:r>
              <a:rPr kumimoji="1" lang="ja-JP" altLang="en-US" sz="1200" dirty="0">
                <a:solidFill>
                  <a:schemeClr val="tx1"/>
                </a:solidFill>
              </a:rPr>
              <a:t>　・インキュベーション機能</a:t>
            </a:r>
            <a:endParaRPr kumimoji="1" lang="en-US" altLang="ja-JP" sz="1200" dirty="0">
              <a:solidFill>
                <a:schemeClr val="tx1"/>
              </a:solidFill>
            </a:endParaRPr>
          </a:p>
          <a:p>
            <a:r>
              <a:rPr kumimoji="1" lang="ja-JP" altLang="en-US" sz="1200" dirty="0">
                <a:solidFill>
                  <a:schemeClr val="tx1"/>
                </a:solidFill>
              </a:rPr>
              <a:t>〇 民間提案による施設整備</a:t>
            </a:r>
            <a:endParaRPr kumimoji="1" lang="en-US" altLang="ja-JP" sz="1200" dirty="0">
              <a:solidFill>
                <a:schemeClr val="tx1"/>
              </a:solidFill>
            </a:endParaRPr>
          </a:p>
        </p:txBody>
      </p:sp>
      <p:cxnSp>
        <p:nvCxnSpPr>
          <p:cNvPr id="34" name="直線コネクタ 33">
            <a:extLst>
              <a:ext uri="{FF2B5EF4-FFF2-40B4-BE49-F238E27FC236}">
                <a16:creationId xmlns:a16="http://schemas.microsoft.com/office/drawing/2014/main" id="{EB492BCD-F663-4D16-8221-5ABE582BB4E9}"/>
              </a:ext>
            </a:extLst>
          </p:cNvPr>
          <p:cNvCxnSpPr>
            <a:cxnSpLocks/>
          </p:cNvCxnSpPr>
          <p:nvPr/>
        </p:nvCxnSpPr>
        <p:spPr>
          <a:xfrm flipH="1">
            <a:off x="6153123" y="3792328"/>
            <a:ext cx="505092" cy="1341982"/>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5" name="フリーフォーム: 図形 4">
            <a:extLst>
              <a:ext uri="{FF2B5EF4-FFF2-40B4-BE49-F238E27FC236}">
                <a16:creationId xmlns:a16="http://schemas.microsoft.com/office/drawing/2014/main" id="{84FEAAD8-750E-463D-A20A-3D682B8D3FB8}"/>
              </a:ext>
            </a:extLst>
          </p:cNvPr>
          <p:cNvSpPr/>
          <p:nvPr/>
        </p:nvSpPr>
        <p:spPr>
          <a:xfrm>
            <a:off x="6939314" y="4827050"/>
            <a:ext cx="685800" cy="203200"/>
          </a:xfrm>
          <a:custGeom>
            <a:avLst/>
            <a:gdLst>
              <a:gd name="connsiteX0" fmla="*/ 0 w 685800"/>
              <a:gd name="connsiteY0" fmla="*/ 203200 h 203200"/>
              <a:gd name="connsiteX1" fmla="*/ 0 w 685800"/>
              <a:gd name="connsiteY1" fmla="*/ 203200 h 203200"/>
              <a:gd name="connsiteX2" fmla="*/ 467360 w 685800"/>
              <a:gd name="connsiteY2" fmla="*/ 198120 h 203200"/>
              <a:gd name="connsiteX3" fmla="*/ 492760 w 685800"/>
              <a:gd name="connsiteY3" fmla="*/ 193040 h 203200"/>
              <a:gd name="connsiteX4" fmla="*/ 685800 w 685800"/>
              <a:gd name="connsiteY4" fmla="*/ 193040 h 203200"/>
              <a:gd name="connsiteX5" fmla="*/ 685800 w 685800"/>
              <a:gd name="connsiteY5" fmla="*/ 0 h 203200"/>
              <a:gd name="connsiteX6" fmla="*/ 40640 w 685800"/>
              <a:gd name="connsiteY6" fmla="*/ 0 h 203200"/>
              <a:gd name="connsiteX7" fmla="*/ 0 w 685800"/>
              <a:gd name="connsiteY7" fmla="*/ 203200 h 20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203200">
                <a:moveTo>
                  <a:pt x="0" y="203200"/>
                </a:moveTo>
                <a:lnTo>
                  <a:pt x="0" y="203200"/>
                </a:lnTo>
                <a:lnTo>
                  <a:pt x="467360" y="198120"/>
                </a:lnTo>
                <a:cubicBezTo>
                  <a:pt x="475993" y="197942"/>
                  <a:pt x="484128" y="193241"/>
                  <a:pt x="492760" y="193040"/>
                </a:cubicBezTo>
                <a:cubicBezTo>
                  <a:pt x="557089" y="191544"/>
                  <a:pt x="621453" y="193040"/>
                  <a:pt x="685800" y="193040"/>
                </a:cubicBezTo>
                <a:lnTo>
                  <a:pt x="685800" y="0"/>
                </a:lnTo>
                <a:lnTo>
                  <a:pt x="40640" y="0"/>
                </a:lnTo>
                <a:lnTo>
                  <a:pt x="0" y="203200"/>
                </a:lnTo>
                <a:close/>
              </a:path>
            </a:pathLst>
          </a:cu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B050"/>
              </a:solidFill>
            </a:endParaRPr>
          </a:p>
        </p:txBody>
      </p:sp>
      <p:sp>
        <p:nvSpPr>
          <p:cNvPr id="41" name="タイトル 2">
            <a:extLst>
              <a:ext uri="{FF2B5EF4-FFF2-40B4-BE49-F238E27FC236}">
                <a16:creationId xmlns:a16="http://schemas.microsoft.com/office/drawing/2014/main" id="{0EE980FE-FA86-46C9-BCB9-5B3A5995103D}"/>
              </a:ext>
            </a:extLst>
          </p:cNvPr>
          <p:cNvSpPr txBox="1">
            <a:spLocks/>
          </p:cNvSpPr>
          <p:nvPr/>
        </p:nvSpPr>
        <p:spPr bwMode="auto">
          <a:xfrm>
            <a:off x="0" y="0"/>
            <a:ext cx="9144000" cy="430124"/>
          </a:xfrm>
          <a:prstGeom prst="rect">
            <a:avLst/>
          </a:prstGeom>
          <a:solidFill>
            <a:schemeClr val="accent5">
              <a:lumMod val="75000"/>
            </a:schemeClr>
          </a:solidFill>
          <a:ln w="57150">
            <a:noFill/>
          </a:ln>
        </p:spPr>
        <p:txBody>
          <a:bodyPr anchor="ctr"/>
          <a:lstStyle>
            <a:defPPr>
              <a:defRPr lang="en-US"/>
            </a:defPPr>
            <a:lvl1pPr algn="ctr">
              <a:spcBef>
                <a:spcPct val="0"/>
              </a:spcBef>
              <a:buFontTx/>
              <a:buNone/>
              <a:defRPr kumimoji="1" sz="3600" b="1">
                <a:solidFill>
                  <a:schemeClr val="bg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Font typeface="Arial" panose="020B0604020202020204" pitchFamily="34" charset="0"/>
              <a:buChar char="–"/>
              <a:defRPr kumimoji="1" sz="2800">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latin typeface="Calibri" panose="020F0502020204030204" pitchFamily="34" charset="0"/>
                <a:ea typeface="ＭＳ Ｐゴシック" panose="020B0600070205080204" pitchFamily="50" charset="-128"/>
              </a:defRPr>
            </a:lvl9pPr>
          </a:lstStyle>
          <a:p>
            <a:pPr algn="l"/>
            <a:r>
              <a:rPr lang="ja-JP" altLang="en-US" sz="2400" dirty="0">
                <a:latin typeface="BIZ UDPゴシック" panose="020B0400000000000000" pitchFamily="50" charset="-128"/>
                <a:ea typeface="BIZ UDPゴシック" panose="020B0400000000000000" pitchFamily="50" charset="-128"/>
              </a:rPr>
              <a:t>（１）土地利用の方針</a:t>
            </a:r>
            <a:endParaRPr lang="en-US" altLang="ja-JP" sz="2400" dirty="0">
              <a:latin typeface="BIZ UDPゴシック" panose="020B0400000000000000" pitchFamily="50" charset="-128"/>
              <a:ea typeface="BIZ UDPゴシック" panose="020B0400000000000000" pitchFamily="50" charset="-128"/>
            </a:endParaRPr>
          </a:p>
        </p:txBody>
      </p:sp>
      <p:sp>
        <p:nvSpPr>
          <p:cNvPr id="65" name="正方形/長方形 64">
            <a:extLst>
              <a:ext uri="{FF2B5EF4-FFF2-40B4-BE49-F238E27FC236}">
                <a16:creationId xmlns:a16="http://schemas.microsoft.com/office/drawing/2014/main" id="{3B7F4E67-92D3-4FC8-A5E8-630A39A9F88F}"/>
              </a:ext>
            </a:extLst>
          </p:cNvPr>
          <p:cNvSpPr/>
          <p:nvPr/>
        </p:nvSpPr>
        <p:spPr bwMode="gray">
          <a:xfrm>
            <a:off x="125700" y="5372092"/>
            <a:ext cx="4487844" cy="10483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rIns="0" rtlCol="0" anchor="t"/>
          <a:lstStyle/>
          <a:p>
            <a:pPr marL="92075" indent="-92075">
              <a:lnSpc>
                <a:spcPct val="120000"/>
              </a:lnSpc>
              <a:spcBef>
                <a:spcPts val="600"/>
              </a:spcBef>
            </a:pPr>
            <a:r>
              <a:rPr kumimoji="1" lang="ja-JP" altLang="en-US" sz="1200" dirty="0">
                <a:solidFill>
                  <a:schemeClr val="tx1"/>
                </a:solidFill>
              </a:rPr>
              <a:t>〇大阪公立大学を中心とした学術交流・ビジネス交流促進や、市民の交流にも寄与する、１万人以上の</a:t>
            </a:r>
            <a:r>
              <a:rPr kumimoji="1" lang="ja-JP" altLang="en-US" sz="1200" b="1" u="sng" dirty="0">
                <a:solidFill>
                  <a:schemeClr val="tx1"/>
                </a:solidFill>
              </a:rPr>
              <a:t>アリーナ・ホール等を中心とした複合開発により、集客・交流空間を形成</a:t>
            </a:r>
            <a:endParaRPr kumimoji="1" lang="en-US" altLang="ja-JP" sz="1200" b="1" u="sng" dirty="0">
              <a:solidFill>
                <a:schemeClr val="tx1"/>
              </a:solidFill>
            </a:endParaRPr>
          </a:p>
        </p:txBody>
      </p:sp>
      <p:sp>
        <p:nvSpPr>
          <p:cNvPr id="40" name="スライド番号プレースホルダー 2">
            <a:extLst>
              <a:ext uri="{FF2B5EF4-FFF2-40B4-BE49-F238E27FC236}">
                <a16:creationId xmlns:a16="http://schemas.microsoft.com/office/drawing/2014/main" id="{9B004671-18DC-494F-B51F-21778CC3FEE4}"/>
              </a:ext>
            </a:extLst>
          </p:cNvPr>
          <p:cNvSpPr>
            <a:spLocks noGrp="1"/>
          </p:cNvSpPr>
          <p:nvPr>
            <p:ph type="sldNum" sz="quarter" idx="12"/>
          </p:nvPr>
        </p:nvSpPr>
        <p:spPr>
          <a:xfrm>
            <a:off x="6905820" y="6356351"/>
            <a:ext cx="2057400" cy="365125"/>
          </a:xfrm>
        </p:spPr>
        <p:txBody>
          <a:bodyPr/>
          <a:lstStyle/>
          <a:p>
            <a:fld id="{8C848690-4F2E-4140-8098-AB257E06A568}" type="slidenum">
              <a:rPr kumimoji="1" lang="ja-JP" altLang="en-US" smtClean="0"/>
              <a:t>18</a:t>
            </a:fld>
            <a:endParaRPr kumimoji="1" lang="ja-JP" altLang="en-US"/>
          </a:p>
        </p:txBody>
      </p:sp>
    </p:spTree>
    <p:extLst>
      <p:ext uri="{BB962C8B-B14F-4D97-AF65-F5344CB8AC3E}">
        <p14:creationId xmlns:p14="http://schemas.microsoft.com/office/powerpoint/2010/main" val="30845970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9633</TotalTime>
  <Words>1783</Words>
  <Application>Microsoft Office PowerPoint</Application>
  <PresentationFormat>画面に合わせる (4:3)</PresentationFormat>
  <Paragraphs>262</Paragraphs>
  <Slides>11</Slides>
  <Notes>11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11</vt:i4>
      </vt:variant>
    </vt:vector>
  </HeadingPairs>
  <TitlesOfParts>
    <vt:vector size="21" baseType="lpstr">
      <vt:lpstr>BIZ UDPゴシック</vt:lpstr>
      <vt:lpstr>Meiryo UI</vt:lpstr>
      <vt:lpstr>ＭＳ ゴシック</vt:lpstr>
      <vt:lpstr>メイリオ</vt:lpstr>
      <vt:lpstr>游ゴシック</vt:lpstr>
      <vt:lpstr>Arial</vt:lpstr>
      <vt:lpstr>Calibri</vt:lpstr>
      <vt:lpstr>Calibri Light</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萩尾愛子</dc:creator>
  <cp:lastModifiedBy>安原　幸二</cp:lastModifiedBy>
  <cp:revision>597</cp:revision>
  <cp:lastPrinted>2024-02-19T11:28:45Z</cp:lastPrinted>
  <dcterms:created xsi:type="dcterms:W3CDTF">2023-03-16T03:45:19Z</dcterms:created>
  <dcterms:modified xsi:type="dcterms:W3CDTF">2024-02-21T02:27:51Z</dcterms:modified>
</cp:coreProperties>
</file>