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58" r:id="rId4"/>
    <p:sldId id="610" r:id="rId5"/>
    <p:sldId id="350" r:id="rId6"/>
    <p:sldId id="1012" r:id="rId7"/>
    <p:sldId id="305" r:id="rId8"/>
    <p:sldId id="1009" r:id="rId9"/>
    <p:sldId id="580" r:id="rId10"/>
    <p:sldId id="660" r:id="rId11"/>
  </p:sldIdLst>
  <p:sldSz cx="9144000" cy="6858000" type="screen4x3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63" userDrawn="1">
          <p15:clr>
            <a:srgbClr val="A4A3A4"/>
          </p15:clr>
        </p15:guide>
        <p15:guide id="3" pos="5647" userDrawn="1">
          <p15:clr>
            <a:srgbClr val="A4A3A4"/>
          </p15:clr>
        </p15:guide>
        <p15:guide id="11" pos="3696" userDrawn="1">
          <p15:clr>
            <a:srgbClr val="A4A3A4"/>
          </p15:clr>
        </p15:guide>
        <p15:guide id="12" pos="2018" userDrawn="1">
          <p15:clr>
            <a:srgbClr val="A4A3A4"/>
          </p15:clr>
        </p15:guide>
        <p15:guide id="14" pos="5465" userDrawn="1">
          <p15:clr>
            <a:srgbClr val="A4A3A4"/>
          </p15:clr>
        </p15:guide>
        <p15:guide id="16" orient="horz" pos="4156" userDrawn="1">
          <p15:clr>
            <a:srgbClr val="A4A3A4"/>
          </p15:clr>
        </p15:guide>
        <p15:guide id="17" pos="385" userDrawn="1">
          <p15:clr>
            <a:srgbClr val="A4A3A4"/>
          </p15:clr>
        </p15:guide>
        <p15:guide id="18" pos="2880" userDrawn="1">
          <p15:clr>
            <a:srgbClr val="A4A3A4"/>
          </p15:clr>
        </p15:guide>
        <p15:guide id="19" pos="1905" userDrawn="1">
          <p15:clr>
            <a:srgbClr val="A4A3A4"/>
          </p15:clr>
        </p15:guide>
        <p15:guide id="20" pos="381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尾山　敬夫" initials="尾山　敬夫" lastIdx="1" clrIdx="0">
    <p:extLst>
      <p:ext uri="{19B8F6BF-5375-455C-9EA6-DF929625EA0E}">
        <p15:presenceInfo xmlns:p15="http://schemas.microsoft.com/office/powerpoint/2012/main" userId="S::OyamaTa@lan.pref.osaka.jp::5b81fddb-4eb2-44a7-a4eb-9cab16db098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7D8FF"/>
    <a:srgbClr val="A7E7FF"/>
    <a:srgbClr val="0000FF"/>
    <a:srgbClr val="0099FF"/>
    <a:srgbClr val="FFFFFF"/>
    <a:srgbClr val="FF3399"/>
    <a:srgbClr val="7CCA62"/>
    <a:srgbClr val="5FF3CA"/>
    <a:srgbClr val="FCFCFC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648" autoAdjust="0"/>
    <p:restoredTop sz="95464" autoAdjust="0"/>
  </p:normalViewPr>
  <p:slideViewPr>
    <p:cSldViewPr snapToGrid="0" showGuides="1">
      <p:cViewPr varScale="1">
        <p:scale>
          <a:sx n="92" d="100"/>
          <a:sy n="92" d="100"/>
        </p:scale>
        <p:origin x="1570" y="82"/>
      </p:cViewPr>
      <p:guideLst>
        <p:guide orient="horz" pos="663"/>
        <p:guide pos="5647"/>
        <p:guide pos="3696"/>
        <p:guide pos="2018"/>
        <p:guide pos="5465"/>
        <p:guide orient="horz" pos="4156"/>
        <p:guide pos="385"/>
        <p:guide pos="2880"/>
        <p:guide pos="1905"/>
        <p:guide pos="3810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9" d="100"/>
          <a:sy n="69" d="100"/>
        </p:scale>
        <p:origin x="3096" y="3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F9A04423-6627-1142-0A83-E88C8939B3D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20" cy="498720"/>
          </a:xfrm>
          <a:prstGeom prst="rect">
            <a:avLst/>
          </a:prstGeom>
        </p:spPr>
        <p:txBody>
          <a:bodyPr vert="horz" lIns="91833" tIns="45917" rIns="91833" bIns="45917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1492B179-3B56-3491-8054-371860F4C0E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6083" y="0"/>
            <a:ext cx="2949520" cy="498720"/>
          </a:xfrm>
          <a:prstGeom prst="rect">
            <a:avLst/>
          </a:prstGeom>
        </p:spPr>
        <p:txBody>
          <a:bodyPr vert="horz" lIns="91833" tIns="45917" rIns="91833" bIns="45917" rtlCol="0"/>
          <a:lstStyle>
            <a:lvl1pPr algn="r">
              <a:defRPr sz="1200"/>
            </a:lvl1pPr>
          </a:lstStyle>
          <a:p>
            <a:fld id="{B6A2D6C6-97BF-4162-9A29-D4BB12D1BE70}" type="datetimeFigureOut">
              <a:rPr kumimoji="1" lang="ja-JP" altLang="en-US" smtClean="0"/>
              <a:t>2024/2/21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8B8A7F34-C77C-325C-3BEE-56209457F9C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0619"/>
            <a:ext cx="2949520" cy="498719"/>
          </a:xfrm>
          <a:prstGeom prst="rect">
            <a:avLst/>
          </a:prstGeom>
        </p:spPr>
        <p:txBody>
          <a:bodyPr vert="horz" lIns="91833" tIns="45917" rIns="91833" bIns="45917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9B785B1C-E7C6-25A9-6CE5-E97D2AA25F9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6083" y="9440619"/>
            <a:ext cx="2949520" cy="498719"/>
          </a:xfrm>
          <a:prstGeom prst="rect">
            <a:avLst/>
          </a:prstGeom>
        </p:spPr>
        <p:txBody>
          <a:bodyPr vert="horz" lIns="91833" tIns="45917" rIns="91833" bIns="45917" rtlCol="0" anchor="b"/>
          <a:lstStyle>
            <a:lvl1pPr algn="r">
              <a:defRPr sz="1200"/>
            </a:lvl1pPr>
          </a:lstStyle>
          <a:p>
            <a:fld id="{87F4F632-6F6D-4218-8FA8-E5695D2E5A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222594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833" tIns="45917" rIns="91833" bIns="45917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833" tIns="45917" rIns="91833" bIns="45917" rtlCol="0"/>
          <a:lstStyle>
            <a:lvl1pPr algn="r">
              <a:defRPr sz="1200"/>
            </a:lvl1pPr>
          </a:lstStyle>
          <a:p>
            <a:fld id="{C2CA5A51-0CA4-4FDE-81E4-FE4ADA113207}" type="datetimeFigureOut">
              <a:rPr kumimoji="1" lang="ja-JP" altLang="en-US" smtClean="0"/>
              <a:t>2024/2/21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3013"/>
            <a:ext cx="4473575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33" tIns="45917" rIns="91833" bIns="45917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833" tIns="45917" rIns="91833" bIns="45917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833" tIns="45917" rIns="91833" bIns="45917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833" tIns="45917" rIns="91833" bIns="45917" rtlCol="0" anchor="b"/>
          <a:lstStyle>
            <a:lvl1pPr algn="r">
              <a:defRPr sz="1200"/>
            </a:lvl1pPr>
          </a:lstStyle>
          <a:p>
            <a:fld id="{860EF8B1-7E52-4BD1-B1EA-6521AE3342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606168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ja-JP" altLang="ja-JP" sz="1800" kern="100" dirty="0"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26879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409322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ja-JP" dirty="0"/>
              <a:t>本日の説明は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2999699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063305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A996E3-BD5C-4EB7-86FD-D0DFE9DA5133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2064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ヘッダー プレースホルダー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altLang="ja-JP"/>
              <a:t>大阪駅北地区（地区計画・用途・防火）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F9BD1D2-CEF9-4593-944B-71F127494CD0}" type="slidenum">
              <a:rPr lang="en-US" altLang="ja-JP" smtClean="0"/>
              <a:pPr/>
              <a:t>4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444678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ヘッダー プレースホルダー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altLang="ja-JP"/>
              <a:t>大阪駅北地区（地区計画・用途・防火）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F9BD1D2-CEF9-4593-944B-71F127494CD0}" type="slidenum">
              <a:rPr lang="en-US" altLang="ja-JP" smtClean="0"/>
              <a:pPr/>
              <a:t>5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505028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928958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A996E3-BD5C-4EB7-86FD-D0DFE9DA5133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75243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A996E3-BD5C-4EB7-86FD-D0DFE9DA5133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7150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5F787-6973-4362-B9D8-F7B49330671A}" type="datetime1">
              <a:rPr kumimoji="1" lang="ja-JP" altLang="en-US" smtClean="0"/>
              <a:t>2024/2/21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48690-4F2E-4140-8098-AB257E06A5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08123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11CE2-07C2-4F3B-9D87-83DD86821F40}" type="datetime1">
              <a:rPr kumimoji="1" lang="ja-JP" altLang="en-US" smtClean="0"/>
              <a:t>2024/2/21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48690-4F2E-4140-8098-AB257E06A5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40797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A79E1-F595-464F-9752-1755481E1BD1}" type="datetime1">
              <a:rPr kumimoji="1" lang="ja-JP" altLang="en-US" smtClean="0"/>
              <a:t>2024/2/21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48690-4F2E-4140-8098-AB257E06A5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2235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9FDE2-E89B-448A-B712-D21E06453F01}" type="datetime1">
              <a:rPr kumimoji="1" lang="ja-JP" altLang="en-US" smtClean="0"/>
              <a:t>2024/2/21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48690-4F2E-4140-8098-AB257E06A5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4171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FAA9C-D3AC-4845-BB11-E533098B4C83}" type="datetime1">
              <a:rPr kumimoji="1" lang="ja-JP" altLang="en-US" smtClean="0"/>
              <a:t>2024/2/21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48690-4F2E-4140-8098-AB257E06A5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28478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09136-76DD-4F65-B6E6-41D364150BA4}" type="datetime1">
              <a:rPr kumimoji="1" lang="ja-JP" altLang="en-US" smtClean="0"/>
              <a:t>2024/2/21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48690-4F2E-4140-8098-AB257E06A5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271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35BD2-6308-4DF4-87D4-80F155A749C6}" type="datetime1">
              <a:rPr kumimoji="1" lang="ja-JP" altLang="en-US" smtClean="0"/>
              <a:t>2024/2/21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48690-4F2E-4140-8098-AB257E06A5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1322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F699F-11FF-48F7-BA2B-6FE22F13E67D}" type="datetime1">
              <a:rPr kumimoji="1" lang="ja-JP" altLang="en-US" smtClean="0"/>
              <a:t>2024/2/21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48690-4F2E-4140-8098-AB257E06A5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4487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6829B-4CB8-46EC-8824-B32B785CDFF5}" type="datetime1">
              <a:rPr kumimoji="1" lang="ja-JP" altLang="en-US" smtClean="0"/>
              <a:t>2024/2/21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48690-4F2E-4140-8098-AB257E06A5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3587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7CC1B-AF49-47AC-A112-9ACD25E5E92F}" type="datetime1">
              <a:rPr kumimoji="1" lang="ja-JP" altLang="en-US" smtClean="0"/>
              <a:t>2024/2/21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48690-4F2E-4140-8098-AB257E06A5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4796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C314A-8C9F-46DD-9D14-413FB68E1C86}" type="datetime1">
              <a:rPr kumimoji="1" lang="ja-JP" altLang="en-US" smtClean="0"/>
              <a:t>2024/2/21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48690-4F2E-4140-8098-AB257E06A5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7141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A2A0C-EDA9-4295-BEEA-E2B0944A377B}" type="datetime1">
              <a:rPr kumimoji="1" lang="ja-JP" altLang="en-US" smtClean="0"/>
              <a:t>2024/2/21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848690-4F2E-4140-8098-AB257E06A56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4518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emf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2">
            <a:extLst>
              <a:ext uri="{FF2B5EF4-FFF2-40B4-BE49-F238E27FC236}">
                <a16:creationId xmlns:a16="http://schemas.microsoft.com/office/drawing/2014/main" id="{D2512A3C-4E76-646A-5B5C-DB6447DEED03}"/>
              </a:ext>
            </a:extLst>
          </p:cNvPr>
          <p:cNvSpPr txBox="1">
            <a:spLocks/>
          </p:cNvSpPr>
          <p:nvPr/>
        </p:nvSpPr>
        <p:spPr bwMode="auto">
          <a:xfrm>
            <a:off x="1588" y="776540"/>
            <a:ext cx="9144000" cy="2453353"/>
          </a:xfrm>
          <a:prstGeom prst="rect">
            <a:avLst/>
          </a:prstGeom>
          <a:solidFill>
            <a:schemeClr val="accent5">
              <a:lumMod val="75000"/>
            </a:schemeClr>
          </a:solidFill>
          <a:ln w="57150">
            <a:noFill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ja-JP" altLang="en-US" sz="44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大阪都市計画　都市高速鉄道</a:t>
            </a:r>
            <a:endParaRPr lang="en-US" altLang="ja-JP" sz="44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ja-JP" altLang="en-US" sz="44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第４号線の変更に関する説明会</a:t>
            </a:r>
            <a:endParaRPr lang="ja-JP" altLang="en-US" sz="36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5A719AB-49D6-4A40-A042-032DA97C9C7B}"/>
              </a:ext>
            </a:extLst>
          </p:cNvPr>
          <p:cNvSpPr txBox="1"/>
          <p:nvPr/>
        </p:nvSpPr>
        <p:spPr>
          <a:xfrm>
            <a:off x="678426" y="4452203"/>
            <a:ext cx="59190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日時</a:t>
            </a:r>
            <a:r>
              <a:rPr kumimoji="1" lang="en-US" altLang="zh-TW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:</a:t>
            </a:r>
            <a:r>
              <a:rPr kumimoji="1" lang="zh-TW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令和６年２月</a:t>
            </a:r>
            <a:r>
              <a:rPr kumimoji="1" lang="en-US" altLang="zh-TW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20</a:t>
            </a:r>
            <a:r>
              <a:rPr kumimoji="1" lang="zh-TW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日（</a:t>
            </a:r>
            <a:r>
              <a:rPr kumimoji="1"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火</a:t>
            </a:r>
            <a:r>
              <a:rPr kumimoji="1" lang="zh-TW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）</a:t>
            </a:r>
            <a:r>
              <a:rPr kumimoji="1" lang="en-US" altLang="zh-TW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19:00</a:t>
            </a:r>
            <a:r>
              <a:rPr kumimoji="1" lang="zh-TW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～</a:t>
            </a:r>
          </a:p>
          <a:p>
            <a:endParaRPr kumimoji="1" lang="ja-JP" altLang="en-US" sz="2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643ED4C-AB5F-44D9-9A84-B168D0547A1D}"/>
              </a:ext>
            </a:extLst>
          </p:cNvPr>
          <p:cNvSpPr txBox="1"/>
          <p:nvPr/>
        </p:nvSpPr>
        <p:spPr>
          <a:xfrm>
            <a:off x="678426" y="5022986"/>
            <a:ext cx="86130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場所</a:t>
            </a:r>
            <a:r>
              <a:rPr kumimoji="1" lang="en-US" altLang="ja-JP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:</a:t>
            </a:r>
            <a:r>
              <a:rPr kumimoji="1"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クレオ大阪東（大阪市立男女共同参画センター東部館）　</a:t>
            </a:r>
          </a:p>
          <a:p>
            <a:endParaRPr kumimoji="1" lang="ja-JP" altLang="en-US" sz="2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88329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図 4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26018" y="1132178"/>
            <a:ext cx="3971385" cy="2492258"/>
          </a:xfrm>
          <a:prstGeom prst="rect">
            <a:avLst/>
          </a:prstGeom>
        </p:spPr>
      </p:pic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4E61E6E0-A5F8-F8F6-C261-CA560331F393}"/>
              </a:ext>
            </a:extLst>
          </p:cNvPr>
          <p:cNvSpPr txBox="1"/>
          <p:nvPr/>
        </p:nvSpPr>
        <p:spPr>
          <a:xfrm>
            <a:off x="7173561" y="3362826"/>
            <a:ext cx="16812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出典：大阪公立大学</a:t>
            </a:r>
            <a:r>
              <a:rPr kumimoji="1" lang="en-US" altLang="ja-JP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HP</a:t>
            </a:r>
          </a:p>
        </p:txBody>
      </p:sp>
      <p:sp>
        <p:nvSpPr>
          <p:cNvPr id="16" name="タイトル 2">
            <a:extLst>
              <a:ext uri="{FF2B5EF4-FFF2-40B4-BE49-F238E27FC236}">
                <a16:creationId xmlns:a16="http://schemas.microsoft.com/office/drawing/2014/main" id="{A7A264DF-BC35-44D4-8F11-4F8456787063}"/>
              </a:ext>
            </a:extLst>
          </p:cNvPr>
          <p:cNvSpPr txBox="1">
            <a:spLocks/>
          </p:cNvSpPr>
          <p:nvPr/>
        </p:nvSpPr>
        <p:spPr bwMode="auto">
          <a:xfrm>
            <a:off x="0" y="1793"/>
            <a:ext cx="9144000" cy="430124"/>
          </a:xfrm>
          <a:prstGeom prst="rect">
            <a:avLst/>
          </a:prstGeom>
          <a:solidFill>
            <a:schemeClr val="accent5">
              <a:lumMod val="75000"/>
            </a:schemeClr>
          </a:solidFill>
          <a:ln w="57150">
            <a:noFill/>
          </a:ln>
        </p:spPr>
        <p:txBody>
          <a:bodyPr anchor="ctr"/>
          <a:lstStyle>
            <a:defPPr>
              <a:defRPr lang="en-US"/>
            </a:defPPr>
            <a:lvl1pPr algn="ctr">
              <a:spcBef>
                <a:spcPct val="0"/>
              </a:spcBef>
              <a:buFontTx/>
              <a:buNone/>
              <a:defRPr kumimoji="1" sz="3600" b="1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l"/>
            <a:r>
              <a:rPr lang="en-US" altLang="ja-JP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(4)1</a:t>
            </a:r>
            <a:r>
              <a:rPr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期開発</a:t>
            </a:r>
            <a:r>
              <a:rPr lang="en-US" altLang="ja-JP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(</a:t>
            </a:r>
            <a:r>
              <a:rPr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大阪公立大学森之宮１期キャンパス</a:t>
            </a:r>
            <a:r>
              <a:rPr lang="en-US" altLang="ja-JP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)</a:t>
            </a:r>
            <a:endParaRPr lang="ja-JP" altLang="en-US" sz="2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pSp>
        <p:nvGrpSpPr>
          <p:cNvPr id="22" name="グループ化 21">
            <a:extLst>
              <a:ext uri="{FF2B5EF4-FFF2-40B4-BE49-F238E27FC236}">
                <a16:creationId xmlns:a16="http://schemas.microsoft.com/office/drawing/2014/main" id="{FF5DB38E-F1A6-440B-9C5B-4E4F6FAB9904}"/>
              </a:ext>
            </a:extLst>
          </p:cNvPr>
          <p:cNvGrpSpPr>
            <a:grpSpLocks noChangeAspect="1"/>
          </p:cNvGrpSpPr>
          <p:nvPr/>
        </p:nvGrpSpPr>
        <p:grpSpPr>
          <a:xfrm>
            <a:off x="576822" y="549165"/>
            <a:ext cx="3695386" cy="3135168"/>
            <a:chOff x="6095999" y="3898900"/>
            <a:chExt cx="2380125" cy="2019300"/>
          </a:xfrm>
        </p:grpSpPr>
        <p:pic>
          <p:nvPicPr>
            <p:cNvPr id="23" name="図 22" descr="\\G0000sv0ns101\d11716$\doc\03）大阪城周辺エリア\1.大阪城東部地区\★マーケットサウンディング\2023年実施\01_募集要領\作業用\4e7c99ff-f8ac-4e52-938b-eafa3e1e4db6.png">
              <a:extLst>
                <a:ext uri="{FF2B5EF4-FFF2-40B4-BE49-F238E27FC236}">
                  <a16:creationId xmlns:a16="http://schemas.microsoft.com/office/drawing/2014/main" id="{E977B81B-60BD-4895-B572-5AD83F3DE17B}"/>
                </a:ext>
              </a:extLst>
            </p:cNvPr>
            <p:cNvPicPr/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095999" y="3898900"/>
              <a:ext cx="2380125" cy="201930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4" name="図 23">
              <a:extLst>
                <a:ext uri="{FF2B5EF4-FFF2-40B4-BE49-F238E27FC236}">
                  <a16:creationId xmlns:a16="http://schemas.microsoft.com/office/drawing/2014/main" id="{823D8973-FFE0-4657-873E-EFEF17D24640}"/>
                </a:ext>
              </a:extLst>
            </p:cNvPr>
            <p:cNvPicPr/>
            <p:nvPr/>
          </p:nvPicPr>
          <p:blipFill rotWithShape="1">
            <a:blip r:embed="rId5" cstate="hq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964"/>
            <a:stretch/>
          </p:blipFill>
          <p:spPr bwMode="auto">
            <a:xfrm>
              <a:off x="6444074" y="4348021"/>
              <a:ext cx="1897380" cy="111061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25" name="正方形/長方形 249">
              <a:extLst>
                <a:ext uri="{FF2B5EF4-FFF2-40B4-BE49-F238E27FC236}">
                  <a16:creationId xmlns:a16="http://schemas.microsoft.com/office/drawing/2014/main" id="{E2DB2053-2F32-4EBD-BBF1-96E585A3BE82}"/>
                </a:ext>
              </a:extLst>
            </p:cNvPr>
            <p:cNvSpPr/>
            <p:nvPr/>
          </p:nvSpPr>
          <p:spPr>
            <a:xfrm>
              <a:off x="6453599" y="4357546"/>
              <a:ext cx="1783080" cy="1067435"/>
            </a:xfrm>
            <a:custGeom>
              <a:avLst/>
              <a:gdLst>
                <a:gd name="connsiteX0" fmla="*/ 0 w 1825625"/>
                <a:gd name="connsiteY0" fmla="*/ 0 h 987425"/>
                <a:gd name="connsiteX1" fmla="*/ 1825625 w 1825625"/>
                <a:gd name="connsiteY1" fmla="*/ 0 h 987425"/>
                <a:gd name="connsiteX2" fmla="*/ 1825625 w 1825625"/>
                <a:gd name="connsiteY2" fmla="*/ 987425 h 987425"/>
                <a:gd name="connsiteX3" fmla="*/ 0 w 1825625"/>
                <a:gd name="connsiteY3" fmla="*/ 987425 h 987425"/>
                <a:gd name="connsiteX4" fmla="*/ 0 w 1825625"/>
                <a:gd name="connsiteY4" fmla="*/ 0 h 987425"/>
                <a:gd name="connsiteX0" fmla="*/ 0 w 1825625"/>
                <a:gd name="connsiteY0" fmla="*/ 0 h 987425"/>
                <a:gd name="connsiteX1" fmla="*/ 1727653 w 1825625"/>
                <a:gd name="connsiteY1" fmla="*/ 2721 h 987425"/>
                <a:gd name="connsiteX2" fmla="*/ 1825625 w 1825625"/>
                <a:gd name="connsiteY2" fmla="*/ 987425 h 987425"/>
                <a:gd name="connsiteX3" fmla="*/ 0 w 1825625"/>
                <a:gd name="connsiteY3" fmla="*/ 987425 h 987425"/>
                <a:gd name="connsiteX4" fmla="*/ 0 w 1825625"/>
                <a:gd name="connsiteY4" fmla="*/ 0 h 987425"/>
                <a:gd name="connsiteX0" fmla="*/ 0 w 1825625"/>
                <a:gd name="connsiteY0" fmla="*/ 0 h 987425"/>
                <a:gd name="connsiteX1" fmla="*/ 1727653 w 1825625"/>
                <a:gd name="connsiteY1" fmla="*/ 2721 h 987425"/>
                <a:gd name="connsiteX2" fmla="*/ 1825625 w 1825625"/>
                <a:gd name="connsiteY2" fmla="*/ 987425 h 987425"/>
                <a:gd name="connsiteX3" fmla="*/ 0 w 1825625"/>
                <a:gd name="connsiteY3" fmla="*/ 987425 h 987425"/>
                <a:gd name="connsiteX4" fmla="*/ 0 w 1825625"/>
                <a:gd name="connsiteY4" fmla="*/ 0 h 987425"/>
                <a:gd name="connsiteX0" fmla="*/ 0 w 1825625"/>
                <a:gd name="connsiteY0" fmla="*/ 0 h 987425"/>
                <a:gd name="connsiteX1" fmla="*/ 1727653 w 1825625"/>
                <a:gd name="connsiteY1" fmla="*/ 2721 h 987425"/>
                <a:gd name="connsiteX2" fmla="*/ 1825625 w 1825625"/>
                <a:gd name="connsiteY2" fmla="*/ 987425 h 987425"/>
                <a:gd name="connsiteX3" fmla="*/ 1202872 w 1825625"/>
                <a:gd name="connsiteY3" fmla="*/ 982436 h 987425"/>
                <a:gd name="connsiteX4" fmla="*/ 0 w 1825625"/>
                <a:gd name="connsiteY4" fmla="*/ 987425 h 987425"/>
                <a:gd name="connsiteX5" fmla="*/ 0 w 1825625"/>
                <a:gd name="connsiteY5" fmla="*/ 0 h 987425"/>
                <a:gd name="connsiteX0" fmla="*/ 0 w 1825625"/>
                <a:gd name="connsiteY0" fmla="*/ 0 h 1066857"/>
                <a:gd name="connsiteX1" fmla="*/ 1727653 w 1825625"/>
                <a:gd name="connsiteY1" fmla="*/ 2721 h 1066857"/>
                <a:gd name="connsiteX2" fmla="*/ 1825625 w 1825625"/>
                <a:gd name="connsiteY2" fmla="*/ 987425 h 1066857"/>
                <a:gd name="connsiteX3" fmla="*/ 1322614 w 1825625"/>
                <a:gd name="connsiteY3" fmla="*/ 1066800 h 1066857"/>
                <a:gd name="connsiteX4" fmla="*/ 1202872 w 1825625"/>
                <a:gd name="connsiteY4" fmla="*/ 982436 h 1066857"/>
                <a:gd name="connsiteX5" fmla="*/ 0 w 1825625"/>
                <a:gd name="connsiteY5" fmla="*/ 987425 h 1066857"/>
                <a:gd name="connsiteX6" fmla="*/ 0 w 1825625"/>
                <a:gd name="connsiteY6" fmla="*/ 0 h 1066857"/>
                <a:gd name="connsiteX0" fmla="*/ 0 w 1745857"/>
                <a:gd name="connsiteY0" fmla="*/ 0 h 1067191"/>
                <a:gd name="connsiteX1" fmla="*/ 1727653 w 1745857"/>
                <a:gd name="connsiteY1" fmla="*/ 2721 h 1067191"/>
                <a:gd name="connsiteX2" fmla="*/ 1681390 w 1745857"/>
                <a:gd name="connsiteY2" fmla="*/ 1060907 h 1067191"/>
                <a:gd name="connsiteX3" fmla="*/ 1322614 w 1745857"/>
                <a:gd name="connsiteY3" fmla="*/ 1066800 h 1067191"/>
                <a:gd name="connsiteX4" fmla="*/ 1202872 w 1745857"/>
                <a:gd name="connsiteY4" fmla="*/ 982436 h 1067191"/>
                <a:gd name="connsiteX5" fmla="*/ 0 w 1745857"/>
                <a:gd name="connsiteY5" fmla="*/ 987425 h 1067191"/>
                <a:gd name="connsiteX6" fmla="*/ 0 w 1745857"/>
                <a:gd name="connsiteY6" fmla="*/ 0 h 1067191"/>
                <a:gd name="connsiteX0" fmla="*/ 0 w 1754421"/>
                <a:gd name="connsiteY0" fmla="*/ 0 h 1067191"/>
                <a:gd name="connsiteX1" fmla="*/ 1727653 w 1754421"/>
                <a:gd name="connsiteY1" fmla="*/ 2721 h 1067191"/>
                <a:gd name="connsiteX2" fmla="*/ 1681390 w 1754421"/>
                <a:gd name="connsiteY2" fmla="*/ 1060907 h 1067191"/>
                <a:gd name="connsiteX3" fmla="*/ 1322614 w 1754421"/>
                <a:gd name="connsiteY3" fmla="*/ 1066800 h 1067191"/>
                <a:gd name="connsiteX4" fmla="*/ 1202872 w 1754421"/>
                <a:gd name="connsiteY4" fmla="*/ 982436 h 1067191"/>
                <a:gd name="connsiteX5" fmla="*/ 0 w 1754421"/>
                <a:gd name="connsiteY5" fmla="*/ 987425 h 1067191"/>
                <a:gd name="connsiteX6" fmla="*/ 0 w 1754421"/>
                <a:gd name="connsiteY6" fmla="*/ 0 h 1067191"/>
                <a:gd name="connsiteX0" fmla="*/ 0 w 1787973"/>
                <a:gd name="connsiteY0" fmla="*/ 0 h 1067191"/>
                <a:gd name="connsiteX1" fmla="*/ 1727653 w 1787973"/>
                <a:gd name="connsiteY1" fmla="*/ 2721 h 1067191"/>
                <a:gd name="connsiteX2" fmla="*/ 1681390 w 1787973"/>
                <a:gd name="connsiteY2" fmla="*/ 1060907 h 1067191"/>
                <a:gd name="connsiteX3" fmla="*/ 1322614 w 1787973"/>
                <a:gd name="connsiteY3" fmla="*/ 1066800 h 1067191"/>
                <a:gd name="connsiteX4" fmla="*/ 1202872 w 1787973"/>
                <a:gd name="connsiteY4" fmla="*/ 982436 h 1067191"/>
                <a:gd name="connsiteX5" fmla="*/ 0 w 1787973"/>
                <a:gd name="connsiteY5" fmla="*/ 987425 h 1067191"/>
                <a:gd name="connsiteX6" fmla="*/ 0 w 1787973"/>
                <a:gd name="connsiteY6" fmla="*/ 0 h 1067191"/>
                <a:gd name="connsiteX0" fmla="*/ 0 w 1783161"/>
                <a:gd name="connsiteY0" fmla="*/ 0 h 1067191"/>
                <a:gd name="connsiteX1" fmla="*/ 1727653 w 1783161"/>
                <a:gd name="connsiteY1" fmla="*/ 2721 h 1067191"/>
                <a:gd name="connsiteX2" fmla="*/ 1681390 w 1783161"/>
                <a:gd name="connsiteY2" fmla="*/ 1060907 h 1067191"/>
                <a:gd name="connsiteX3" fmla="*/ 1322614 w 1783161"/>
                <a:gd name="connsiteY3" fmla="*/ 1066800 h 1067191"/>
                <a:gd name="connsiteX4" fmla="*/ 1202872 w 1783161"/>
                <a:gd name="connsiteY4" fmla="*/ 982436 h 1067191"/>
                <a:gd name="connsiteX5" fmla="*/ 0 w 1783161"/>
                <a:gd name="connsiteY5" fmla="*/ 987425 h 1067191"/>
                <a:gd name="connsiteX6" fmla="*/ 0 w 1783161"/>
                <a:gd name="connsiteY6" fmla="*/ 0 h 1067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83161" h="1067191">
                  <a:moveTo>
                    <a:pt x="0" y="0"/>
                  </a:moveTo>
                  <a:lnTo>
                    <a:pt x="1727653" y="2721"/>
                  </a:lnTo>
                  <a:cubicBezTo>
                    <a:pt x="1860999" y="379930"/>
                    <a:pt x="1716754" y="727232"/>
                    <a:pt x="1681390" y="1060907"/>
                  </a:cubicBezTo>
                  <a:cubicBezTo>
                    <a:pt x="1510998" y="1058337"/>
                    <a:pt x="1493006" y="1069370"/>
                    <a:pt x="1322614" y="1066800"/>
                  </a:cubicBezTo>
                  <a:lnTo>
                    <a:pt x="1202872" y="982436"/>
                  </a:lnTo>
                  <a:lnTo>
                    <a:pt x="0" y="98742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ts val="900"/>
                </a:lnSpc>
                <a:spcAft>
                  <a:spcPts val="0"/>
                </a:spcAft>
              </a:pPr>
              <a:r>
                <a:rPr lang="en-US" sz="800" b="1" kern="100">
                  <a:solidFill>
                    <a:srgbClr val="000000"/>
                  </a:solidFill>
                  <a:effectLst/>
                  <a:latin typeface="游ゴシック" panose="020B0400000000000000" pitchFamily="50" charset="-128"/>
                  <a:ea typeface="ＭＳ 明朝" panose="02020609040205080304" pitchFamily="17" charset="-128"/>
                  <a:cs typeface="Times New Roman" panose="02020603050405020304" pitchFamily="18" charset="0"/>
                </a:rPr>
                <a:t> </a:t>
              </a:r>
              <a:endParaRPr lang="ja-JP" sz="1050" kern="100">
                <a:effectLst/>
                <a:ea typeface="ＭＳ 明朝" panose="02020609040205080304" pitchFamily="17" charset="-128"/>
                <a:cs typeface="Times New Roman" panose="02020603050405020304" pitchFamily="18" charset="0"/>
              </a:endParaRPr>
            </a:p>
          </p:txBody>
        </p:sp>
        <p:sp>
          <p:nvSpPr>
            <p:cNvPr id="26" name="正方形/長方形 25">
              <a:extLst>
                <a:ext uri="{FF2B5EF4-FFF2-40B4-BE49-F238E27FC236}">
                  <a16:creationId xmlns:a16="http://schemas.microsoft.com/office/drawing/2014/main" id="{3F50E82C-A28B-478D-86BD-6A361485BA3B}"/>
                </a:ext>
              </a:extLst>
            </p:cNvPr>
            <p:cNvSpPr/>
            <p:nvPr/>
          </p:nvSpPr>
          <p:spPr>
            <a:xfrm>
              <a:off x="6453599" y="4484546"/>
              <a:ext cx="575945" cy="511810"/>
            </a:xfrm>
            <a:prstGeom prst="rect">
              <a:avLst/>
            </a:prstGeom>
            <a:solidFill>
              <a:srgbClr val="C6D9F1"/>
            </a:solidFill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ts val="900"/>
                </a:lnSpc>
                <a:spcAft>
                  <a:spcPts val="0"/>
                </a:spcAft>
              </a:pPr>
              <a:r>
                <a:rPr lang="en-US" sz="800" b="1" kern="100">
                  <a:solidFill>
                    <a:srgbClr val="000000"/>
                  </a:solidFill>
                  <a:effectLst/>
                  <a:latin typeface="游ゴシック" panose="020B0400000000000000" pitchFamily="50" charset="-128"/>
                  <a:ea typeface="ＭＳ 明朝" panose="02020609040205080304" pitchFamily="17" charset="-128"/>
                  <a:cs typeface="Times New Roman" panose="02020603050405020304" pitchFamily="18" charset="0"/>
                </a:rPr>
                <a:t> </a:t>
              </a:r>
              <a:endParaRPr lang="ja-JP" sz="1050" kern="100">
                <a:effectLst/>
                <a:ea typeface="ＭＳ 明朝" panose="02020609040205080304" pitchFamily="17" charset="-128"/>
                <a:cs typeface="Times New Roman" panose="02020603050405020304" pitchFamily="18" charset="0"/>
              </a:endParaRPr>
            </a:p>
          </p:txBody>
        </p:sp>
        <p:sp>
          <p:nvSpPr>
            <p:cNvPr id="27" name="正方形/長方形 26">
              <a:extLst>
                <a:ext uri="{FF2B5EF4-FFF2-40B4-BE49-F238E27FC236}">
                  <a16:creationId xmlns:a16="http://schemas.microsoft.com/office/drawing/2014/main" id="{D8553208-9FE0-4944-854B-5F98FFC26103}"/>
                </a:ext>
              </a:extLst>
            </p:cNvPr>
            <p:cNvSpPr/>
            <p:nvPr/>
          </p:nvSpPr>
          <p:spPr>
            <a:xfrm>
              <a:off x="6997828" y="4642475"/>
              <a:ext cx="1109618" cy="581474"/>
            </a:xfrm>
            <a:prstGeom prst="rect">
              <a:avLst/>
            </a:prstGeom>
            <a:noFill/>
            <a:ln w="19050" cmpd="dbl"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0" rIns="9144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ja-JP" sz="1200" b="1" kern="100" dirty="0">
                  <a:solidFill>
                    <a:srgbClr val="000000"/>
                  </a:solidFill>
                  <a:effectLst>
                    <a:glow rad="254000">
                      <a:schemeClr val="bg1"/>
                    </a:glo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大阪公立大学</a:t>
              </a:r>
              <a:endParaRPr lang="ja-JP" sz="1200" kern="1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algn="ctr">
                <a:spcAft>
                  <a:spcPts val="0"/>
                </a:spcAft>
              </a:pPr>
              <a:r>
                <a:rPr lang="ja-JP" sz="1200" b="1" kern="100" dirty="0">
                  <a:solidFill>
                    <a:srgbClr val="000000"/>
                  </a:solidFill>
                  <a:effectLst>
                    <a:glow rad="254000">
                      <a:schemeClr val="bg1"/>
                    </a:glo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森之宮キャンパス</a:t>
              </a:r>
              <a:endParaRPr lang="en-US" altLang="ja-JP" sz="1200" b="1" kern="100" dirty="0">
                <a:solidFill>
                  <a:srgbClr val="000000"/>
                </a:solidFill>
                <a:effectLst>
                  <a:glow rad="254000">
                    <a:schemeClr val="bg1"/>
                  </a:glo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algn="ctr">
                <a:spcAft>
                  <a:spcPts val="0"/>
                </a:spcAft>
              </a:pPr>
              <a:r>
                <a:rPr lang="en-US" sz="1200" b="1" kern="100" dirty="0">
                  <a:solidFill>
                    <a:srgbClr val="000000"/>
                  </a:solidFill>
                  <a:effectLst>
                    <a:glow rad="254000">
                      <a:schemeClr val="bg1"/>
                    </a:glo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(</a:t>
              </a:r>
              <a:r>
                <a:rPr lang="ja-JP" sz="1200" b="1" kern="100" dirty="0">
                  <a:solidFill>
                    <a:srgbClr val="000000"/>
                  </a:solidFill>
                  <a:effectLst>
                    <a:glow rad="254000">
                      <a:schemeClr val="bg1"/>
                    </a:glo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１期</a:t>
              </a:r>
              <a:r>
                <a:rPr lang="en-US" sz="1200" b="1" kern="100" dirty="0">
                  <a:solidFill>
                    <a:srgbClr val="000000"/>
                  </a:solidFill>
                  <a:effectLst>
                    <a:glow rad="254000">
                      <a:schemeClr val="bg1"/>
                    </a:glo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)</a:t>
              </a:r>
              <a:endParaRPr lang="ja-JP" sz="1200" kern="1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algn="ctr">
                <a:spcAft>
                  <a:spcPts val="0"/>
                </a:spcAft>
              </a:pPr>
              <a:r>
                <a:rPr lang="en-US" sz="1200" b="1" kern="100" dirty="0">
                  <a:solidFill>
                    <a:srgbClr val="000000"/>
                  </a:solidFill>
                  <a:effectLst/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 </a:t>
              </a:r>
              <a:endParaRPr lang="ja-JP" sz="1200" kern="1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algn="ctr">
                <a:lnSpc>
                  <a:spcPts val="800"/>
                </a:lnSpc>
                <a:spcAft>
                  <a:spcPts val="0"/>
                </a:spcAft>
              </a:pPr>
              <a:r>
                <a:rPr lang="en-US" sz="1200" b="1" kern="100" dirty="0">
                  <a:solidFill>
                    <a:srgbClr val="000000"/>
                  </a:solidFill>
                  <a:effectLst>
                    <a:glow rad="254000">
                      <a:schemeClr val="bg1"/>
                    </a:glo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2025</a:t>
              </a:r>
              <a:r>
                <a:rPr lang="ja-JP" sz="1200" b="1" kern="100" dirty="0">
                  <a:solidFill>
                    <a:srgbClr val="000000"/>
                  </a:solidFill>
                  <a:effectLst>
                    <a:glow rad="254000">
                      <a:schemeClr val="bg1"/>
                    </a:glo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年秋開</a:t>
              </a:r>
              <a:r>
                <a:rPr lang="ja-JP" altLang="en-US" sz="1200" b="1" kern="100" dirty="0">
                  <a:solidFill>
                    <a:srgbClr val="000000"/>
                  </a:solidFill>
                  <a:effectLst>
                    <a:glow rad="254000">
                      <a:schemeClr val="bg1"/>
                    </a:glo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設</a:t>
              </a:r>
              <a:r>
                <a:rPr lang="ja-JP" sz="1200" b="1" kern="100" dirty="0">
                  <a:solidFill>
                    <a:srgbClr val="000000"/>
                  </a:solidFill>
                  <a:effectLst>
                    <a:glow rad="254000">
                      <a:schemeClr val="bg1"/>
                    </a:glo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予定</a:t>
              </a:r>
              <a:endParaRPr lang="ja-JP" sz="1200" kern="1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</p:txBody>
        </p:sp>
      </p:grp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76278A71-2DA3-40D6-B830-A48E1411D687}"/>
              </a:ext>
            </a:extLst>
          </p:cNvPr>
          <p:cNvSpPr/>
          <p:nvPr/>
        </p:nvSpPr>
        <p:spPr>
          <a:xfrm>
            <a:off x="1010552" y="1939365"/>
            <a:ext cx="1073846" cy="338553"/>
          </a:xfrm>
          <a:prstGeom prst="rect">
            <a:avLst/>
          </a:prstGeom>
          <a:noFill/>
          <a:ln w="19050" cmpd="dbl"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0" rIns="9144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altLang="ja-JP" sz="1200" b="1" kern="100" dirty="0">
                <a:solidFill>
                  <a:schemeClr val="bg1">
                    <a:lumMod val="65000"/>
                  </a:schemeClr>
                </a:solidFill>
                <a:effectLst>
                  <a:glow rad="254000">
                    <a:schemeClr val="bg1"/>
                  </a:glo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1.5</a:t>
            </a:r>
            <a:r>
              <a:rPr lang="ja-JP" altLang="en-US" sz="1200" b="1" kern="100" dirty="0">
                <a:solidFill>
                  <a:schemeClr val="bg1">
                    <a:lumMod val="65000"/>
                  </a:schemeClr>
                </a:solidFill>
                <a:effectLst>
                  <a:glow rad="254000">
                    <a:schemeClr val="bg1"/>
                  </a:glo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期</a:t>
            </a:r>
            <a:endParaRPr lang="en-US" altLang="ja-JP" sz="1200" b="1" kern="100" dirty="0">
              <a:solidFill>
                <a:schemeClr val="bg1">
                  <a:lumMod val="65000"/>
                </a:schemeClr>
              </a:solidFill>
              <a:effectLst>
                <a:glow rad="254000">
                  <a:schemeClr val="bg1"/>
                </a:glow>
              </a:effectLst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ja-JP" altLang="en-US" sz="1200" b="1" kern="100" dirty="0">
                <a:solidFill>
                  <a:schemeClr val="bg1">
                    <a:lumMod val="65000"/>
                  </a:schemeClr>
                </a:solidFill>
                <a:effectLst>
                  <a:glow rad="254000">
                    <a:schemeClr val="bg1"/>
                  </a:glo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キャンパス</a:t>
            </a:r>
            <a:endParaRPr lang="ja-JP" sz="1200" kern="100" dirty="0">
              <a:solidFill>
                <a:schemeClr val="bg1">
                  <a:lumMod val="65000"/>
                </a:schemeClr>
              </a:solidFill>
              <a:effectLst/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</p:txBody>
      </p:sp>
      <p:graphicFrame>
        <p:nvGraphicFramePr>
          <p:cNvPr id="17" name="表 16">
            <a:extLst>
              <a:ext uri="{FF2B5EF4-FFF2-40B4-BE49-F238E27FC236}">
                <a16:creationId xmlns:a16="http://schemas.microsoft.com/office/drawing/2014/main" id="{FD795713-EAD5-4A0F-837D-85609785F3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9831937"/>
              </p:ext>
            </p:extLst>
          </p:nvPr>
        </p:nvGraphicFramePr>
        <p:xfrm>
          <a:off x="771951" y="3780059"/>
          <a:ext cx="8046069" cy="28428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66441">
                  <a:extLst>
                    <a:ext uri="{9D8B030D-6E8A-4147-A177-3AD203B41FA5}">
                      <a16:colId xmlns:a16="http://schemas.microsoft.com/office/drawing/2014/main" val="3862686864"/>
                    </a:ext>
                  </a:extLst>
                </a:gridCol>
                <a:gridCol w="4070604">
                  <a:extLst>
                    <a:ext uri="{9D8B030D-6E8A-4147-A177-3AD203B41FA5}">
                      <a16:colId xmlns:a16="http://schemas.microsoft.com/office/drawing/2014/main" val="3761501825"/>
                    </a:ext>
                  </a:extLst>
                </a:gridCol>
                <a:gridCol w="2709024">
                  <a:extLst>
                    <a:ext uri="{9D8B030D-6E8A-4147-A177-3AD203B41FA5}">
                      <a16:colId xmlns:a16="http://schemas.microsoft.com/office/drawing/2014/main" val="560017220"/>
                    </a:ext>
                  </a:extLst>
                </a:gridCol>
              </a:tblGrid>
              <a:tr h="276893">
                <a:tc>
                  <a:txBody>
                    <a:bodyPr/>
                    <a:lstStyle/>
                    <a:p>
                      <a:endParaRPr kumimoji="1" lang="ja-JP" altLang="en-US" sz="1200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96181" marR="96181" marT="48090" marB="480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1</a:t>
                      </a:r>
                      <a:r>
                        <a:rPr kumimoji="1" lang="ja-JP" altLang="en-US" sz="14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期</a:t>
                      </a:r>
                      <a:endParaRPr kumimoji="1" lang="en-US" altLang="ja-JP" sz="1400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96181" marR="96181" marT="48090" marB="4809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5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(</a:t>
                      </a:r>
                      <a:r>
                        <a:rPr kumimoji="1" lang="ja-JP" altLang="en-US" sz="105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参考</a:t>
                      </a:r>
                      <a:r>
                        <a:rPr kumimoji="1" lang="en-US" altLang="ja-JP" sz="105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)1.5</a:t>
                      </a:r>
                      <a:r>
                        <a:rPr kumimoji="1" lang="ja-JP" altLang="en-US" sz="105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期</a:t>
                      </a:r>
                      <a:endParaRPr kumimoji="1" lang="ja-JP" altLang="en-US" sz="1050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96181" marR="96181" marT="48090" marB="48090"/>
                </a:tc>
                <a:extLst>
                  <a:ext uri="{0D108BD9-81ED-4DB2-BD59-A6C34878D82A}">
                    <a16:rowId xmlns:a16="http://schemas.microsoft.com/office/drawing/2014/main" val="731376176"/>
                  </a:ext>
                </a:extLst>
              </a:tr>
              <a:tr h="82127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配置</a:t>
                      </a:r>
                      <a:endParaRPr kumimoji="1" lang="en-US" altLang="ja-JP" sz="1200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 algn="ctr"/>
                      <a:r>
                        <a:rPr kumimoji="1" lang="ja-JP" altLang="en-US" sz="12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学部等</a:t>
                      </a:r>
                    </a:p>
                  </a:txBody>
                  <a:tcPr marL="96181" marR="96181" marT="48090" marB="48090"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3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・全学基幹教育</a:t>
                      </a:r>
                      <a:endParaRPr kumimoji="1" lang="en-US" altLang="ja-JP" sz="1300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r>
                        <a:rPr kumimoji="1" lang="ja-JP" altLang="en-US" sz="13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・文学研究科</a:t>
                      </a:r>
                      <a:endParaRPr kumimoji="1" lang="en-US" altLang="ja-JP" sz="1300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r>
                        <a:rPr kumimoji="1" lang="ja-JP" altLang="en-US" sz="13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・リハビリテーション学研究科</a:t>
                      </a:r>
                      <a:endParaRPr kumimoji="1" lang="en-US" altLang="ja-JP" sz="1300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r>
                        <a:rPr kumimoji="1" lang="ja-JP" altLang="en-US" sz="13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・生活科学研究科等</a:t>
                      </a:r>
                    </a:p>
                  </a:txBody>
                  <a:tcPr marL="96181" marR="96181" marT="48090" marB="4809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05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・情報学研究科</a:t>
                      </a:r>
                      <a:endParaRPr kumimoji="1" lang="en-US" altLang="ja-JP" sz="1050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r>
                        <a:rPr kumimoji="1" lang="ja-JP" altLang="en-US" sz="1050" b="0" u="none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・都市シンクタンク機能</a:t>
                      </a:r>
                      <a:endParaRPr kumimoji="1" lang="en-US" altLang="ja-JP" sz="1050" b="0" u="none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r>
                        <a:rPr kumimoji="1" lang="ja-JP" altLang="en-US" sz="1050" b="0" u="none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・技術インキュベーション機能</a:t>
                      </a:r>
                    </a:p>
                  </a:txBody>
                  <a:tcPr marL="96181" marR="96181" marT="48090" marB="48090"/>
                </a:tc>
                <a:extLst>
                  <a:ext uri="{0D108BD9-81ED-4DB2-BD59-A6C34878D82A}">
                    <a16:rowId xmlns:a16="http://schemas.microsoft.com/office/drawing/2014/main" val="4292188183"/>
                  </a:ext>
                </a:extLst>
              </a:tr>
              <a:tr h="27689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学生、教職員数</a:t>
                      </a:r>
                    </a:p>
                  </a:txBody>
                  <a:tcPr marL="96181" marR="96181" marT="48090" marB="4809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sz="13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学生：約</a:t>
                      </a:r>
                      <a:r>
                        <a:rPr kumimoji="1" lang="en-US" altLang="ja-JP" sz="13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5,200</a:t>
                      </a:r>
                      <a:r>
                        <a:rPr kumimoji="1" lang="ja-JP" altLang="en-US" sz="13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人、教職員等：約８００人</a:t>
                      </a:r>
                    </a:p>
                  </a:txBody>
                  <a:tcPr marL="96181" marR="96181" marT="48090" marB="48090" anchor="ctr"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400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96181" marR="96181" marT="48090" marB="48090" anchor="ctr"/>
                </a:tc>
                <a:extLst>
                  <a:ext uri="{0D108BD9-81ED-4DB2-BD59-A6C34878D82A}">
                    <a16:rowId xmlns:a16="http://schemas.microsoft.com/office/drawing/2014/main" val="2714547269"/>
                  </a:ext>
                </a:extLst>
              </a:tr>
              <a:tr h="27689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整備時期</a:t>
                      </a:r>
                    </a:p>
                  </a:txBody>
                  <a:tcPr marL="96181" marR="96181" marT="48090" marB="480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3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２０２５年秋</a:t>
                      </a:r>
                    </a:p>
                  </a:txBody>
                  <a:tcPr marL="96181" marR="96181" marT="48090" marB="4809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２０２８年春</a:t>
                      </a:r>
                    </a:p>
                  </a:txBody>
                  <a:tcPr marL="96181" marR="96181" marT="48090" marB="48090" anchor="ctr"/>
                </a:tc>
                <a:extLst>
                  <a:ext uri="{0D108BD9-81ED-4DB2-BD59-A6C34878D82A}">
                    <a16:rowId xmlns:a16="http://schemas.microsoft.com/office/drawing/2014/main" val="2077805993"/>
                  </a:ext>
                </a:extLst>
              </a:tr>
              <a:tr h="27689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敷地面積</a:t>
                      </a:r>
                    </a:p>
                  </a:txBody>
                  <a:tcPr marL="96181" marR="96181" marT="48090" marB="480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3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約</a:t>
                      </a:r>
                      <a:r>
                        <a:rPr kumimoji="1" lang="en-US" altLang="ja-JP" sz="13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19,300m</a:t>
                      </a:r>
                      <a:r>
                        <a:rPr kumimoji="1" lang="en-US" altLang="ja-JP" sz="1300" baseline="300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2</a:t>
                      </a:r>
                      <a:endParaRPr kumimoji="1" lang="ja-JP" altLang="en-US" sz="1300" baseline="30000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96181" marR="96181" marT="48090" marB="4809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約</a:t>
                      </a:r>
                      <a:r>
                        <a:rPr kumimoji="1" lang="en-US" altLang="ja-JP" sz="105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4300m</a:t>
                      </a:r>
                      <a:r>
                        <a:rPr kumimoji="1" lang="en-US" altLang="ja-JP" sz="1050" baseline="3000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2</a:t>
                      </a:r>
                      <a:endParaRPr kumimoji="1" lang="ja-JP" altLang="en-US" sz="1050" baseline="30000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96181" marR="96181" marT="48090" marB="48090" anchor="ctr"/>
                </a:tc>
                <a:extLst>
                  <a:ext uri="{0D108BD9-81ED-4DB2-BD59-A6C34878D82A}">
                    <a16:rowId xmlns:a16="http://schemas.microsoft.com/office/drawing/2014/main" val="1679570998"/>
                  </a:ext>
                </a:extLst>
              </a:tr>
              <a:tr h="45835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延床面積</a:t>
                      </a:r>
                    </a:p>
                  </a:txBody>
                  <a:tcPr marL="96181" marR="96181" marT="48090" marB="480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3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約</a:t>
                      </a:r>
                      <a:r>
                        <a:rPr kumimoji="1" lang="en-US" altLang="ja-JP" sz="13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79,600m</a:t>
                      </a:r>
                      <a:r>
                        <a:rPr kumimoji="1" lang="en-US" altLang="ja-JP" sz="1300" baseline="300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2</a:t>
                      </a:r>
                      <a:endParaRPr kumimoji="1" lang="ja-JP" altLang="en-US" sz="1300" baseline="30000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96181" marR="96181" marT="48090" marB="4809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大学施設約</a:t>
                      </a:r>
                      <a:r>
                        <a:rPr kumimoji="1" lang="en-US" altLang="ja-JP" sz="105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8,000m</a:t>
                      </a:r>
                      <a:r>
                        <a:rPr kumimoji="1" lang="en-US" altLang="ja-JP" sz="1050" baseline="3000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2</a:t>
                      </a:r>
                    </a:p>
                    <a:p>
                      <a:pPr algn="ctr"/>
                      <a:r>
                        <a:rPr kumimoji="1" lang="ja-JP" altLang="en-US" sz="105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＋民間施設</a:t>
                      </a:r>
                      <a:endParaRPr kumimoji="1" lang="ja-JP" altLang="en-US" sz="1050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96181" marR="96181" marT="48090" marB="48090" anchor="ctr"/>
                </a:tc>
                <a:extLst>
                  <a:ext uri="{0D108BD9-81ED-4DB2-BD59-A6C34878D82A}">
                    <a16:rowId xmlns:a16="http://schemas.microsoft.com/office/drawing/2014/main" val="2976903787"/>
                  </a:ext>
                </a:extLst>
              </a:tr>
              <a:tr h="303351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備考</a:t>
                      </a:r>
                    </a:p>
                  </a:txBody>
                  <a:tcPr marL="96181" marR="96181" marT="48090" marB="480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3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法人が整備</a:t>
                      </a:r>
                    </a:p>
                  </a:txBody>
                  <a:tcPr marL="96181" marR="96181" marT="48090" marB="4809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民間事業者による整備</a:t>
                      </a:r>
                    </a:p>
                  </a:txBody>
                  <a:tcPr marL="96181" marR="96181" marT="48090" marB="48090" anchor="ctr"/>
                </a:tc>
                <a:extLst>
                  <a:ext uri="{0D108BD9-81ED-4DB2-BD59-A6C34878D82A}">
                    <a16:rowId xmlns:a16="http://schemas.microsoft.com/office/drawing/2014/main" val="3917455128"/>
                  </a:ext>
                </a:extLst>
              </a:tr>
            </a:tbl>
          </a:graphicData>
        </a:graphic>
      </p:graphicFrame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773C0D55-CB3A-4A4B-AAB2-56E583F3D6FC}"/>
              </a:ext>
            </a:extLst>
          </p:cNvPr>
          <p:cNvSpPr txBox="1"/>
          <p:nvPr/>
        </p:nvSpPr>
        <p:spPr>
          <a:xfrm>
            <a:off x="4270937" y="6607068"/>
            <a:ext cx="468903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en-US" altLang="ja-JP" sz="105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※</a:t>
            </a:r>
            <a:r>
              <a:rPr kumimoji="1" lang="ja-JP" altLang="en-US" sz="105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都市シンクタンク・技術インキュベーション機能は、</a:t>
            </a:r>
            <a:r>
              <a:rPr kumimoji="1" lang="en-US" altLang="ja-JP" sz="105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</a:t>
            </a:r>
            <a:r>
              <a:rPr kumimoji="1" lang="ja-JP" altLang="en-US" sz="105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期にも一部機能を配置</a:t>
            </a:r>
            <a:endParaRPr kumimoji="1" lang="en-US" altLang="ja-JP" sz="105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144962FA-4859-4975-BB11-3CF8A0979EB3}"/>
              </a:ext>
            </a:extLst>
          </p:cNvPr>
          <p:cNvSpPr txBox="1"/>
          <p:nvPr/>
        </p:nvSpPr>
        <p:spPr>
          <a:xfrm>
            <a:off x="4666025" y="793624"/>
            <a:ext cx="41887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１期キャンパス（イメージ）</a:t>
            </a:r>
            <a:endParaRPr kumimoji="1" lang="en-US" altLang="ja-JP" sz="16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0" name="スライド番号プレースホルダー 2">
            <a:extLst>
              <a:ext uri="{FF2B5EF4-FFF2-40B4-BE49-F238E27FC236}">
                <a16:creationId xmlns:a16="http://schemas.microsoft.com/office/drawing/2014/main" id="{261D5620-7975-48E1-9849-292744CC8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47514" y="6349763"/>
            <a:ext cx="2057400" cy="365125"/>
          </a:xfrm>
        </p:spPr>
        <p:txBody>
          <a:bodyPr/>
          <a:lstStyle/>
          <a:p>
            <a:fld id="{8C848690-4F2E-4140-8098-AB257E06A568}" type="slidenum">
              <a:rPr kumimoji="1" lang="ja-JP" altLang="en-US" smtClean="0"/>
              <a:t>9</a:t>
            </a:fld>
            <a:endParaRPr kumimoji="1" lang="ja-JP" altLang="en-US" dirty="0"/>
          </a:p>
        </p:txBody>
      </p:sp>
      <p:cxnSp>
        <p:nvCxnSpPr>
          <p:cNvPr id="21" name="直線コネクタ 20">
            <a:extLst>
              <a:ext uri="{FF2B5EF4-FFF2-40B4-BE49-F238E27FC236}">
                <a16:creationId xmlns:a16="http://schemas.microsoft.com/office/drawing/2014/main" id="{0C5A3619-F7F9-4E7D-9ACF-4A8CAA1847C8}"/>
              </a:ext>
            </a:extLst>
          </p:cNvPr>
          <p:cNvCxnSpPr>
            <a:cxnSpLocks/>
          </p:cNvCxnSpPr>
          <p:nvPr/>
        </p:nvCxnSpPr>
        <p:spPr bwMode="gray">
          <a:xfrm>
            <a:off x="781815" y="1827638"/>
            <a:ext cx="1333063" cy="0"/>
          </a:xfrm>
          <a:prstGeom prst="line">
            <a:avLst/>
          </a:prstGeom>
          <a:ln w="117475" cap="rnd">
            <a:solidFill>
              <a:srgbClr val="FFFFFF"/>
            </a:solidFill>
            <a:prstDash val="sysDot"/>
          </a:ln>
          <a:effectLst>
            <a:glow rad="127000">
              <a:srgbClr val="0070C0">
                <a:alpha val="21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二等辺三角形 4">
            <a:extLst>
              <a:ext uri="{FF2B5EF4-FFF2-40B4-BE49-F238E27FC236}">
                <a16:creationId xmlns:a16="http://schemas.microsoft.com/office/drawing/2014/main" id="{9734988E-C35F-4772-A990-06641EFD8B86}"/>
              </a:ext>
            </a:extLst>
          </p:cNvPr>
          <p:cNvSpPr/>
          <p:nvPr/>
        </p:nvSpPr>
        <p:spPr>
          <a:xfrm rot="16200000">
            <a:off x="489323" y="1786991"/>
            <a:ext cx="68308" cy="81293"/>
          </a:xfrm>
          <a:prstGeom prst="triangle">
            <a:avLst/>
          </a:prstGeom>
          <a:noFill/>
          <a:ln w="79375">
            <a:solidFill>
              <a:schemeClr val="bg1"/>
            </a:solidFill>
          </a:ln>
          <a:effectLst>
            <a:glow rad="101600">
              <a:srgbClr val="0070C0">
                <a:alpha val="2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39C0E2FD-A5F1-4FF5-88B7-6F1B56BD9D51}"/>
              </a:ext>
            </a:extLst>
          </p:cNvPr>
          <p:cNvSpPr/>
          <p:nvPr/>
        </p:nvSpPr>
        <p:spPr>
          <a:xfrm>
            <a:off x="-424625" y="993920"/>
            <a:ext cx="2026572" cy="932981"/>
          </a:xfrm>
          <a:prstGeom prst="rect">
            <a:avLst/>
          </a:prstGeom>
          <a:noFill/>
          <a:ln w="19050" cmpd="dbl"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0" rIns="9144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700"/>
              </a:lnSpc>
              <a:spcAft>
                <a:spcPts val="0"/>
              </a:spcAft>
            </a:pPr>
            <a:r>
              <a:rPr lang="ja-JP" altLang="en-US" sz="1200" b="1" kern="100" dirty="0">
                <a:solidFill>
                  <a:schemeClr val="bg1">
                    <a:lumMod val="65000"/>
                  </a:schemeClr>
                </a:solidFill>
                <a:effectLst>
                  <a:glow rad="254000">
                    <a:schemeClr val="bg1"/>
                  </a:glo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新駅・駅ビル</a:t>
            </a:r>
            <a:endParaRPr lang="en-US" altLang="ja-JP" sz="1200" b="1" kern="100" dirty="0">
              <a:solidFill>
                <a:schemeClr val="bg1">
                  <a:lumMod val="65000"/>
                </a:schemeClr>
              </a:solidFill>
              <a:effectLst>
                <a:glow rad="254000">
                  <a:schemeClr val="bg1"/>
                </a:glow>
              </a:effectLst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algn="ctr">
              <a:lnSpc>
                <a:spcPts val="1700"/>
              </a:lnSpc>
              <a:spcAft>
                <a:spcPts val="0"/>
              </a:spcAft>
            </a:pPr>
            <a:r>
              <a:rPr lang="ja-JP" altLang="en-US" sz="1200" b="1" kern="100" dirty="0">
                <a:solidFill>
                  <a:schemeClr val="bg1">
                    <a:lumMod val="65000"/>
                  </a:schemeClr>
                </a:solidFill>
                <a:effectLst>
                  <a:glow rad="254000">
                    <a:schemeClr val="bg1"/>
                  </a:glo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大阪城公園へ</a:t>
            </a:r>
            <a:endParaRPr lang="ja-JP" sz="1200" kern="100" dirty="0">
              <a:solidFill>
                <a:schemeClr val="bg1">
                  <a:lumMod val="65000"/>
                </a:schemeClr>
              </a:solidFill>
              <a:effectLst/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38C5DD3F-9B67-44AF-AE08-56401697C6DD}"/>
              </a:ext>
            </a:extLst>
          </p:cNvPr>
          <p:cNvSpPr/>
          <p:nvPr/>
        </p:nvSpPr>
        <p:spPr>
          <a:xfrm>
            <a:off x="689532" y="2825231"/>
            <a:ext cx="695432" cy="1159362"/>
          </a:xfrm>
          <a:prstGeom prst="rect">
            <a:avLst/>
          </a:prstGeom>
          <a:noFill/>
          <a:ln w="19050" cmpd="dbl"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eaVert" wrap="square" lIns="91440" tIns="0" rIns="9144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1100" b="1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 </a:t>
            </a:r>
            <a:endParaRPr lang="ja-JP" sz="1100" kern="1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algn="ctr">
              <a:lnSpc>
                <a:spcPts val="800"/>
              </a:lnSpc>
              <a:spcAft>
                <a:spcPts val="0"/>
              </a:spcAft>
            </a:pPr>
            <a:r>
              <a:rPr lang="ja-JP" altLang="en-US" sz="1100" b="1" kern="100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glow rad="254000">
                    <a:schemeClr val="bg1"/>
                  </a:glo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豊里矢田線</a:t>
            </a:r>
            <a:endParaRPr lang="ja-JP" sz="1100" kern="1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1678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604C6C78-8116-48B6-8926-FFB134626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5625" y="6356351"/>
            <a:ext cx="2057400" cy="365125"/>
          </a:xfrm>
        </p:spPr>
        <p:txBody>
          <a:bodyPr/>
          <a:lstStyle/>
          <a:p>
            <a:fld id="{8C848690-4F2E-4140-8098-AB257E06A568}" type="slidenum">
              <a:rPr kumimoji="1" lang="ja-JP" altLang="en-US" smtClean="0"/>
              <a:t>1</a:t>
            </a:fld>
            <a:endParaRPr kumimoji="1" lang="ja-JP" altLang="en-US" dirty="0"/>
          </a:p>
        </p:txBody>
      </p:sp>
      <p:sp>
        <p:nvSpPr>
          <p:cNvPr id="8" name="タイトル 2">
            <a:extLst>
              <a:ext uri="{FF2B5EF4-FFF2-40B4-BE49-F238E27FC236}">
                <a16:creationId xmlns:a16="http://schemas.microsoft.com/office/drawing/2014/main" id="{DDA7336E-AF85-4A0B-AC44-DABB033F9F3C}"/>
              </a:ext>
            </a:extLst>
          </p:cNvPr>
          <p:cNvSpPr txBox="1">
            <a:spLocks/>
          </p:cNvSpPr>
          <p:nvPr/>
        </p:nvSpPr>
        <p:spPr>
          <a:xfrm>
            <a:off x="618229" y="1047383"/>
            <a:ext cx="8344796" cy="58106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ja-JP" altLang="en-US" sz="2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都市高速鉄道第</a:t>
            </a:r>
            <a:r>
              <a:rPr lang="en-US" altLang="ja-JP" sz="2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4</a:t>
            </a:r>
            <a:r>
              <a:rPr lang="ja-JP" altLang="en-US" sz="2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号線</a:t>
            </a:r>
            <a:r>
              <a:rPr lang="en-US" altLang="ja-JP" sz="2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(</a:t>
            </a:r>
            <a:r>
              <a:rPr lang="ja-JP" altLang="en-US" sz="2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中央線</a:t>
            </a:r>
            <a:r>
              <a:rPr lang="en-US" altLang="ja-JP" sz="2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)</a:t>
            </a:r>
            <a:r>
              <a:rPr lang="ja-JP" altLang="en-US" sz="2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の都市計画変更</a:t>
            </a:r>
            <a:endParaRPr lang="en-US" altLang="ja-JP" sz="28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en-US" altLang="ja-JP" sz="2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</a:t>
            </a:r>
          </a:p>
        </p:txBody>
      </p:sp>
      <p:sp>
        <p:nvSpPr>
          <p:cNvPr id="9" name="タイトル 2">
            <a:extLst>
              <a:ext uri="{FF2B5EF4-FFF2-40B4-BE49-F238E27FC236}">
                <a16:creationId xmlns:a16="http://schemas.microsoft.com/office/drawing/2014/main" id="{30431152-DE60-4445-89E6-D65A55D9D303}"/>
              </a:ext>
            </a:extLst>
          </p:cNvPr>
          <p:cNvSpPr txBox="1">
            <a:spLocks/>
          </p:cNvSpPr>
          <p:nvPr/>
        </p:nvSpPr>
        <p:spPr bwMode="auto">
          <a:xfrm>
            <a:off x="479322" y="1194662"/>
            <a:ext cx="77724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ja-JP" altLang="en-US" sz="3600" b="1" u="sng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本日の説明会の内容</a:t>
            </a:r>
          </a:p>
        </p:txBody>
      </p:sp>
    </p:spTree>
    <p:extLst>
      <p:ext uri="{BB962C8B-B14F-4D97-AF65-F5344CB8AC3E}">
        <p14:creationId xmlns:p14="http://schemas.microsoft.com/office/powerpoint/2010/main" val="16102896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2">
            <a:extLst>
              <a:ext uri="{FF2B5EF4-FFF2-40B4-BE49-F238E27FC236}">
                <a16:creationId xmlns:a16="http://schemas.microsoft.com/office/drawing/2014/main" id="{E28A147F-9AE4-97BE-DBEE-1C87115851B8}"/>
              </a:ext>
            </a:extLst>
          </p:cNvPr>
          <p:cNvSpPr txBox="1">
            <a:spLocks/>
          </p:cNvSpPr>
          <p:nvPr/>
        </p:nvSpPr>
        <p:spPr bwMode="auto">
          <a:xfrm>
            <a:off x="0" y="2398255"/>
            <a:ext cx="9144000" cy="206149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57150">
            <a:noFill/>
          </a:ln>
        </p:spPr>
        <p:txBody>
          <a:bodyPr anchor="ctr"/>
          <a:lstStyle>
            <a:defPPr>
              <a:defRPr lang="en-US"/>
            </a:defPPr>
            <a:lvl1pPr algn="ctr">
              <a:spcBef>
                <a:spcPct val="0"/>
              </a:spcBef>
              <a:buFontTx/>
              <a:buNone/>
              <a:defRPr kumimoji="1" sz="3600" b="1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大阪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城東部地区のまちづくり</a:t>
            </a:r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7F3C352F-80BF-4EE0-B97A-5DD0E1202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5825" y="6356351"/>
            <a:ext cx="2057400" cy="365125"/>
          </a:xfrm>
        </p:spPr>
        <p:txBody>
          <a:bodyPr/>
          <a:lstStyle/>
          <a:p>
            <a:fld id="{8C848690-4F2E-4140-8098-AB257E06A568}" type="slidenum">
              <a:rPr kumimoji="1" lang="ja-JP" altLang="en-US" smtClean="0"/>
              <a:t>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598527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正方形/長方形 17"/>
          <p:cNvSpPr/>
          <p:nvPr/>
        </p:nvSpPr>
        <p:spPr>
          <a:xfrm>
            <a:off x="0" y="472692"/>
            <a:ext cx="22317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【</a:t>
            </a:r>
            <a:r>
              <a:rPr lang="ja-JP" altLang="en-US" sz="2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地区の位置づけ</a:t>
            </a:r>
            <a:r>
              <a:rPr lang="en-US" altLang="ja-JP" sz="2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】</a:t>
            </a:r>
            <a:endParaRPr lang="ja-JP" altLang="en-US" sz="20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7" name="AutoShape 4"/>
          <p:cNvSpPr>
            <a:spLocks noChangeArrowheads="1"/>
          </p:cNvSpPr>
          <p:nvPr/>
        </p:nvSpPr>
        <p:spPr bwMode="auto">
          <a:xfrm>
            <a:off x="140208" y="843306"/>
            <a:ext cx="8863584" cy="1639446"/>
          </a:xfrm>
          <a:prstGeom prst="roundRect">
            <a:avLst>
              <a:gd name="adj" fmla="val 9371"/>
            </a:avLst>
          </a:prstGeom>
          <a:solidFill>
            <a:schemeClr val="bg1"/>
          </a:solidFill>
          <a:ln w="12700">
            <a:solidFill>
              <a:srgbClr val="4472C4"/>
            </a:solidFill>
            <a:round/>
            <a:headEnd/>
            <a:tailEnd/>
          </a:ln>
          <a:effectLst/>
        </p:spPr>
        <p:txBody>
          <a:bodyPr vert="horz" wrap="square" lIns="36000" tIns="108000" rIns="36000" bIns="144000" numCol="1" anchor="t" anchorCtr="0" compatLnSpc="1">
            <a:prstTxWarp prst="textNoShape">
              <a:avLst/>
            </a:prstTxWarp>
            <a:noAutofit/>
          </a:bodyPr>
          <a:lstStyle/>
          <a:p>
            <a:pPr marL="243450" marR="84138" lvl="1" indent="-171450" algn="just" eaLnBrk="0" fontAlgn="base" hangingPunct="0">
              <a:lnSpc>
                <a:spcPts val="1800"/>
              </a:lnSpc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「大阪のまちづくりグランドデザイン</a:t>
            </a:r>
            <a:r>
              <a:rPr lang="en-US" altLang="ja-JP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(2022</a:t>
            </a:r>
            <a:r>
              <a:rPr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年 大阪府･大阪市･堺市</a:t>
            </a:r>
            <a:r>
              <a:rPr lang="en-US" altLang="ja-JP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)</a:t>
            </a:r>
            <a:r>
              <a:rPr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」では、大阪城・周辺エリアとして、にぎわい創出や回遊性向上、大阪公立大学を先導役としたまちづくり等を推進し、観光・文化・学術・産業の融合エリアの形成をめざすとしている。</a:t>
            </a:r>
          </a:p>
          <a:p>
            <a:pPr marL="243450" marR="84138" lvl="1" indent="-171450" algn="just" eaLnBrk="0" fontAlgn="base" hangingPunct="0">
              <a:lnSpc>
                <a:spcPts val="1800"/>
              </a:lnSpc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文化・観光・学術・交流機能の集積する、夢洲から関西学研都市に至る東西軸及び阪奈都市軸上に　位置する拠点として当地区の重要性が高まっている。</a:t>
            </a:r>
          </a:p>
          <a:p>
            <a:pPr marL="243450" marR="84138" lvl="1" indent="-171450" algn="just" eaLnBrk="0" fontAlgn="base" hangingPunct="0">
              <a:lnSpc>
                <a:spcPts val="1800"/>
              </a:lnSpc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当地区での魅力あふれる都市空間の創造等により、大阪・関西の成長・発展につなげる。</a:t>
            </a: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60" y="2535451"/>
            <a:ext cx="7008280" cy="4186025"/>
          </a:xfrm>
          <a:prstGeom prst="rect">
            <a:avLst/>
          </a:prstGeom>
        </p:spPr>
      </p:pic>
      <p:sp>
        <p:nvSpPr>
          <p:cNvPr id="11" name="タイトル 2">
            <a:extLst>
              <a:ext uri="{FF2B5EF4-FFF2-40B4-BE49-F238E27FC236}">
                <a16:creationId xmlns:a16="http://schemas.microsoft.com/office/drawing/2014/main" id="{04879284-0951-416A-AE30-E68AD0E38E9E}"/>
              </a:ext>
            </a:extLst>
          </p:cNvPr>
          <p:cNvSpPr txBox="1">
            <a:spLocks/>
          </p:cNvSpPr>
          <p:nvPr/>
        </p:nvSpPr>
        <p:spPr bwMode="auto">
          <a:xfrm>
            <a:off x="0" y="-12929"/>
            <a:ext cx="9144000" cy="430124"/>
          </a:xfrm>
          <a:prstGeom prst="rect">
            <a:avLst/>
          </a:prstGeom>
          <a:solidFill>
            <a:schemeClr val="accent5">
              <a:lumMod val="75000"/>
            </a:schemeClr>
          </a:solidFill>
          <a:ln w="57150">
            <a:noFill/>
          </a:ln>
        </p:spPr>
        <p:txBody>
          <a:bodyPr anchor="ctr"/>
          <a:lstStyle>
            <a:defPPr>
              <a:defRPr lang="en-US"/>
            </a:defPPr>
            <a:lvl1pPr algn="ctr">
              <a:spcBef>
                <a:spcPct val="0"/>
              </a:spcBef>
              <a:buFontTx/>
              <a:buNone/>
              <a:defRPr kumimoji="1" sz="3600" b="1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l"/>
            <a:r>
              <a:rPr lang="en-US" altLang="ja-JP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(1)</a:t>
            </a:r>
            <a:r>
              <a:rPr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地区の現況</a:t>
            </a:r>
          </a:p>
        </p:txBody>
      </p:sp>
      <p:sp>
        <p:nvSpPr>
          <p:cNvPr id="6" name="スライド番号プレースホルダー 2">
            <a:extLst>
              <a:ext uri="{FF2B5EF4-FFF2-40B4-BE49-F238E27FC236}">
                <a16:creationId xmlns:a16="http://schemas.microsoft.com/office/drawing/2014/main" id="{21038084-80BB-48D9-82B8-5B8AC5F31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5625" y="6356351"/>
            <a:ext cx="2057400" cy="365125"/>
          </a:xfrm>
        </p:spPr>
        <p:txBody>
          <a:bodyPr/>
          <a:lstStyle/>
          <a:p>
            <a:fld id="{8C848690-4F2E-4140-8098-AB257E06A568}" type="slidenum">
              <a:rPr kumimoji="1" lang="ja-JP" altLang="en-US" smtClean="0"/>
              <a:t>3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262414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タイトル 2">
            <a:extLst>
              <a:ext uri="{FF2B5EF4-FFF2-40B4-BE49-F238E27FC236}">
                <a16:creationId xmlns:a16="http://schemas.microsoft.com/office/drawing/2014/main" id="{C56B6146-F631-42CA-902D-03B07FC3D42F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144000" cy="430124"/>
          </a:xfrm>
          <a:prstGeom prst="rect">
            <a:avLst/>
          </a:prstGeom>
          <a:solidFill>
            <a:schemeClr val="accent5">
              <a:lumMod val="75000"/>
            </a:schemeClr>
          </a:solidFill>
          <a:ln w="57150">
            <a:noFill/>
          </a:ln>
        </p:spPr>
        <p:txBody>
          <a:bodyPr anchor="ctr"/>
          <a:lstStyle>
            <a:defPPr>
              <a:defRPr lang="en-US"/>
            </a:defPPr>
            <a:lvl1pPr algn="ctr">
              <a:spcBef>
                <a:spcPct val="0"/>
              </a:spcBef>
              <a:buFontTx/>
              <a:buNone/>
              <a:defRPr kumimoji="1" sz="3600" b="1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l"/>
            <a:r>
              <a:rPr lang="en-US" altLang="ja-JP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(1)</a:t>
            </a:r>
            <a:r>
              <a:rPr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地区の現況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D5A9124E-8A8E-4AB6-8F55-CE5E16CADB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091" y="638120"/>
            <a:ext cx="8055817" cy="6053860"/>
          </a:xfrm>
          <a:prstGeom prst="rect">
            <a:avLst/>
          </a:prstGeom>
        </p:spPr>
      </p:pic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D174A4FC-16D1-4BE8-A812-FFCBF2A4F443}"/>
              </a:ext>
            </a:extLst>
          </p:cNvPr>
          <p:cNvSpPr/>
          <p:nvPr/>
        </p:nvSpPr>
        <p:spPr>
          <a:xfrm>
            <a:off x="0" y="472692"/>
            <a:ext cx="26693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【</a:t>
            </a:r>
            <a:r>
              <a:rPr lang="ja-JP" altLang="en-US" sz="2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地区のポテンシャル</a:t>
            </a:r>
            <a:r>
              <a:rPr lang="en-US" altLang="ja-JP" sz="2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】</a:t>
            </a:r>
            <a:endParaRPr lang="ja-JP" altLang="en-US" sz="20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57" name="角丸四角形 56"/>
          <p:cNvSpPr/>
          <p:nvPr/>
        </p:nvSpPr>
        <p:spPr bwMode="auto">
          <a:xfrm>
            <a:off x="5353649" y="872802"/>
            <a:ext cx="3609376" cy="1494784"/>
          </a:xfrm>
          <a:prstGeom prst="roundRect">
            <a:avLst/>
          </a:prstGeom>
          <a:solidFill>
            <a:srgbClr val="FF0000">
              <a:alpha val="70000"/>
            </a:srgbClr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36000" anchor="ctr"/>
          <a:lstStyle/>
          <a:p>
            <a:pPr eaLnBrk="1" hangingPunct="1">
              <a:lnSpc>
                <a:spcPct val="150000"/>
              </a:lnSpc>
              <a:defRPr/>
            </a:pPr>
            <a:r>
              <a:rPr lang="ja-JP" altLang="en-US" sz="20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大阪を代表する</a:t>
            </a:r>
            <a:endParaRPr lang="en-US" altLang="ja-JP" sz="20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ja-JP" altLang="en-US" sz="20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「拠点」となり得る</a:t>
            </a:r>
            <a:endParaRPr lang="en-US" altLang="ja-JP" sz="20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ja-JP" altLang="en-US" sz="20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ポテンシャルを有するエリア</a:t>
            </a:r>
            <a:endParaRPr lang="en-US" altLang="ja-JP" sz="20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0" name="スライド番号プレースホルダー 2">
            <a:extLst>
              <a:ext uri="{FF2B5EF4-FFF2-40B4-BE49-F238E27FC236}">
                <a16:creationId xmlns:a16="http://schemas.microsoft.com/office/drawing/2014/main" id="{2221D261-0037-407F-A2D4-874A8DC03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5625" y="6356351"/>
            <a:ext cx="2057400" cy="365125"/>
          </a:xfrm>
        </p:spPr>
        <p:txBody>
          <a:bodyPr/>
          <a:lstStyle/>
          <a:p>
            <a:fld id="{8C848690-4F2E-4140-8098-AB257E06A568}" type="slidenum">
              <a:rPr kumimoji="1" lang="ja-JP" altLang="en-US" smtClean="0"/>
              <a:t>4</a:t>
            </a:fld>
            <a:endParaRPr kumimoji="1" lang="ja-JP" altLang="en-US" dirty="0"/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E4ACF2D6-7562-4759-8477-209469E0DC64}"/>
              </a:ext>
            </a:extLst>
          </p:cNvPr>
          <p:cNvSpPr/>
          <p:nvPr/>
        </p:nvSpPr>
        <p:spPr>
          <a:xfrm>
            <a:off x="6240780" y="4960620"/>
            <a:ext cx="1999511" cy="769620"/>
          </a:xfrm>
          <a:prstGeom prst="rect">
            <a:avLst/>
          </a:prstGeom>
          <a:solidFill>
            <a:schemeClr val="bg1"/>
          </a:solidFill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solidFill>
                  <a:srgbClr val="0000FF"/>
                </a:solidFill>
              </a:rPr>
              <a:t>大阪城東部地区</a:t>
            </a:r>
            <a:endParaRPr kumimoji="1" lang="en-US" altLang="ja-JP" b="1" dirty="0">
              <a:solidFill>
                <a:srgbClr val="0000FF"/>
              </a:solidFill>
            </a:endParaRPr>
          </a:p>
          <a:p>
            <a:pPr algn="ctr"/>
            <a:r>
              <a:rPr kumimoji="1" lang="en-US" altLang="ja-JP" b="1" dirty="0">
                <a:solidFill>
                  <a:srgbClr val="0000FF"/>
                </a:solidFill>
              </a:rPr>
              <a:t>(</a:t>
            </a:r>
            <a:r>
              <a:rPr kumimoji="1" lang="ja-JP" altLang="en-US" b="1" dirty="0">
                <a:solidFill>
                  <a:srgbClr val="0000FF"/>
                </a:solidFill>
              </a:rPr>
              <a:t>約</a:t>
            </a:r>
            <a:r>
              <a:rPr kumimoji="1" lang="en-US" altLang="ja-JP" b="1" dirty="0">
                <a:solidFill>
                  <a:srgbClr val="0000FF"/>
                </a:solidFill>
              </a:rPr>
              <a:t>53ha)</a:t>
            </a:r>
            <a:endParaRPr kumimoji="1" lang="ja-JP" altLang="en-US" b="1" dirty="0">
              <a:solidFill>
                <a:srgbClr val="0000FF"/>
              </a:solidFill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D0F9F289-96B7-449A-9D29-C1E966D3C50F}"/>
              </a:ext>
            </a:extLst>
          </p:cNvPr>
          <p:cNvSpPr/>
          <p:nvPr/>
        </p:nvSpPr>
        <p:spPr>
          <a:xfrm>
            <a:off x="2936241" y="5509260"/>
            <a:ext cx="1272541" cy="61722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b="1" dirty="0">
                <a:solidFill>
                  <a:schemeClr val="tx1"/>
                </a:solidFill>
              </a:rPr>
              <a:t>Osaka</a:t>
            </a:r>
            <a:r>
              <a:rPr kumimoji="1" lang="ja-JP" altLang="en-US" sz="1600" b="1" dirty="0">
                <a:solidFill>
                  <a:schemeClr val="tx1"/>
                </a:solidFill>
              </a:rPr>
              <a:t> </a:t>
            </a:r>
            <a:r>
              <a:rPr kumimoji="1" lang="en-US" altLang="ja-JP" sz="1600" b="1" dirty="0">
                <a:solidFill>
                  <a:schemeClr val="tx1"/>
                </a:solidFill>
              </a:rPr>
              <a:t>Metro</a:t>
            </a:r>
          </a:p>
          <a:p>
            <a:pPr algn="ctr"/>
            <a:r>
              <a:rPr kumimoji="1" lang="ja-JP" altLang="en-US" b="1" dirty="0">
                <a:solidFill>
                  <a:schemeClr val="tx1"/>
                </a:solidFill>
              </a:rPr>
              <a:t>森ノ宮駅</a:t>
            </a:r>
          </a:p>
        </p:txBody>
      </p:sp>
    </p:spTree>
    <p:extLst>
      <p:ext uri="{BB962C8B-B14F-4D97-AF65-F5344CB8AC3E}">
        <p14:creationId xmlns:p14="http://schemas.microsoft.com/office/powerpoint/2010/main" val="32200302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タイトル 2">
            <a:extLst>
              <a:ext uri="{FF2B5EF4-FFF2-40B4-BE49-F238E27FC236}">
                <a16:creationId xmlns:a16="http://schemas.microsoft.com/office/drawing/2014/main" id="{C56B6146-F631-42CA-902D-03B07FC3D42F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144000" cy="430124"/>
          </a:xfrm>
          <a:prstGeom prst="rect">
            <a:avLst/>
          </a:prstGeom>
          <a:solidFill>
            <a:schemeClr val="accent5">
              <a:lumMod val="75000"/>
            </a:schemeClr>
          </a:solidFill>
          <a:ln w="57150">
            <a:noFill/>
          </a:ln>
        </p:spPr>
        <p:txBody>
          <a:bodyPr anchor="ctr"/>
          <a:lstStyle>
            <a:defPPr>
              <a:defRPr lang="en-US"/>
            </a:defPPr>
            <a:lvl1pPr algn="ctr">
              <a:spcBef>
                <a:spcPct val="0"/>
              </a:spcBef>
              <a:buFontTx/>
              <a:buNone/>
              <a:defRPr kumimoji="1" sz="3600" b="1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l"/>
            <a:r>
              <a:rPr lang="en-US" altLang="ja-JP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(1)</a:t>
            </a:r>
            <a:r>
              <a:rPr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地区の現況</a:t>
            </a:r>
          </a:p>
        </p:txBody>
      </p: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D174A4FC-16D1-4BE8-A812-FFCBF2A4F443}"/>
              </a:ext>
            </a:extLst>
          </p:cNvPr>
          <p:cNvSpPr/>
          <p:nvPr/>
        </p:nvSpPr>
        <p:spPr>
          <a:xfrm>
            <a:off x="0" y="472692"/>
            <a:ext cx="22365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【</a:t>
            </a:r>
            <a:r>
              <a:rPr lang="ja-JP" altLang="en-US" sz="2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土地利用の現況</a:t>
            </a:r>
            <a:r>
              <a:rPr lang="en-US" altLang="ja-JP" sz="2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】</a:t>
            </a:r>
            <a:endParaRPr lang="ja-JP" altLang="en-US" sz="20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52" name="図 51">
            <a:extLst>
              <a:ext uri="{FF2B5EF4-FFF2-40B4-BE49-F238E27FC236}">
                <a16:creationId xmlns:a16="http://schemas.microsoft.com/office/drawing/2014/main" id="{36B67758-E618-49A3-A5C2-DB2F759FA2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29957" y="915370"/>
            <a:ext cx="5684083" cy="5856287"/>
          </a:xfrm>
          <a:prstGeom prst="rect">
            <a:avLst/>
          </a:prstGeom>
        </p:spPr>
      </p:pic>
      <p:sp>
        <p:nvSpPr>
          <p:cNvPr id="54" name="フリーフォーム 41">
            <a:extLst>
              <a:ext uri="{FF2B5EF4-FFF2-40B4-BE49-F238E27FC236}">
                <a16:creationId xmlns:a16="http://schemas.microsoft.com/office/drawing/2014/main" id="{C257ABD5-14F0-4994-8AE1-B2FC4E03FE76}"/>
              </a:ext>
            </a:extLst>
          </p:cNvPr>
          <p:cNvSpPr/>
          <p:nvPr/>
        </p:nvSpPr>
        <p:spPr>
          <a:xfrm>
            <a:off x="3540712" y="1663471"/>
            <a:ext cx="2828806" cy="4855886"/>
          </a:xfrm>
          <a:custGeom>
            <a:avLst/>
            <a:gdLst>
              <a:gd name="connsiteX0" fmla="*/ 175260 w 175260"/>
              <a:gd name="connsiteY0" fmla="*/ 0 h 3215640"/>
              <a:gd name="connsiteX1" fmla="*/ 114300 w 175260"/>
              <a:gd name="connsiteY1" fmla="*/ 381000 h 3215640"/>
              <a:gd name="connsiteX2" fmla="*/ 0 w 175260"/>
              <a:gd name="connsiteY2" fmla="*/ 2522220 h 3215640"/>
              <a:gd name="connsiteX3" fmla="*/ 129540 w 175260"/>
              <a:gd name="connsiteY3" fmla="*/ 3215640 h 3215640"/>
              <a:gd name="connsiteX0" fmla="*/ 175260 w 1158240"/>
              <a:gd name="connsiteY0" fmla="*/ 0 h 2534602"/>
              <a:gd name="connsiteX1" fmla="*/ 114300 w 1158240"/>
              <a:gd name="connsiteY1" fmla="*/ 381000 h 2534602"/>
              <a:gd name="connsiteX2" fmla="*/ 0 w 1158240"/>
              <a:gd name="connsiteY2" fmla="*/ 2522220 h 2534602"/>
              <a:gd name="connsiteX3" fmla="*/ 1158240 w 1158240"/>
              <a:gd name="connsiteY3" fmla="*/ 2534602 h 2534602"/>
              <a:gd name="connsiteX0" fmla="*/ 175260 w 1158240"/>
              <a:gd name="connsiteY0" fmla="*/ 0 h 2534602"/>
              <a:gd name="connsiteX1" fmla="*/ 114300 w 1158240"/>
              <a:gd name="connsiteY1" fmla="*/ 381000 h 2534602"/>
              <a:gd name="connsiteX2" fmla="*/ 0 w 1158240"/>
              <a:gd name="connsiteY2" fmla="*/ 2522220 h 2534602"/>
              <a:gd name="connsiteX3" fmla="*/ 290513 w 1158240"/>
              <a:gd name="connsiteY3" fmla="*/ 2526030 h 2534602"/>
              <a:gd name="connsiteX4" fmla="*/ 1158240 w 1158240"/>
              <a:gd name="connsiteY4" fmla="*/ 2534602 h 2534602"/>
              <a:gd name="connsiteX0" fmla="*/ 175260 w 1158240"/>
              <a:gd name="connsiteY0" fmla="*/ 0 h 3254693"/>
              <a:gd name="connsiteX1" fmla="*/ 114300 w 1158240"/>
              <a:gd name="connsiteY1" fmla="*/ 381000 h 3254693"/>
              <a:gd name="connsiteX2" fmla="*/ 0 w 1158240"/>
              <a:gd name="connsiteY2" fmla="*/ 2522220 h 3254693"/>
              <a:gd name="connsiteX3" fmla="*/ 290513 w 1158240"/>
              <a:gd name="connsiteY3" fmla="*/ 2526030 h 3254693"/>
              <a:gd name="connsiteX4" fmla="*/ 376238 w 1158240"/>
              <a:gd name="connsiteY4" fmla="*/ 3254693 h 3254693"/>
              <a:gd name="connsiteX5" fmla="*/ 1158240 w 1158240"/>
              <a:gd name="connsiteY5" fmla="*/ 2534602 h 3254693"/>
              <a:gd name="connsiteX0" fmla="*/ 175260 w 1158240"/>
              <a:gd name="connsiteY0" fmla="*/ 0 h 3254693"/>
              <a:gd name="connsiteX1" fmla="*/ 114300 w 1158240"/>
              <a:gd name="connsiteY1" fmla="*/ 381000 h 3254693"/>
              <a:gd name="connsiteX2" fmla="*/ 0 w 1158240"/>
              <a:gd name="connsiteY2" fmla="*/ 2522220 h 3254693"/>
              <a:gd name="connsiteX3" fmla="*/ 290513 w 1158240"/>
              <a:gd name="connsiteY3" fmla="*/ 2526030 h 3254693"/>
              <a:gd name="connsiteX4" fmla="*/ 376238 w 1158240"/>
              <a:gd name="connsiteY4" fmla="*/ 3254693 h 3254693"/>
              <a:gd name="connsiteX5" fmla="*/ 1158240 w 1158240"/>
              <a:gd name="connsiteY5" fmla="*/ 2534602 h 3254693"/>
              <a:gd name="connsiteX0" fmla="*/ 175260 w 1158240"/>
              <a:gd name="connsiteY0" fmla="*/ 0 h 3254693"/>
              <a:gd name="connsiteX1" fmla="*/ 114300 w 1158240"/>
              <a:gd name="connsiteY1" fmla="*/ 381000 h 3254693"/>
              <a:gd name="connsiteX2" fmla="*/ 0 w 1158240"/>
              <a:gd name="connsiteY2" fmla="*/ 2562702 h 3254693"/>
              <a:gd name="connsiteX3" fmla="*/ 290513 w 1158240"/>
              <a:gd name="connsiteY3" fmla="*/ 2526030 h 3254693"/>
              <a:gd name="connsiteX4" fmla="*/ 376238 w 1158240"/>
              <a:gd name="connsiteY4" fmla="*/ 3254693 h 3254693"/>
              <a:gd name="connsiteX5" fmla="*/ 1158240 w 1158240"/>
              <a:gd name="connsiteY5" fmla="*/ 2534602 h 3254693"/>
              <a:gd name="connsiteX0" fmla="*/ 175260 w 1158240"/>
              <a:gd name="connsiteY0" fmla="*/ 0 h 3254693"/>
              <a:gd name="connsiteX1" fmla="*/ 114300 w 1158240"/>
              <a:gd name="connsiteY1" fmla="*/ 381000 h 3254693"/>
              <a:gd name="connsiteX2" fmla="*/ 0 w 1158240"/>
              <a:gd name="connsiteY2" fmla="*/ 2562702 h 3254693"/>
              <a:gd name="connsiteX3" fmla="*/ 285750 w 1158240"/>
              <a:gd name="connsiteY3" fmla="*/ 2566511 h 3254693"/>
              <a:gd name="connsiteX4" fmla="*/ 376238 w 1158240"/>
              <a:gd name="connsiteY4" fmla="*/ 3254693 h 3254693"/>
              <a:gd name="connsiteX5" fmla="*/ 1158240 w 1158240"/>
              <a:gd name="connsiteY5" fmla="*/ 2534602 h 3254693"/>
              <a:gd name="connsiteX0" fmla="*/ 175260 w 1158240"/>
              <a:gd name="connsiteY0" fmla="*/ 0 h 3254693"/>
              <a:gd name="connsiteX1" fmla="*/ 114300 w 1158240"/>
              <a:gd name="connsiteY1" fmla="*/ 381000 h 3254693"/>
              <a:gd name="connsiteX2" fmla="*/ 0 w 1158240"/>
              <a:gd name="connsiteY2" fmla="*/ 2562702 h 3254693"/>
              <a:gd name="connsiteX3" fmla="*/ 285750 w 1158240"/>
              <a:gd name="connsiteY3" fmla="*/ 2566511 h 3254693"/>
              <a:gd name="connsiteX4" fmla="*/ 376238 w 1158240"/>
              <a:gd name="connsiteY4" fmla="*/ 3254693 h 3254693"/>
              <a:gd name="connsiteX5" fmla="*/ 1158240 w 1158240"/>
              <a:gd name="connsiteY5" fmla="*/ 2534602 h 3254693"/>
              <a:gd name="connsiteX0" fmla="*/ 175260 w 1158240"/>
              <a:gd name="connsiteY0" fmla="*/ 476 h 3255169"/>
              <a:gd name="connsiteX1" fmla="*/ 176213 w 1158240"/>
              <a:gd name="connsiteY1" fmla="*/ 0 h 3255169"/>
              <a:gd name="connsiteX2" fmla="*/ 114300 w 1158240"/>
              <a:gd name="connsiteY2" fmla="*/ 381476 h 3255169"/>
              <a:gd name="connsiteX3" fmla="*/ 0 w 1158240"/>
              <a:gd name="connsiteY3" fmla="*/ 2563178 h 3255169"/>
              <a:gd name="connsiteX4" fmla="*/ 285750 w 1158240"/>
              <a:gd name="connsiteY4" fmla="*/ 2566987 h 3255169"/>
              <a:gd name="connsiteX5" fmla="*/ 376238 w 1158240"/>
              <a:gd name="connsiteY5" fmla="*/ 3255169 h 3255169"/>
              <a:gd name="connsiteX6" fmla="*/ 1158240 w 1158240"/>
              <a:gd name="connsiteY6" fmla="*/ 2535078 h 3255169"/>
              <a:gd name="connsiteX0" fmla="*/ 175260 w 1158240"/>
              <a:gd name="connsiteY0" fmla="*/ 0 h 3254693"/>
              <a:gd name="connsiteX1" fmla="*/ 169070 w 1158240"/>
              <a:gd name="connsiteY1" fmla="*/ 97156 h 3254693"/>
              <a:gd name="connsiteX2" fmla="*/ 114300 w 1158240"/>
              <a:gd name="connsiteY2" fmla="*/ 381000 h 3254693"/>
              <a:gd name="connsiteX3" fmla="*/ 0 w 1158240"/>
              <a:gd name="connsiteY3" fmla="*/ 2562702 h 3254693"/>
              <a:gd name="connsiteX4" fmla="*/ 285750 w 1158240"/>
              <a:gd name="connsiteY4" fmla="*/ 2566511 h 3254693"/>
              <a:gd name="connsiteX5" fmla="*/ 376238 w 1158240"/>
              <a:gd name="connsiteY5" fmla="*/ 3254693 h 3254693"/>
              <a:gd name="connsiteX6" fmla="*/ 1158240 w 1158240"/>
              <a:gd name="connsiteY6" fmla="*/ 2534602 h 3254693"/>
              <a:gd name="connsiteX0" fmla="*/ 1784985 w 1784985"/>
              <a:gd name="connsiteY0" fmla="*/ 110013 h 3157537"/>
              <a:gd name="connsiteX1" fmla="*/ 169070 w 1784985"/>
              <a:gd name="connsiteY1" fmla="*/ 0 h 3157537"/>
              <a:gd name="connsiteX2" fmla="*/ 114300 w 1784985"/>
              <a:gd name="connsiteY2" fmla="*/ 283844 h 3157537"/>
              <a:gd name="connsiteX3" fmla="*/ 0 w 1784985"/>
              <a:gd name="connsiteY3" fmla="*/ 2465546 h 3157537"/>
              <a:gd name="connsiteX4" fmla="*/ 285750 w 1784985"/>
              <a:gd name="connsiteY4" fmla="*/ 2469355 h 3157537"/>
              <a:gd name="connsiteX5" fmla="*/ 376238 w 1784985"/>
              <a:gd name="connsiteY5" fmla="*/ 3157537 h 3157537"/>
              <a:gd name="connsiteX6" fmla="*/ 1158240 w 1784985"/>
              <a:gd name="connsiteY6" fmla="*/ 2437446 h 3157537"/>
              <a:gd name="connsiteX0" fmla="*/ 1784985 w 1784985"/>
              <a:gd name="connsiteY0" fmla="*/ 181451 h 3228975"/>
              <a:gd name="connsiteX1" fmla="*/ 202407 w 1784985"/>
              <a:gd name="connsiteY1" fmla="*/ 0 h 3228975"/>
              <a:gd name="connsiteX2" fmla="*/ 114300 w 1784985"/>
              <a:gd name="connsiteY2" fmla="*/ 355282 h 3228975"/>
              <a:gd name="connsiteX3" fmla="*/ 0 w 1784985"/>
              <a:gd name="connsiteY3" fmla="*/ 2536984 h 3228975"/>
              <a:gd name="connsiteX4" fmla="*/ 285750 w 1784985"/>
              <a:gd name="connsiteY4" fmla="*/ 2540793 h 3228975"/>
              <a:gd name="connsiteX5" fmla="*/ 376238 w 1784985"/>
              <a:gd name="connsiteY5" fmla="*/ 3228975 h 3228975"/>
              <a:gd name="connsiteX6" fmla="*/ 1158240 w 1784985"/>
              <a:gd name="connsiteY6" fmla="*/ 2508884 h 3228975"/>
              <a:gd name="connsiteX0" fmla="*/ 1784985 w 1784985"/>
              <a:gd name="connsiteY0" fmla="*/ 181451 h 3228975"/>
              <a:gd name="connsiteX1" fmla="*/ 202407 w 1784985"/>
              <a:gd name="connsiteY1" fmla="*/ 0 h 3228975"/>
              <a:gd name="connsiteX2" fmla="*/ 114300 w 1784985"/>
              <a:gd name="connsiteY2" fmla="*/ 355282 h 3228975"/>
              <a:gd name="connsiteX3" fmla="*/ 0 w 1784985"/>
              <a:gd name="connsiteY3" fmla="*/ 2536984 h 3228975"/>
              <a:gd name="connsiteX4" fmla="*/ 285750 w 1784985"/>
              <a:gd name="connsiteY4" fmla="*/ 2540793 h 3228975"/>
              <a:gd name="connsiteX5" fmla="*/ 376238 w 1784985"/>
              <a:gd name="connsiteY5" fmla="*/ 3228975 h 3228975"/>
              <a:gd name="connsiteX6" fmla="*/ 1158240 w 1784985"/>
              <a:gd name="connsiteY6" fmla="*/ 2508884 h 3228975"/>
              <a:gd name="connsiteX0" fmla="*/ 1580198 w 1580198"/>
              <a:gd name="connsiteY0" fmla="*/ 119538 h 3228975"/>
              <a:gd name="connsiteX1" fmla="*/ 202407 w 1580198"/>
              <a:gd name="connsiteY1" fmla="*/ 0 h 3228975"/>
              <a:gd name="connsiteX2" fmla="*/ 114300 w 1580198"/>
              <a:gd name="connsiteY2" fmla="*/ 355282 h 3228975"/>
              <a:gd name="connsiteX3" fmla="*/ 0 w 1580198"/>
              <a:gd name="connsiteY3" fmla="*/ 2536984 h 3228975"/>
              <a:gd name="connsiteX4" fmla="*/ 285750 w 1580198"/>
              <a:gd name="connsiteY4" fmla="*/ 2540793 h 3228975"/>
              <a:gd name="connsiteX5" fmla="*/ 376238 w 1580198"/>
              <a:gd name="connsiteY5" fmla="*/ 3228975 h 3228975"/>
              <a:gd name="connsiteX6" fmla="*/ 1158240 w 1580198"/>
              <a:gd name="connsiteY6" fmla="*/ 2508884 h 3228975"/>
              <a:gd name="connsiteX0" fmla="*/ 1577816 w 1577816"/>
              <a:gd name="connsiteY0" fmla="*/ 136206 h 3228975"/>
              <a:gd name="connsiteX1" fmla="*/ 202407 w 1577816"/>
              <a:gd name="connsiteY1" fmla="*/ 0 h 3228975"/>
              <a:gd name="connsiteX2" fmla="*/ 114300 w 1577816"/>
              <a:gd name="connsiteY2" fmla="*/ 355282 h 3228975"/>
              <a:gd name="connsiteX3" fmla="*/ 0 w 1577816"/>
              <a:gd name="connsiteY3" fmla="*/ 2536984 h 3228975"/>
              <a:gd name="connsiteX4" fmla="*/ 285750 w 1577816"/>
              <a:gd name="connsiteY4" fmla="*/ 2540793 h 3228975"/>
              <a:gd name="connsiteX5" fmla="*/ 376238 w 1577816"/>
              <a:gd name="connsiteY5" fmla="*/ 3228975 h 3228975"/>
              <a:gd name="connsiteX6" fmla="*/ 1158240 w 1577816"/>
              <a:gd name="connsiteY6" fmla="*/ 2508884 h 3228975"/>
              <a:gd name="connsiteX0" fmla="*/ 1577816 w 1581150"/>
              <a:gd name="connsiteY0" fmla="*/ 136206 h 3228975"/>
              <a:gd name="connsiteX1" fmla="*/ 1581150 w 1581150"/>
              <a:gd name="connsiteY1" fmla="*/ 147637 h 3228975"/>
              <a:gd name="connsiteX2" fmla="*/ 202407 w 1581150"/>
              <a:gd name="connsiteY2" fmla="*/ 0 h 3228975"/>
              <a:gd name="connsiteX3" fmla="*/ 114300 w 1581150"/>
              <a:gd name="connsiteY3" fmla="*/ 355282 h 3228975"/>
              <a:gd name="connsiteX4" fmla="*/ 0 w 1581150"/>
              <a:gd name="connsiteY4" fmla="*/ 2536984 h 3228975"/>
              <a:gd name="connsiteX5" fmla="*/ 285750 w 1581150"/>
              <a:gd name="connsiteY5" fmla="*/ 2540793 h 3228975"/>
              <a:gd name="connsiteX6" fmla="*/ 376238 w 1581150"/>
              <a:gd name="connsiteY6" fmla="*/ 3228975 h 3228975"/>
              <a:gd name="connsiteX7" fmla="*/ 1158240 w 1581150"/>
              <a:gd name="connsiteY7" fmla="*/ 2508884 h 3228975"/>
              <a:gd name="connsiteX0" fmla="*/ 1904047 w 1904047"/>
              <a:gd name="connsiteY0" fmla="*/ 343375 h 3228975"/>
              <a:gd name="connsiteX1" fmla="*/ 1581150 w 1904047"/>
              <a:gd name="connsiteY1" fmla="*/ 147637 h 3228975"/>
              <a:gd name="connsiteX2" fmla="*/ 202407 w 1904047"/>
              <a:gd name="connsiteY2" fmla="*/ 0 h 3228975"/>
              <a:gd name="connsiteX3" fmla="*/ 114300 w 1904047"/>
              <a:gd name="connsiteY3" fmla="*/ 355282 h 3228975"/>
              <a:gd name="connsiteX4" fmla="*/ 0 w 1904047"/>
              <a:gd name="connsiteY4" fmla="*/ 2536984 h 3228975"/>
              <a:gd name="connsiteX5" fmla="*/ 285750 w 1904047"/>
              <a:gd name="connsiteY5" fmla="*/ 2540793 h 3228975"/>
              <a:gd name="connsiteX6" fmla="*/ 376238 w 1904047"/>
              <a:gd name="connsiteY6" fmla="*/ 3228975 h 3228975"/>
              <a:gd name="connsiteX7" fmla="*/ 1158240 w 1904047"/>
              <a:gd name="connsiteY7" fmla="*/ 2508884 h 3228975"/>
              <a:gd name="connsiteX0" fmla="*/ 1904047 w 1904047"/>
              <a:gd name="connsiteY0" fmla="*/ 343375 h 3228975"/>
              <a:gd name="connsiteX1" fmla="*/ 1619250 w 1904047"/>
              <a:gd name="connsiteY1" fmla="*/ 157162 h 3228975"/>
              <a:gd name="connsiteX2" fmla="*/ 202407 w 1904047"/>
              <a:gd name="connsiteY2" fmla="*/ 0 h 3228975"/>
              <a:gd name="connsiteX3" fmla="*/ 114300 w 1904047"/>
              <a:gd name="connsiteY3" fmla="*/ 355282 h 3228975"/>
              <a:gd name="connsiteX4" fmla="*/ 0 w 1904047"/>
              <a:gd name="connsiteY4" fmla="*/ 2536984 h 3228975"/>
              <a:gd name="connsiteX5" fmla="*/ 285750 w 1904047"/>
              <a:gd name="connsiteY5" fmla="*/ 2540793 h 3228975"/>
              <a:gd name="connsiteX6" fmla="*/ 376238 w 1904047"/>
              <a:gd name="connsiteY6" fmla="*/ 3228975 h 3228975"/>
              <a:gd name="connsiteX7" fmla="*/ 1158240 w 1904047"/>
              <a:gd name="connsiteY7" fmla="*/ 2508884 h 3228975"/>
              <a:gd name="connsiteX0" fmla="*/ 1937384 w 1937384"/>
              <a:gd name="connsiteY0" fmla="*/ 452913 h 3228975"/>
              <a:gd name="connsiteX1" fmla="*/ 1619250 w 1937384"/>
              <a:gd name="connsiteY1" fmla="*/ 157162 h 3228975"/>
              <a:gd name="connsiteX2" fmla="*/ 202407 w 1937384"/>
              <a:gd name="connsiteY2" fmla="*/ 0 h 3228975"/>
              <a:gd name="connsiteX3" fmla="*/ 114300 w 1937384"/>
              <a:gd name="connsiteY3" fmla="*/ 355282 h 3228975"/>
              <a:gd name="connsiteX4" fmla="*/ 0 w 1937384"/>
              <a:gd name="connsiteY4" fmla="*/ 2536984 h 3228975"/>
              <a:gd name="connsiteX5" fmla="*/ 285750 w 1937384"/>
              <a:gd name="connsiteY5" fmla="*/ 2540793 h 3228975"/>
              <a:gd name="connsiteX6" fmla="*/ 376238 w 1937384"/>
              <a:gd name="connsiteY6" fmla="*/ 3228975 h 3228975"/>
              <a:gd name="connsiteX7" fmla="*/ 1158240 w 1937384"/>
              <a:gd name="connsiteY7" fmla="*/ 2508884 h 3228975"/>
              <a:gd name="connsiteX0" fmla="*/ 1937384 w 1937384"/>
              <a:gd name="connsiteY0" fmla="*/ 452913 h 3228975"/>
              <a:gd name="connsiteX1" fmla="*/ 1619250 w 1937384"/>
              <a:gd name="connsiteY1" fmla="*/ 157162 h 3228975"/>
              <a:gd name="connsiteX2" fmla="*/ 202407 w 1937384"/>
              <a:gd name="connsiteY2" fmla="*/ 0 h 3228975"/>
              <a:gd name="connsiteX3" fmla="*/ 114300 w 1937384"/>
              <a:gd name="connsiteY3" fmla="*/ 355282 h 3228975"/>
              <a:gd name="connsiteX4" fmla="*/ 0 w 1937384"/>
              <a:gd name="connsiteY4" fmla="*/ 2536984 h 3228975"/>
              <a:gd name="connsiteX5" fmla="*/ 285750 w 1937384"/>
              <a:gd name="connsiteY5" fmla="*/ 2540793 h 3228975"/>
              <a:gd name="connsiteX6" fmla="*/ 376238 w 1937384"/>
              <a:gd name="connsiteY6" fmla="*/ 3228975 h 3228975"/>
              <a:gd name="connsiteX7" fmla="*/ 1158240 w 1937384"/>
              <a:gd name="connsiteY7" fmla="*/ 2508884 h 3228975"/>
              <a:gd name="connsiteX0" fmla="*/ 1937384 w 1937384"/>
              <a:gd name="connsiteY0" fmla="*/ 452913 h 3228975"/>
              <a:gd name="connsiteX1" fmla="*/ 1814512 w 1937384"/>
              <a:gd name="connsiteY1" fmla="*/ 292893 h 3228975"/>
              <a:gd name="connsiteX2" fmla="*/ 1619250 w 1937384"/>
              <a:gd name="connsiteY2" fmla="*/ 157162 h 3228975"/>
              <a:gd name="connsiteX3" fmla="*/ 202407 w 1937384"/>
              <a:gd name="connsiteY3" fmla="*/ 0 h 3228975"/>
              <a:gd name="connsiteX4" fmla="*/ 114300 w 1937384"/>
              <a:gd name="connsiteY4" fmla="*/ 355282 h 3228975"/>
              <a:gd name="connsiteX5" fmla="*/ 0 w 1937384"/>
              <a:gd name="connsiteY5" fmla="*/ 2536984 h 3228975"/>
              <a:gd name="connsiteX6" fmla="*/ 285750 w 1937384"/>
              <a:gd name="connsiteY6" fmla="*/ 2540793 h 3228975"/>
              <a:gd name="connsiteX7" fmla="*/ 376238 w 1937384"/>
              <a:gd name="connsiteY7" fmla="*/ 3228975 h 3228975"/>
              <a:gd name="connsiteX8" fmla="*/ 1158240 w 1937384"/>
              <a:gd name="connsiteY8" fmla="*/ 2508884 h 3228975"/>
              <a:gd name="connsiteX0" fmla="*/ 1937384 w 1937384"/>
              <a:gd name="connsiteY0" fmla="*/ 452913 h 3228975"/>
              <a:gd name="connsiteX1" fmla="*/ 1814512 w 1937384"/>
              <a:gd name="connsiteY1" fmla="*/ 292893 h 3228975"/>
              <a:gd name="connsiteX2" fmla="*/ 1619250 w 1937384"/>
              <a:gd name="connsiteY2" fmla="*/ 157162 h 3228975"/>
              <a:gd name="connsiteX3" fmla="*/ 202407 w 1937384"/>
              <a:gd name="connsiteY3" fmla="*/ 0 h 3228975"/>
              <a:gd name="connsiteX4" fmla="*/ 114300 w 1937384"/>
              <a:gd name="connsiteY4" fmla="*/ 355282 h 3228975"/>
              <a:gd name="connsiteX5" fmla="*/ 0 w 1937384"/>
              <a:gd name="connsiteY5" fmla="*/ 2536984 h 3228975"/>
              <a:gd name="connsiteX6" fmla="*/ 285750 w 1937384"/>
              <a:gd name="connsiteY6" fmla="*/ 2540793 h 3228975"/>
              <a:gd name="connsiteX7" fmla="*/ 376238 w 1937384"/>
              <a:gd name="connsiteY7" fmla="*/ 3228975 h 3228975"/>
              <a:gd name="connsiteX8" fmla="*/ 1158240 w 1937384"/>
              <a:gd name="connsiteY8" fmla="*/ 2508884 h 3228975"/>
              <a:gd name="connsiteX0" fmla="*/ 1937384 w 1937384"/>
              <a:gd name="connsiteY0" fmla="*/ 452913 h 3228975"/>
              <a:gd name="connsiteX1" fmla="*/ 1814512 w 1937384"/>
              <a:gd name="connsiteY1" fmla="*/ 292893 h 3228975"/>
              <a:gd name="connsiteX2" fmla="*/ 1619250 w 1937384"/>
              <a:gd name="connsiteY2" fmla="*/ 157162 h 3228975"/>
              <a:gd name="connsiteX3" fmla="*/ 202407 w 1937384"/>
              <a:gd name="connsiteY3" fmla="*/ 0 h 3228975"/>
              <a:gd name="connsiteX4" fmla="*/ 114300 w 1937384"/>
              <a:gd name="connsiteY4" fmla="*/ 355282 h 3228975"/>
              <a:gd name="connsiteX5" fmla="*/ 0 w 1937384"/>
              <a:gd name="connsiteY5" fmla="*/ 2536984 h 3228975"/>
              <a:gd name="connsiteX6" fmla="*/ 285750 w 1937384"/>
              <a:gd name="connsiteY6" fmla="*/ 2540793 h 3228975"/>
              <a:gd name="connsiteX7" fmla="*/ 376238 w 1937384"/>
              <a:gd name="connsiteY7" fmla="*/ 3228975 h 3228975"/>
              <a:gd name="connsiteX8" fmla="*/ 1158240 w 1937384"/>
              <a:gd name="connsiteY8" fmla="*/ 2508884 h 3228975"/>
              <a:gd name="connsiteX0" fmla="*/ 1937384 w 1943611"/>
              <a:gd name="connsiteY0" fmla="*/ 452913 h 3228975"/>
              <a:gd name="connsiteX1" fmla="*/ 1933574 w 1943611"/>
              <a:gd name="connsiteY1" fmla="*/ 457200 h 3228975"/>
              <a:gd name="connsiteX2" fmla="*/ 1814512 w 1943611"/>
              <a:gd name="connsiteY2" fmla="*/ 292893 h 3228975"/>
              <a:gd name="connsiteX3" fmla="*/ 1619250 w 1943611"/>
              <a:gd name="connsiteY3" fmla="*/ 157162 h 3228975"/>
              <a:gd name="connsiteX4" fmla="*/ 202407 w 1943611"/>
              <a:gd name="connsiteY4" fmla="*/ 0 h 3228975"/>
              <a:gd name="connsiteX5" fmla="*/ 114300 w 1943611"/>
              <a:gd name="connsiteY5" fmla="*/ 355282 h 3228975"/>
              <a:gd name="connsiteX6" fmla="*/ 0 w 1943611"/>
              <a:gd name="connsiteY6" fmla="*/ 2536984 h 3228975"/>
              <a:gd name="connsiteX7" fmla="*/ 285750 w 1943611"/>
              <a:gd name="connsiteY7" fmla="*/ 2540793 h 3228975"/>
              <a:gd name="connsiteX8" fmla="*/ 376238 w 1943611"/>
              <a:gd name="connsiteY8" fmla="*/ 3228975 h 3228975"/>
              <a:gd name="connsiteX9" fmla="*/ 1158240 w 1943611"/>
              <a:gd name="connsiteY9" fmla="*/ 2508884 h 3228975"/>
              <a:gd name="connsiteX0" fmla="*/ 1937384 w 1937384"/>
              <a:gd name="connsiteY0" fmla="*/ 452913 h 3228975"/>
              <a:gd name="connsiteX1" fmla="*/ 1666874 w 1937384"/>
              <a:gd name="connsiteY1" fmla="*/ 652462 h 3228975"/>
              <a:gd name="connsiteX2" fmla="*/ 1814512 w 1937384"/>
              <a:gd name="connsiteY2" fmla="*/ 292893 h 3228975"/>
              <a:gd name="connsiteX3" fmla="*/ 1619250 w 1937384"/>
              <a:gd name="connsiteY3" fmla="*/ 157162 h 3228975"/>
              <a:gd name="connsiteX4" fmla="*/ 202407 w 1937384"/>
              <a:gd name="connsiteY4" fmla="*/ 0 h 3228975"/>
              <a:gd name="connsiteX5" fmla="*/ 114300 w 1937384"/>
              <a:gd name="connsiteY5" fmla="*/ 355282 h 3228975"/>
              <a:gd name="connsiteX6" fmla="*/ 0 w 1937384"/>
              <a:gd name="connsiteY6" fmla="*/ 2536984 h 3228975"/>
              <a:gd name="connsiteX7" fmla="*/ 285750 w 1937384"/>
              <a:gd name="connsiteY7" fmla="*/ 2540793 h 3228975"/>
              <a:gd name="connsiteX8" fmla="*/ 376238 w 1937384"/>
              <a:gd name="connsiteY8" fmla="*/ 3228975 h 3228975"/>
              <a:gd name="connsiteX9" fmla="*/ 1158240 w 1937384"/>
              <a:gd name="connsiteY9" fmla="*/ 2508884 h 3228975"/>
              <a:gd name="connsiteX0" fmla="*/ 1965959 w 1965959"/>
              <a:gd name="connsiteY0" fmla="*/ 562451 h 3228975"/>
              <a:gd name="connsiteX1" fmla="*/ 1666874 w 1965959"/>
              <a:gd name="connsiteY1" fmla="*/ 652462 h 3228975"/>
              <a:gd name="connsiteX2" fmla="*/ 1814512 w 1965959"/>
              <a:gd name="connsiteY2" fmla="*/ 292893 h 3228975"/>
              <a:gd name="connsiteX3" fmla="*/ 1619250 w 1965959"/>
              <a:gd name="connsiteY3" fmla="*/ 157162 h 3228975"/>
              <a:gd name="connsiteX4" fmla="*/ 202407 w 1965959"/>
              <a:gd name="connsiteY4" fmla="*/ 0 h 3228975"/>
              <a:gd name="connsiteX5" fmla="*/ 114300 w 1965959"/>
              <a:gd name="connsiteY5" fmla="*/ 355282 h 3228975"/>
              <a:gd name="connsiteX6" fmla="*/ 0 w 1965959"/>
              <a:gd name="connsiteY6" fmla="*/ 2536984 h 3228975"/>
              <a:gd name="connsiteX7" fmla="*/ 285750 w 1965959"/>
              <a:gd name="connsiteY7" fmla="*/ 2540793 h 3228975"/>
              <a:gd name="connsiteX8" fmla="*/ 376238 w 1965959"/>
              <a:gd name="connsiteY8" fmla="*/ 3228975 h 3228975"/>
              <a:gd name="connsiteX9" fmla="*/ 1158240 w 1965959"/>
              <a:gd name="connsiteY9" fmla="*/ 2508884 h 3228975"/>
              <a:gd name="connsiteX0" fmla="*/ 1965959 w 1965959"/>
              <a:gd name="connsiteY0" fmla="*/ 562451 h 3228975"/>
              <a:gd name="connsiteX1" fmla="*/ 1935955 w 1965959"/>
              <a:gd name="connsiteY1" fmla="*/ 445293 h 3228975"/>
              <a:gd name="connsiteX2" fmla="*/ 1814512 w 1965959"/>
              <a:gd name="connsiteY2" fmla="*/ 292893 h 3228975"/>
              <a:gd name="connsiteX3" fmla="*/ 1619250 w 1965959"/>
              <a:gd name="connsiteY3" fmla="*/ 157162 h 3228975"/>
              <a:gd name="connsiteX4" fmla="*/ 202407 w 1965959"/>
              <a:gd name="connsiteY4" fmla="*/ 0 h 3228975"/>
              <a:gd name="connsiteX5" fmla="*/ 114300 w 1965959"/>
              <a:gd name="connsiteY5" fmla="*/ 355282 h 3228975"/>
              <a:gd name="connsiteX6" fmla="*/ 0 w 1965959"/>
              <a:gd name="connsiteY6" fmla="*/ 2536984 h 3228975"/>
              <a:gd name="connsiteX7" fmla="*/ 285750 w 1965959"/>
              <a:gd name="connsiteY7" fmla="*/ 2540793 h 3228975"/>
              <a:gd name="connsiteX8" fmla="*/ 376238 w 1965959"/>
              <a:gd name="connsiteY8" fmla="*/ 3228975 h 3228975"/>
              <a:gd name="connsiteX9" fmla="*/ 1158240 w 1965959"/>
              <a:gd name="connsiteY9" fmla="*/ 2508884 h 3228975"/>
              <a:gd name="connsiteX0" fmla="*/ 1682590 w 1937046"/>
              <a:gd name="connsiteY0" fmla="*/ 660082 h 3228975"/>
              <a:gd name="connsiteX1" fmla="*/ 1935955 w 1937046"/>
              <a:gd name="connsiteY1" fmla="*/ 445293 h 3228975"/>
              <a:gd name="connsiteX2" fmla="*/ 1814512 w 1937046"/>
              <a:gd name="connsiteY2" fmla="*/ 292893 h 3228975"/>
              <a:gd name="connsiteX3" fmla="*/ 1619250 w 1937046"/>
              <a:gd name="connsiteY3" fmla="*/ 157162 h 3228975"/>
              <a:gd name="connsiteX4" fmla="*/ 202407 w 1937046"/>
              <a:gd name="connsiteY4" fmla="*/ 0 h 3228975"/>
              <a:gd name="connsiteX5" fmla="*/ 114300 w 1937046"/>
              <a:gd name="connsiteY5" fmla="*/ 355282 h 3228975"/>
              <a:gd name="connsiteX6" fmla="*/ 0 w 1937046"/>
              <a:gd name="connsiteY6" fmla="*/ 2536984 h 3228975"/>
              <a:gd name="connsiteX7" fmla="*/ 285750 w 1937046"/>
              <a:gd name="connsiteY7" fmla="*/ 2540793 h 3228975"/>
              <a:gd name="connsiteX8" fmla="*/ 376238 w 1937046"/>
              <a:gd name="connsiteY8" fmla="*/ 3228975 h 3228975"/>
              <a:gd name="connsiteX9" fmla="*/ 1158240 w 1937046"/>
              <a:gd name="connsiteY9" fmla="*/ 2508884 h 3228975"/>
              <a:gd name="connsiteX0" fmla="*/ 1682590 w 1937046"/>
              <a:gd name="connsiteY0" fmla="*/ 660082 h 3228975"/>
              <a:gd name="connsiteX1" fmla="*/ 1935955 w 1937046"/>
              <a:gd name="connsiteY1" fmla="*/ 445293 h 3228975"/>
              <a:gd name="connsiteX2" fmla="*/ 1814512 w 1937046"/>
              <a:gd name="connsiteY2" fmla="*/ 292893 h 3228975"/>
              <a:gd name="connsiteX3" fmla="*/ 1619250 w 1937046"/>
              <a:gd name="connsiteY3" fmla="*/ 157162 h 3228975"/>
              <a:gd name="connsiteX4" fmla="*/ 202407 w 1937046"/>
              <a:gd name="connsiteY4" fmla="*/ 0 h 3228975"/>
              <a:gd name="connsiteX5" fmla="*/ 114300 w 1937046"/>
              <a:gd name="connsiteY5" fmla="*/ 355282 h 3228975"/>
              <a:gd name="connsiteX6" fmla="*/ 0 w 1937046"/>
              <a:gd name="connsiteY6" fmla="*/ 2536984 h 3228975"/>
              <a:gd name="connsiteX7" fmla="*/ 285750 w 1937046"/>
              <a:gd name="connsiteY7" fmla="*/ 2540793 h 3228975"/>
              <a:gd name="connsiteX8" fmla="*/ 376238 w 1937046"/>
              <a:gd name="connsiteY8" fmla="*/ 3228975 h 3228975"/>
              <a:gd name="connsiteX9" fmla="*/ 1158240 w 1937046"/>
              <a:gd name="connsiteY9" fmla="*/ 2508884 h 3228975"/>
              <a:gd name="connsiteX0" fmla="*/ 1682590 w 1935955"/>
              <a:gd name="connsiteY0" fmla="*/ 660082 h 3228975"/>
              <a:gd name="connsiteX1" fmla="*/ 1935955 w 1935955"/>
              <a:gd name="connsiteY1" fmla="*/ 445293 h 3228975"/>
              <a:gd name="connsiteX2" fmla="*/ 1814512 w 1935955"/>
              <a:gd name="connsiteY2" fmla="*/ 292893 h 3228975"/>
              <a:gd name="connsiteX3" fmla="*/ 1619250 w 1935955"/>
              <a:gd name="connsiteY3" fmla="*/ 157162 h 3228975"/>
              <a:gd name="connsiteX4" fmla="*/ 202407 w 1935955"/>
              <a:gd name="connsiteY4" fmla="*/ 0 h 3228975"/>
              <a:gd name="connsiteX5" fmla="*/ 114300 w 1935955"/>
              <a:gd name="connsiteY5" fmla="*/ 355282 h 3228975"/>
              <a:gd name="connsiteX6" fmla="*/ 0 w 1935955"/>
              <a:gd name="connsiteY6" fmla="*/ 2536984 h 3228975"/>
              <a:gd name="connsiteX7" fmla="*/ 285750 w 1935955"/>
              <a:gd name="connsiteY7" fmla="*/ 2540793 h 3228975"/>
              <a:gd name="connsiteX8" fmla="*/ 376238 w 1935955"/>
              <a:gd name="connsiteY8" fmla="*/ 3228975 h 3228975"/>
              <a:gd name="connsiteX9" fmla="*/ 1158240 w 1935955"/>
              <a:gd name="connsiteY9" fmla="*/ 2508884 h 3228975"/>
              <a:gd name="connsiteX0" fmla="*/ 1682590 w 1935955"/>
              <a:gd name="connsiteY0" fmla="*/ 660082 h 3228975"/>
              <a:gd name="connsiteX1" fmla="*/ 1678781 w 1935955"/>
              <a:gd name="connsiteY1" fmla="*/ 659606 h 3228975"/>
              <a:gd name="connsiteX2" fmla="*/ 1935955 w 1935955"/>
              <a:gd name="connsiteY2" fmla="*/ 445293 h 3228975"/>
              <a:gd name="connsiteX3" fmla="*/ 1814512 w 1935955"/>
              <a:gd name="connsiteY3" fmla="*/ 292893 h 3228975"/>
              <a:gd name="connsiteX4" fmla="*/ 1619250 w 1935955"/>
              <a:gd name="connsiteY4" fmla="*/ 157162 h 3228975"/>
              <a:gd name="connsiteX5" fmla="*/ 202407 w 1935955"/>
              <a:gd name="connsiteY5" fmla="*/ 0 h 3228975"/>
              <a:gd name="connsiteX6" fmla="*/ 114300 w 1935955"/>
              <a:gd name="connsiteY6" fmla="*/ 355282 h 3228975"/>
              <a:gd name="connsiteX7" fmla="*/ 0 w 1935955"/>
              <a:gd name="connsiteY7" fmla="*/ 2536984 h 3228975"/>
              <a:gd name="connsiteX8" fmla="*/ 285750 w 1935955"/>
              <a:gd name="connsiteY8" fmla="*/ 2540793 h 3228975"/>
              <a:gd name="connsiteX9" fmla="*/ 376238 w 1935955"/>
              <a:gd name="connsiteY9" fmla="*/ 3228975 h 3228975"/>
              <a:gd name="connsiteX10" fmla="*/ 1158240 w 1935955"/>
              <a:gd name="connsiteY10" fmla="*/ 2508884 h 3228975"/>
              <a:gd name="connsiteX0" fmla="*/ 1682590 w 1935955"/>
              <a:gd name="connsiteY0" fmla="*/ 660082 h 3228975"/>
              <a:gd name="connsiteX1" fmla="*/ 1704975 w 1935955"/>
              <a:gd name="connsiteY1" fmla="*/ 812006 h 3228975"/>
              <a:gd name="connsiteX2" fmla="*/ 1935955 w 1935955"/>
              <a:gd name="connsiteY2" fmla="*/ 445293 h 3228975"/>
              <a:gd name="connsiteX3" fmla="*/ 1814512 w 1935955"/>
              <a:gd name="connsiteY3" fmla="*/ 292893 h 3228975"/>
              <a:gd name="connsiteX4" fmla="*/ 1619250 w 1935955"/>
              <a:gd name="connsiteY4" fmla="*/ 157162 h 3228975"/>
              <a:gd name="connsiteX5" fmla="*/ 202407 w 1935955"/>
              <a:gd name="connsiteY5" fmla="*/ 0 h 3228975"/>
              <a:gd name="connsiteX6" fmla="*/ 114300 w 1935955"/>
              <a:gd name="connsiteY6" fmla="*/ 355282 h 3228975"/>
              <a:gd name="connsiteX7" fmla="*/ 0 w 1935955"/>
              <a:gd name="connsiteY7" fmla="*/ 2536984 h 3228975"/>
              <a:gd name="connsiteX8" fmla="*/ 285750 w 1935955"/>
              <a:gd name="connsiteY8" fmla="*/ 2540793 h 3228975"/>
              <a:gd name="connsiteX9" fmla="*/ 376238 w 1935955"/>
              <a:gd name="connsiteY9" fmla="*/ 3228975 h 3228975"/>
              <a:gd name="connsiteX10" fmla="*/ 1158240 w 1935955"/>
              <a:gd name="connsiteY10" fmla="*/ 2508884 h 3228975"/>
              <a:gd name="connsiteX0" fmla="*/ 1315878 w 1935955"/>
              <a:gd name="connsiteY0" fmla="*/ 967263 h 3228975"/>
              <a:gd name="connsiteX1" fmla="*/ 1704975 w 1935955"/>
              <a:gd name="connsiteY1" fmla="*/ 812006 h 3228975"/>
              <a:gd name="connsiteX2" fmla="*/ 1935955 w 1935955"/>
              <a:gd name="connsiteY2" fmla="*/ 445293 h 3228975"/>
              <a:gd name="connsiteX3" fmla="*/ 1814512 w 1935955"/>
              <a:gd name="connsiteY3" fmla="*/ 292893 h 3228975"/>
              <a:gd name="connsiteX4" fmla="*/ 1619250 w 1935955"/>
              <a:gd name="connsiteY4" fmla="*/ 157162 h 3228975"/>
              <a:gd name="connsiteX5" fmla="*/ 202407 w 1935955"/>
              <a:gd name="connsiteY5" fmla="*/ 0 h 3228975"/>
              <a:gd name="connsiteX6" fmla="*/ 114300 w 1935955"/>
              <a:gd name="connsiteY6" fmla="*/ 355282 h 3228975"/>
              <a:gd name="connsiteX7" fmla="*/ 0 w 1935955"/>
              <a:gd name="connsiteY7" fmla="*/ 2536984 h 3228975"/>
              <a:gd name="connsiteX8" fmla="*/ 285750 w 1935955"/>
              <a:gd name="connsiteY8" fmla="*/ 2540793 h 3228975"/>
              <a:gd name="connsiteX9" fmla="*/ 376238 w 1935955"/>
              <a:gd name="connsiteY9" fmla="*/ 3228975 h 3228975"/>
              <a:gd name="connsiteX10" fmla="*/ 1158240 w 1935955"/>
              <a:gd name="connsiteY10" fmla="*/ 2508884 h 3228975"/>
              <a:gd name="connsiteX0" fmla="*/ 1315878 w 1935955"/>
              <a:gd name="connsiteY0" fmla="*/ 967263 h 3228975"/>
              <a:gd name="connsiteX1" fmla="*/ 1678781 w 1935955"/>
              <a:gd name="connsiteY1" fmla="*/ 661987 h 3228975"/>
              <a:gd name="connsiteX2" fmla="*/ 1935955 w 1935955"/>
              <a:gd name="connsiteY2" fmla="*/ 445293 h 3228975"/>
              <a:gd name="connsiteX3" fmla="*/ 1814512 w 1935955"/>
              <a:gd name="connsiteY3" fmla="*/ 292893 h 3228975"/>
              <a:gd name="connsiteX4" fmla="*/ 1619250 w 1935955"/>
              <a:gd name="connsiteY4" fmla="*/ 157162 h 3228975"/>
              <a:gd name="connsiteX5" fmla="*/ 202407 w 1935955"/>
              <a:gd name="connsiteY5" fmla="*/ 0 h 3228975"/>
              <a:gd name="connsiteX6" fmla="*/ 114300 w 1935955"/>
              <a:gd name="connsiteY6" fmla="*/ 355282 h 3228975"/>
              <a:gd name="connsiteX7" fmla="*/ 0 w 1935955"/>
              <a:gd name="connsiteY7" fmla="*/ 2536984 h 3228975"/>
              <a:gd name="connsiteX8" fmla="*/ 285750 w 1935955"/>
              <a:gd name="connsiteY8" fmla="*/ 2540793 h 3228975"/>
              <a:gd name="connsiteX9" fmla="*/ 376238 w 1935955"/>
              <a:gd name="connsiteY9" fmla="*/ 3228975 h 3228975"/>
              <a:gd name="connsiteX10" fmla="*/ 1158240 w 1935955"/>
              <a:gd name="connsiteY10" fmla="*/ 2508884 h 3228975"/>
              <a:gd name="connsiteX0" fmla="*/ 1404778 w 1935955"/>
              <a:gd name="connsiteY0" fmla="*/ 2503963 h 3228975"/>
              <a:gd name="connsiteX1" fmla="*/ 1678781 w 1935955"/>
              <a:gd name="connsiteY1" fmla="*/ 661987 h 3228975"/>
              <a:gd name="connsiteX2" fmla="*/ 1935955 w 1935955"/>
              <a:gd name="connsiteY2" fmla="*/ 445293 h 3228975"/>
              <a:gd name="connsiteX3" fmla="*/ 1814512 w 1935955"/>
              <a:gd name="connsiteY3" fmla="*/ 292893 h 3228975"/>
              <a:gd name="connsiteX4" fmla="*/ 1619250 w 1935955"/>
              <a:gd name="connsiteY4" fmla="*/ 157162 h 3228975"/>
              <a:gd name="connsiteX5" fmla="*/ 202407 w 1935955"/>
              <a:gd name="connsiteY5" fmla="*/ 0 h 3228975"/>
              <a:gd name="connsiteX6" fmla="*/ 114300 w 1935955"/>
              <a:gd name="connsiteY6" fmla="*/ 355282 h 3228975"/>
              <a:gd name="connsiteX7" fmla="*/ 0 w 1935955"/>
              <a:gd name="connsiteY7" fmla="*/ 2536984 h 3228975"/>
              <a:gd name="connsiteX8" fmla="*/ 285750 w 1935955"/>
              <a:gd name="connsiteY8" fmla="*/ 2540793 h 3228975"/>
              <a:gd name="connsiteX9" fmla="*/ 376238 w 1935955"/>
              <a:gd name="connsiteY9" fmla="*/ 3228975 h 3228975"/>
              <a:gd name="connsiteX10" fmla="*/ 1158240 w 1935955"/>
              <a:gd name="connsiteY10" fmla="*/ 2508884 h 3228975"/>
              <a:gd name="connsiteX0" fmla="*/ 1404778 w 1935955"/>
              <a:gd name="connsiteY0" fmla="*/ 2503963 h 3228975"/>
              <a:gd name="connsiteX1" fmla="*/ 1681163 w 1935955"/>
              <a:gd name="connsiteY1" fmla="*/ 1038225 h 3228975"/>
              <a:gd name="connsiteX2" fmla="*/ 1678781 w 1935955"/>
              <a:gd name="connsiteY2" fmla="*/ 661987 h 3228975"/>
              <a:gd name="connsiteX3" fmla="*/ 1935955 w 1935955"/>
              <a:gd name="connsiteY3" fmla="*/ 445293 h 3228975"/>
              <a:gd name="connsiteX4" fmla="*/ 1814512 w 1935955"/>
              <a:gd name="connsiteY4" fmla="*/ 292893 h 3228975"/>
              <a:gd name="connsiteX5" fmla="*/ 1619250 w 1935955"/>
              <a:gd name="connsiteY5" fmla="*/ 157162 h 3228975"/>
              <a:gd name="connsiteX6" fmla="*/ 202407 w 1935955"/>
              <a:gd name="connsiteY6" fmla="*/ 0 h 3228975"/>
              <a:gd name="connsiteX7" fmla="*/ 114300 w 1935955"/>
              <a:gd name="connsiteY7" fmla="*/ 355282 h 3228975"/>
              <a:gd name="connsiteX8" fmla="*/ 0 w 1935955"/>
              <a:gd name="connsiteY8" fmla="*/ 2536984 h 3228975"/>
              <a:gd name="connsiteX9" fmla="*/ 285750 w 1935955"/>
              <a:gd name="connsiteY9" fmla="*/ 2540793 h 3228975"/>
              <a:gd name="connsiteX10" fmla="*/ 376238 w 1935955"/>
              <a:gd name="connsiteY10" fmla="*/ 3228975 h 3228975"/>
              <a:gd name="connsiteX11" fmla="*/ 1158240 w 1935955"/>
              <a:gd name="connsiteY11" fmla="*/ 2508884 h 3228975"/>
              <a:gd name="connsiteX0" fmla="*/ 1404778 w 1935955"/>
              <a:gd name="connsiteY0" fmla="*/ 2503963 h 3228975"/>
              <a:gd name="connsiteX1" fmla="*/ 1681163 w 1935955"/>
              <a:gd name="connsiteY1" fmla="*/ 1038225 h 3228975"/>
              <a:gd name="connsiteX2" fmla="*/ 1712119 w 1935955"/>
              <a:gd name="connsiteY2" fmla="*/ 664368 h 3228975"/>
              <a:gd name="connsiteX3" fmla="*/ 1935955 w 1935955"/>
              <a:gd name="connsiteY3" fmla="*/ 445293 h 3228975"/>
              <a:gd name="connsiteX4" fmla="*/ 1814512 w 1935955"/>
              <a:gd name="connsiteY4" fmla="*/ 292893 h 3228975"/>
              <a:gd name="connsiteX5" fmla="*/ 1619250 w 1935955"/>
              <a:gd name="connsiteY5" fmla="*/ 157162 h 3228975"/>
              <a:gd name="connsiteX6" fmla="*/ 202407 w 1935955"/>
              <a:gd name="connsiteY6" fmla="*/ 0 h 3228975"/>
              <a:gd name="connsiteX7" fmla="*/ 114300 w 1935955"/>
              <a:gd name="connsiteY7" fmla="*/ 355282 h 3228975"/>
              <a:gd name="connsiteX8" fmla="*/ 0 w 1935955"/>
              <a:gd name="connsiteY8" fmla="*/ 2536984 h 3228975"/>
              <a:gd name="connsiteX9" fmla="*/ 285750 w 1935955"/>
              <a:gd name="connsiteY9" fmla="*/ 2540793 h 3228975"/>
              <a:gd name="connsiteX10" fmla="*/ 376238 w 1935955"/>
              <a:gd name="connsiteY10" fmla="*/ 3228975 h 3228975"/>
              <a:gd name="connsiteX11" fmla="*/ 1158240 w 1935955"/>
              <a:gd name="connsiteY11" fmla="*/ 2508884 h 3228975"/>
              <a:gd name="connsiteX0" fmla="*/ 1404778 w 1935955"/>
              <a:gd name="connsiteY0" fmla="*/ 2503963 h 3228975"/>
              <a:gd name="connsiteX1" fmla="*/ 1681163 w 1935955"/>
              <a:gd name="connsiteY1" fmla="*/ 1038225 h 3228975"/>
              <a:gd name="connsiteX2" fmla="*/ 1697831 w 1935955"/>
              <a:gd name="connsiteY2" fmla="*/ 664368 h 3228975"/>
              <a:gd name="connsiteX3" fmla="*/ 1935955 w 1935955"/>
              <a:gd name="connsiteY3" fmla="*/ 445293 h 3228975"/>
              <a:gd name="connsiteX4" fmla="*/ 1814512 w 1935955"/>
              <a:gd name="connsiteY4" fmla="*/ 292893 h 3228975"/>
              <a:gd name="connsiteX5" fmla="*/ 1619250 w 1935955"/>
              <a:gd name="connsiteY5" fmla="*/ 157162 h 3228975"/>
              <a:gd name="connsiteX6" fmla="*/ 202407 w 1935955"/>
              <a:gd name="connsiteY6" fmla="*/ 0 h 3228975"/>
              <a:gd name="connsiteX7" fmla="*/ 114300 w 1935955"/>
              <a:gd name="connsiteY7" fmla="*/ 355282 h 3228975"/>
              <a:gd name="connsiteX8" fmla="*/ 0 w 1935955"/>
              <a:gd name="connsiteY8" fmla="*/ 2536984 h 3228975"/>
              <a:gd name="connsiteX9" fmla="*/ 285750 w 1935955"/>
              <a:gd name="connsiteY9" fmla="*/ 2540793 h 3228975"/>
              <a:gd name="connsiteX10" fmla="*/ 376238 w 1935955"/>
              <a:gd name="connsiteY10" fmla="*/ 3228975 h 3228975"/>
              <a:gd name="connsiteX11" fmla="*/ 1158240 w 1935955"/>
              <a:gd name="connsiteY11" fmla="*/ 2508884 h 3228975"/>
              <a:gd name="connsiteX0" fmla="*/ 1404778 w 1935955"/>
              <a:gd name="connsiteY0" fmla="*/ 2503963 h 3228975"/>
              <a:gd name="connsiteX1" fmla="*/ 1681163 w 1935955"/>
              <a:gd name="connsiteY1" fmla="*/ 1038225 h 3228975"/>
              <a:gd name="connsiteX2" fmla="*/ 1697831 w 1935955"/>
              <a:gd name="connsiteY2" fmla="*/ 664368 h 3228975"/>
              <a:gd name="connsiteX3" fmla="*/ 1935955 w 1935955"/>
              <a:gd name="connsiteY3" fmla="*/ 445293 h 3228975"/>
              <a:gd name="connsiteX4" fmla="*/ 1814512 w 1935955"/>
              <a:gd name="connsiteY4" fmla="*/ 292893 h 3228975"/>
              <a:gd name="connsiteX5" fmla="*/ 1619250 w 1935955"/>
              <a:gd name="connsiteY5" fmla="*/ 157162 h 3228975"/>
              <a:gd name="connsiteX6" fmla="*/ 202407 w 1935955"/>
              <a:gd name="connsiteY6" fmla="*/ 0 h 3228975"/>
              <a:gd name="connsiteX7" fmla="*/ 114300 w 1935955"/>
              <a:gd name="connsiteY7" fmla="*/ 355282 h 3228975"/>
              <a:gd name="connsiteX8" fmla="*/ 0 w 1935955"/>
              <a:gd name="connsiteY8" fmla="*/ 2536984 h 3228975"/>
              <a:gd name="connsiteX9" fmla="*/ 285750 w 1935955"/>
              <a:gd name="connsiteY9" fmla="*/ 2540793 h 3228975"/>
              <a:gd name="connsiteX10" fmla="*/ 376238 w 1935955"/>
              <a:gd name="connsiteY10" fmla="*/ 3228975 h 3228975"/>
              <a:gd name="connsiteX11" fmla="*/ 1158240 w 1935955"/>
              <a:gd name="connsiteY11" fmla="*/ 2508884 h 3228975"/>
              <a:gd name="connsiteX0" fmla="*/ 1404778 w 1935955"/>
              <a:gd name="connsiteY0" fmla="*/ 2503963 h 3228975"/>
              <a:gd name="connsiteX1" fmla="*/ 1693069 w 1935955"/>
              <a:gd name="connsiteY1" fmla="*/ 959644 h 3228975"/>
              <a:gd name="connsiteX2" fmla="*/ 1697831 w 1935955"/>
              <a:gd name="connsiteY2" fmla="*/ 664368 h 3228975"/>
              <a:gd name="connsiteX3" fmla="*/ 1935955 w 1935955"/>
              <a:gd name="connsiteY3" fmla="*/ 445293 h 3228975"/>
              <a:gd name="connsiteX4" fmla="*/ 1814512 w 1935955"/>
              <a:gd name="connsiteY4" fmla="*/ 292893 h 3228975"/>
              <a:gd name="connsiteX5" fmla="*/ 1619250 w 1935955"/>
              <a:gd name="connsiteY5" fmla="*/ 157162 h 3228975"/>
              <a:gd name="connsiteX6" fmla="*/ 202407 w 1935955"/>
              <a:gd name="connsiteY6" fmla="*/ 0 h 3228975"/>
              <a:gd name="connsiteX7" fmla="*/ 114300 w 1935955"/>
              <a:gd name="connsiteY7" fmla="*/ 355282 h 3228975"/>
              <a:gd name="connsiteX8" fmla="*/ 0 w 1935955"/>
              <a:gd name="connsiteY8" fmla="*/ 2536984 h 3228975"/>
              <a:gd name="connsiteX9" fmla="*/ 285750 w 1935955"/>
              <a:gd name="connsiteY9" fmla="*/ 2540793 h 3228975"/>
              <a:gd name="connsiteX10" fmla="*/ 376238 w 1935955"/>
              <a:gd name="connsiteY10" fmla="*/ 3228975 h 3228975"/>
              <a:gd name="connsiteX11" fmla="*/ 1158240 w 1935955"/>
              <a:gd name="connsiteY11" fmla="*/ 2508884 h 3228975"/>
              <a:gd name="connsiteX0" fmla="*/ 1404778 w 1935955"/>
              <a:gd name="connsiteY0" fmla="*/ 2503963 h 3228975"/>
              <a:gd name="connsiteX1" fmla="*/ 1693069 w 1935955"/>
              <a:gd name="connsiteY1" fmla="*/ 959644 h 3228975"/>
              <a:gd name="connsiteX2" fmla="*/ 1697831 w 1935955"/>
              <a:gd name="connsiteY2" fmla="*/ 664368 h 3228975"/>
              <a:gd name="connsiteX3" fmla="*/ 1935955 w 1935955"/>
              <a:gd name="connsiteY3" fmla="*/ 445293 h 3228975"/>
              <a:gd name="connsiteX4" fmla="*/ 1814512 w 1935955"/>
              <a:gd name="connsiteY4" fmla="*/ 292893 h 3228975"/>
              <a:gd name="connsiteX5" fmla="*/ 1619250 w 1935955"/>
              <a:gd name="connsiteY5" fmla="*/ 157162 h 3228975"/>
              <a:gd name="connsiteX6" fmla="*/ 202407 w 1935955"/>
              <a:gd name="connsiteY6" fmla="*/ 0 h 3228975"/>
              <a:gd name="connsiteX7" fmla="*/ 114300 w 1935955"/>
              <a:gd name="connsiteY7" fmla="*/ 355282 h 3228975"/>
              <a:gd name="connsiteX8" fmla="*/ 0 w 1935955"/>
              <a:gd name="connsiteY8" fmla="*/ 2536984 h 3228975"/>
              <a:gd name="connsiteX9" fmla="*/ 285750 w 1935955"/>
              <a:gd name="connsiteY9" fmla="*/ 2540793 h 3228975"/>
              <a:gd name="connsiteX10" fmla="*/ 376238 w 1935955"/>
              <a:gd name="connsiteY10" fmla="*/ 3228975 h 3228975"/>
              <a:gd name="connsiteX11" fmla="*/ 1158240 w 1935955"/>
              <a:gd name="connsiteY11" fmla="*/ 2508884 h 3228975"/>
              <a:gd name="connsiteX0" fmla="*/ 1404778 w 1935955"/>
              <a:gd name="connsiteY0" fmla="*/ 2503963 h 3228975"/>
              <a:gd name="connsiteX1" fmla="*/ 1693069 w 1935955"/>
              <a:gd name="connsiteY1" fmla="*/ 959644 h 3228975"/>
              <a:gd name="connsiteX2" fmla="*/ 1697831 w 1935955"/>
              <a:gd name="connsiteY2" fmla="*/ 664368 h 3228975"/>
              <a:gd name="connsiteX3" fmla="*/ 1935955 w 1935955"/>
              <a:gd name="connsiteY3" fmla="*/ 445293 h 3228975"/>
              <a:gd name="connsiteX4" fmla="*/ 1814512 w 1935955"/>
              <a:gd name="connsiteY4" fmla="*/ 292893 h 3228975"/>
              <a:gd name="connsiteX5" fmla="*/ 1619250 w 1935955"/>
              <a:gd name="connsiteY5" fmla="*/ 157162 h 3228975"/>
              <a:gd name="connsiteX6" fmla="*/ 202407 w 1935955"/>
              <a:gd name="connsiteY6" fmla="*/ 0 h 3228975"/>
              <a:gd name="connsiteX7" fmla="*/ 114300 w 1935955"/>
              <a:gd name="connsiteY7" fmla="*/ 355282 h 3228975"/>
              <a:gd name="connsiteX8" fmla="*/ 0 w 1935955"/>
              <a:gd name="connsiteY8" fmla="*/ 2536984 h 3228975"/>
              <a:gd name="connsiteX9" fmla="*/ 285750 w 1935955"/>
              <a:gd name="connsiteY9" fmla="*/ 2540793 h 3228975"/>
              <a:gd name="connsiteX10" fmla="*/ 376238 w 1935955"/>
              <a:gd name="connsiteY10" fmla="*/ 3228975 h 3228975"/>
              <a:gd name="connsiteX11" fmla="*/ 1158240 w 1935955"/>
              <a:gd name="connsiteY11" fmla="*/ 2508884 h 3228975"/>
              <a:gd name="connsiteX0" fmla="*/ 1404778 w 1935955"/>
              <a:gd name="connsiteY0" fmla="*/ 2503963 h 3228975"/>
              <a:gd name="connsiteX1" fmla="*/ 1693069 w 1935955"/>
              <a:gd name="connsiteY1" fmla="*/ 959644 h 3228975"/>
              <a:gd name="connsiteX2" fmla="*/ 1697831 w 1935955"/>
              <a:gd name="connsiteY2" fmla="*/ 664368 h 3228975"/>
              <a:gd name="connsiteX3" fmla="*/ 1935955 w 1935955"/>
              <a:gd name="connsiteY3" fmla="*/ 445293 h 3228975"/>
              <a:gd name="connsiteX4" fmla="*/ 1814512 w 1935955"/>
              <a:gd name="connsiteY4" fmla="*/ 292893 h 3228975"/>
              <a:gd name="connsiteX5" fmla="*/ 1619250 w 1935955"/>
              <a:gd name="connsiteY5" fmla="*/ 157162 h 3228975"/>
              <a:gd name="connsiteX6" fmla="*/ 202407 w 1935955"/>
              <a:gd name="connsiteY6" fmla="*/ 0 h 3228975"/>
              <a:gd name="connsiteX7" fmla="*/ 114300 w 1935955"/>
              <a:gd name="connsiteY7" fmla="*/ 355282 h 3228975"/>
              <a:gd name="connsiteX8" fmla="*/ 0 w 1935955"/>
              <a:gd name="connsiteY8" fmla="*/ 2536984 h 3228975"/>
              <a:gd name="connsiteX9" fmla="*/ 285750 w 1935955"/>
              <a:gd name="connsiteY9" fmla="*/ 2540793 h 3228975"/>
              <a:gd name="connsiteX10" fmla="*/ 376238 w 1935955"/>
              <a:gd name="connsiteY10" fmla="*/ 3228975 h 3228975"/>
              <a:gd name="connsiteX11" fmla="*/ 1158240 w 1935955"/>
              <a:gd name="connsiteY11" fmla="*/ 2508884 h 3228975"/>
              <a:gd name="connsiteX0" fmla="*/ 1404778 w 1935955"/>
              <a:gd name="connsiteY0" fmla="*/ 2503963 h 3228975"/>
              <a:gd name="connsiteX1" fmla="*/ 1693069 w 1935955"/>
              <a:gd name="connsiteY1" fmla="*/ 959644 h 3228975"/>
              <a:gd name="connsiteX2" fmla="*/ 1697831 w 1935955"/>
              <a:gd name="connsiteY2" fmla="*/ 664368 h 3228975"/>
              <a:gd name="connsiteX3" fmla="*/ 1935955 w 1935955"/>
              <a:gd name="connsiteY3" fmla="*/ 445293 h 3228975"/>
              <a:gd name="connsiteX4" fmla="*/ 1814512 w 1935955"/>
              <a:gd name="connsiteY4" fmla="*/ 292893 h 3228975"/>
              <a:gd name="connsiteX5" fmla="*/ 1619250 w 1935955"/>
              <a:gd name="connsiteY5" fmla="*/ 157162 h 3228975"/>
              <a:gd name="connsiteX6" fmla="*/ 202407 w 1935955"/>
              <a:gd name="connsiteY6" fmla="*/ 0 h 3228975"/>
              <a:gd name="connsiteX7" fmla="*/ 114300 w 1935955"/>
              <a:gd name="connsiteY7" fmla="*/ 355282 h 3228975"/>
              <a:gd name="connsiteX8" fmla="*/ 0 w 1935955"/>
              <a:gd name="connsiteY8" fmla="*/ 2536984 h 3228975"/>
              <a:gd name="connsiteX9" fmla="*/ 285750 w 1935955"/>
              <a:gd name="connsiteY9" fmla="*/ 2540793 h 3228975"/>
              <a:gd name="connsiteX10" fmla="*/ 376238 w 1935955"/>
              <a:gd name="connsiteY10" fmla="*/ 3228975 h 3228975"/>
              <a:gd name="connsiteX11" fmla="*/ 1158240 w 1935955"/>
              <a:gd name="connsiteY11" fmla="*/ 2508884 h 3228975"/>
              <a:gd name="connsiteX0" fmla="*/ 1404778 w 1935955"/>
              <a:gd name="connsiteY0" fmla="*/ 2503963 h 3228975"/>
              <a:gd name="connsiteX1" fmla="*/ 1666875 w 1935955"/>
              <a:gd name="connsiteY1" fmla="*/ 1173956 h 3228975"/>
              <a:gd name="connsiteX2" fmla="*/ 1693069 w 1935955"/>
              <a:gd name="connsiteY2" fmla="*/ 959644 h 3228975"/>
              <a:gd name="connsiteX3" fmla="*/ 1697831 w 1935955"/>
              <a:gd name="connsiteY3" fmla="*/ 664368 h 3228975"/>
              <a:gd name="connsiteX4" fmla="*/ 1935955 w 1935955"/>
              <a:gd name="connsiteY4" fmla="*/ 445293 h 3228975"/>
              <a:gd name="connsiteX5" fmla="*/ 1814512 w 1935955"/>
              <a:gd name="connsiteY5" fmla="*/ 292893 h 3228975"/>
              <a:gd name="connsiteX6" fmla="*/ 1619250 w 1935955"/>
              <a:gd name="connsiteY6" fmla="*/ 157162 h 3228975"/>
              <a:gd name="connsiteX7" fmla="*/ 202407 w 1935955"/>
              <a:gd name="connsiteY7" fmla="*/ 0 h 3228975"/>
              <a:gd name="connsiteX8" fmla="*/ 114300 w 1935955"/>
              <a:gd name="connsiteY8" fmla="*/ 355282 h 3228975"/>
              <a:gd name="connsiteX9" fmla="*/ 0 w 1935955"/>
              <a:gd name="connsiteY9" fmla="*/ 2536984 h 3228975"/>
              <a:gd name="connsiteX10" fmla="*/ 285750 w 1935955"/>
              <a:gd name="connsiteY10" fmla="*/ 2540793 h 3228975"/>
              <a:gd name="connsiteX11" fmla="*/ 376238 w 1935955"/>
              <a:gd name="connsiteY11" fmla="*/ 3228975 h 3228975"/>
              <a:gd name="connsiteX12" fmla="*/ 1158240 w 1935955"/>
              <a:gd name="connsiteY12" fmla="*/ 2508884 h 3228975"/>
              <a:gd name="connsiteX0" fmla="*/ 1404778 w 1935955"/>
              <a:gd name="connsiteY0" fmla="*/ 2503963 h 3228975"/>
              <a:gd name="connsiteX1" fmla="*/ 1666875 w 1935955"/>
              <a:gd name="connsiteY1" fmla="*/ 1173956 h 3228975"/>
              <a:gd name="connsiteX2" fmla="*/ 1693069 w 1935955"/>
              <a:gd name="connsiteY2" fmla="*/ 959644 h 3228975"/>
              <a:gd name="connsiteX3" fmla="*/ 1697831 w 1935955"/>
              <a:gd name="connsiteY3" fmla="*/ 664368 h 3228975"/>
              <a:gd name="connsiteX4" fmla="*/ 1935955 w 1935955"/>
              <a:gd name="connsiteY4" fmla="*/ 445293 h 3228975"/>
              <a:gd name="connsiteX5" fmla="*/ 1814512 w 1935955"/>
              <a:gd name="connsiteY5" fmla="*/ 292893 h 3228975"/>
              <a:gd name="connsiteX6" fmla="*/ 1619250 w 1935955"/>
              <a:gd name="connsiteY6" fmla="*/ 157162 h 3228975"/>
              <a:gd name="connsiteX7" fmla="*/ 202407 w 1935955"/>
              <a:gd name="connsiteY7" fmla="*/ 0 h 3228975"/>
              <a:gd name="connsiteX8" fmla="*/ 114300 w 1935955"/>
              <a:gd name="connsiteY8" fmla="*/ 355282 h 3228975"/>
              <a:gd name="connsiteX9" fmla="*/ 0 w 1935955"/>
              <a:gd name="connsiteY9" fmla="*/ 2536984 h 3228975"/>
              <a:gd name="connsiteX10" fmla="*/ 285750 w 1935955"/>
              <a:gd name="connsiteY10" fmla="*/ 2540793 h 3228975"/>
              <a:gd name="connsiteX11" fmla="*/ 376238 w 1935955"/>
              <a:gd name="connsiteY11" fmla="*/ 3228975 h 3228975"/>
              <a:gd name="connsiteX12" fmla="*/ 1158240 w 1935955"/>
              <a:gd name="connsiteY12" fmla="*/ 2508884 h 3228975"/>
              <a:gd name="connsiteX0" fmla="*/ 1404778 w 1935955"/>
              <a:gd name="connsiteY0" fmla="*/ 2503963 h 3228975"/>
              <a:gd name="connsiteX1" fmla="*/ 1666875 w 1935955"/>
              <a:gd name="connsiteY1" fmla="*/ 1173956 h 3228975"/>
              <a:gd name="connsiteX2" fmla="*/ 1693069 w 1935955"/>
              <a:gd name="connsiteY2" fmla="*/ 959644 h 3228975"/>
              <a:gd name="connsiteX3" fmla="*/ 1697831 w 1935955"/>
              <a:gd name="connsiteY3" fmla="*/ 664368 h 3228975"/>
              <a:gd name="connsiteX4" fmla="*/ 1935955 w 1935955"/>
              <a:gd name="connsiteY4" fmla="*/ 445293 h 3228975"/>
              <a:gd name="connsiteX5" fmla="*/ 1814512 w 1935955"/>
              <a:gd name="connsiteY5" fmla="*/ 292893 h 3228975"/>
              <a:gd name="connsiteX6" fmla="*/ 1619250 w 1935955"/>
              <a:gd name="connsiteY6" fmla="*/ 157162 h 3228975"/>
              <a:gd name="connsiteX7" fmla="*/ 202407 w 1935955"/>
              <a:gd name="connsiteY7" fmla="*/ 0 h 3228975"/>
              <a:gd name="connsiteX8" fmla="*/ 114300 w 1935955"/>
              <a:gd name="connsiteY8" fmla="*/ 355282 h 3228975"/>
              <a:gd name="connsiteX9" fmla="*/ 0 w 1935955"/>
              <a:gd name="connsiteY9" fmla="*/ 2536984 h 3228975"/>
              <a:gd name="connsiteX10" fmla="*/ 285750 w 1935955"/>
              <a:gd name="connsiteY10" fmla="*/ 2540793 h 3228975"/>
              <a:gd name="connsiteX11" fmla="*/ 376238 w 1935955"/>
              <a:gd name="connsiteY11" fmla="*/ 3228975 h 3228975"/>
              <a:gd name="connsiteX12" fmla="*/ 1158240 w 1935955"/>
              <a:gd name="connsiteY12" fmla="*/ 2508884 h 3228975"/>
              <a:gd name="connsiteX0" fmla="*/ 1404778 w 1935955"/>
              <a:gd name="connsiteY0" fmla="*/ 2503963 h 3228975"/>
              <a:gd name="connsiteX1" fmla="*/ 1464469 w 1935955"/>
              <a:gd name="connsiteY1" fmla="*/ 1476375 h 3228975"/>
              <a:gd name="connsiteX2" fmla="*/ 1666875 w 1935955"/>
              <a:gd name="connsiteY2" fmla="*/ 1173956 h 3228975"/>
              <a:gd name="connsiteX3" fmla="*/ 1693069 w 1935955"/>
              <a:gd name="connsiteY3" fmla="*/ 959644 h 3228975"/>
              <a:gd name="connsiteX4" fmla="*/ 1697831 w 1935955"/>
              <a:gd name="connsiteY4" fmla="*/ 664368 h 3228975"/>
              <a:gd name="connsiteX5" fmla="*/ 1935955 w 1935955"/>
              <a:gd name="connsiteY5" fmla="*/ 445293 h 3228975"/>
              <a:gd name="connsiteX6" fmla="*/ 1814512 w 1935955"/>
              <a:gd name="connsiteY6" fmla="*/ 292893 h 3228975"/>
              <a:gd name="connsiteX7" fmla="*/ 1619250 w 1935955"/>
              <a:gd name="connsiteY7" fmla="*/ 157162 h 3228975"/>
              <a:gd name="connsiteX8" fmla="*/ 202407 w 1935955"/>
              <a:gd name="connsiteY8" fmla="*/ 0 h 3228975"/>
              <a:gd name="connsiteX9" fmla="*/ 114300 w 1935955"/>
              <a:gd name="connsiteY9" fmla="*/ 355282 h 3228975"/>
              <a:gd name="connsiteX10" fmla="*/ 0 w 1935955"/>
              <a:gd name="connsiteY10" fmla="*/ 2536984 h 3228975"/>
              <a:gd name="connsiteX11" fmla="*/ 285750 w 1935955"/>
              <a:gd name="connsiteY11" fmla="*/ 2540793 h 3228975"/>
              <a:gd name="connsiteX12" fmla="*/ 376238 w 1935955"/>
              <a:gd name="connsiteY12" fmla="*/ 3228975 h 3228975"/>
              <a:gd name="connsiteX13" fmla="*/ 1158240 w 1935955"/>
              <a:gd name="connsiteY13" fmla="*/ 2508884 h 3228975"/>
              <a:gd name="connsiteX0" fmla="*/ 1404778 w 1935955"/>
              <a:gd name="connsiteY0" fmla="*/ 2503963 h 3228975"/>
              <a:gd name="connsiteX1" fmla="*/ 1464469 w 1935955"/>
              <a:gd name="connsiteY1" fmla="*/ 1476375 h 3228975"/>
              <a:gd name="connsiteX2" fmla="*/ 1666875 w 1935955"/>
              <a:gd name="connsiteY2" fmla="*/ 1173956 h 3228975"/>
              <a:gd name="connsiteX3" fmla="*/ 1693069 w 1935955"/>
              <a:gd name="connsiteY3" fmla="*/ 959644 h 3228975"/>
              <a:gd name="connsiteX4" fmla="*/ 1697831 w 1935955"/>
              <a:gd name="connsiteY4" fmla="*/ 664368 h 3228975"/>
              <a:gd name="connsiteX5" fmla="*/ 1935955 w 1935955"/>
              <a:gd name="connsiteY5" fmla="*/ 445293 h 3228975"/>
              <a:gd name="connsiteX6" fmla="*/ 1814512 w 1935955"/>
              <a:gd name="connsiteY6" fmla="*/ 292893 h 3228975"/>
              <a:gd name="connsiteX7" fmla="*/ 1619250 w 1935955"/>
              <a:gd name="connsiteY7" fmla="*/ 157162 h 3228975"/>
              <a:gd name="connsiteX8" fmla="*/ 202407 w 1935955"/>
              <a:gd name="connsiteY8" fmla="*/ 0 h 3228975"/>
              <a:gd name="connsiteX9" fmla="*/ 114300 w 1935955"/>
              <a:gd name="connsiteY9" fmla="*/ 355282 h 3228975"/>
              <a:gd name="connsiteX10" fmla="*/ 0 w 1935955"/>
              <a:gd name="connsiteY10" fmla="*/ 2536984 h 3228975"/>
              <a:gd name="connsiteX11" fmla="*/ 285750 w 1935955"/>
              <a:gd name="connsiteY11" fmla="*/ 2540793 h 3228975"/>
              <a:gd name="connsiteX12" fmla="*/ 376238 w 1935955"/>
              <a:gd name="connsiteY12" fmla="*/ 3228975 h 3228975"/>
              <a:gd name="connsiteX13" fmla="*/ 1158240 w 1935955"/>
              <a:gd name="connsiteY13" fmla="*/ 2508884 h 3228975"/>
              <a:gd name="connsiteX0" fmla="*/ 1404778 w 1935955"/>
              <a:gd name="connsiteY0" fmla="*/ 2503963 h 3228975"/>
              <a:gd name="connsiteX1" fmla="*/ 1464469 w 1935955"/>
              <a:gd name="connsiteY1" fmla="*/ 1476375 h 3228975"/>
              <a:gd name="connsiteX2" fmla="*/ 1666875 w 1935955"/>
              <a:gd name="connsiteY2" fmla="*/ 1173956 h 3228975"/>
              <a:gd name="connsiteX3" fmla="*/ 1693069 w 1935955"/>
              <a:gd name="connsiteY3" fmla="*/ 959644 h 3228975"/>
              <a:gd name="connsiteX4" fmla="*/ 1697831 w 1935955"/>
              <a:gd name="connsiteY4" fmla="*/ 664368 h 3228975"/>
              <a:gd name="connsiteX5" fmla="*/ 1935955 w 1935955"/>
              <a:gd name="connsiteY5" fmla="*/ 445293 h 3228975"/>
              <a:gd name="connsiteX6" fmla="*/ 1814512 w 1935955"/>
              <a:gd name="connsiteY6" fmla="*/ 292893 h 3228975"/>
              <a:gd name="connsiteX7" fmla="*/ 1619250 w 1935955"/>
              <a:gd name="connsiteY7" fmla="*/ 157162 h 3228975"/>
              <a:gd name="connsiteX8" fmla="*/ 202407 w 1935955"/>
              <a:gd name="connsiteY8" fmla="*/ 0 h 3228975"/>
              <a:gd name="connsiteX9" fmla="*/ 114300 w 1935955"/>
              <a:gd name="connsiteY9" fmla="*/ 355282 h 3228975"/>
              <a:gd name="connsiteX10" fmla="*/ 0 w 1935955"/>
              <a:gd name="connsiteY10" fmla="*/ 2536984 h 3228975"/>
              <a:gd name="connsiteX11" fmla="*/ 285750 w 1935955"/>
              <a:gd name="connsiteY11" fmla="*/ 2540793 h 3228975"/>
              <a:gd name="connsiteX12" fmla="*/ 376238 w 1935955"/>
              <a:gd name="connsiteY12" fmla="*/ 3228975 h 3228975"/>
              <a:gd name="connsiteX13" fmla="*/ 1158240 w 1935955"/>
              <a:gd name="connsiteY13" fmla="*/ 2508884 h 3228975"/>
              <a:gd name="connsiteX0" fmla="*/ 1404778 w 1935955"/>
              <a:gd name="connsiteY0" fmla="*/ 2503963 h 3228975"/>
              <a:gd name="connsiteX1" fmla="*/ 1464469 w 1935955"/>
              <a:gd name="connsiteY1" fmla="*/ 1476375 h 3228975"/>
              <a:gd name="connsiteX2" fmla="*/ 1666875 w 1935955"/>
              <a:gd name="connsiteY2" fmla="*/ 1173956 h 3228975"/>
              <a:gd name="connsiteX3" fmla="*/ 1693069 w 1935955"/>
              <a:gd name="connsiteY3" fmla="*/ 959644 h 3228975"/>
              <a:gd name="connsiteX4" fmla="*/ 1697831 w 1935955"/>
              <a:gd name="connsiteY4" fmla="*/ 664368 h 3228975"/>
              <a:gd name="connsiteX5" fmla="*/ 1935955 w 1935955"/>
              <a:gd name="connsiteY5" fmla="*/ 445293 h 3228975"/>
              <a:gd name="connsiteX6" fmla="*/ 1814512 w 1935955"/>
              <a:gd name="connsiteY6" fmla="*/ 292893 h 3228975"/>
              <a:gd name="connsiteX7" fmla="*/ 1619250 w 1935955"/>
              <a:gd name="connsiteY7" fmla="*/ 157162 h 3228975"/>
              <a:gd name="connsiteX8" fmla="*/ 202407 w 1935955"/>
              <a:gd name="connsiteY8" fmla="*/ 0 h 3228975"/>
              <a:gd name="connsiteX9" fmla="*/ 114300 w 1935955"/>
              <a:gd name="connsiteY9" fmla="*/ 355282 h 3228975"/>
              <a:gd name="connsiteX10" fmla="*/ 0 w 1935955"/>
              <a:gd name="connsiteY10" fmla="*/ 2536984 h 3228975"/>
              <a:gd name="connsiteX11" fmla="*/ 285750 w 1935955"/>
              <a:gd name="connsiteY11" fmla="*/ 2540793 h 3228975"/>
              <a:gd name="connsiteX12" fmla="*/ 376238 w 1935955"/>
              <a:gd name="connsiteY12" fmla="*/ 3228975 h 3228975"/>
              <a:gd name="connsiteX13" fmla="*/ 1158240 w 1935955"/>
              <a:gd name="connsiteY13" fmla="*/ 2508884 h 3228975"/>
              <a:gd name="connsiteX0" fmla="*/ 1404778 w 1935955"/>
              <a:gd name="connsiteY0" fmla="*/ 2503963 h 3228975"/>
              <a:gd name="connsiteX1" fmla="*/ 1409700 w 1935955"/>
              <a:gd name="connsiteY1" fmla="*/ 2166937 h 3228975"/>
              <a:gd name="connsiteX2" fmla="*/ 1464469 w 1935955"/>
              <a:gd name="connsiteY2" fmla="*/ 1476375 h 3228975"/>
              <a:gd name="connsiteX3" fmla="*/ 1666875 w 1935955"/>
              <a:gd name="connsiteY3" fmla="*/ 1173956 h 3228975"/>
              <a:gd name="connsiteX4" fmla="*/ 1693069 w 1935955"/>
              <a:gd name="connsiteY4" fmla="*/ 959644 h 3228975"/>
              <a:gd name="connsiteX5" fmla="*/ 1697831 w 1935955"/>
              <a:gd name="connsiteY5" fmla="*/ 664368 h 3228975"/>
              <a:gd name="connsiteX6" fmla="*/ 1935955 w 1935955"/>
              <a:gd name="connsiteY6" fmla="*/ 445293 h 3228975"/>
              <a:gd name="connsiteX7" fmla="*/ 1814512 w 1935955"/>
              <a:gd name="connsiteY7" fmla="*/ 292893 h 3228975"/>
              <a:gd name="connsiteX8" fmla="*/ 1619250 w 1935955"/>
              <a:gd name="connsiteY8" fmla="*/ 157162 h 3228975"/>
              <a:gd name="connsiteX9" fmla="*/ 202407 w 1935955"/>
              <a:gd name="connsiteY9" fmla="*/ 0 h 3228975"/>
              <a:gd name="connsiteX10" fmla="*/ 114300 w 1935955"/>
              <a:gd name="connsiteY10" fmla="*/ 355282 h 3228975"/>
              <a:gd name="connsiteX11" fmla="*/ 0 w 1935955"/>
              <a:gd name="connsiteY11" fmla="*/ 2536984 h 3228975"/>
              <a:gd name="connsiteX12" fmla="*/ 285750 w 1935955"/>
              <a:gd name="connsiteY12" fmla="*/ 2540793 h 3228975"/>
              <a:gd name="connsiteX13" fmla="*/ 376238 w 1935955"/>
              <a:gd name="connsiteY13" fmla="*/ 3228975 h 3228975"/>
              <a:gd name="connsiteX14" fmla="*/ 1158240 w 1935955"/>
              <a:gd name="connsiteY14" fmla="*/ 2508884 h 3228975"/>
              <a:gd name="connsiteX0" fmla="*/ 1404778 w 1935955"/>
              <a:gd name="connsiteY0" fmla="*/ 2503963 h 3228975"/>
              <a:gd name="connsiteX1" fmla="*/ 1409700 w 1935955"/>
              <a:gd name="connsiteY1" fmla="*/ 2166937 h 3228975"/>
              <a:gd name="connsiteX2" fmla="*/ 1464469 w 1935955"/>
              <a:gd name="connsiteY2" fmla="*/ 1476375 h 3228975"/>
              <a:gd name="connsiteX3" fmla="*/ 1666875 w 1935955"/>
              <a:gd name="connsiteY3" fmla="*/ 1173956 h 3228975"/>
              <a:gd name="connsiteX4" fmla="*/ 1693069 w 1935955"/>
              <a:gd name="connsiteY4" fmla="*/ 959644 h 3228975"/>
              <a:gd name="connsiteX5" fmla="*/ 1697831 w 1935955"/>
              <a:gd name="connsiteY5" fmla="*/ 664368 h 3228975"/>
              <a:gd name="connsiteX6" fmla="*/ 1935955 w 1935955"/>
              <a:gd name="connsiteY6" fmla="*/ 445293 h 3228975"/>
              <a:gd name="connsiteX7" fmla="*/ 1814512 w 1935955"/>
              <a:gd name="connsiteY7" fmla="*/ 292893 h 3228975"/>
              <a:gd name="connsiteX8" fmla="*/ 1619250 w 1935955"/>
              <a:gd name="connsiteY8" fmla="*/ 157162 h 3228975"/>
              <a:gd name="connsiteX9" fmla="*/ 202407 w 1935955"/>
              <a:gd name="connsiteY9" fmla="*/ 0 h 3228975"/>
              <a:gd name="connsiteX10" fmla="*/ 114300 w 1935955"/>
              <a:gd name="connsiteY10" fmla="*/ 355282 h 3228975"/>
              <a:gd name="connsiteX11" fmla="*/ 0 w 1935955"/>
              <a:gd name="connsiteY11" fmla="*/ 2536984 h 3228975"/>
              <a:gd name="connsiteX12" fmla="*/ 285750 w 1935955"/>
              <a:gd name="connsiteY12" fmla="*/ 2540793 h 3228975"/>
              <a:gd name="connsiteX13" fmla="*/ 376238 w 1935955"/>
              <a:gd name="connsiteY13" fmla="*/ 3228975 h 3228975"/>
              <a:gd name="connsiteX14" fmla="*/ 1158240 w 1935955"/>
              <a:gd name="connsiteY14" fmla="*/ 2508884 h 3228975"/>
              <a:gd name="connsiteX0" fmla="*/ 1169034 w 1935955"/>
              <a:gd name="connsiteY0" fmla="*/ 2525394 h 3228975"/>
              <a:gd name="connsiteX1" fmla="*/ 1409700 w 1935955"/>
              <a:gd name="connsiteY1" fmla="*/ 2166937 h 3228975"/>
              <a:gd name="connsiteX2" fmla="*/ 1464469 w 1935955"/>
              <a:gd name="connsiteY2" fmla="*/ 1476375 h 3228975"/>
              <a:gd name="connsiteX3" fmla="*/ 1666875 w 1935955"/>
              <a:gd name="connsiteY3" fmla="*/ 1173956 h 3228975"/>
              <a:gd name="connsiteX4" fmla="*/ 1693069 w 1935955"/>
              <a:gd name="connsiteY4" fmla="*/ 959644 h 3228975"/>
              <a:gd name="connsiteX5" fmla="*/ 1697831 w 1935955"/>
              <a:gd name="connsiteY5" fmla="*/ 664368 h 3228975"/>
              <a:gd name="connsiteX6" fmla="*/ 1935955 w 1935955"/>
              <a:gd name="connsiteY6" fmla="*/ 445293 h 3228975"/>
              <a:gd name="connsiteX7" fmla="*/ 1814512 w 1935955"/>
              <a:gd name="connsiteY7" fmla="*/ 292893 h 3228975"/>
              <a:gd name="connsiteX8" fmla="*/ 1619250 w 1935955"/>
              <a:gd name="connsiteY8" fmla="*/ 157162 h 3228975"/>
              <a:gd name="connsiteX9" fmla="*/ 202407 w 1935955"/>
              <a:gd name="connsiteY9" fmla="*/ 0 h 3228975"/>
              <a:gd name="connsiteX10" fmla="*/ 114300 w 1935955"/>
              <a:gd name="connsiteY10" fmla="*/ 355282 h 3228975"/>
              <a:gd name="connsiteX11" fmla="*/ 0 w 1935955"/>
              <a:gd name="connsiteY11" fmla="*/ 2536984 h 3228975"/>
              <a:gd name="connsiteX12" fmla="*/ 285750 w 1935955"/>
              <a:gd name="connsiteY12" fmla="*/ 2540793 h 3228975"/>
              <a:gd name="connsiteX13" fmla="*/ 376238 w 1935955"/>
              <a:gd name="connsiteY13" fmla="*/ 3228975 h 3228975"/>
              <a:gd name="connsiteX14" fmla="*/ 1158240 w 1935955"/>
              <a:gd name="connsiteY14" fmla="*/ 2508884 h 3228975"/>
              <a:gd name="connsiteX0" fmla="*/ 1169034 w 1935955"/>
              <a:gd name="connsiteY0" fmla="*/ 2525394 h 3228975"/>
              <a:gd name="connsiteX1" fmla="*/ 1193006 w 1935955"/>
              <a:gd name="connsiteY1" fmla="*/ 2183606 h 3228975"/>
              <a:gd name="connsiteX2" fmla="*/ 1409700 w 1935955"/>
              <a:gd name="connsiteY2" fmla="*/ 2166937 h 3228975"/>
              <a:gd name="connsiteX3" fmla="*/ 1464469 w 1935955"/>
              <a:gd name="connsiteY3" fmla="*/ 1476375 h 3228975"/>
              <a:gd name="connsiteX4" fmla="*/ 1666875 w 1935955"/>
              <a:gd name="connsiteY4" fmla="*/ 1173956 h 3228975"/>
              <a:gd name="connsiteX5" fmla="*/ 1693069 w 1935955"/>
              <a:gd name="connsiteY5" fmla="*/ 959644 h 3228975"/>
              <a:gd name="connsiteX6" fmla="*/ 1697831 w 1935955"/>
              <a:gd name="connsiteY6" fmla="*/ 664368 h 3228975"/>
              <a:gd name="connsiteX7" fmla="*/ 1935955 w 1935955"/>
              <a:gd name="connsiteY7" fmla="*/ 445293 h 3228975"/>
              <a:gd name="connsiteX8" fmla="*/ 1814512 w 1935955"/>
              <a:gd name="connsiteY8" fmla="*/ 292893 h 3228975"/>
              <a:gd name="connsiteX9" fmla="*/ 1619250 w 1935955"/>
              <a:gd name="connsiteY9" fmla="*/ 157162 h 3228975"/>
              <a:gd name="connsiteX10" fmla="*/ 202407 w 1935955"/>
              <a:gd name="connsiteY10" fmla="*/ 0 h 3228975"/>
              <a:gd name="connsiteX11" fmla="*/ 114300 w 1935955"/>
              <a:gd name="connsiteY11" fmla="*/ 355282 h 3228975"/>
              <a:gd name="connsiteX12" fmla="*/ 0 w 1935955"/>
              <a:gd name="connsiteY12" fmla="*/ 2536984 h 3228975"/>
              <a:gd name="connsiteX13" fmla="*/ 285750 w 1935955"/>
              <a:gd name="connsiteY13" fmla="*/ 2540793 h 3228975"/>
              <a:gd name="connsiteX14" fmla="*/ 376238 w 1935955"/>
              <a:gd name="connsiteY14" fmla="*/ 3228975 h 3228975"/>
              <a:gd name="connsiteX15" fmla="*/ 1158240 w 1935955"/>
              <a:gd name="connsiteY15" fmla="*/ 2508884 h 3228975"/>
              <a:gd name="connsiteX0" fmla="*/ 1169034 w 1935955"/>
              <a:gd name="connsiteY0" fmla="*/ 2525394 h 3228975"/>
              <a:gd name="connsiteX1" fmla="*/ 1193006 w 1935955"/>
              <a:gd name="connsiteY1" fmla="*/ 2183606 h 3228975"/>
              <a:gd name="connsiteX2" fmla="*/ 1409700 w 1935955"/>
              <a:gd name="connsiteY2" fmla="*/ 2166937 h 3228975"/>
              <a:gd name="connsiteX3" fmla="*/ 1464469 w 1935955"/>
              <a:gd name="connsiteY3" fmla="*/ 1476375 h 3228975"/>
              <a:gd name="connsiteX4" fmla="*/ 1666875 w 1935955"/>
              <a:gd name="connsiteY4" fmla="*/ 1173956 h 3228975"/>
              <a:gd name="connsiteX5" fmla="*/ 1693069 w 1935955"/>
              <a:gd name="connsiteY5" fmla="*/ 959644 h 3228975"/>
              <a:gd name="connsiteX6" fmla="*/ 1697831 w 1935955"/>
              <a:gd name="connsiteY6" fmla="*/ 664368 h 3228975"/>
              <a:gd name="connsiteX7" fmla="*/ 1935955 w 1935955"/>
              <a:gd name="connsiteY7" fmla="*/ 445293 h 3228975"/>
              <a:gd name="connsiteX8" fmla="*/ 1814512 w 1935955"/>
              <a:gd name="connsiteY8" fmla="*/ 292893 h 3228975"/>
              <a:gd name="connsiteX9" fmla="*/ 1619250 w 1935955"/>
              <a:gd name="connsiteY9" fmla="*/ 157162 h 3228975"/>
              <a:gd name="connsiteX10" fmla="*/ 202407 w 1935955"/>
              <a:gd name="connsiteY10" fmla="*/ 0 h 3228975"/>
              <a:gd name="connsiteX11" fmla="*/ 114300 w 1935955"/>
              <a:gd name="connsiteY11" fmla="*/ 355282 h 3228975"/>
              <a:gd name="connsiteX12" fmla="*/ 0 w 1935955"/>
              <a:gd name="connsiteY12" fmla="*/ 2536984 h 3228975"/>
              <a:gd name="connsiteX13" fmla="*/ 285750 w 1935955"/>
              <a:gd name="connsiteY13" fmla="*/ 2540793 h 3228975"/>
              <a:gd name="connsiteX14" fmla="*/ 376238 w 1935955"/>
              <a:gd name="connsiteY14" fmla="*/ 3228975 h 3228975"/>
              <a:gd name="connsiteX15" fmla="*/ 1158240 w 1935955"/>
              <a:gd name="connsiteY15" fmla="*/ 2508884 h 3228975"/>
              <a:gd name="connsiteX0" fmla="*/ 1169034 w 1935955"/>
              <a:gd name="connsiteY0" fmla="*/ 2525394 h 3228975"/>
              <a:gd name="connsiteX1" fmla="*/ 1193006 w 1935955"/>
              <a:gd name="connsiteY1" fmla="*/ 2183606 h 3228975"/>
              <a:gd name="connsiteX2" fmla="*/ 1409700 w 1935955"/>
              <a:gd name="connsiteY2" fmla="*/ 2166937 h 3228975"/>
              <a:gd name="connsiteX3" fmla="*/ 1464469 w 1935955"/>
              <a:gd name="connsiteY3" fmla="*/ 1476375 h 3228975"/>
              <a:gd name="connsiteX4" fmla="*/ 1666875 w 1935955"/>
              <a:gd name="connsiteY4" fmla="*/ 1173956 h 3228975"/>
              <a:gd name="connsiteX5" fmla="*/ 1693069 w 1935955"/>
              <a:gd name="connsiteY5" fmla="*/ 959644 h 3228975"/>
              <a:gd name="connsiteX6" fmla="*/ 1697831 w 1935955"/>
              <a:gd name="connsiteY6" fmla="*/ 664368 h 3228975"/>
              <a:gd name="connsiteX7" fmla="*/ 1935955 w 1935955"/>
              <a:gd name="connsiteY7" fmla="*/ 445293 h 3228975"/>
              <a:gd name="connsiteX8" fmla="*/ 1814512 w 1935955"/>
              <a:gd name="connsiteY8" fmla="*/ 292893 h 3228975"/>
              <a:gd name="connsiteX9" fmla="*/ 1619250 w 1935955"/>
              <a:gd name="connsiteY9" fmla="*/ 157162 h 3228975"/>
              <a:gd name="connsiteX10" fmla="*/ 202407 w 1935955"/>
              <a:gd name="connsiteY10" fmla="*/ 0 h 3228975"/>
              <a:gd name="connsiteX11" fmla="*/ 114300 w 1935955"/>
              <a:gd name="connsiteY11" fmla="*/ 355282 h 3228975"/>
              <a:gd name="connsiteX12" fmla="*/ 0 w 1935955"/>
              <a:gd name="connsiteY12" fmla="*/ 2536984 h 3228975"/>
              <a:gd name="connsiteX13" fmla="*/ 285750 w 1935955"/>
              <a:gd name="connsiteY13" fmla="*/ 2540793 h 3228975"/>
              <a:gd name="connsiteX14" fmla="*/ 376238 w 1935955"/>
              <a:gd name="connsiteY14" fmla="*/ 3228975 h 3228975"/>
              <a:gd name="connsiteX15" fmla="*/ 1158240 w 1935955"/>
              <a:gd name="connsiteY15" fmla="*/ 2508884 h 3228975"/>
              <a:gd name="connsiteX0" fmla="*/ 1169034 w 1935955"/>
              <a:gd name="connsiteY0" fmla="*/ 2525394 h 3228975"/>
              <a:gd name="connsiteX1" fmla="*/ 1193006 w 1935955"/>
              <a:gd name="connsiteY1" fmla="*/ 2183606 h 3228975"/>
              <a:gd name="connsiteX2" fmla="*/ 1409700 w 1935955"/>
              <a:gd name="connsiteY2" fmla="*/ 2166937 h 3228975"/>
              <a:gd name="connsiteX3" fmla="*/ 1464469 w 1935955"/>
              <a:gd name="connsiteY3" fmla="*/ 1476375 h 3228975"/>
              <a:gd name="connsiteX4" fmla="*/ 1666875 w 1935955"/>
              <a:gd name="connsiteY4" fmla="*/ 1173956 h 3228975"/>
              <a:gd name="connsiteX5" fmla="*/ 1693069 w 1935955"/>
              <a:gd name="connsiteY5" fmla="*/ 959644 h 3228975"/>
              <a:gd name="connsiteX6" fmla="*/ 1697831 w 1935955"/>
              <a:gd name="connsiteY6" fmla="*/ 664368 h 3228975"/>
              <a:gd name="connsiteX7" fmla="*/ 1935955 w 1935955"/>
              <a:gd name="connsiteY7" fmla="*/ 445293 h 3228975"/>
              <a:gd name="connsiteX8" fmla="*/ 1814512 w 1935955"/>
              <a:gd name="connsiteY8" fmla="*/ 292893 h 3228975"/>
              <a:gd name="connsiteX9" fmla="*/ 1619250 w 1935955"/>
              <a:gd name="connsiteY9" fmla="*/ 157162 h 3228975"/>
              <a:gd name="connsiteX10" fmla="*/ 202407 w 1935955"/>
              <a:gd name="connsiteY10" fmla="*/ 0 h 3228975"/>
              <a:gd name="connsiteX11" fmla="*/ 114300 w 1935955"/>
              <a:gd name="connsiteY11" fmla="*/ 355282 h 3228975"/>
              <a:gd name="connsiteX12" fmla="*/ 0 w 1935955"/>
              <a:gd name="connsiteY12" fmla="*/ 2536984 h 3228975"/>
              <a:gd name="connsiteX13" fmla="*/ 285750 w 1935955"/>
              <a:gd name="connsiteY13" fmla="*/ 2540793 h 3228975"/>
              <a:gd name="connsiteX14" fmla="*/ 376238 w 1935955"/>
              <a:gd name="connsiteY14" fmla="*/ 3228975 h 3228975"/>
              <a:gd name="connsiteX15" fmla="*/ 1158240 w 1935955"/>
              <a:gd name="connsiteY15" fmla="*/ 2508884 h 3228975"/>
              <a:gd name="connsiteX0" fmla="*/ 1169034 w 1935955"/>
              <a:gd name="connsiteY0" fmla="*/ 2525394 h 3228975"/>
              <a:gd name="connsiteX1" fmla="*/ 1176337 w 1935955"/>
              <a:gd name="connsiteY1" fmla="*/ 2183606 h 3228975"/>
              <a:gd name="connsiteX2" fmla="*/ 1409700 w 1935955"/>
              <a:gd name="connsiteY2" fmla="*/ 2166937 h 3228975"/>
              <a:gd name="connsiteX3" fmla="*/ 1464469 w 1935955"/>
              <a:gd name="connsiteY3" fmla="*/ 1476375 h 3228975"/>
              <a:gd name="connsiteX4" fmla="*/ 1666875 w 1935955"/>
              <a:gd name="connsiteY4" fmla="*/ 1173956 h 3228975"/>
              <a:gd name="connsiteX5" fmla="*/ 1693069 w 1935955"/>
              <a:gd name="connsiteY5" fmla="*/ 959644 h 3228975"/>
              <a:gd name="connsiteX6" fmla="*/ 1697831 w 1935955"/>
              <a:gd name="connsiteY6" fmla="*/ 664368 h 3228975"/>
              <a:gd name="connsiteX7" fmla="*/ 1935955 w 1935955"/>
              <a:gd name="connsiteY7" fmla="*/ 445293 h 3228975"/>
              <a:gd name="connsiteX8" fmla="*/ 1814512 w 1935955"/>
              <a:gd name="connsiteY8" fmla="*/ 292893 h 3228975"/>
              <a:gd name="connsiteX9" fmla="*/ 1619250 w 1935955"/>
              <a:gd name="connsiteY9" fmla="*/ 157162 h 3228975"/>
              <a:gd name="connsiteX10" fmla="*/ 202407 w 1935955"/>
              <a:gd name="connsiteY10" fmla="*/ 0 h 3228975"/>
              <a:gd name="connsiteX11" fmla="*/ 114300 w 1935955"/>
              <a:gd name="connsiteY11" fmla="*/ 355282 h 3228975"/>
              <a:gd name="connsiteX12" fmla="*/ 0 w 1935955"/>
              <a:gd name="connsiteY12" fmla="*/ 2536984 h 3228975"/>
              <a:gd name="connsiteX13" fmla="*/ 285750 w 1935955"/>
              <a:gd name="connsiteY13" fmla="*/ 2540793 h 3228975"/>
              <a:gd name="connsiteX14" fmla="*/ 376238 w 1935955"/>
              <a:gd name="connsiteY14" fmla="*/ 3228975 h 3228975"/>
              <a:gd name="connsiteX15" fmla="*/ 1158240 w 1935955"/>
              <a:gd name="connsiteY15" fmla="*/ 2508884 h 3228975"/>
              <a:gd name="connsiteX0" fmla="*/ 1169034 w 1935955"/>
              <a:gd name="connsiteY0" fmla="*/ 2525394 h 3228975"/>
              <a:gd name="connsiteX1" fmla="*/ 1176337 w 1935955"/>
              <a:gd name="connsiteY1" fmla="*/ 2183606 h 3228975"/>
              <a:gd name="connsiteX2" fmla="*/ 1409700 w 1935955"/>
              <a:gd name="connsiteY2" fmla="*/ 2166937 h 3228975"/>
              <a:gd name="connsiteX3" fmla="*/ 1464469 w 1935955"/>
              <a:gd name="connsiteY3" fmla="*/ 1476375 h 3228975"/>
              <a:gd name="connsiteX4" fmla="*/ 1666875 w 1935955"/>
              <a:gd name="connsiteY4" fmla="*/ 1173956 h 3228975"/>
              <a:gd name="connsiteX5" fmla="*/ 1693069 w 1935955"/>
              <a:gd name="connsiteY5" fmla="*/ 959644 h 3228975"/>
              <a:gd name="connsiteX6" fmla="*/ 1697831 w 1935955"/>
              <a:gd name="connsiteY6" fmla="*/ 664368 h 3228975"/>
              <a:gd name="connsiteX7" fmla="*/ 1935955 w 1935955"/>
              <a:gd name="connsiteY7" fmla="*/ 445293 h 3228975"/>
              <a:gd name="connsiteX8" fmla="*/ 1814512 w 1935955"/>
              <a:gd name="connsiteY8" fmla="*/ 292893 h 3228975"/>
              <a:gd name="connsiteX9" fmla="*/ 1619250 w 1935955"/>
              <a:gd name="connsiteY9" fmla="*/ 157162 h 3228975"/>
              <a:gd name="connsiteX10" fmla="*/ 202407 w 1935955"/>
              <a:gd name="connsiteY10" fmla="*/ 0 h 3228975"/>
              <a:gd name="connsiteX11" fmla="*/ 114300 w 1935955"/>
              <a:gd name="connsiteY11" fmla="*/ 355282 h 3228975"/>
              <a:gd name="connsiteX12" fmla="*/ 0 w 1935955"/>
              <a:gd name="connsiteY12" fmla="*/ 2536984 h 3228975"/>
              <a:gd name="connsiteX13" fmla="*/ 285750 w 1935955"/>
              <a:gd name="connsiteY13" fmla="*/ 2540793 h 3228975"/>
              <a:gd name="connsiteX14" fmla="*/ 376238 w 1935955"/>
              <a:gd name="connsiteY14" fmla="*/ 3228975 h 3228975"/>
              <a:gd name="connsiteX15" fmla="*/ 1158240 w 1935955"/>
              <a:gd name="connsiteY15" fmla="*/ 2508884 h 3228975"/>
              <a:gd name="connsiteX0" fmla="*/ 1169034 w 1935955"/>
              <a:gd name="connsiteY0" fmla="*/ 2525394 h 3228975"/>
              <a:gd name="connsiteX1" fmla="*/ 1176337 w 1935955"/>
              <a:gd name="connsiteY1" fmla="*/ 2183606 h 3228975"/>
              <a:gd name="connsiteX2" fmla="*/ 1409700 w 1935955"/>
              <a:gd name="connsiteY2" fmla="*/ 2166937 h 3228975"/>
              <a:gd name="connsiteX3" fmla="*/ 1464469 w 1935955"/>
              <a:gd name="connsiteY3" fmla="*/ 1476375 h 3228975"/>
              <a:gd name="connsiteX4" fmla="*/ 1666875 w 1935955"/>
              <a:gd name="connsiteY4" fmla="*/ 1173956 h 3228975"/>
              <a:gd name="connsiteX5" fmla="*/ 1693069 w 1935955"/>
              <a:gd name="connsiteY5" fmla="*/ 959644 h 3228975"/>
              <a:gd name="connsiteX6" fmla="*/ 1697831 w 1935955"/>
              <a:gd name="connsiteY6" fmla="*/ 664368 h 3228975"/>
              <a:gd name="connsiteX7" fmla="*/ 1935955 w 1935955"/>
              <a:gd name="connsiteY7" fmla="*/ 445293 h 3228975"/>
              <a:gd name="connsiteX8" fmla="*/ 1814512 w 1935955"/>
              <a:gd name="connsiteY8" fmla="*/ 292893 h 3228975"/>
              <a:gd name="connsiteX9" fmla="*/ 1619250 w 1935955"/>
              <a:gd name="connsiteY9" fmla="*/ 157162 h 3228975"/>
              <a:gd name="connsiteX10" fmla="*/ 202407 w 1935955"/>
              <a:gd name="connsiteY10" fmla="*/ 0 h 3228975"/>
              <a:gd name="connsiteX11" fmla="*/ 114300 w 1935955"/>
              <a:gd name="connsiteY11" fmla="*/ 355282 h 3228975"/>
              <a:gd name="connsiteX12" fmla="*/ 0 w 1935955"/>
              <a:gd name="connsiteY12" fmla="*/ 2536984 h 3228975"/>
              <a:gd name="connsiteX13" fmla="*/ 285750 w 1935955"/>
              <a:gd name="connsiteY13" fmla="*/ 2540793 h 3228975"/>
              <a:gd name="connsiteX14" fmla="*/ 376238 w 1935955"/>
              <a:gd name="connsiteY14" fmla="*/ 3228975 h 3228975"/>
              <a:gd name="connsiteX15" fmla="*/ 1158240 w 1935955"/>
              <a:gd name="connsiteY15" fmla="*/ 2508884 h 3228975"/>
              <a:gd name="connsiteX0" fmla="*/ 1169034 w 1935955"/>
              <a:gd name="connsiteY0" fmla="*/ 2525394 h 3228975"/>
              <a:gd name="connsiteX1" fmla="*/ 1176337 w 1935955"/>
              <a:gd name="connsiteY1" fmla="*/ 2183606 h 3228975"/>
              <a:gd name="connsiteX2" fmla="*/ 1409700 w 1935955"/>
              <a:gd name="connsiteY2" fmla="*/ 2166937 h 3228975"/>
              <a:gd name="connsiteX3" fmla="*/ 1464469 w 1935955"/>
              <a:gd name="connsiteY3" fmla="*/ 1476375 h 3228975"/>
              <a:gd name="connsiteX4" fmla="*/ 1666875 w 1935955"/>
              <a:gd name="connsiteY4" fmla="*/ 1173956 h 3228975"/>
              <a:gd name="connsiteX5" fmla="*/ 1693069 w 1935955"/>
              <a:gd name="connsiteY5" fmla="*/ 959644 h 3228975"/>
              <a:gd name="connsiteX6" fmla="*/ 1697831 w 1935955"/>
              <a:gd name="connsiteY6" fmla="*/ 664368 h 3228975"/>
              <a:gd name="connsiteX7" fmla="*/ 1935955 w 1935955"/>
              <a:gd name="connsiteY7" fmla="*/ 445293 h 3228975"/>
              <a:gd name="connsiteX8" fmla="*/ 1814512 w 1935955"/>
              <a:gd name="connsiteY8" fmla="*/ 292893 h 3228975"/>
              <a:gd name="connsiteX9" fmla="*/ 1619250 w 1935955"/>
              <a:gd name="connsiteY9" fmla="*/ 157162 h 3228975"/>
              <a:gd name="connsiteX10" fmla="*/ 202407 w 1935955"/>
              <a:gd name="connsiteY10" fmla="*/ 0 h 3228975"/>
              <a:gd name="connsiteX11" fmla="*/ 114300 w 1935955"/>
              <a:gd name="connsiteY11" fmla="*/ 355282 h 3228975"/>
              <a:gd name="connsiteX12" fmla="*/ 0 w 1935955"/>
              <a:gd name="connsiteY12" fmla="*/ 2536984 h 3228975"/>
              <a:gd name="connsiteX13" fmla="*/ 285750 w 1935955"/>
              <a:gd name="connsiteY13" fmla="*/ 2540793 h 3228975"/>
              <a:gd name="connsiteX14" fmla="*/ 376238 w 1935955"/>
              <a:gd name="connsiteY14" fmla="*/ 3228975 h 3228975"/>
              <a:gd name="connsiteX15" fmla="*/ 1158240 w 1935955"/>
              <a:gd name="connsiteY15" fmla="*/ 2508884 h 3228975"/>
              <a:gd name="connsiteX0" fmla="*/ 1169034 w 1935955"/>
              <a:gd name="connsiteY0" fmla="*/ 2525394 h 3228975"/>
              <a:gd name="connsiteX1" fmla="*/ 1176337 w 1935955"/>
              <a:gd name="connsiteY1" fmla="*/ 2183606 h 3228975"/>
              <a:gd name="connsiteX2" fmla="*/ 1409700 w 1935955"/>
              <a:gd name="connsiteY2" fmla="*/ 2166937 h 3228975"/>
              <a:gd name="connsiteX3" fmla="*/ 1464469 w 1935955"/>
              <a:gd name="connsiteY3" fmla="*/ 1476375 h 3228975"/>
              <a:gd name="connsiteX4" fmla="*/ 1666875 w 1935955"/>
              <a:gd name="connsiteY4" fmla="*/ 1173956 h 3228975"/>
              <a:gd name="connsiteX5" fmla="*/ 1693069 w 1935955"/>
              <a:gd name="connsiteY5" fmla="*/ 959644 h 3228975"/>
              <a:gd name="connsiteX6" fmla="*/ 1697831 w 1935955"/>
              <a:gd name="connsiteY6" fmla="*/ 664368 h 3228975"/>
              <a:gd name="connsiteX7" fmla="*/ 1935955 w 1935955"/>
              <a:gd name="connsiteY7" fmla="*/ 445293 h 3228975"/>
              <a:gd name="connsiteX8" fmla="*/ 1814512 w 1935955"/>
              <a:gd name="connsiteY8" fmla="*/ 292893 h 3228975"/>
              <a:gd name="connsiteX9" fmla="*/ 1619250 w 1935955"/>
              <a:gd name="connsiteY9" fmla="*/ 157162 h 3228975"/>
              <a:gd name="connsiteX10" fmla="*/ 202407 w 1935955"/>
              <a:gd name="connsiteY10" fmla="*/ 0 h 3228975"/>
              <a:gd name="connsiteX11" fmla="*/ 114300 w 1935955"/>
              <a:gd name="connsiteY11" fmla="*/ 355282 h 3228975"/>
              <a:gd name="connsiteX12" fmla="*/ 0 w 1935955"/>
              <a:gd name="connsiteY12" fmla="*/ 2536984 h 3228975"/>
              <a:gd name="connsiteX13" fmla="*/ 285750 w 1935955"/>
              <a:gd name="connsiteY13" fmla="*/ 2540793 h 3228975"/>
              <a:gd name="connsiteX14" fmla="*/ 376238 w 1935955"/>
              <a:gd name="connsiteY14" fmla="*/ 3228975 h 3228975"/>
              <a:gd name="connsiteX15" fmla="*/ 1160621 w 1935955"/>
              <a:gd name="connsiteY15" fmla="*/ 2525553 h 3228975"/>
              <a:gd name="connsiteX0" fmla="*/ 1169034 w 1935955"/>
              <a:gd name="connsiteY0" fmla="*/ 2525394 h 3228975"/>
              <a:gd name="connsiteX1" fmla="*/ 1176337 w 1935955"/>
              <a:gd name="connsiteY1" fmla="*/ 2183606 h 3228975"/>
              <a:gd name="connsiteX2" fmla="*/ 1409700 w 1935955"/>
              <a:gd name="connsiteY2" fmla="*/ 2166937 h 3228975"/>
              <a:gd name="connsiteX3" fmla="*/ 1464469 w 1935955"/>
              <a:gd name="connsiteY3" fmla="*/ 1476375 h 3228975"/>
              <a:gd name="connsiteX4" fmla="*/ 1666875 w 1935955"/>
              <a:gd name="connsiteY4" fmla="*/ 1173956 h 3228975"/>
              <a:gd name="connsiteX5" fmla="*/ 1693069 w 1935955"/>
              <a:gd name="connsiteY5" fmla="*/ 959644 h 3228975"/>
              <a:gd name="connsiteX6" fmla="*/ 1697831 w 1935955"/>
              <a:gd name="connsiteY6" fmla="*/ 664368 h 3228975"/>
              <a:gd name="connsiteX7" fmla="*/ 1935955 w 1935955"/>
              <a:gd name="connsiteY7" fmla="*/ 445293 h 3228975"/>
              <a:gd name="connsiteX8" fmla="*/ 1814512 w 1935955"/>
              <a:gd name="connsiteY8" fmla="*/ 292893 h 3228975"/>
              <a:gd name="connsiteX9" fmla="*/ 1619250 w 1935955"/>
              <a:gd name="connsiteY9" fmla="*/ 157162 h 3228975"/>
              <a:gd name="connsiteX10" fmla="*/ 202407 w 1935955"/>
              <a:gd name="connsiteY10" fmla="*/ 0 h 3228975"/>
              <a:gd name="connsiteX11" fmla="*/ 114300 w 1935955"/>
              <a:gd name="connsiteY11" fmla="*/ 355282 h 3228975"/>
              <a:gd name="connsiteX12" fmla="*/ 0 w 1935955"/>
              <a:gd name="connsiteY12" fmla="*/ 2536984 h 3228975"/>
              <a:gd name="connsiteX13" fmla="*/ 285750 w 1935955"/>
              <a:gd name="connsiteY13" fmla="*/ 2540793 h 3228975"/>
              <a:gd name="connsiteX14" fmla="*/ 376238 w 1935955"/>
              <a:gd name="connsiteY14" fmla="*/ 3228975 h 3228975"/>
              <a:gd name="connsiteX15" fmla="*/ 1160621 w 1935955"/>
              <a:gd name="connsiteY15" fmla="*/ 2525553 h 3228975"/>
              <a:gd name="connsiteX0" fmla="*/ 1169034 w 1935955"/>
              <a:gd name="connsiteY0" fmla="*/ 2525394 h 3229826"/>
              <a:gd name="connsiteX1" fmla="*/ 1176337 w 1935955"/>
              <a:gd name="connsiteY1" fmla="*/ 2183606 h 3229826"/>
              <a:gd name="connsiteX2" fmla="*/ 1409700 w 1935955"/>
              <a:gd name="connsiteY2" fmla="*/ 2166937 h 3229826"/>
              <a:gd name="connsiteX3" fmla="*/ 1464469 w 1935955"/>
              <a:gd name="connsiteY3" fmla="*/ 1476375 h 3229826"/>
              <a:gd name="connsiteX4" fmla="*/ 1666875 w 1935955"/>
              <a:gd name="connsiteY4" fmla="*/ 1173956 h 3229826"/>
              <a:gd name="connsiteX5" fmla="*/ 1693069 w 1935955"/>
              <a:gd name="connsiteY5" fmla="*/ 959644 h 3229826"/>
              <a:gd name="connsiteX6" fmla="*/ 1697831 w 1935955"/>
              <a:gd name="connsiteY6" fmla="*/ 664368 h 3229826"/>
              <a:gd name="connsiteX7" fmla="*/ 1935955 w 1935955"/>
              <a:gd name="connsiteY7" fmla="*/ 445293 h 3229826"/>
              <a:gd name="connsiteX8" fmla="*/ 1814512 w 1935955"/>
              <a:gd name="connsiteY8" fmla="*/ 292893 h 3229826"/>
              <a:gd name="connsiteX9" fmla="*/ 1619250 w 1935955"/>
              <a:gd name="connsiteY9" fmla="*/ 157162 h 3229826"/>
              <a:gd name="connsiteX10" fmla="*/ 202407 w 1935955"/>
              <a:gd name="connsiteY10" fmla="*/ 0 h 3229826"/>
              <a:gd name="connsiteX11" fmla="*/ 114300 w 1935955"/>
              <a:gd name="connsiteY11" fmla="*/ 355282 h 3229826"/>
              <a:gd name="connsiteX12" fmla="*/ 0 w 1935955"/>
              <a:gd name="connsiteY12" fmla="*/ 2536984 h 3229826"/>
              <a:gd name="connsiteX13" fmla="*/ 285750 w 1935955"/>
              <a:gd name="connsiteY13" fmla="*/ 2540793 h 3229826"/>
              <a:gd name="connsiteX14" fmla="*/ 376238 w 1935955"/>
              <a:gd name="connsiteY14" fmla="*/ 3228975 h 3229826"/>
              <a:gd name="connsiteX15" fmla="*/ 762000 w 1935955"/>
              <a:gd name="connsiteY15" fmla="*/ 2569368 h 3229826"/>
              <a:gd name="connsiteX16" fmla="*/ 1160621 w 1935955"/>
              <a:gd name="connsiteY16" fmla="*/ 2525553 h 3229826"/>
              <a:gd name="connsiteX0" fmla="*/ 1169034 w 1935955"/>
              <a:gd name="connsiteY0" fmla="*/ 2525394 h 3229826"/>
              <a:gd name="connsiteX1" fmla="*/ 1176337 w 1935955"/>
              <a:gd name="connsiteY1" fmla="*/ 2183606 h 3229826"/>
              <a:gd name="connsiteX2" fmla="*/ 1409700 w 1935955"/>
              <a:gd name="connsiteY2" fmla="*/ 2166937 h 3229826"/>
              <a:gd name="connsiteX3" fmla="*/ 1464469 w 1935955"/>
              <a:gd name="connsiteY3" fmla="*/ 1476375 h 3229826"/>
              <a:gd name="connsiteX4" fmla="*/ 1666875 w 1935955"/>
              <a:gd name="connsiteY4" fmla="*/ 1173956 h 3229826"/>
              <a:gd name="connsiteX5" fmla="*/ 1693069 w 1935955"/>
              <a:gd name="connsiteY5" fmla="*/ 959644 h 3229826"/>
              <a:gd name="connsiteX6" fmla="*/ 1697831 w 1935955"/>
              <a:gd name="connsiteY6" fmla="*/ 664368 h 3229826"/>
              <a:gd name="connsiteX7" fmla="*/ 1935955 w 1935955"/>
              <a:gd name="connsiteY7" fmla="*/ 445293 h 3229826"/>
              <a:gd name="connsiteX8" fmla="*/ 1814512 w 1935955"/>
              <a:gd name="connsiteY8" fmla="*/ 292893 h 3229826"/>
              <a:gd name="connsiteX9" fmla="*/ 1619250 w 1935955"/>
              <a:gd name="connsiteY9" fmla="*/ 157162 h 3229826"/>
              <a:gd name="connsiteX10" fmla="*/ 202407 w 1935955"/>
              <a:gd name="connsiteY10" fmla="*/ 0 h 3229826"/>
              <a:gd name="connsiteX11" fmla="*/ 114300 w 1935955"/>
              <a:gd name="connsiteY11" fmla="*/ 355282 h 3229826"/>
              <a:gd name="connsiteX12" fmla="*/ 0 w 1935955"/>
              <a:gd name="connsiteY12" fmla="*/ 2536984 h 3229826"/>
              <a:gd name="connsiteX13" fmla="*/ 285750 w 1935955"/>
              <a:gd name="connsiteY13" fmla="*/ 2540793 h 3229826"/>
              <a:gd name="connsiteX14" fmla="*/ 376238 w 1935955"/>
              <a:gd name="connsiteY14" fmla="*/ 3228975 h 3229826"/>
              <a:gd name="connsiteX15" fmla="*/ 762000 w 1935955"/>
              <a:gd name="connsiteY15" fmla="*/ 2569368 h 3229826"/>
              <a:gd name="connsiteX16" fmla="*/ 1160621 w 1935955"/>
              <a:gd name="connsiteY16" fmla="*/ 2525553 h 3229826"/>
              <a:gd name="connsiteX0" fmla="*/ 1169034 w 1935955"/>
              <a:gd name="connsiteY0" fmla="*/ 2525394 h 3229802"/>
              <a:gd name="connsiteX1" fmla="*/ 1176337 w 1935955"/>
              <a:gd name="connsiteY1" fmla="*/ 2183606 h 3229802"/>
              <a:gd name="connsiteX2" fmla="*/ 1409700 w 1935955"/>
              <a:gd name="connsiteY2" fmla="*/ 2166937 h 3229802"/>
              <a:gd name="connsiteX3" fmla="*/ 1464469 w 1935955"/>
              <a:gd name="connsiteY3" fmla="*/ 1476375 h 3229802"/>
              <a:gd name="connsiteX4" fmla="*/ 1666875 w 1935955"/>
              <a:gd name="connsiteY4" fmla="*/ 1173956 h 3229802"/>
              <a:gd name="connsiteX5" fmla="*/ 1693069 w 1935955"/>
              <a:gd name="connsiteY5" fmla="*/ 959644 h 3229802"/>
              <a:gd name="connsiteX6" fmla="*/ 1697831 w 1935955"/>
              <a:gd name="connsiteY6" fmla="*/ 664368 h 3229802"/>
              <a:gd name="connsiteX7" fmla="*/ 1935955 w 1935955"/>
              <a:gd name="connsiteY7" fmla="*/ 445293 h 3229802"/>
              <a:gd name="connsiteX8" fmla="*/ 1814512 w 1935955"/>
              <a:gd name="connsiteY8" fmla="*/ 292893 h 3229802"/>
              <a:gd name="connsiteX9" fmla="*/ 1619250 w 1935955"/>
              <a:gd name="connsiteY9" fmla="*/ 157162 h 3229802"/>
              <a:gd name="connsiteX10" fmla="*/ 202407 w 1935955"/>
              <a:gd name="connsiteY10" fmla="*/ 0 h 3229802"/>
              <a:gd name="connsiteX11" fmla="*/ 114300 w 1935955"/>
              <a:gd name="connsiteY11" fmla="*/ 355282 h 3229802"/>
              <a:gd name="connsiteX12" fmla="*/ 0 w 1935955"/>
              <a:gd name="connsiteY12" fmla="*/ 2536984 h 3229802"/>
              <a:gd name="connsiteX13" fmla="*/ 285750 w 1935955"/>
              <a:gd name="connsiteY13" fmla="*/ 2540793 h 3229802"/>
              <a:gd name="connsiteX14" fmla="*/ 376238 w 1935955"/>
              <a:gd name="connsiteY14" fmla="*/ 3228975 h 3229802"/>
              <a:gd name="connsiteX15" fmla="*/ 754857 w 1935955"/>
              <a:gd name="connsiteY15" fmla="*/ 2552699 h 3229802"/>
              <a:gd name="connsiteX16" fmla="*/ 1160621 w 1935955"/>
              <a:gd name="connsiteY16" fmla="*/ 2525553 h 3229802"/>
              <a:gd name="connsiteX0" fmla="*/ 1169034 w 1935955"/>
              <a:gd name="connsiteY0" fmla="*/ 2525394 h 3229802"/>
              <a:gd name="connsiteX1" fmla="*/ 1176337 w 1935955"/>
              <a:gd name="connsiteY1" fmla="*/ 2183606 h 3229802"/>
              <a:gd name="connsiteX2" fmla="*/ 1409700 w 1935955"/>
              <a:gd name="connsiteY2" fmla="*/ 2166937 h 3229802"/>
              <a:gd name="connsiteX3" fmla="*/ 1464469 w 1935955"/>
              <a:gd name="connsiteY3" fmla="*/ 1476375 h 3229802"/>
              <a:gd name="connsiteX4" fmla="*/ 1666875 w 1935955"/>
              <a:gd name="connsiteY4" fmla="*/ 1173956 h 3229802"/>
              <a:gd name="connsiteX5" fmla="*/ 1693069 w 1935955"/>
              <a:gd name="connsiteY5" fmla="*/ 959644 h 3229802"/>
              <a:gd name="connsiteX6" fmla="*/ 1697831 w 1935955"/>
              <a:gd name="connsiteY6" fmla="*/ 664368 h 3229802"/>
              <a:gd name="connsiteX7" fmla="*/ 1935955 w 1935955"/>
              <a:gd name="connsiteY7" fmla="*/ 445293 h 3229802"/>
              <a:gd name="connsiteX8" fmla="*/ 1814512 w 1935955"/>
              <a:gd name="connsiteY8" fmla="*/ 292893 h 3229802"/>
              <a:gd name="connsiteX9" fmla="*/ 1619250 w 1935955"/>
              <a:gd name="connsiteY9" fmla="*/ 157162 h 3229802"/>
              <a:gd name="connsiteX10" fmla="*/ 202407 w 1935955"/>
              <a:gd name="connsiteY10" fmla="*/ 0 h 3229802"/>
              <a:gd name="connsiteX11" fmla="*/ 114300 w 1935955"/>
              <a:gd name="connsiteY11" fmla="*/ 355282 h 3229802"/>
              <a:gd name="connsiteX12" fmla="*/ 0 w 1935955"/>
              <a:gd name="connsiteY12" fmla="*/ 2536984 h 3229802"/>
              <a:gd name="connsiteX13" fmla="*/ 285750 w 1935955"/>
              <a:gd name="connsiteY13" fmla="*/ 2540793 h 3229802"/>
              <a:gd name="connsiteX14" fmla="*/ 376238 w 1935955"/>
              <a:gd name="connsiteY14" fmla="*/ 3228975 h 3229802"/>
              <a:gd name="connsiteX15" fmla="*/ 754857 w 1935955"/>
              <a:gd name="connsiteY15" fmla="*/ 2552699 h 3229802"/>
              <a:gd name="connsiteX16" fmla="*/ 1160621 w 1935955"/>
              <a:gd name="connsiteY16" fmla="*/ 2525553 h 3229802"/>
              <a:gd name="connsiteX0" fmla="*/ 1169034 w 1935955"/>
              <a:gd name="connsiteY0" fmla="*/ 2525394 h 3229802"/>
              <a:gd name="connsiteX1" fmla="*/ 1176337 w 1935955"/>
              <a:gd name="connsiteY1" fmla="*/ 2183606 h 3229802"/>
              <a:gd name="connsiteX2" fmla="*/ 1409700 w 1935955"/>
              <a:gd name="connsiteY2" fmla="*/ 2166937 h 3229802"/>
              <a:gd name="connsiteX3" fmla="*/ 1464469 w 1935955"/>
              <a:gd name="connsiteY3" fmla="*/ 1476375 h 3229802"/>
              <a:gd name="connsiteX4" fmla="*/ 1666875 w 1935955"/>
              <a:gd name="connsiteY4" fmla="*/ 1173956 h 3229802"/>
              <a:gd name="connsiteX5" fmla="*/ 1693069 w 1935955"/>
              <a:gd name="connsiteY5" fmla="*/ 959644 h 3229802"/>
              <a:gd name="connsiteX6" fmla="*/ 1697831 w 1935955"/>
              <a:gd name="connsiteY6" fmla="*/ 664368 h 3229802"/>
              <a:gd name="connsiteX7" fmla="*/ 1935955 w 1935955"/>
              <a:gd name="connsiteY7" fmla="*/ 445293 h 3229802"/>
              <a:gd name="connsiteX8" fmla="*/ 1814512 w 1935955"/>
              <a:gd name="connsiteY8" fmla="*/ 292893 h 3229802"/>
              <a:gd name="connsiteX9" fmla="*/ 1619250 w 1935955"/>
              <a:gd name="connsiteY9" fmla="*/ 157162 h 3229802"/>
              <a:gd name="connsiteX10" fmla="*/ 202407 w 1935955"/>
              <a:gd name="connsiteY10" fmla="*/ 0 h 3229802"/>
              <a:gd name="connsiteX11" fmla="*/ 114300 w 1935955"/>
              <a:gd name="connsiteY11" fmla="*/ 355282 h 3229802"/>
              <a:gd name="connsiteX12" fmla="*/ 0 w 1935955"/>
              <a:gd name="connsiteY12" fmla="*/ 2536984 h 3229802"/>
              <a:gd name="connsiteX13" fmla="*/ 285750 w 1935955"/>
              <a:gd name="connsiteY13" fmla="*/ 2540793 h 3229802"/>
              <a:gd name="connsiteX14" fmla="*/ 376238 w 1935955"/>
              <a:gd name="connsiteY14" fmla="*/ 3228975 h 3229802"/>
              <a:gd name="connsiteX15" fmla="*/ 754857 w 1935955"/>
              <a:gd name="connsiteY15" fmla="*/ 2552699 h 3229802"/>
              <a:gd name="connsiteX16" fmla="*/ 1160621 w 1935955"/>
              <a:gd name="connsiteY16" fmla="*/ 2539841 h 3229802"/>
              <a:gd name="connsiteX0" fmla="*/ 1169034 w 1935955"/>
              <a:gd name="connsiteY0" fmla="*/ 2525394 h 3229802"/>
              <a:gd name="connsiteX1" fmla="*/ 1176337 w 1935955"/>
              <a:gd name="connsiteY1" fmla="*/ 2183606 h 3229802"/>
              <a:gd name="connsiteX2" fmla="*/ 1409700 w 1935955"/>
              <a:gd name="connsiteY2" fmla="*/ 2166937 h 3229802"/>
              <a:gd name="connsiteX3" fmla="*/ 1464469 w 1935955"/>
              <a:gd name="connsiteY3" fmla="*/ 1476375 h 3229802"/>
              <a:gd name="connsiteX4" fmla="*/ 1666875 w 1935955"/>
              <a:gd name="connsiteY4" fmla="*/ 1173956 h 3229802"/>
              <a:gd name="connsiteX5" fmla="*/ 1693069 w 1935955"/>
              <a:gd name="connsiteY5" fmla="*/ 959644 h 3229802"/>
              <a:gd name="connsiteX6" fmla="*/ 1697831 w 1935955"/>
              <a:gd name="connsiteY6" fmla="*/ 664368 h 3229802"/>
              <a:gd name="connsiteX7" fmla="*/ 1935955 w 1935955"/>
              <a:gd name="connsiteY7" fmla="*/ 445293 h 3229802"/>
              <a:gd name="connsiteX8" fmla="*/ 1814512 w 1935955"/>
              <a:gd name="connsiteY8" fmla="*/ 292893 h 3229802"/>
              <a:gd name="connsiteX9" fmla="*/ 1619250 w 1935955"/>
              <a:gd name="connsiteY9" fmla="*/ 157162 h 3229802"/>
              <a:gd name="connsiteX10" fmla="*/ 202407 w 1935955"/>
              <a:gd name="connsiteY10" fmla="*/ 0 h 3229802"/>
              <a:gd name="connsiteX11" fmla="*/ 114300 w 1935955"/>
              <a:gd name="connsiteY11" fmla="*/ 355282 h 3229802"/>
              <a:gd name="connsiteX12" fmla="*/ 0 w 1935955"/>
              <a:gd name="connsiteY12" fmla="*/ 2536984 h 3229802"/>
              <a:gd name="connsiteX13" fmla="*/ 285750 w 1935955"/>
              <a:gd name="connsiteY13" fmla="*/ 2540793 h 3229802"/>
              <a:gd name="connsiteX14" fmla="*/ 376238 w 1935955"/>
              <a:gd name="connsiteY14" fmla="*/ 3228975 h 3229802"/>
              <a:gd name="connsiteX15" fmla="*/ 754857 w 1935955"/>
              <a:gd name="connsiteY15" fmla="*/ 2552699 h 3229802"/>
              <a:gd name="connsiteX16" fmla="*/ 1160621 w 1935955"/>
              <a:gd name="connsiteY16" fmla="*/ 2539841 h 3229802"/>
              <a:gd name="connsiteX0" fmla="*/ 1169034 w 1935955"/>
              <a:gd name="connsiteY0" fmla="*/ 2525394 h 3229802"/>
              <a:gd name="connsiteX1" fmla="*/ 1176337 w 1935955"/>
              <a:gd name="connsiteY1" fmla="*/ 2183606 h 3229802"/>
              <a:gd name="connsiteX2" fmla="*/ 1409700 w 1935955"/>
              <a:gd name="connsiteY2" fmla="*/ 2166937 h 3229802"/>
              <a:gd name="connsiteX3" fmla="*/ 1464469 w 1935955"/>
              <a:gd name="connsiteY3" fmla="*/ 1476375 h 3229802"/>
              <a:gd name="connsiteX4" fmla="*/ 1666875 w 1935955"/>
              <a:gd name="connsiteY4" fmla="*/ 1173956 h 3229802"/>
              <a:gd name="connsiteX5" fmla="*/ 1693069 w 1935955"/>
              <a:gd name="connsiteY5" fmla="*/ 959644 h 3229802"/>
              <a:gd name="connsiteX6" fmla="*/ 1697831 w 1935955"/>
              <a:gd name="connsiteY6" fmla="*/ 664368 h 3229802"/>
              <a:gd name="connsiteX7" fmla="*/ 1935955 w 1935955"/>
              <a:gd name="connsiteY7" fmla="*/ 445293 h 3229802"/>
              <a:gd name="connsiteX8" fmla="*/ 1814512 w 1935955"/>
              <a:gd name="connsiteY8" fmla="*/ 292893 h 3229802"/>
              <a:gd name="connsiteX9" fmla="*/ 1619250 w 1935955"/>
              <a:gd name="connsiteY9" fmla="*/ 157162 h 3229802"/>
              <a:gd name="connsiteX10" fmla="*/ 202407 w 1935955"/>
              <a:gd name="connsiteY10" fmla="*/ 0 h 3229802"/>
              <a:gd name="connsiteX11" fmla="*/ 114300 w 1935955"/>
              <a:gd name="connsiteY11" fmla="*/ 355282 h 3229802"/>
              <a:gd name="connsiteX12" fmla="*/ 0 w 1935955"/>
              <a:gd name="connsiteY12" fmla="*/ 2536984 h 3229802"/>
              <a:gd name="connsiteX13" fmla="*/ 285750 w 1935955"/>
              <a:gd name="connsiteY13" fmla="*/ 2540793 h 3229802"/>
              <a:gd name="connsiteX14" fmla="*/ 376238 w 1935955"/>
              <a:gd name="connsiteY14" fmla="*/ 3228975 h 3229802"/>
              <a:gd name="connsiteX15" fmla="*/ 754857 w 1935955"/>
              <a:gd name="connsiteY15" fmla="*/ 2552699 h 3229802"/>
              <a:gd name="connsiteX16" fmla="*/ 1184433 w 1935955"/>
              <a:gd name="connsiteY16" fmla="*/ 2546985 h 3229802"/>
              <a:gd name="connsiteX0" fmla="*/ 1169034 w 1935955"/>
              <a:gd name="connsiteY0" fmla="*/ 2525394 h 3229802"/>
              <a:gd name="connsiteX1" fmla="*/ 1176337 w 1935955"/>
              <a:gd name="connsiteY1" fmla="*/ 2183606 h 3229802"/>
              <a:gd name="connsiteX2" fmla="*/ 1409700 w 1935955"/>
              <a:gd name="connsiteY2" fmla="*/ 2166937 h 3229802"/>
              <a:gd name="connsiteX3" fmla="*/ 1464469 w 1935955"/>
              <a:gd name="connsiteY3" fmla="*/ 1476375 h 3229802"/>
              <a:gd name="connsiteX4" fmla="*/ 1666875 w 1935955"/>
              <a:gd name="connsiteY4" fmla="*/ 1173956 h 3229802"/>
              <a:gd name="connsiteX5" fmla="*/ 1693069 w 1935955"/>
              <a:gd name="connsiteY5" fmla="*/ 959644 h 3229802"/>
              <a:gd name="connsiteX6" fmla="*/ 1697831 w 1935955"/>
              <a:gd name="connsiteY6" fmla="*/ 664368 h 3229802"/>
              <a:gd name="connsiteX7" fmla="*/ 1935955 w 1935955"/>
              <a:gd name="connsiteY7" fmla="*/ 445293 h 3229802"/>
              <a:gd name="connsiteX8" fmla="*/ 1814512 w 1935955"/>
              <a:gd name="connsiteY8" fmla="*/ 292893 h 3229802"/>
              <a:gd name="connsiteX9" fmla="*/ 1619250 w 1935955"/>
              <a:gd name="connsiteY9" fmla="*/ 157162 h 3229802"/>
              <a:gd name="connsiteX10" fmla="*/ 202407 w 1935955"/>
              <a:gd name="connsiteY10" fmla="*/ 0 h 3229802"/>
              <a:gd name="connsiteX11" fmla="*/ 114300 w 1935955"/>
              <a:gd name="connsiteY11" fmla="*/ 355282 h 3229802"/>
              <a:gd name="connsiteX12" fmla="*/ 0 w 1935955"/>
              <a:gd name="connsiteY12" fmla="*/ 2536984 h 3229802"/>
              <a:gd name="connsiteX13" fmla="*/ 285750 w 1935955"/>
              <a:gd name="connsiteY13" fmla="*/ 2540793 h 3229802"/>
              <a:gd name="connsiteX14" fmla="*/ 376238 w 1935955"/>
              <a:gd name="connsiteY14" fmla="*/ 3228975 h 3229802"/>
              <a:gd name="connsiteX15" fmla="*/ 754857 w 1935955"/>
              <a:gd name="connsiteY15" fmla="*/ 2552699 h 3229802"/>
              <a:gd name="connsiteX16" fmla="*/ 1184433 w 1935955"/>
              <a:gd name="connsiteY16" fmla="*/ 2546985 h 3229802"/>
              <a:gd name="connsiteX0" fmla="*/ 1159509 w 1935955"/>
              <a:gd name="connsiteY0" fmla="*/ 2539682 h 3229802"/>
              <a:gd name="connsiteX1" fmla="*/ 1176337 w 1935955"/>
              <a:gd name="connsiteY1" fmla="*/ 2183606 h 3229802"/>
              <a:gd name="connsiteX2" fmla="*/ 1409700 w 1935955"/>
              <a:gd name="connsiteY2" fmla="*/ 2166937 h 3229802"/>
              <a:gd name="connsiteX3" fmla="*/ 1464469 w 1935955"/>
              <a:gd name="connsiteY3" fmla="*/ 1476375 h 3229802"/>
              <a:gd name="connsiteX4" fmla="*/ 1666875 w 1935955"/>
              <a:gd name="connsiteY4" fmla="*/ 1173956 h 3229802"/>
              <a:gd name="connsiteX5" fmla="*/ 1693069 w 1935955"/>
              <a:gd name="connsiteY5" fmla="*/ 959644 h 3229802"/>
              <a:gd name="connsiteX6" fmla="*/ 1697831 w 1935955"/>
              <a:gd name="connsiteY6" fmla="*/ 664368 h 3229802"/>
              <a:gd name="connsiteX7" fmla="*/ 1935955 w 1935955"/>
              <a:gd name="connsiteY7" fmla="*/ 445293 h 3229802"/>
              <a:gd name="connsiteX8" fmla="*/ 1814512 w 1935955"/>
              <a:gd name="connsiteY8" fmla="*/ 292893 h 3229802"/>
              <a:gd name="connsiteX9" fmla="*/ 1619250 w 1935955"/>
              <a:gd name="connsiteY9" fmla="*/ 157162 h 3229802"/>
              <a:gd name="connsiteX10" fmla="*/ 202407 w 1935955"/>
              <a:gd name="connsiteY10" fmla="*/ 0 h 3229802"/>
              <a:gd name="connsiteX11" fmla="*/ 114300 w 1935955"/>
              <a:gd name="connsiteY11" fmla="*/ 355282 h 3229802"/>
              <a:gd name="connsiteX12" fmla="*/ 0 w 1935955"/>
              <a:gd name="connsiteY12" fmla="*/ 2536984 h 3229802"/>
              <a:gd name="connsiteX13" fmla="*/ 285750 w 1935955"/>
              <a:gd name="connsiteY13" fmla="*/ 2540793 h 3229802"/>
              <a:gd name="connsiteX14" fmla="*/ 376238 w 1935955"/>
              <a:gd name="connsiteY14" fmla="*/ 3228975 h 3229802"/>
              <a:gd name="connsiteX15" fmla="*/ 754857 w 1935955"/>
              <a:gd name="connsiteY15" fmla="*/ 2552699 h 3229802"/>
              <a:gd name="connsiteX16" fmla="*/ 1184433 w 1935955"/>
              <a:gd name="connsiteY16" fmla="*/ 2546985 h 3229802"/>
              <a:gd name="connsiteX0" fmla="*/ 1159509 w 1935955"/>
              <a:gd name="connsiteY0" fmla="*/ 2539682 h 3229802"/>
              <a:gd name="connsiteX1" fmla="*/ 1176337 w 1935955"/>
              <a:gd name="connsiteY1" fmla="*/ 2183606 h 3229802"/>
              <a:gd name="connsiteX2" fmla="*/ 1409700 w 1935955"/>
              <a:gd name="connsiteY2" fmla="*/ 2166937 h 3229802"/>
              <a:gd name="connsiteX3" fmla="*/ 1464469 w 1935955"/>
              <a:gd name="connsiteY3" fmla="*/ 1476375 h 3229802"/>
              <a:gd name="connsiteX4" fmla="*/ 1666875 w 1935955"/>
              <a:gd name="connsiteY4" fmla="*/ 1173956 h 3229802"/>
              <a:gd name="connsiteX5" fmla="*/ 1693069 w 1935955"/>
              <a:gd name="connsiteY5" fmla="*/ 959644 h 3229802"/>
              <a:gd name="connsiteX6" fmla="*/ 1697831 w 1935955"/>
              <a:gd name="connsiteY6" fmla="*/ 664368 h 3229802"/>
              <a:gd name="connsiteX7" fmla="*/ 1935955 w 1935955"/>
              <a:gd name="connsiteY7" fmla="*/ 445293 h 3229802"/>
              <a:gd name="connsiteX8" fmla="*/ 1814512 w 1935955"/>
              <a:gd name="connsiteY8" fmla="*/ 292893 h 3229802"/>
              <a:gd name="connsiteX9" fmla="*/ 1619250 w 1935955"/>
              <a:gd name="connsiteY9" fmla="*/ 157162 h 3229802"/>
              <a:gd name="connsiteX10" fmla="*/ 202407 w 1935955"/>
              <a:gd name="connsiteY10" fmla="*/ 0 h 3229802"/>
              <a:gd name="connsiteX11" fmla="*/ 114300 w 1935955"/>
              <a:gd name="connsiteY11" fmla="*/ 355282 h 3229802"/>
              <a:gd name="connsiteX12" fmla="*/ 0 w 1935955"/>
              <a:gd name="connsiteY12" fmla="*/ 2536984 h 3229802"/>
              <a:gd name="connsiteX13" fmla="*/ 285750 w 1935955"/>
              <a:gd name="connsiteY13" fmla="*/ 2540793 h 3229802"/>
              <a:gd name="connsiteX14" fmla="*/ 376238 w 1935955"/>
              <a:gd name="connsiteY14" fmla="*/ 3228975 h 3229802"/>
              <a:gd name="connsiteX15" fmla="*/ 754857 w 1935955"/>
              <a:gd name="connsiteY15" fmla="*/ 2552699 h 3229802"/>
              <a:gd name="connsiteX16" fmla="*/ 1184433 w 1935955"/>
              <a:gd name="connsiteY16" fmla="*/ 2546985 h 3229802"/>
              <a:gd name="connsiteX0" fmla="*/ 1166652 w 1935955"/>
              <a:gd name="connsiteY0" fmla="*/ 2542063 h 3229802"/>
              <a:gd name="connsiteX1" fmla="*/ 1176337 w 1935955"/>
              <a:gd name="connsiteY1" fmla="*/ 2183606 h 3229802"/>
              <a:gd name="connsiteX2" fmla="*/ 1409700 w 1935955"/>
              <a:gd name="connsiteY2" fmla="*/ 2166937 h 3229802"/>
              <a:gd name="connsiteX3" fmla="*/ 1464469 w 1935955"/>
              <a:gd name="connsiteY3" fmla="*/ 1476375 h 3229802"/>
              <a:gd name="connsiteX4" fmla="*/ 1666875 w 1935955"/>
              <a:gd name="connsiteY4" fmla="*/ 1173956 h 3229802"/>
              <a:gd name="connsiteX5" fmla="*/ 1693069 w 1935955"/>
              <a:gd name="connsiteY5" fmla="*/ 959644 h 3229802"/>
              <a:gd name="connsiteX6" fmla="*/ 1697831 w 1935955"/>
              <a:gd name="connsiteY6" fmla="*/ 664368 h 3229802"/>
              <a:gd name="connsiteX7" fmla="*/ 1935955 w 1935955"/>
              <a:gd name="connsiteY7" fmla="*/ 445293 h 3229802"/>
              <a:gd name="connsiteX8" fmla="*/ 1814512 w 1935955"/>
              <a:gd name="connsiteY8" fmla="*/ 292893 h 3229802"/>
              <a:gd name="connsiteX9" fmla="*/ 1619250 w 1935955"/>
              <a:gd name="connsiteY9" fmla="*/ 157162 h 3229802"/>
              <a:gd name="connsiteX10" fmla="*/ 202407 w 1935955"/>
              <a:gd name="connsiteY10" fmla="*/ 0 h 3229802"/>
              <a:gd name="connsiteX11" fmla="*/ 114300 w 1935955"/>
              <a:gd name="connsiteY11" fmla="*/ 355282 h 3229802"/>
              <a:gd name="connsiteX12" fmla="*/ 0 w 1935955"/>
              <a:gd name="connsiteY12" fmla="*/ 2536984 h 3229802"/>
              <a:gd name="connsiteX13" fmla="*/ 285750 w 1935955"/>
              <a:gd name="connsiteY13" fmla="*/ 2540793 h 3229802"/>
              <a:gd name="connsiteX14" fmla="*/ 376238 w 1935955"/>
              <a:gd name="connsiteY14" fmla="*/ 3228975 h 3229802"/>
              <a:gd name="connsiteX15" fmla="*/ 754857 w 1935955"/>
              <a:gd name="connsiteY15" fmla="*/ 2552699 h 3229802"/>
              <a:gd name="connsiteX16" fmla="*/ 1184433 w 1935955"/>
              <a:gd name="connsiteY16" fmla="*/ 2546985 h 3229802"/>
              <a:gd name="connsiteX0" fmla="*/ 1166652 w 1935955"/>
              <a:gd name="connsiteY0" fmla="*/ 2542063 h 3229802"/>
              <a:gd name="connsiteX1" fmla="*/ 1176337 w 1935955"/>
              <a:gd name="connsiteY1" fmla="*/ 2183606 h 3229802"/>
              <a:gd name="connsiteX2" fmla="*/ 1409700 w 1935955"/>
              <a:gd name="connsiteY2" fmla="*/ 2166937 h 3229802"/>
              <a:gd name="connsiteX3" fmla="*/ 1464469 w 1935955"/>
              <a:gd name="connsiteY3" fmla="*/ 1476375 h 3229802"/>
              <a:gd name="connsiteX4" fmla="*/ 1666875 w 1935955"/>
              <a:gd name="connsiteY4" fmla="*/ 1173956 h 3229802"/>
              <a:gd name="connsiteX5" fmla="*/ 1693069 w 1935955"/>
              <a:gd name="connsiteY5" fmla="*/ 959644 h 3229802"/>
              <a:gd name="connsiteX6" fmla="*/ 1697831 w 1935955"/>
              <a:gd name="connsiteY6" fmla="*/ 664368 h 3229802"/>
              <a:gd name="connsiteX7" fmla="*/ 1935955 w 1935955"/>
              <a:gd name="connsiteY7" fmla="*/ 445293 h 3229802"/>
              <a:gd name="connsiteX8" fmla="*/ 1814512 w 1935955"/>
              <a:gd name="connsiteY8" fmla="*/ 292893 h 3229802"/>
              <a:gd name="connsiteX9" fmla="*/ 1619250 w 1935955"/>
              <a:gd name="connsiteY9" fmla="*/ 157162 h 3229802"/>
              <a:gd name="connsiteX10" fmla="*/ 202407 w 1935955"/>
              <a:gd name="connsiteY10" fmla="*/ 0 h 3229802"/>
              <a:gd name="connsiteX11" fmla="*/ 114300 w 1935955"/>
              <a:gd name="connsiteY11" fmla="*/ 355282 h 3229802"/>
              <a:gd name="connsiteX12" fmla="*/ 0 w 1935955"/>
              <a:gd name="connsiteY12" fmla="*/ 2536984 h 3229802"/>
              <a:gd name="connsiteX13" fmla="*/ 285750 w 1935955"/>
              <a:gd name="connsiteY13" fmla="*/ 2540793 h 3229802"/>
              <a:gd name="connsiteX14" fmla="*/ 376238 w 1935955"/>
              <a:gd name="connsiteY14" fmla="*/ 3228975 h 3229802"/>
              <a:gd name="connsiteX15" fmla="*/ 754857 w 1935955"/>
              <a:gd name="connsiteY15" fmla="*/ 2552699 h 3229802"/>
              <a:gd name="connsiteX16" fmla="*/ 1184433 w 1935955"/>
              <a:gd name="connsiteY16" fmla="*/ 2546985 h 3229802"/>
              <a:gd name="connsiteX0" fmla="*/ 1166652 w 1935955"/>
              <a:gd name="connsiteY0" fmla="*/ 2542063 h 3229756"/>
              <a:gd name="connsiteX1" fmla="*/ 1176337 w 1935955"/>
              <a:gd name="connsiteY1" fmla="*/ 2183606 h 3229756"/>
              <a:gd name="connsiteX2" fmla="*/ 1409700 w 1935955"/>
              <a:gd name="connsiteY2" fmla="*/ 2166937 h 3229756"/>
              <a:gd name="connsiteX3" fmla="*/ 1464469 w 1935955"/>
              <a:gd name="connsiteY3" fmla="*/ 1476375 h 3229756"/>
              <a:gd name="connsiteX4" fmla="*/ 1666875 w 1935955"/>
              <a:gd name="connsiteY4" fmla="*/ 1173956 h 3229756"/>
              <a:gd name="connsiteX5" fmla="*/ 1693069 w 1935955"/>
              <a:gd name="connsiteY5" fmla="*/ 959644 h 3229756"/>
              <a:gd name="connsiteX6" fmla="*/ 1697831 w 1935955"/>
              <a:gd name="connsiteY6" fmla="*/ 664368 h 3229756"/>
              <a:gd name="connsiteX7" fmla="*/ 1935955 w 1935955"/>
              <a:gd name="connsiteY7" fmla="*/ 445293 h 3229756"/>
              <a:gd name="connsiteX8" fmla="*/ 1814512 w 1935955"/>
              <a:gd name="connsiteY8" fmla="*/ 292893 h 3229756"/>
              <a:gd name="connsiteX9" fmla="*/ 1619250 w 1935955"/>
              <a:gd name="connsiteY9" fmla="*/ 157162 h 3229756"/>
              <a:gd name="connsiteX10" fmla="*/ 202407 w 1935955"/>
              <a:gd name="connsiteY10" fmla="*/ 0 h 3229756"/>
              <a:gd name="connsiteX11" fmla="*/ 114300 w 1935955"/>
              <a:gd name="connsiteY11" fmla="*/ 355282 h 3229756"/>
              <a:gd name="connsiteX12" fmla="*/ 0 w 1935955"/>
              <a:gd name="connsiteY12" fmla="*/ 2536984 h 3229756"/>
              <a:gd name="connsiteX13" fmla="*/ 285750 w 1935955"/>
              <a:gd name="connsiteY13" fmla="*/ 2540793 h 3229756"/>
              <a:gd name="connsiteX14" fmla="*/ 376238 w 1935955"/>
              <a:gd name="connsiteY14" fmla="*/ 3228975 h 3229756"/>
              <a:gd name="connsiteX15" fmla="*/ 754857 w 1935955"/>
              <a:gd name="connsiteY15" fmla="*/ 2552699 h 3229756"/>
              <a:gd name="connsiteX16" fmla="*/ 1184433 w 1935955"/>
              <a:gd name="connsiteY16" fmla="*/ 2546985 h 3229756"/>
              <a:gd name="connsiteX0" fmla="*/ 1166652 w 1935955"/>
              <a:gd name="connsiteY0" fmla="*/ 2542063 h 3239020"/>
              <a:gd name="connsiteX1" fmla="*/ 1176337 w 1935955"/>
              <a:gd name="connsiteY1" fmla="*/ 2183606 h 3239020"/>
              <a:gd name="connsiteX2" fmla="*/ 1409700 w 1935955"/>
              <a:gd name="connsiteY2" fmla="*/ 2166937 h 3239020"/>
              <a:gd name="connsiteX3" fmla="*/ 1464469 w 1935955"/>
              <a:gd name="connsiteY3" fmla="*/ 1476375 h 3239020"/>
              <a:gd name="connsiteX4" fmla="*/ 1666875 w 1935955"/>
              <a:gd name="connsiteY4" fmla="*/ 1173956 h 3239020"/>
              <a:gd name="connsiteX5" fmla="*/ 1693069 w 1935955"/>
              <a:gd name="connsiteY5" fmla="*/ 959644 h 3239020"/>
              <a:gd name="connsiteX6" fmla="*/ 1697831 w 1935955"/>
              <a:gd name="connsiteY6" fmla="*/ 664368 h 3239020"/>
              <a:gd name="connsiteX7" fmla="*/ 1935955 w 1935955"/>
              <a:gd name="connsiteY7" fmla="*/ 445293 h 3239020"/>
              <a:gd name="connsiteX8" fmla="*/ 1814512 w 1935955"/>
              <a:gd name="connsiteY8" fmla="*/ 292893 h 3239020"/>
              <a:gd name="connsiteX9" fmla="*/ 1619250 w 1935955"/>
              <a:gd name="connsiteY9" fmla="*/ 157162 h 3239020"/>
              <a:gd name="connsiteX10" fmla="*/ 202407 w 1935955"/>
              <a:gd name="connsiteY10" fmla="*/ 0 h 3239020"/>
              <a:gd name="connsiteX11" fmla="*/ 114300 w 1935955"/>
              <a:gd name="connsiteY11" fmla="*/ 355282 h 3239020"/>
              <a:gd name="connsiteX12" fmla="*/ 0 w 1935955"/>
              <a:gd name="connsiteY12" fmla="*/ 2536984 h 3239020"/>
              <a:gd name="connsiteX13" fmla="*/ 285750 w 1935955"/>
              <a:gd name="connsiteY13" fmla="*/ 2540793 h 3239020"/>
              <a:gd name="connsiteX14" fmla="*/ 376238 w 1935955"/>
              <a:gd name="connsiteY14" fmla="*/ 3228975 h 3239020"/>
              <a:gd name="connsiteX15" fmla="*/ 707231 w 1935955"/>
              <a:gd name="connsiteY15" fmla="*/ 3081336 h 3239020"/>
              <a:gd name="connsiteX16" fmla="*/ 754857 w 1935955"/>
              <a:gd name="connsiteY16" fmla="*/ 2552699 h 3239020"/>
              <a:gd name="connsiteX17" fmla="*/ 1184433 w 1935955"/>
              <a:gd name="connsiteY17" fmla="*/ 2546985 h 3239020"/>
              <a:gd name="connsiteX0" fmla="*/ 1166652 w 1935955"/>
              <a:gd name="connsiteY0" fmla="*/ 2542063 h 3239020"/>
              <a:gd name="connsiteX1" fmla="*/ 1176337 w 1935955"/>
              <a:gd name="connsiteY1" fmla="*/ 2183606 h 3239020"/>
              <a:gd name="connsiteX2" fmla="*/ 1409700 w 1935955"/>
              <a:gd name="connsiteY2" fmla="*/ 2166937 h 3239020"/>
              <a:gd name="connsiteX3" fmla="*/ 1464469 w 1935955"/>
              <a:gd name="connsiteY3" fmla="*/ 1476375 h 3239020"/>
              <a:gd name="connsiteX4" fmla="*/ 1666875 w 1935955"/>
              <a:gd name="connsiteY4" fmla="*/ 1173956 h 3239020"/>
              <a:gd name="connsiteX5" fmla="*/ 1693069 w 1935955"/>
              <a:gd name="connsiteY5" fmla="*/ 959644 h 3239020"/>
              <a:gd name="connsiteX6" fmla="*/ 1697831 w 1935955"/>
              <a:gd name="connsiteY6" fmla="*/ 664368 h 3239020"/>
              <a:gd name="connsiteX7" fmla="*/ 1935955 w 1935955"/>
              <a:gd name="connsiteY7" fmla="*/ 445293 h 3239020"/>
              <a:gd name="connsiteX8" fmla="*/ 1814512 w 1935955"/>
              <a:gd name="connsiteY8" fmla="*/ 292893 h 3239020"/>
              <a:gd name="connsiteX9" fmla="*/ 1619250 w 1935955"/>
              <a:gd name="connsiteY9" fmla="*/ 157162 h 3239020"/>
              <a:gd name="connsiteX10" fmla="*/ 202407 w 1935955"/>
              <a:gd name="connsiteY10" fmla="*/ 0 h 3239020"/>
              <a:gd name="connsiteX11" fmla="*/ 114300 w 1935955"/>
              <a:gd name="connsiteY11" fmla="*/ 355282 h 3239020"/>
              <a:gd name="connsiteX12" fmla="*/ 0 w 1935955"/>
              <a:gd name="connsiteY12" fmla="*/ 2536984 h 3239020"/>
              <a:gd name="connsiteX13" fmla="*/ 285750 w 1935955"/>
              <a:gd name="connsiteY13" fmla="*/ 2540793 h 3239020"/>
              <a:gd name="connsiteX14" fmla="*/ 376238 w 1935955"/>
              <a:gd name="connsiteY14" fmla="*/ 3228975 h 3239020"/>
              <a:gd name="connsiteX15" fmla="*/ 707231 w 1935955"/>
              <a:gd name="connsiteY15" fmla="*/ 3081336 h 3239020"/>
              <a:gd name="connsiteX16" fmla="*/ 754857 w 1935955"/>
              <a:gd name="connsiteY16" fmla="*/ 2552699 h 3239020"/>
              <a:gd name="connsiteX17" fmla="*/ 1184433 w 1935955"/>
              <a:gd name="connsiteY17" fmla="*/ 2546985 h 3239020"/>
              <a:gd name="connsiteX0" fmla="*/ 1166652 w 1935955"/>
              <a:gd name="connsiteY0" fmla="*/ 2542063 h 3239020"/>
              <a:gd name="connsiteX1" fmla="*/ 1176337 w 1935955"/>
              <a:gd name="connsiteY1" fmla="*/ 2183606 h 3239020"/>
              <a:gd name="connsiteX2" fmla="*/ 1409700 w 1935955"/>
              <a:gd name="connsiteY2" fmla="*/ 2166937 h 3239020"/>
              <a:gd name="connsiteX3" fmla="*/ 1464469 w 1935955"/>
              <a:gd name="connsiteY3" fmla="*/ 1476375 h 3239020"/>
              <a:gd name="connsiteX4" fmla="*/ 1666875 w 1935955"/>
              <a:gd name="connsiteY4" fmla="*/ 1173956 h 3239020"/>
              <a:gd name="connsiteX5" fmla="*/ 1693069 w 1935955"/>
              <a:gd name="connsiteY5" fmla="*/ 959644 h 3239020"/>
              <a:gd name="connsiteX6" fmla="*/ 1697831 w 1935955"/>
              <a:gd name="connsiteY6" fmla="*/ 664368 h 3239020"/>
              <a:gd name="connsiteX7" fmla="*/ 1935955 w 1935955"/>
              <a:gd name="connsiteY7" fmla="*/ 445293 h 3239020"/>
              <a:gd name="connsiteX8" fmla="*/ 1814512 w 1935955"/>
              <a:gd name="connsiteY8" fmla="*/ 292893 h 3239020"/>
              <a:gd name="connsiteX9" fmla="*/ 1619250 w 1935955"/>
              <a:gd name="connsiteY9" fmla="*/ 157162 h 3239020"/>
              <a:gd name="connsiteX10" fmla="*/ 202407 w 1935955"/>
              <a:gd name="connsiteY10" fmla="*/ 0 h 3239020"/>
              <a:gd name="connsiteX11" fmla="*/ 114300 w 1935955"/>
              <a:gd name="connsiteY11" fmla="*/ 355282 h 3239020"/>
              <a:gd name="connsiteX12" fmla="*/ 0 w 1935955"/>
              <a:gd name="connsiteY12" fmla="*/ 2536984 h 3239020"/>
              <a:gd name="connsiteX13" fmla="*/ 285750 w 1935955"/>
              <a:gd name="connsiteY13" fmla="*/ 2540793 h 3239020"/>
              <a:gd name="connsiteX14" fmla="*/ 376238 w 1935955"/>
              <a:gd name="connsiteY14" fmla="*/ 3228975 h 3239020"/>
              <a:gd name="connsiteX15" fmla="*/ 707231 w 1935955"/>
              <a:gd name="connsiteY15" fmla="*/ 3081336 h 3239020"/>
              <a:gd name="connsiteX16" fmla="*/ 754857 w 1935955"/>
              <a:gd name="connsiteY16" fmla="*/ 2552699 h 3239020"/>
              <a:gd name="connsiteX17" fmla="*/ 1184433 w 1935955"/>
              <a:gd name="connsiteY17" fmla="*/ 2546985 h 3239020"/>
              <a:gd name="connsiteX0" fmla="*/ 1166652 w 1935955"/>
              <a:gd name="connsiteY0" fmla="*/ 2542063 h 3233945"/>
              <a:gd name="connsiteX1" fmla="*/ 1176337 w 1935955"/>
              <a:gd name="connsiteY1" fmla="*/ 2183606 h 3233945"/>
              <a:gd name="connsiteX2" fmla="*/ 1409700 w 1935955"/>
              <a:gd name="connsiteY2" fmla="*/ 2166937 h 3233945"/>
              <a:gd name="connsiteX3" fmla="*/ 1464469 w 1935955"/>
              <a:gd name="connsiteY3" fmla="*/ 1476375 h 3233945"/>
              <a:gd name="connsiteX4" fmla="*/ 1666875 w 1935955"/>
              <a:gd name="connsiteY4" fmla="*/ 1173956 h 3233945"/>
              <a:gd name="connsiteX5" fmla="*/ 1693069 w 1935955"/>
              <a:gd name="connsiteY5" fmla="*/ 959644 h 3233945"/>
              <a:gd name="connsiteX6" fmla="*/ 1697831 w 1935955"/>
              <a:gd name="connsiteY6" fmla="*/ 664368 h 3233945"/>
              <a:gd name="connsiteX7" fmla="*/ 1935955 w 1935955"/>
              <a:gd name="connsiteY7" fmla="*/ 445293 h 3233945"/>
              <a:gd name="connsiteX8" fmla="*/ 1814512 w 1935955"/>
              <a:gd name="connsiteY8" fmla="*/ 292893 h 3233945"/>
              <a:gd name="connsiteX9" fmla="*/ 1619250 w 1935955"/>
              <a:gd name="connsiteY9" fmla="*/ 157162 h 3233945"/>
              <a:gd name="connsiteX10" fmla="*/ 202407 w 1935955"/>
              <a:gd name="connsiteY10" fmla="*/ 0 h 3233945"/>
              <a:gd name="connsiteX11" fmla="*/ 114300 w 1935955"/>
              <a:gd name="connsiteY11" fmla="*/ 355282 h 3233945"/>
              <a:gd name="connsiteX12" fmla="*/ 0 w 1935955"/>
              <a:gd name="connsiteY12" fmla="*/ 2536984 h 3233945"/>
              <a:gd name="connsiteX13" fmla="*/ 285750 w 1935955"/>
              <a:gd name="connsiteY13" fmla="*/ 2540793 h 3233945"/>
              <a:gd name="connsiteX14" fmla="*/ 376238 w 1935955"/>
              <a:gd name="connsiteY14" fmla="*/ 3228975 h 3233945"/>
              <a:gd name="connsiteX15" fmla="*/ 707231 w 1935955"/>
              <a:gd name="connsiteY15" fmla="*/ 3081336 h 3233945"/>
              <a:gd name="connsiteX16" fmla="*/ 754857 w 1935955"/>
              <a:gd name="connsiteY16" fmla="*/ 2552699 h 3233945"/>
              <a:gd name="connsiteX17" fmla="*/ 1184433 w 1935955"/>
              <a:gd name="connsiteY17" fmla="*/ 2546985 h 3233945"/>
              <a:gd name="connsiteX0" fmla="*/ 1166652 w 1935955"/>
              <a:gd name="connsiteY0" fmla="*/ 2542063 h 3233634"/>
              <a:gd name="connsiteX1" fmla="*/ 1176337 w 1935955"/>
              <a:gd name="connsiteY1" fmla="*/ 2183606 h 3233634"/>
              <a:gd name="connsiteX2" fmla="*/ 1409700 w 1935955"/>
              <a:gd name="connsiteY2" fmla="*/ 2166937 h 3233634"/>
              <a:gd name="connsiteX3" fmla="*/ 1464469 w 1935955"/>
              <a:gd name="connsiteY3" fmla="*/ 1476375 h 3233634"/>
              <a:gd name="connsiteX4" fmla="*/ 1666875 w 1935955"/>
              <a:gd name="connsiteY4" fmla="*/ 1173956 h 3233634"/>
              <a:gd name="connsiteX5" fmla="*/ 1693069 w 1935955"/>
              <a:gd name="connsiteY5" fmla="*/ 959644 h 3233634"/>
              <a:gd name="connsiteX6" fmla="*/ 1697831 w 1935955"/>
              <a:gd name="connsiteY6" fmla="*/ 664368 h 3233634"/>
              <a:gd name="connsiteX7" fmla="*/ 1935955 w 1935955"/>
              <a:gd name="connsiteY7" fmla="*/ 445293 h 3233634"/>
              <a:gd name="connsiteX8" fmla="*/ 1814512 w 1935955"/>
              <a:gd name="connsiteY8" fmla="*/ 292893 h 3233634"/>
              <a:gd name="connsiteX9" fmla="*/ 1619250 w 1935955"/>
              <a:gd name="connsiteY9" fmla="*/ 157162 h 3233634"/>
              <a:gd name="connsiteX10" fmla="*/ 202407 w 1935955"/>
              <a:gd name="connsiteY10" fmla="*/ 0 h 3233634"/>
              <a:gd name="connsiteX11" fmla="*/ 114300 w 1935955"/>
              <a:gd name="connsiteY11" fmla="*/ 355282 h 3233634"/>
              <a:gd name="connsiteX12" fmla="*/ 0 w 1935955"/>
              <a:gd name="connsiteY12" fmla="*/ 2536984 h 3233634"/>
              <a:gd name="connsiteX13" fmla="*/ 285750 w 1935955"/>
              <a:gd name="connsiteY13" fmla="*/ 2540793 h 3233634"/>
              <a:gd name="connsiteX14" fmla="*/ 376238 w 1935955"/>
              <a:gd name="connsiteY14" fmla="*/ 3228975 h 3233634"/>
              <a:gd name="connsiteX15" fmla="*/ 704850 w 1935955"/>
              <a:gd name="connsiteY15" fmla="*/ 3067049 h 3233634"/>
              <a:gd name="connsiteX16" fmla="*/ 754857 w 1935955"/>
              <a:gd name="connsiteY16" fmla="*/ 2552699 h 3233634"/>
              <a:gd name="connsiteX17" fmla="*/ 1184433 w 1935955"/>
              <a:gd name="connsiteY17" fmla="*/ 2546985 h 3233634"/>
              <a:gd name="connsiteX0" fmla="*/ 1166652 w 1935955"/>
              <a:gd name="connsiteY0" fmla="*/ 2542063 h 3251436"/>
              <a:gd name="connsiteX1" fmla="*/ 1176337 w 1935955"/>
              <a:gd name="connsiteY1" fmla="*/ 2183606 h 3251436"/>
              <a:gd name="connsiteX2" fmla="*/ 1409700 w 1935955"/>
              <a:gd name="connsiteY2" fmla="*/ 2166937 h 3251436"/>
              <a:gd name="connsiteX3" fmla="*/ 1464469 w 1935955"/>
              <a:gd name="connsiteY3" fmla="*/ 1476375 h 3251436"/>
              <a:gd name="connsiteX4" fmla="*/ 1666875 w 1935955"/>
              <a:gd name="connsiteY4" fmla="*/ 1173956 h 3251436"/>
              <a:gd name="connsiteX5" fmla="*/ 1693069 w 1935955"/>
              <a:gd name="connsiteY5" fmla="*/ 959644 h 3251436"/>
              <a:gd name="connsiteX6" fmla="*/ 1697831 w 1935955"/>
              <a:gd name="connsiteY6" fmla="*/ 664368 h 3251436"/>
              <a:gd name="connsiteX7" fmla="*/ 1935955 w 1935955"/>
              <a:gd name="connsiteY7" fmla="*/ 445293 h 3251436"/>
              <a:gd name="connsiteX8" fmla="*/ 1814512 w 1935955"/>
              <a:gd name="connsiteY8" fmla="*/ 292893 h 3251436"/>
              <a:gd name="connsiteX9" fmla="*/ 1619250 w 1935955"/>
              <a:gd name="connsiteY9" fmla="*/ 157162 h 3251436"/>
              <a:gd name="connsiteX10" fmla="*/ 202407 w 1935955"/>
              <a:gd name="connsiteY10" fmla="*/ 0 h 3251436"/>
              <a:gd name="connsiteX11" fmla="*/ 114300 w 1935955"/>
              <a:gd name="connsiteY11" fmla="*/ 355282 h 3251436"/>
              <a:gd name="connsiteX12" fmla="*/ 0 w 1935955"/>
              <a:gd name="connsiteY12" fmla="*/ 2536984 h 3251436"/>
              <a:gd name="connsiteX13" fmla="*/ 285750 w 1935955"/>
              <a:gd name="connsiteY13" fmla="*/ 2540793 h 3251436"/>
              <a:gd name="connsiteX14" fmla="*/ 376238 w 1935955"/>
              <a:gd name="connsiteY14" fmla="*/ 3228975 h 3251436"/>
              <a:gd name="connsiteX15" fmla="*/ 604838 w 1935955"/>
              <a:gd name="connsiteY15" fmla="*/ 3062287 h 3251436"/>
              <a:gd name="connsiteX16" fmla="*/ 704850 w 1935955"/>
              <a:gd name="connsiteY16" fmla="*/ 3067049 h 3251436"/>
              <a:gd name="connsiteX17" fmla="*/ 754857 w 1935955"/>
              <a:gd name="connsiteY17" fmla="*/ 2552699 h 3251436"/>
              <a:gd name="connsiteX18" fmla="*/ 1184433 w 1935955"/>
              <a:gd name="connsiteY18" fmla="*/ 2546985 h 3251436"/>
              <a:gd name="connsiteX0" fmla="*/ 1166652 w 1935955"/>
              <a:gd name="connsiteY0" fmla="*/ 2542063 h 3251436"/>
              <a:gd name="connsiteX1" fmla="*/ 1176337 w 1935955"/>
              <a:gd name="connsiteY1" fmla="*/ 2183606 h 3251436"/>
              <a:gd name="connsiteX2" fmla="*/ 1409700 w 1935955"/>
              <a:gd name="connsiteY2" fmla="*/ 2166937 h 3251436"/>
              <a:gd name="connsiteX3" fmla="*/ 1464469 w 1935955"/>
              <a:gd name="connsiteY3" fmla="*/ 1476375 h 3251436"/>
              <a:gd name="connsiteX4" fmla="*/ 1666875 w 1935955"/>
              <a:gd name="connsiteY4" fmla="*/ 1173956 h 3251436"/>
              <a:gd name="connsiteX5" fmla="*/ 1693069 w 1935955"/>
              <a:gd name="connsiteY5" fmla="*/ 959644 h 3251436"/>
              <a:gd name="connsiteX6" fmla="*/ 1697831 w 1935955"/>
              <a:gd name="connsiteY6" fmla="*/ 664368 h 3251436"/>
              <a:gd name="connsiteX7" fmla="*/ 1935955 w 1935955"/>
              <a:gd name="connsiteY7" fmla="*/ 445293 h 3251436"/>
              <a:gd name="connsiteX8" fmla="*/ 1814512 w 1935955"/>
              <a:gd name="connsiteY8" fmla="*/ 292893 h 3251436"/>
              <a:gd name="connsiteX9" fmla="*/ 1619250 w 1935955"/>
              <a:gd name="connsiteY9" fmla="*/ 157162 h 3251436"/>
              <a:gd name="connsiteX10" fmla="*/ 202407 w 1935955"/>
              <a:gd name="connsiteY10" fmla="*/ 0 h 3251436"/>
              <a:gd name="connsiteX11" fmla="*/ 114300 w 1935955"/>
              <a:gd name="connsiteY11" fmla="*/ 355282 h 3251436"/>
              <a:gd name="connsiteX12" fmla="*/ 0 w 1935955"/>
              <a:gd name="connsiteY12" fmla="*/ 2536984 h 3251436"/>
              <a:gd name="connsiteX13" fmla="*/ 285750 w 1935955"/>
              <a:gd name="connsiteY13" fmla="*/ 2540793 h 3251436"/>
              <a:gd name="connsiteX14" fmla="*/ 376238 w 1935955"/>
              <a:gd name="connsiteY14" fmla="*/ 3228975 h 3251436"/>
              <a:gd name="connsiteX15" fmla="*/ 604838 w 1935955"/>
              <a:gd name="connsiteY15" fmla="*/ 3062287 h 3251436"/>
              <a:gd name="connsiteX16" fmla="*/ 704850 w 1935955"/>
              <a:gd name="connsiteY16" fmla="*/ 3067049 h 3251436"/>
              <a:gd name="connsiteX17" fmla="*/ 754857 w 1935955"/>
              <a:gd name="connsiteY17" fmla="*/ 2552699 h 3251436"/>
              <a:gd name="connsiteX18" fmla="*/ 1184433 w 1935955"/>
              <a:gd name="connsiteY18" fmla="*/ 2546985 h 3251436"/>
              <a:gd name="connsiteX0" fmla="*/ 1166652 w 1935955"/>
              <a:gd name="connsiteY0" fmla="*/ 2542063 h 3251436"/>
              <a:gd name="connsiteX1" fmla="*/ 1176337 w 1935955"/>
              <a:gd name="connsiteY1" fmla="*/ 2183606 h 3251436"/>
              <a:gd name="connsiteX2" fmla="*/ 1409700 w 1935955"/>
              <a:gd name="connsiteY2" fmla="*/ 2166937 h 3251436"/>
              <a:gd name="connsiteX3" fmla="*/ 1464469 w 1935955"/>
              <a:gd name="connsiteY3" fmla="*/ 1476375 h 3251436"/>
              <a:gd name="connsiteX4" fmla="*/ 1666875 w 1935955"/>
              <a:gd name="connsiteY4" fmla="*/ 1173956 h 3251436"/>
              <a:gd name="connsiteX5" fmla="*/ 1693069 w 1935955"/>
              <a:gd name="connsiteY5" fmla="*/ 959644 h 3251436"/>
              <a:gd name="connsiteX6" fmla="*/ 1697831 w 1935955"/>
              <a:gd name="connsiteY6" fmla="*/ 664368 h 3251436"/>
              <a:gd name="connsiteX7" fmla="*/ 1935955 w 1935955"/>
              <a:gd name="connsiteY7" fmla="*/ 445293 h 3251436"/>
              <a:gd name="connsiteX8" fmla="*/ 1814512 w 1935955"/>
              <a:gd name="connsiteY8" fmla="*/ 292893 h 3251436"/>
              <a:gd name="connsiteX9" fmla="*/ 1619250 w 1935955"/>
              <a:gd name="connsiteY9" fmla="*/ 157162 h 3251436"/>
              <a:gd name="connsiteX10" fmla="*/ 202407 w 1935955"/>
              <a:gd name="connsiteY10" fmla="*/ 0 h 3251436"/>
              <a:gd name="connsiteX11" fmla="*/ 114300 w 1935955"/>
              <a:gd name="connsiteY11" fmla="*/ 355282 h 3251436"/>
              <a:gd name="connsiteX12" fmla="*/ 0 w 1935955"/>
              <a:gd name="connsiteY12" fmla="*/ 2536984 h 3251436"/>
              <a:gd name="connsiteX13" fmla="*/ 285750 w 1935955"/>
              <a:gd name="connsiteY13" fmla="*/ 2540793 h 3251436"/>
              <a:gd name="connsiteX14" fmla="*/ 376238 w 1935955"/>
              <a:gd name="connsiteY14" fmla="*/ 3228975 h 3251436"/>
              <a:gd name="connsiteX15" fmla="*/ 604838 w 1935955"/>
              <a:gd name="connsiteY15" fmla="*/ 3062287 h 3251436"/>
              <a:gd name="connsiteX16" fmla="*/ 704850 w 1935955"/>
              <a:gd name="connsiteY16" fmla="*/ 3067049 h 3251436"/>
              <a:gd name="connsiteX17" fmla="*/ 754857 w 1935955"/>
              <a:gd name="connsiteY17" fmla="*/ 2552699 h 3251436"/>
              <a:gd name="connsiteX18" fmla="*/ 1184433 w 1935955"/>
              <a:gd name="connsiteY18" fmla="*/ 2546985 h 3251436"/>
              <a:gd name="connsiteX0" fmla="*/ 1166652 w 1935955"/>
              <a:gd name="connsiteY0" fmla="*/ 2542063 h 3253591"/>
              <a:gd name="connsiteX1" fmla="*/ 1176337 w 1935955"/>
              <a:gd name="connsiteY1" fmla="*/ 2183606 h 3253591"/>
              <a:gd name="connsiteX2" fmla="*/ 1409700 w 1935955"/>
              <a:gd name="connsiteY2" fmla="*/ 2166937 h 3253591"/>
              <a:gd name="connsiteX3" fmla="*/ 1464469 w 1935955"/>
              <a:gd name="connsiteY3" fmla="*/ 1476375 h 3253591"/>
              <a:gd name="connsiteX4" fmla="*/ 1666875 w 1935955"/>
              <a:gd name="connsiteY4" fmla="*/ 1173956 h 3253591"/>
              <a:gd name="connsiteX5" fmla="*/ 1693069 w 1935955"/>
              <a:gd name="connsiteY5" fmla="*/ 959644 h 3253591"/>
              <a:gd name="connsiteX6" fmla="*/ 1697831 w 1935955"/>
              <a:gd name="connsiteY6" fmla="*/ 664368 h 3253591"/>
              <a:gd name="connsiteX7" fmla="*/ 1935955 w 1935955"/>
              <a:gd name="connsiteY7" fmla="*/ 445293 h 3253591"/>
              <a:gd name="connsiteX8" fmla="*/ 1814512 w 1935955"/>
              <a:gd name="connsiteY8" fmla="*/ 292893 h 3253591"/>
              <a:gd name="connsiteX9" fmla="*/ 1619250 w 1935955"/>
              <a:gd name="connsiteY9" fmla="*/ 157162 h 3253591"/>
              <a:gd name="connsiteX10" fmla="*/ 202407 w 1935955"/>
              <a:gd name="connsiteY10" fmla="*/ 0 h 3253591"/>
              <a:gd name="connsiteX11" fmla="*/ 114300 w 1935955"/>
              <a:gd name="connsiteY11" fmla="*/ 355282 h 3253591"/>
              <a:gd name="connsiteX12" fmla="*/ 0 w 1935955"/>
              <a:gd name="connsiteY12" fmla="*/ 2536984 h 3253591"/>
              <a:gd name="connsiteX13" fmla="*/ 285750 w 1935955"/>
              <a:gd name="connsiteY13" fmla="*/ 2540793 h 3253591"/>
              <a:gd name="connsiteX14" fmla="*/ 376238 w 1935955"/>
              <a:gd name="connsiteY14" fmla="*/ 3228975 h 3253591"/>
              <a:gd name="connsiteX15" fmla="*/ 604838 w 1935955"/>
              <a:gd name="connsiteY15" fmla="*/ 3062287 h 3253591"/>
              <a:gd name="connsiteX16" fmla="*/ 704850 w 1935955"/>
              <a:gd name="connsiteY16" fmla="*/ 3067049 h 3253591"/>
              <a:gd name="connsiteX17" fmla="*/ 754857 w 1935955"/>
              <a:gd name="connsiteY17" fmla="*/ 2552699 h 3253591"/>
              <a:gd name="connsiteX18" fmla="*/ 1184433 w 1935955"/>
              <a:gd name="connsiteY18" fmla="*/ 2546985 h 3253591"/>
              <a:gd name="connsiteX0" fmla="*/ 1166652 w 1935955"/>
              <a:gd name="connsiteY0" fmla="*/ 2542063 h 3251603"/>
              <a:gd name="connsiteX1" fmla="*/ 1176337 w 1935955"/>
              <a:gd name="connsiteY1" fmla="*/ 2183606 h 3251603"/>
              <a:gd name="connsiteX2" fmla="*/ 1409700 w 1935955"/>
              <a:gd name="connsiteY2" fmla="*/ 2166937 h 3251603"/>
              <a:gd name="connsiteX3" fmla="*/ 1464469 w 1935955"/>
              <a:gd name="connsiteY3" fmla="*/ 1476375 h 3251603"/>
              <a:gd name="connsiteX4" fmla="*/ 1666875 w 1935955"/>
              <a:gd name="connsiteY4" fmla="*/ 1173956 h 3251603"/>
              <a:gd name="connsiteX5" fmla="*/ 1693069 w 1935955"/>
              <a:gd name="connsiteY5" fmla="*/ 959644 h 3251603"/>
              <a:gd name="connsiteX6" fmla="*/ 1697831 w 1935955"/>
              <a:gd name="connsiteY6" fmla="*/ 664368 h 3251603"/>
              <a:gd name="connsiteX7" fmla="*/ 1935955 w 1935955"/>
              <a:gd name="connsiteY7" fmla="*/ 445293 h 3251603"/>
              <a:gd name="connsiteX8" fmla="*/ 1814512 w 1935955"/>
              <a:gd name="connsiteY8" fmla="*/ 292893 h 3251603"/>
              <a:gd name="connsiteX9" fmla="*/ 1619250 w 1935955"/>
              <a:gd name="connsiteY9" fmla="*/ 157162 h 3251603"/>
              <a:gd name="connsiteX10" fmla="*/ 202407 w 1935955"/>
              <a:gd name="connsiteY10" fmla="*/ 0 h 3251603"/>
              <a:gd name="connsiteX11" fmla="*/ 114300 w 1935955"/>
              <a:gd name="connsiteY11" fmla="*/ 355282 h 3251603"/>
              <a:gd name="connsiteX12" fmla="*/ 0 w 1935955"/>
              <a:gd name="connsiteY12" fmla="*/ 2536984 h 3251603"/>
              <a:gd name="connsiteX13" fmla="*/ 285750 w 1935955"/>
              <a:gd name="connsiteY13" fmla="*/ 2540793 h 3251603"/>
              <a:gd name="connsiteX14" fmla="*/ 376238 w 1935955"/>
              <a:gd name="connsiteY14" fmla="*/ 3228975 h 3251603"/>
              <a:gd name="connsiteX15" fmla="*/ 604838 w 1935955"/>
              <a:gd name="connsiteY15" fmla="*/ 3062287 h 3251603"/>
              <a:gd name="connsiteX16" fmla="*/ 704850 w 1935955"/>
              <a:gd name="connsiteY16" fmla="*/ 3067049 h 3251603"/>
              <a:gd name="connsiteX17" fmla="*/ 754857 w 1935955"/>
              <a:gd name="connsiteY17" fmla="*/ 2552699 h 3251603"/>
              <a:gd name="connsiteX18" fmla="*/ 1184433 w 1935955"/>
              <a:gd name="connsiteY18" fmla="*/ 2546985 h 3251603"/>
              <a:gd name="connsiteX0" fmla="*/ 1166652 w 1935955"/>
              <a:gd name="connsiteY0" fmla="*/ 2542063 h 3257178"/>
              <a:gd name="connsiteX1" fmla="*/ 1176337 w 1935955"/>
              <a:gd name="connsiteY1" fmla="*/ 2183606 h 3257178"/>
              <a:gd name="connsiteX2" fmla="*/ 1409700 w 1935955"/>
              <a:gd name="connsiteY2" fmla="*/ 2166937 h 3257178"/>
              <a:gd name="connsiteX3" fmla="*/ 1464469 w 1935955"/>
              <a:gd name="connsiteY3" fmla="*/ 1476375 h 3257178"/>
              <a:gd name="connsiteX4" fmla="*/ 1666875 w 1935955"/>
              <a:gd name="connsiteY4" fmla="*/ 1173956 h 3257178"/>
              <a:gd name="connsiteX5" fmla="*/ 1693069 w 1935955"/>
              <a:gd name="connsiteY5" fmla="*/ 959644 h 3257178"/>
              <a:gd name="connsiteX6" fmla="*/ 1697831 w 1935955"/>
              <a:gd name="connsiteY6" fmla="*/ 664368 h 3257178"/>
              <a:gd name="connsiteX7" fmla="*/ 1935955 w 1935955"/>
              <a:gd name="connsiteY7" fmla="*/ 445293 h 3257178"/>
              <a:gd name="connsiteX8" fmla="*/ 1814512 w 1935955"/>
              <a:gd name="connsiteY8" fmla="*/ 292893 h 3257178"/>
              <a:gd name="connsiteX9" fmla="*/ 1619250 w 1935955"/>
              <a:gd name="connsiteY9" fmla="*/ 157162 h 3257178"/>
              <a:gd name="connsiteX10" fmla="*/ 202407 w 1935955"/>
              <a:gd name="connsiteY10" fmla="*/ 0 h 3257178"/>
              <a:gd name="connsiteX11" fmla="*/ 114300 w 1935955"/>
              <a:gd name="connsiteY11" fmla="*/ 355282 h 3257178"/>
              <a:gd name="connsiteX12" fmla="*/ 0 w 1935955"/>
              <a:gd name="connsiteY12" fmla="*/ 2536984 h 3257178"/>
              <a:gd name="connsiteX13" fmla="*/ 285750 w 1935955"/>
              <a:gd name="connsiteY13" fmla="*/ 2540793 h 3257178"/>
              <a:gd name="connsiteX14" fmla="*/ 376238 w 1935955"/>
              <a:gd name="connsiteY14" fmla="*/ 3228975 h 3257178"/>
              <a:gd name="connsiteX15" fmla="*/ 592931 w 1935955"/>
              <a:gd name="connsiteY15" fmla="*/ 3119437 h 3257178"/>
              <a:gd name="connsiteX16" fmla="*/ 604838 w 1935955"/>
              <a:gd name="connsiteY16" fmla="*/ 3062287 h 3257178"/>
              <a:gd name="connsiteX17" fmla="*/ 704850 w 1935955"/>
              <a:gd name="connsiteY17" fmla="*/ 3067049 h 3257178"/>
              <a:gd name="connsiteX18" fmla="*/ 754857 w 1935955"/>
              <a:gd name="connsiteY18" fmla="*/ 2552699 h 3257178"/>
              <a:gd name="connsiteX19" fmla="*/ 1184433 w 1935955"/>
              <a:gd name="connsiteY19" fmla="*/ 2546985 h 3257178"/>
              <a:gd name="connsiteX0" fmla="*/ 1166652 w 1935955"/>
              <a:gd name="connsiteY0" fmla="*/ 2542063 h 3257178"/>
              <a:gd name="connsiteX1" fmla="*/ 1176337 w 1935955"/>
              <a:gd name="connsiteY1" fmla="*/ 2183606 h 3257178"/>
              <a:gd name="connsiteX2" fmla="*/ 1409700 w 1935955"/>
              <a:gd name="connsiteY2" fmla="*/ 2166937 h 3257178"/>
              <a:gd name="connsiteX3" fmla="*/ 1464469 w 1935955"/>
              <a:gd name="connsiteY3" fmla="*/ 1476375 h 3257178"/>
              <a:gd name="connsiteX4" fmla="*/ 1666875 w 1935955"/>
              <a:gd name="connsiteY4" fmla="*/ 1173956 h 3257178"/>
              <a:gd name="connsiteX5" fmla="*/ 1693069 w 1935955"/>
              <a:gd name="connsiteY5" fmla="*/ 959644 h 3257178"/>
              <a:gd name="connsiteX6" fmla="*/ 1697831 w 1935955"/>
              <a:gd name="connsiteY6" fmla="*/ 664368 h 3257178"/>
              <a:gd name="connsiteX7" fmla="*/ 1935955 w 1935955"/>
              <a:gd name="connsiteY7" fmla="*/ 445293 h 3257178"/>
              <a:gd name="connsiteX8" fmla="*/ 1814512 w 1935955"/>
              <a:gd name="connsiteY8" fmla="*/ 292893 h 3257178"/>
              <a:gd name="connsiteX9" fmla="*/ 1619250 w 1935955"/>
              <a:gd name="connsiteY9" fmla="*/ 157162 h 3257178"/>
              <a:gd name="connsiteX10" fmla="*/ 202407 w 1935955"/>
              <a:gd name="connsiteY10" fmla="*/ 0 h 3257178"/>
              <a:gd name="connsiteX11" fmla="*/ 114300 w 1935955"/>
              <a:gd name="connsiteY11" fmla="*/ 355282 h 3257178"/>
              <a:gd name="connsiteX12" fmla="*/ 0 w 1935955"/>
              <a:gd name="connsiteY12" fmla="*/ 2536984 h 3257178"/>
              <a:gd name="connsiteX13" fmla="*/ 285750 w 1935955"/>
              <a:gd name="connsiteY13" fmla="*/ 2540793 h 3257178"/>
              <a:gd name="connsiteX14" fmla="*/ 376238 w 1935955"/>
              <a:gd name="connsiteY14" fmla="*/ 3228975 h 3257178"/>
              <a:gd name="connsiteX15" fmla="*/ 592931 w 1935955"/>
              <a:gd name="connsiteY15" fmla="*/ 3119437 h 3257178"/>
              <a:gd name="connsiteX16" fmla="*/ 604838 w 1935955"/>
              <a:gd name="connsiteY16" fmla="*/ 3062287 h 3257178"/>
              <a:gd name="connsiteX17" fmla="*/ 704850 w 1935955"/>
              <a:gd name="connsiteY17" fmla="*/ 3067049 h 3257178"/>
              <a:gd name="connsiteX18" fmla="*/ 754857 w 1935955"/>
              <a:gd name="connsiteY18" fmla="*/ 2552699 h 3257178"/>
              <a:gd name="connsiteX19" fmla="*/ 1184433 w 1935955"/>
              <a:gd name="connsiteY19" fmla="*/ 2546985 h 3257178"/>
              <a:gd name="connsiteX0" fmla="*/ 1166652 w 1935955"/>
              <a:gd name="connsiteY0" fmla="*/ 2542063 h 3254258"/>
              <a:gd name="connsiteX1" fmla="*/ 1176337 w 1935955"/>
              <a:gd name="connsiteY1" fmla="*/ 2183606 h 3254258"/>
              <a:gd name="connsiteX2" fmla="*/ 1409700 w 1935955"/>
              <a:gd name="connsiteY2" fmla="*/ 2166937 h 3254258"/>
              <a:gd name="connsiteX3" fmla="*/ 1464469 w 1935955"/>
              <a:gd name="connsiteY3" fmla="*/ 1476375 h 3254258"/>
              <a:gd name="connsiteX4" fmla="*/ 1666875 w 1935955"/>
              <a:gd name="connsiteY4" fmla="*/ 1173956 h 3254258"/>
              <a:gd name="connsiteX5" fmla="*/ 1693069 w 1935955"/>
              <a:gd name="connsiteY5" fmla="*/ 959644 h 3254258"/>
              <a:gd name="connsiteX6" fmla="*/ 1697831 w 1935955"/>
              <a:gd name="connsiteY6" fmla="*/ 664368 h 3254258"/>
              <a:gd name="connsiteX7" fmla="*/ 1935955 w 1935955"/>
              <a:gd name="connsiteY7" fmla="*/ 445293 h 3254258"/>
              <a:gd name="connsiteX8" fmla="*/ 1814512 w 1935955"/>
              <a:gd name="connsiteY8" fmla="*/ 292893 h 3254258"/>
              <a:gd name="connsiteX9" fmla="*/ 1619250 w 1935955"/>
              <a:gd name="connsiteY9" fmla="*/ 157162 h 3254258"/>
              <a:gd name="connsiteX10" fmla="*/ 202407 w 1935955"/>
              <a:gd name="connsiteY10" fmla="*/ 0 h 3254258"/>
              <a:gd name="connsiteX11" fmla="*/ 114300 w 1935955"/>
              <a:gd name="connsiteY11" fmla="*/ 355282 h 3254258"/>
              <a:gd name="connsiteX12" fmla="*/ 0 w 1935955"/>
              <a:gd name="connsiteY12" fmla="*/ 2536984 h 3254258"/>
              <a:gd name="connsiteX13" fmla="*/ 285750 w 1935955"/>
              <a:gd name="connsiteY13" fmla="*/ 2540793 h 3254258"/>
              <a:gd name="connsiteX14" fmla="*/ 376238 w 1935955"/>
              <a:gd name="connsiteY14" fmla="*/ 3228975 h 3254258"/>
              <a:gd name="connsiteX15" fmla="*/ 592931 w 1935955"/>
              <a:gd name="connsiteY15" fmla="*/ 3119437 h 3254258"/>
              <a:gd name="connsiteX16" fmla="*/ 604838 w 1935955"/>
              <a:gd name="connsiteY16" fmla="*/ 3062287 h 3254258"/>
              <a:gd name="connsiteX17" fmla="*/ 704850 w 1935955"/>
              <a:gd name="connsiteY17" fmla="*/ 3067049 h 3254258"/>
              <a:gd name="connsiteX18" fmla="*/ 754857 w 1935955"/>
              <a:gd name="connsiteY18" fmla="*/ 2552699 h 3254258"/>
              <a:gd name="connsiteX19" fmla="*/ 1184433 w 1935955"/>
              <a:gd name="connsiteY19" fmla="*/ 2546985 h 3254258"/>
              <a:gd name="connsiteX0" fmla="*/ 1166652 w 1935955"/>
              <a:gd name="connsiteY0" fmla="*/ 2542063 h 3258529"/>
              <a:gd name="connsiteX1" fmla="*/ 1176337 w 1935955"/>
              <a:gd name="connsiteY1" fmla="*/ 2183606 h 3258529"/>
              <a:gd name="connsiteX2" fmla="*/ 1409700 w 1935955"/>
              <a:gd name="connsiteY2" fmla="*/ 2166937 h 3258529"/>
              <a:gd name="connsiteX3" fmla="*/ 1464469 w 1935955"/>
              <a:gd name="connsiteY3" fmla="*/ 1476375 h 3258529"/>
              <a:gd name="connsiteX4" fmla="*/ 1666875 w 1935955"/>
              <a:gd name="connsiteY4" fmla="*/ 1173956 h 3258529"/>
              <a:gd name="connsiteX5" fmla="*/ 1693069 w 1935955"/>
              <a:gd name="connsiteY5" fmla="*/ 959644 h 3258529"/>
              <a:gd name="connsiteX6" fmla="*/ 1697831 w 1935955"/>
              <a:gd name="connsiteY6" fmla="*/ 664368 h 3258529"/>
              <a:gd name="connsiteX7" fmla="*/ 1935955 w 1935955"/>
              <a:gd name="connsiteY7" fmla="*/ 445293 h 3258529"/>
              <a:gd name="connsiteX8" fmla="*/ 1814512 w 1935955"/>
              <a:gd name="connsiteY8" fmla="*/ 292893 h 3258529"/>
              <a:gd name="connsiteX9" fmla="*/ 1619250 w 1935955"/>
              <a:gd name="connsiteY9" fmla="*/ 157162 h 3258529"/>
              <a:gd name="connsiteX10" fmla="*/ 202407 w 1935955"/>
              <a:gd name="connsiteY10" fmla="*/ 0 h 3258529"/>
              <a:gd name="connsiteX11" fmla="*/ 114300 w 1935955"/>
              <a:gd name="connsiteY11" fmla="*/ 355282 h 3258529"/>
              <a:gd name="connsiteX12" fmla="*/ 0 w 1935955"/>
              <a:gd name="connsiteY12" fmla="*/ 2536984 h 3258529"/>
              <a:gd name="connsiteX13" fmla="*/ 285750 w 1935955"/>
              <a:gd name="connsiteY13" fmla="*/ 2540793 h 3258529"/>
              <a:gd name="connsiteX14" fmla="*/ 376238 w 1935955"/>
              <a:gd name="connsiteY14" fmla="*/ 3228975 h 3258529"/>
              <a:gd name="connsiteX15" fmla="*/ 552450 w 1935955"/>
              <a:gd name="connsiteY15" fmla="*/ 3119436 h 3258529"/>
              <a:gd name="connsiteX16" fmla="*/ 592931 w 1935955"/>
              <a:gd name="connsiteY16" fmla="*/ 3119437 h 3258529"/>
              <a:gd name="connsiteX17" fmla="*/ 604838 w 1935955"/>
              <a:gd name="connsiteY17" fmla="*/ 3062287 h 3258529"/>
              <a:gd name="connsiteX18" fmla="*/ 704850 w 1935955"/>
              <a:gd name="connsiteY18" fmla="*/ 3067049 h 3258529"/>
              <a:gd name="connsiteX19" fmla="*/ 754857 w 1935955"/>
              <a:gd name="connsiteY19" fmla="*/ 2552699 h 3258529"/>
              <a:gd name="connsiteX20" fmla="*/ 1184433 w 1935955"/>
              <a:gd name="connsiteY20" fmla="*/ 2546985 h 3258529"/>
              <a:gd name="connsiteX0" fmla="*/ 1166652 w 1935955"/>
              <a:gd name="connsiteY0" fmla="*/ 2542063 h 3258529"/>
              <a:gd name="connsiteX1" fmla="*/ 1176337 w 1935955"/>
              <a:gd name="connsiteY1" fmla="*/ 2183606 h 3258529"/>
              <a:gd name="connsiteX2" fmla="*/ 1409700 w 1935955"/>
              <a:gd name="connsiteY2" fmla="*/ 2166937 h 3258529"/>
              <a:gd name="connsiteX3" fmla="*/ 1464469 w 1935955"/>
              <a:gd name="connsiteY3" fmla="*/ 1476375 h 3258529"/>
              <a:gd name="connsiteX4" fmla="*/ 1666875 w 1935955"/>
              <a:gd name="connsiteY4" fmla="*/ 1173956 h 3258529"/>
              <a:gd name="connsiteX5" fmla="*/ 1693069 w 1935955"/>
              <a:gd name="connsiteY5" fmla="*/ 959644 h 3258529"/>
              <a:gd name="connsiteX6" fmla="*/ 1697831 w 1935955"/>
              <a:gd name="connsiteY6" fmla="*/ 664368 h 3258529"/>
              <a:gd name="connsiteX7" fmla="*/ 1935955 w 1935955"/>
              <a:gd name="connsiteY7" fmla="*/ 445293 h 3258529"/>
              <a:gd name="connsiteX8" fmla="*/ 1814512 w 1935955"/>
              <a:gd name="connsiteY8" fmla="*/ 292893 h 3258529"/>
              <a:gd name="connsiteX9" fmla="*/ 1619250 w 1935955"/>
              <a:gd name="connsiteY9" fmla="*/ 157162 h 3258529"/>
              <a:gd name="connsiteX10" fmla="*/ 202407 w 1935955"/>
              <a:gd name="connsiteY10" fmla="*/ 0 h 3258529"/>
              <a:gd name="connsiteX11" fmla="*/ 114300 w 1935955"/>
              <a:gd name="connsiteY11" fmla="*/ 355282 h 3258529"/>
              <a:gd name="connsiteX12" fmla="*/ 0 w 1935955"/>
              <a:gd name="connsiteY12" fmla="*/ 2536984 h 3258529"/>
              <a:gd name="connsiteX13" fmla="*/ 285750 w 1935955"/>
              <a:gd name="connsiteY13" fmla="*/ 2540793 h 3258529"/>
              <a:gd name="connsiteX14" fmla="*/ 376238 w 1935955"/>
              <a:gd name="connsiteY14" fmla="*/ 3228975 h 3258529"/>
              <a:gd name="connsiteX15" fmla="*/ 552450 w 1935955"/>
              <a:gd name="connsiteY15" fmla="*/ 3119436 h 3258529"/>
              <a:gd name="connsiteX16" fmla="*/ 592931 w 1935955"/>
              <a:gd name="connsiteY16" fmla="*/ 3119437 h 3258529"/>
              <a:gd name="connsiteX17" fmla="*/ 604838 w 1935955"/>
              <a:gd name="connsiteY17" fmla="*/ 3062287 h 3258529"/>
              <a:gd name="connsiteX18" fmla="*/ 704850 w 1935955"/>
              <a:gd name="connsiteY18" fmla="*/ 3067049 h 3258529"/>
              <a:gd name="connsiteX19" fmla="*/ 754857 w 1935955"/>
              <a:gd name="connsiteY19" fmla="*/ 2552699 h 3258529"/>
              <a:gd name="connsiteX20" fmla="*/ 1184433 w 1935955"/>
              <a:gd name="connsiteY20" fmla="*/ 2546985 h 3258529"/>
              <a:gd name="connsiteX0" fmla="*/ 1166652 w 1935955"/>
              <a:gd name="connsiteY0" fmla="*/ 2542063 h 3263206"/>
              <a:gd name="connsiteX1" fmla="*/ 1176337 w 1935955"/>
              <a:gd name="connsiteY1" fmla="*/ 2183606 h 3263206"/>
              <a:gd name="connsiteX2" fmla="*/ 1409700 w 1935955"/>
              <a:gd name="connsiteY2" fmla="*/ 2166937 h 3263206"/>
              <a:gd name="connsiteX3" fmla="*/ 1464469 w 1935955"/>
              <a:gd name="connsiteY3" fmla="*/ 1476375 h 3263206"/>
              <a:gd name="connsiteX4" fmla="*/ 1666875 w 1935955"/>
              <a:gd name="connsiteY4" fmla="*/ 1173956 h 3263206"/>
              <a:gd name="connsiteX5" fmla="*/ 1693069 w 1935955"/>
              <a:gd name="connsiteY5" fmla="*/ 959644 h 3263206"/>
              <a:gd name="connsiteX6" fmla="*/ 1697831 w 1935955"/>
              <a:gd name="connsiteY6" fmla="*/ 664368 h 3263206"/>
              <a:gd name="connsiteX7" fmla="*/ 1935955 w 1935955"/>
              <a:gd name="connsiteY7" fmla="*/ 445293 h 3263206"/>
              <a:gd name="connsiteX8" fmla="*/ 1814512 w 1935955"/>
              <a:gd name="connsiteY8" fmla="*/ 292893 h 3263206"/>
              <a:gd name="connsiteX9" fmla="*/ 1619250 w 1935955"/>
              <a:gd name="connsiteY9" fmla="*/ 157162 h 3263206"/>
              <a:gd name="connsiteX10" fmla="*/ 202407 w 1935955"/>
              <a:gd name="connsiteY10" fmla="*/ 0 h 3263206"/>
              <a:gd name="connsiteX11" fmla="*/ 114300 w 1935955"/>
              <a:gd name="connsiteY11" fmla="*/ 355282 h 3263206"/>
              <a:gd name="connsiteX12" fmla="*/ 0 w 1935955"/>
              <a:gd name="connsiteY12" fmla="*/ 2536984 h 3263206"/>
              <a:gd name="connsiteX13" fmla="*/ 285750 w 1935955"/>
              <a:gd name="connsiteY13" fmla="*/ 2540793 h 3263206"/>
              <a:gd name="connsiteX14" fmla="*/ 376238 w 1935955"/>
              <a:gd name="connsiteY14" fmla="*/ 3228975 h 3263206"/>
              <a:gd name="connsiteX15" fmla="*/ 552450 w 1935955"/>
              <a:gd name="connsiteY15" fmla="*/ 3119436 h 3263206"/>
              <a:gd name="connsiteX16" fmla="*/ 592931 w 1935955"/>
              <a:gd name="connsiteY16" fmla="*/ 3119437 h 3263206"/>
              <a:gd name="connsiteX17" fmla="*/ 604838 w 1935955"/>
              <a:gd name="connsiteY17" fmla="*/ 3062287 h 3263206"/>
              <a:gd name="connsiteX18" fmla="*/ 704850 w 1935955"/>
              <a:gd name="connsiteY18" fmla="*/ 3067049 h 3263206"/>
              <a:gd name="connsiteX19" fmla="*/ 754857 w 1935955"/>
              <a:gd name="connsiteY19" fmla="*/ 2552699 h 3263206"/>
              <a:gd name="connsiteX20" fmla="*/ 1184433 w 1935955"/>
              <a:gd name="connsiteY20" fmla="*/ 2546985 h 3263206"/>
              <a:gd name="connsiteX0" fmla="*/ 1166652 w 1935955"/>
              <a:gd name="connsiteY0" fmla="*/ 2542063 h 3260314"/>
              <a:gd name="connsiteX1" fmla="*/ 1176337 w 1935955"/>
              <a:gd name="connsiteY1" fmla="*/ 2183606 h 3260314"/>
              <a:gd name="connsiteX2" fmla="*/ 1409700 w 1935955"/>
              <a:gd name="connsiteY2" fmla="*/ 2166937 h 3260314"/>
              <a:gd name="connsiteX3" fmla="*/ 1464469 w 1935955"/>
              <a:gd name="connsiteY3" fmla="*/ 1476375 h 3260314"/>
              <a:gd name="connsiteX4" fmla="*/ 1666875 w 1935955"/>
              <a:gd name="connsiteY4" fmla="*/ 1173956 h 3260314"/>
              <a:gd name="connsiteX5" fmla="*/ 1693069 w 1935955"/>
              <a:gd name="connsiteY5" fmla="*/ 959644 h 3260314"/>
              <a:gd name="connsiteX6" fmla="*/ 1697831 w 1935955"/>
              <a:gd name="connsiteY6" fmla="*/ 664368 h 3260314"/>
              <a:gd name="connsiteX7" fmla="*/ 1935955 w 1935955"/>
              <a:gd name="connsiteY7" fmla="*/ 445293 h 3260314"/>
              <a:gd name="connsiteX8" fmla="*/ 1814512 w 1935955"/>
              <a:gd name="connsiteY8" fmla="*/ 292893 h 3260314"/>
              <a:gd name="connsiteX9" fmla="*/ 1619250 w 1935955"/>
              <a:gd name="connsiteY9" fmla="*/ 157162 h 3260314"/>
              <a:gd name="connsiteX10" fmla="*/ 202407 w 1935955"/>
              <a:gd name="connsiteY10" fmla="*/ 0 h 3260314"/>
              <a:gd name="connsiteX11" fmla="*/ 114300 w 1935955"/>
              <a:gd name="connsiteY11" fmla="*/ 355282 h 3260314"/>
              <a:gd name="connsiteX12" fmla="*/ 0 w 1935955"/>
              <a:gd name="connsiteY12" fmla="*/ 2536984 h 3260314"/>
              <a:gd name="connsiteX13" fmla="*/ 285750 w 1935955"/>
              <a:gd name="connsiteY13" fmla="*/ 2540793 h 3260314"/>
              <a:gd name="connsiteX14" fmla="*/ 376238 w 1935955"/>
              <a:gd name="connsiteY14" fmla="*/ 3228975 h 3260314"/>
              <a:gd name="connsiteX15" fmla="*/ 552450 w 1935955"/>
              <a:gd name="connsiteY15" fmla="*/ 3119436 h 3260314"/>
              <a:gd name="connsiteX16" fmla="*/ 592931 w 1935955"/>
              <a:gd name="connsiteY16" fmla="*/ 3119437 h 3260314"/>
              <a:gd name="connsiteX17" fmla="*/ 604838 w 1935955"/>
              <a:gd name="connsiteY17" fmla="*/ 3062287 h 3260314"/>
              <a:gd name="connsiteX18" fmla="*/ 704850 w 1935955"/>
              <a:gd name="connsiteY18" fmla="*/ 3067049 h 3260314"/>
              <a:gd name="connsiteX19" fmla="*/ 754857 w 1935955"/>
              <a:gd name="connsiteY19" fmla="*/ 2552699 h 3260314"/>
              <a:gd name="connsiteX20" fmla="*/ 1184433 w 1935955"/>
              <a:gd name="connsiteY20" fmla="*/ 2546985 h 3260314"/>
              <a:gd name="connsiteX0" fmla="*/ 1166652 w 1935955"/>
              <a:gd name="connsiteY0" fmla="*/ 2542063 h 3313043"/>
              <a:gd name="connsiteX1" fmla="*/ 1176337 w 1935955"/>
              <a:gd name="connsiteY1" fmla="*/ 2183606 h 3313043"/>
              <a:gd name="connsiteX2" fmla="*/ 1409700 w 1935955"/>
              <a:gd name="connsiteY2" fmla="*/ 2166937 h 3313043"/>
              <a:gd name="connsiteX3" fmla="*/ 1464469 w 1935955"/>
              <a:gd name="connsiteY3" fmla="*/ 1476375 h 3313043"/>
              <a:gd name="connsiteX4" fmla="*/ 1666875 w 1935955"/>
              <a:gd name="connsiteY4" fmla="*/ 1173956 h 3313043"/>
              <a:gd name="connsiteX5" fmla="*/ 1693069 w 1935955"/>
              <a:gd name="connsiteY5" fmla="*/ 959644 h 3313043"/>
              <a:gd name="connsiteX6" fmla="*/ 1697831 w 1935955"/>
              <a:gd name="connsiteY6" fmla="*/ 664368 h 3313043"/>
              <a:gd name="connsiteX7" fmla="*/ 1935955 w 1935955"/>
              <a:gd name="connsiteY7" fmla="*/ 445293 h 3313043"/>
              <a:gd name="connsiteX8" fmla="*/ 1814512 w 1935955"/>
              <a:gd name="connsiteY8" fmla="*/ 292893 h 3313043"/>
              <a:gd name="connsiteX9" fmla="*/ 1619250 w 1935955"/>
              <a:gd name="connsiteY9" fmla="*/ 157162 h 3313043"/>
              <a:gd name="connsiteX10" fmla="*/ 202407 w 1935955"/>
              <a:gd name="connsiteY10" fmla="*/ 0 h 3313043"/>
              <a:gd name="connsiteX11" fmla="*/ 114300 w 1935955"/>
              <a:gd name="connsiteY11" fmla="*/ 355282 h 3313043"/>
              <a:gd name="connsiteX12" fmla="*/ 0 w 1935955"/>
              <a:gd name="connsiteY12" fmla="*/ 2536984 h 3313043"/>
              <a:gd name="connsiteX13" fmla="*/ 285750 w 1935955"/>
              <a:gd name="connsiteY13" fmla="*/ 2540793 h 3313043"/>
              <a:gd name="connsiteX14" fmla="*/ 376238 w 1935955"/>
              <a:gd name="connsiteY14" fmla="*/ 3228975 h 3313043"/>
              <a:gd name="connsiteX15" fmla="*/ 531019 w 1935955"/>
              <a:gd name="connsiteY15" fmla="*/ 3298029 h 3313043"/>
              <a:gd name="connsiteX16" fmla="*/ 552450 w 1935955"/>
              <a:gd name="connsiteY16" fmla="*/ 3119436 h 3313043"/>
              <a:gd name="connsiteX17" fmla="*/ 592931 w 1935955"/>
              <a:gd name="connsiteY17" fmla="*/ 3119437 h 3313043"/>
              <a:gd name="connsiteX18" fmla="*/ 604838 w 1935955"/>
              <a:gd name="connsiteY18" fmla="*/ 3062287 h 3313043"/>
              <a:gd name="connsiteX19" fmla="*/ 704850 w 1935955"/>
              <a:gd name="connsiteY19" fmla="*/ 3067049 h 3313043"/>
              <a:gd name="connsiteX20" fmla="*/ 754857 w 1935955"/>
              <a:gd name="connsiteY20" fmla="*/ 2552699 h 3313043"/>
              <a:gd name="connsiteX21" fmla="*/ 1184433 w 1935955"/>
              <a:gd name="connsiteY21" fmla="*/ 2546985 h 3313043"/>
              <a:gd name="connsiteX0" fmla="*/ 1166652 w 1935955"/>
              <a:gd name="connsiteY0" fmla="*/ 2542063 h 3313043"/>
              <a:gd name="connsiteX1" fmla="*/ 1176337 w 1935955"/>
              <a:gd name="connsiteY1" fmla="*/ 2183606 h 3313043"/>
              <a:gd name="connsiteX2" fmla="*/ 1409700 w 1935955"/>
              <a:gd name="connsiteY2" fmla="*/ 2166937 h 3313043"/>
              <a:gd name="connsiteX3" fmla="*/ 1464469 w 1935955"/>
              <a:gd name="connsiteY3" fmla="*/ 1476375 h 3313043"/>
              <a:gd name="connsiteX4" fmla="*/ 1666875 w 1935955"/>
              <a:gd name="connsiteY4" fmla="*/ 1173956 h 3313043"/>
              <a:gd name="connsiteX5" fmla="*/ 1693069 w 1935955"/>
              <a:gd name="connsiteY5" fmla="*/ 959644 h 3313043"/>
              <a:gd name="connsiteX6" fmla="*/ 1697831 w 1935955"/>
              <a:gd name="connsiteY6" fmla="*/ 664368 h 3313043"/>
              <a:gd name="connsiteX7" fmla="*/ 1935955 w 1935955"/>
              <a:gd name="connsiteY7" fmla="*/ 445293 h 3313043"/>
              <a:gd name="connsiteX8" fmla="*/ 1814512 w 1935955"/>
              <a:gd name="connsiteY8" fmla="*/ 292893 h 3313043"/>
              <a:gd name="connsiteX9" fmla="*/ 1619250 w 1935955"/>
              <a:gd name="connsiteY9" fmla="*/ 157162 h 3313043"/>
              <a:gd name="connsiteX10" fmla="*/ 202407 w 1935955"/>
              <a:gd name="connsiteY10" fmla="*/ 0 h 3313043"/>
              <a:gd name="connsiteX11" fmla="*/ 114300 w 1935955"/>
              <a:gd name="connsiteY11" fmla="*/ 355282 h 3313043"/>
              <a:gd name="connsiteX12" fmla="*/ 0 w 1935955"/>
              <a:gd name="connsiteY12" fmla="*/ 2536984 h 3313043"/>
              <a:gd name="connsiteX13" fmla="*/ 285750 w 1935955"/>
              <a:gd name="connsiteY13" fmla="*/ 2540793 h 3313043"/>
              <a:gd name="connsiteX14" fmla="*/ 376238 w 1935955"/>
              <a:gd name="connsiteY14" fmla="*/ 3228975 h 3313043"/>
              <a:gd name="connsiteX15" fmla="*/ 531019 w 1935955"/>
              <a:gd name="connsiteY15" fmla="*/ 3298029 h 3313043"/>
              <a:gd name="connsiteX16" fmla="*/ 552450 w 1935955"/>
              <a:gd name="connsiteY16" fmla="*/ 3119436 h 3313043"/>
              <a:gd name="connsiteX17" fmla="*/ 592931 w 1935955"/>
              <a:gd name="connsiteY17" fmla="*/ 3119437 h 3313043"/>
              <a:gd name="connsiteX18" fmla="*/ 604838 w 1935955"/>
              <a:gd name="connsiteY18" fmla="*/ 3062287 h 3313043"/>
              <a:gd name="connsiteX19" fmla="*/ 704850 w 1935955"/>
              <a:gd name="connsiteY19" fmla="*/ 3067049 h 3313043"/>
              <a:gd name="connsiteX20" fmla="*/ 754857 w 1935955"/>
              <a:gd name="connsiteY20" fmla="*/ 2552699 h 3313043"/>
              <a:gd name="connsiteX21" fmla="*/ 1184433 w 1935955"/>
              <a:gd name="connsiteY21" fmla="*/ 2546985 h 3313043"/>
              <a:gd name="connsiteX0" fmla="*/ 1166652 w 1935955"/>
              <a:gd name="connsiteY0" fmla="*/ 2542063 h 3308547"/>
              <a:gd name="connsiteX1" fmla="*/ 1176337 w 1935955"/>
              <a:gd name="connsiteY1" fmla="*/ 2183606 h 3308547"/>
              <a:gd name="connsiteX2" fmla="*/ 1409700 w 1935955"/>
              <a:gd name="connsiteY2" fmla="*/ 2166937 h 3308547"/>
              <a:gd name="connsiteX3" fmla="*/ 1464469 w 1935955"/>
              <a:gd name="connsiteY3" fmla="*/ 1476375 h 3308547"/>
              <a:gd name="connsiteX4" fmla="*/ 1666875 w 1935955"/>
              <a:gd name="connsiteY4" fmla="*/ 1173956 h 3308547"/>
              <a:gd name="connsiteX5" fmla="*/ 1693069 w 1935955"/>
              <a:gd name="connsiteY5" fmla="*/ 959644 h 3308547"/>
              <a:gd name="connsiteX6" fmla="*/ 1697831 w 1935955"/>
              <a:gd name="connsiteY6" fmla="*/ 664368 h 3308547"/>
              <a:gd name="connsiteX7" fmla="*/ 1935955 w 1935955"/>
              <a:gd name="connsiteY7" fmla="*/ 445293 h 3308547"/>
              <a:gd name="connsiteX8" fmla="*/ 1814512 w 1935955"/>
              <a:gd name="connsiteY8" fmla="*/ 292893 h 3308547"/>
              <a:gd name="connsiteX9" fmla="*/ 1619250 w 1935955"/>
              <a:gd name="connsiteY9" fmla="*/ 157162 h 3308547"/>
              <a:gd name="connsiteX10" fmla="*/ 202407 w 1935955"/>
              <a:gd name="connsiteY10" fmla="*/ 0 h 3308547"/>
              <a:gd name="connsiteX11" fmla="*/ 114300 w 1935955"/>
              <a:gd name="connsiteY11" fmla="*/ 355282 h 3308547"/>
              <a:gd name="connsiteX12" fmla="*/ 0 w 1935955"/>
              <a:gd name="connsiteY12" fmla="*/ 2536984 h 3308547"/>
              <a:gd name="connsiteX13" fmla="*/ 285750 w 1935955"/>
              <a:gd name="connsiteY13" fmla="*/ 2540793 h 3308547"/>
              <a:gd name="connsiteX14" fmla="*/ 376238 w 1935955"/>
              <a:gd name="connsiteY14" fmla="*/ 3228975 h 3308547"/>
              <a:gd name="connsiteX15" fmla="*/ 542926 w 1935955"/>
              <a:gd name="connsiteY15" fmla="*/ 3290885 h 3308547"/>
              <a:gd name="connsiteX16" fmla="*/ 552450 w 1935955"/>
              <a:gd name="connsiteY16" fmla="*/ 3119436 h 3308547"/>
              <a:gd name="connsiteX17" fmla="*/ 592931 w 1935955"/>
              <a:gd name="connsiteY17" fmla="*/ 3119437 h 3308547"/>
              <a:gd name="connsiteX18" fmla="*/ 604838 w 1935955"/>
              <a:gd name="connsiteY18" fmla="*/ 3062287 h 3308547"/>
              <a:gd name="connsiteX19" fmla="*/ 704850 w 1935955"/>
              <a:gd name="connsiteY19" fmla="*/ 3067049 h 3308547"/>
              <a:gd name="connsiteX20" fmla="*/ 754857 w 1935955"/>
              <a:gd name="connsiteY20" fmla="*/ 2552699 h 3308547"/>
              <a:gd name="connsiteX21" fmla="*/ 1184433 w 1935955"/>
              <a:gd name="connsiteY21" fmla="*/ 2546985 h 3308547"/>
              <a:gd name="connsiteX0" fmla="*/ 1166652 w 1935955"/>
              <a:gd name="connsiteY0" fmla="*/ 2542063 h 3303617"/>
              <a:gd name="connsiteX1" fmla="*/ 1176337 w 1935955"/>
              <a:gd name="connsiteY1" fmla="*/ 2183606 h 3303617"/>
              <a:gd name="connsiteX2" fmla="*/ 1409700 w 1935955"/>
              <a:gd name="connsiteY2" fmla="*/ 2166937 h 3303617"/>
              <a:gd name="connsiteX3" fmla="*/ 1464469 w 1935955"/>
              <a:gd name="connsiteY3" fmla="*/ 1476375 h 3303617"/>
              <a:gd name="connsiteX4" fmla="*/ 1666875 w 1935955"/>
              <a:gd name="connsiteY4" fmla="*/ 1173956 h 3303617"/>
              <a:gd name="connsiteX5" fmla="*/ 1693069 w 1935955"/>
              <a:gd name="connsiteY5" fmla="*/ 959644 h 3303617"/>
              <a:gd name="connsiteX6" fmla="*/ 1697831 w 1935955"/>
              <a:gd name="connsiteY6" fmla="*/ 664368 h 3303617"/>
              <a:gd name="connsiteX7" fmla="*/ 1935955 w 1935955"/>
              <a:gd name="connsiteY7" fmla="*/ 445293 h 3303617"/>
              <a:gd name="connsiteX8" fmla="*/ 1814512 w 1935955"/>
              <a:gd name="connsiteY8" fmla="*/ 292893 h 3303617"/>
              <a:gd name="connsiteX9" fmla="*/ 1619250 w 1935955"/>
              <a:gd name="connsiteY9" fmla="*/ 157162 h 3303617"/>
              <a:gd name="connsiteX10" fmla="*/ 202407 w 1935955"/>
              <a:gd name="connsiteY10" fmla="*/ 0 h 3303617"/>
              <a:gd name="connsiteX11" fmla="*/ 114300 w 1935955"/>
              <a:gd name="connsiteY11" fmla="*/ 355282 h 3303617"/>
              <a:gd name="connsiteX12" fmla="*/ 0 w 1935955"/>
              <a:gd name="connsiteY12" fmla="*/ 2536984 h 3303617"/>
              <a:gd name="connsiteX13" fmla="*/ 285750 w 1935955"/>
              <a:gd name="connsiteY13" fmla="*/ 2540793 h 3303617"/>
              <a:gd name="connsiteX14" fmla="*/ 376238 w 1935955"/>
              <a:gd name="connsiteY14" fmla="*/ 3228975 h 3303617"/>
              <a:gd name="connsiteX15" fmla="*/ 542926 w 1935955"/>
              <a:gd name="connsiteY15" fmla="*/ 3290885 h 3303617"/>
              <a:gd name="connsiteX16" fmla="*/ 552450 w 1935955"/>
              <a:gd name="connsiteY16" fmla="*/ 3119436 h 3303617"/>
              <a:gd name="connsiteX17" fmla="*/ 592931 w 1935955"/>
              <a:gd name="connsiteY17" fmla="*/ 3119437 h 3303617"/>
              <a:gd name="connsiteX18" fmla="*/ 604838 w 1935955"/>
              <a:gd name="connsiteY18" fmla="*/ 3062287 h 3303617"/>
              <a:gd name="connsiteX19" fmla="*/ 704850 w 1935955"/>
              <a:gd name="connsiteY19" fmla="*/ 3067049 h 3303617"/>
              <a:gd name="connsiteX20" fmla="*/ 754857 w 1935955"/>
              <a:gd name="connsiteY20" fmla="*/ 2552699 h 3303617"/>
              <a:gd name="connsiteX21" fmla="*/ 1184433 w 1935955"/>
              <a:gd name="connsiteY21" fmla="*/ 2546985 h 3303617"/>
              <a:gd name="connsiteX0" fmla="*/ 1166652 w 1935955"/>
              <a:gd name="connsiteY0" fmla="*/ 2542063 h 3303617"/>
              <a:gd name="connsiteX1" fmla="*/ 1176337 w 1935955"/>
              <a:gd name="connsiteY1" fmla="*/ 2183606 h 3303617"/>
              <a:gd name="connsiteX2" fmla="*/ 1409700 w 1935955"/>
              <a:gd name="connsiteY2" fmla="*/ 2166937 h 3303617"/>
              <a:gd name="connsiteX3" fmla="*/ 1464469 w 1935955"/>
              <a:gd name="connsiteY3" fmla="*/ 1476375 h 3303617"/>
              <a:gd name="connsiteX4" fmla="*/ 1666875 w 1935955"/>
              <a:gd name="connsiteY4" fmla="*/ 1173956 h 3303617"/>
              <a:gd name="connsiteX5" fmla="*/ 1693069 w 1935955"/>
              <a:gd name="connsiteY5" fmla="*/ 959644 h 3303617"/>
              <a:gd name="connsiteX6" fmla="*/ 1697831 w 1935955"/>
              <a:gd name="connsiteY6" fmla="*/ 664368 h 3303617"/>
              <a:gd name="connsiteX7" fmla="*/ 1935955 w 1935955"/>
              <a:gd name="connsiteY7" fmla="*/ 445293 h 3303617"/>
              <a:gd name="connsiteX8" fmla="*/ 1814512 w 1935955"/>
              <a:gd name="connsiteY8" fmla="*/ 292893 h 3303617"/>
              <a:gd name="connsiteX9" fmla="*/ 1619250 w 1935955"/>
              <a:gd name="connsiteY9" fmla="*/ 157162 h 3303617"/>
              <a:gd name="connsiteX10" fmla="*/ 202407 w 1935955"/>
              <a:gd name="connsiteY10" fmla="*/ 0 h 3303617"/>
              <a:gd name="connsiteX11" fmla="*/ 114300 w 1935955"/>
              <a:gd name="connsiteY11" fmla="*/ 355282 h 3303617"/>
              <a:gd name="connsiteX12" fmla="*/ 0 w 1935955"/>
              <a:gd name="connsiteY12" fmla="*/ 2536984 h 3303617"/>
              <a:gd name="connsiteX13" fmla="*/ 285750 w 1935955"/>
              <a:gd name="connsiteY13" fmla="*/ 2540793 h 3303617"/>
              <a:gd name="connsiteX14" fmla="*/ 376238 w 1935955"/>
              <a:gd name="connsiteY14" fmla="*/ 3228975 h 3303617"/>
              <a:gd name="connsiteX15" fmla="*/ 542926 w 1935955"/>
              <a:gd name="connsiteY15" fmla="*/ 3290885 h 3303617"/>
              <a:gd name="connsiteX16" fmla="*/ 552450 w 1935955"/>
              <a:gd name="connsiteY16" fmla="*/ 3119436 h 3303617"/>
              <a:gd name="connsiteX17" fmla="*/ 592931 w 1935955"/>
              <a:gd name="connsiteY17" fmla="*/ 3119437 h 3303617"/>
              <a:gd name="connsiteX18" fmla="*/ 604838 w 1935955"/>
              <a:gd name="connsiteY18" fmla="*/ 3062287 h 3303617"/>
              <a:gd name="connsiteX19" fmla="*/ 704850 w 1935955"/>
              <a:gd name="connsiteY19" fmla="*/ 3067049 h 3303617"/>
              <a:gd name="connsiteX20" fmla="*/ 754857 w 1935955"/>
              <a:gd name="connsiteY20" fmla="*/ 2552699 h 3303617"/>
              <a:gd name="connsiteX21" fmla="*/ 1184433 w 1935955"/>
              <a:gd name="connsiteY21" fmla="*/ 2546985 h 3303617"/>
              <a:gd name="connsiteX0" fmla="*/ 1166652 w 1935955"/>
              <a:gd name="connsiteY0" fmla="*/ 2542063 h 3303617"/>
              <a:gd name="connsiteX1" fmla="*/ 1176337 w 1935955"/>
              <a:gd name="connsiteY1" fmla="*/ 2183606 h 3303617"/>
              <a:gd name="connsiteX2" fmla="*/ 1409700 w 1935955"/>
              <a:gd name="connsiteY2" fmla="*/ 2166937 h 3303617"/>
              <a:gd name="connsiteX3" fmla="*/ 1464469 w 1935955"/>
              <a:gd name="connsiteY3" fmla="*/ 1476375 h 3303617"/>
              <a:gd name="connsiteX4" fmla="*/ 1666875 w 1935955"/>
              <a:gd name="connsiteY4" fmla="*/ 1173956 h 3303617"/>
              <a:gd name="connsiteX5" fmla="*/ 1693069 w 1935955"/>
              <a:gd name="connsiteY5" fmla="*/ 959644 h 3303617"/>
              <a:gd name="connsiteX6" fmla="*/ 1697831 w 1935955"/>
              <a:gd name="connsiteY6" fmla="*/ 664368 h 3303617"/>
              <a:gd name="connsiteX7" fmla="*/ 1935955 w 1935955"/>
              <a:gd name="connsiteY7" fmla="*/ 445293 h 3303617"/>
              <a:gd name="connsiteX8" fmla="*/ 1814512 w 1935955"/>
              <a:gd name="connsiteY8" fmla="*/ 292893 h 3303617"/>
              <a:gd name="connsiteX9" fmla="*/ 1619250 w 1935955"/>
              <a:gd name="connsiteY9" fmla="*/ 157162 h 3303617"/>
              <a:gd name="connsiteX10" fmla="*/ 202407 w 1935955"/>
              <a:gd name="connsiteY10" fmla="*/ 0 h 3303617"/>
              <a:gd name="connsiteX11" fmla="*/ 114300 w 1935955"/>
              <a:gd name="connsiteY11" fmla="*/ 355282 h 3303617"/>
              <a:gd name="connsiteX12" fmla="*/ 0 w 1935955"/>
              <a:gd name="connsiteY12" fmla="*/ 2536984 h 3303617"/>
              <a:gd name="connsiteX13" fmla="*/ 285750 w 1935955"/>
              <a:gd name="connsiteY13" fmla="*/ 2540793 h 3303617"/>
              <a:gd name="connsiteX14" fmla="*/ 376238 w 1935955"/>
              <a:gd name="connsiteY14" fmla="*/ 3228975 h 3303617"/>
              <a:gd name="connsiteX15" fmla="*/ 542926 w 1935955"/>
              <a:gd name="connsiteY15" fmla="*/ 3290885 h 3303617"/>
              <a:gd name="connsiteX16" fmla="*/ 552450 w 1935955"/>
              <a:gd name="connsiteY16" fmla="*/ 3119436 h 3303617"/>
              <a:gd name="connsiteX17" fmla="*/ 592931 w 1935955"/>
              <a:gd name="connsiteY17" fmla="*/ 3119437 h 3303617"/>
              <a:gd name="connsiteX18" fmla="*/ 604838 w 1935955"/>
              <a:gd name="connsiteY18" fmla="*/ 3062287 h 3303617"/>
              <a:gd name="connsiteX19" fmla="*/ 704850 w 1935955"/>
              <a:gd name="connsiteY19" fmla="*/ 3067049 h 3303617"/>
              <a:gd name="connsiteX20" fmla="*/ 754857 w 1935955"/>
              <a:gd name="connsiteY20" fmla="*/ 2552699 h 3303617"/>
              <a:gd name="connsiteX21" fmla="*/ 1184433 w 1935955"/>
              <a:gd name="connsiteY21" fmla="*/ 2546985 h 3303617"/>
              <a:gd name="connsiteX0" fmla="*/ 1166652 w 1935955"/>
              <a:gd name="connsiteY0" fmla="*/ 2542063 h 3303617"/>
              <a:gd name="connsiteX1" fmla="*/ 1176337 w 1935955"/>
              <a:gd name="connsiteY1" fmla="*/ 2183606 h 3303617"/>
              <a:gd name="connsiteX2" fmla="*/ 1409700 w 1935955"/>
              <a:gd name="connsiteY2" fmla="*/ 2166937 h 3303617"/>
              <a:gd name="connsiteX3" fmla="*/ 1464469 w 1935955"/>
              <a:gd name="connsiteY3" fmla="*/ 1476375 h 3303617"/>
              <a:gd name="connsiteX4" fmla="*/ 1666875 w 1935955"/>
              <a:gd name="connsiteY4" fmla="*/ 1173956 h 3303617"/>
              <a:gd name="connsiteX5" fmla="*/ 1693069 w 1935955"/>
              <a:gd name="connsiteY5" fmla="*/ 959644 h 3303617"/>
              <a:gd name="connsiteX6" fmla="*/ 1697831 w 1935955"/>
              <a:gd name="connsiteY6" fmla="*/ 664368 h 3303617"/>
              <a:gd name="connsiteX7" fmla="*/ 1935955 w 1935955"/>
              <a:gd name="connsiteY7" fmla="*/ 445293 h 3303617"/>
              <a:gd name="connsiteX8" fmla="*/ 1814512 w 1935955"/>
              <a:gd name="connsiteY8" fmla="*/ 292893 h 3303617"/>
              <a:gd name="connsiteX9" fmla="*/ 1619250 w 1935955"/>
              <a:gd name="connsiteY9" fmla="*/ 157162 h 3303617"/>
              <a:gd name="connsiteX10" fmla="*/ 202407 w 1935955"/>
              <a:gd name="connsiteY10" fmla="*/ 0 h 3303617"/>
              <a:gd name="connsiteX11" fmla="*/ 114300 w 1935955"/>
              <a:gd name="connsiteY11" fmla="*/ 355282 h 3303617"/>
              <a:gd name="connsiteX12" fmla="*/ 0 w 1935955"/>
              <a:gd name="connsiteY12" fmla="*/ 2536984 h 3303617"/>
              <a:gd name="connsiteX13" fmla="*/ 285750 w 1935955"/>
              <a:gd name="connsiteY13" fmla="*/ 2540793 h 3303617"/>
              <a:gd name="connsiteX14" fmla="*/ 376238 w 1935955"/>
              <a:gd name="connsiteY14" fmla="*/ 3228975 h 3303617"/>
              <a:gd name="connsiteX15" fmla="*/ 542926 w 1935955"/>
              <a:gd name="connsiteY15" fmla="*/ 3290885 h 3303617"/>
              <a:gd name="connsiteX16" fmla="*/ 552450 w 1935955"/>
              <a:gd name="connsiteY16" fmla="*/ 3119436 h 3303617"/>
              <a:gd name="connsiteX17" fmla="*/ 592931 w 1935955"/>
              <a:gd name="connsiteY17" fmla="*/ 3119437 h 3303617"/>
              <a:gd name="connsiteX18" fmla="*/ 604838 w 1935955"/>
              <a:gd name="connsiteY18" fmla="*/ 3062287 h 3303617"/>
              <a:gd name="connsiteX19" fmla="*/ 704850 w 1935955"/>
              <a:gd name="connsiteY19" fmla="*/ 3067049 h 3303617"/>
              <a:gd name="connsiteX20" fmla="*/ 754857 w 1935955"/>
              <a:gd name="connsiteY20" fmla="*/ 2552699 h 3303617"/>
              <a:gd name="connsiteX21" fmla="*/ 1184433 w 1935955"/>
              <a:gd name="connsiteY21" fmla="*/ 2546985 h 3303617"/>
              <a:gd name="connsiteX0" fmla="*/ 1166652 w 1935955"/>
              <a:gd name="connsiteY0" fmla="*/ 2542063 h 3303617"/>
              <a:gd name="connsiteX1" fmla="*/ 1176337 w 1935955"/>
              <a:gd name="connsiteY1" fmla="*/ 2183606 h 3303617"/>
              <a:gd name="connsiteX2" fmla="*/ 1409700 w 1935955"/>
              <a:gd name="connsiteY2" fmla="*/ 2166937 h 3303617"/>
              <a:gd name="connsiteX3" fmla="*/ 1464469 w 1935955"/>
              <a:gd name="connsiteY3" fmla="*/ 1476375 h 3303617"/>
              <a:gd name="connsiteX4" fmla="*/ 1666875 w 1935955"/>
              <a:gd name="connsiteY4" fmla="*/ 1173956 h 3303617"/>
              <a:gd name="connsiteX5" fmla="*/ 1693069 w 1935955"/>
              <a:gd name="connsiteY5" fmla="*/ 959644 h 3303617"/>
              <a:gd name="connsiteX6" fmla="*/ 1697831 w 1935955"/>
              <a:gd name="connsiteY6" fmla="*/ 664368 h 3303617"/>
              <a:gd name="connsiteX7" fmla="*/ 1935955 w 1935955"/>
              <a:gd name="connsiteY7" fmla="*/ 445293 h 3303617"/>
              <a:gd name="connsiteX8" fmla="*/ 1814512 w 1935955"/>
              <a:gd name="connsiteY8" fmla="*/ 292893 h 3303617"/>
              <a:gd name="connsiteX9" fmla="*/ 1619250 w 1935955"/>
              <a:gd name="connsiteY9" fmla="*/ 157162 h 3303617"/>
              <a:gd name="connsiteX10" fmla="*/ 202407 w 1935955"/>
              <a:gd name="connsiteY10" fmla="*/ 0 h 3303617"/>
              <a:gd name="connsiteX11" fmla="*/ 114300 w 1935955"/>
              <a:gd name="connsiteY11" fmla="*/ 355282 h 3303617"/>
              <a:gd name="connsiteX12" fmla="*/ 0 w 1935955"/>
              <a:gd name="connsiteY12" fmla="*/ 2536984 h 3303617"/>
              <a:gd name="connsiteX13" fmla="*/ 285750 w 1935955"/>
              <a:gd name="connsiteY13" fmla="*/ 2540793 h 3303617"/>
              <a:gd name="connsiteX14" fmla="*/ 376238 w 1935955"/>
              <a:gd name="connsiteY14" fmla="*/ 3228975 h 3303617"/>
              <a:gd name="connsiteX15" fmla="*/ 542926 w 1935955"/>
              <a:gd name="connsiteY15" fmla="*/ 3290885 h 3303617"/>
              <a:gd name="connsiteX16" fmla="*/ 552450 w 1935955"/>
              <a:gd name="connsiteY16" fmla="*/ 3119436 h 3303617"/>
              <a:gd name="connsiteX17" fmla="*/ 592931 w 1935955"/>
              <a:gd name="connsiteY17" fmla="*/ 3119437 h 3303617"/>
              <a:gd name="connsiteX18" fmla="*/ 604838 w 1935955"/>
              <a:gd name="connsiteY18" fmla="*/ 3062287 h 3303617"/>
              <a:gd name="connsiteX19" fmla="*/ 704850 w 1935955"/>
              <a:gd name="connsiteY19" fmla="*/ 3067049 h 3303617"/>
              <a:gd name="connsiteX20" fmla="*/ 754857 w 1935955"/>
              <a:gd name="connsiteY20" fmla="*/ 2552699 h 3303617"/>
              <a:gd name="connsiteX21" fmla="*/ 1184433 w 1935955"/>
              <a:gd name="connsiteY21" fmla="*/ 2546985 h 3303617"/>
              <a:gd name="connsiteX0" fmla="*/ 1166652 w 1935955"/>
              <a:gd name="connsiteY0" fmla="*/ 2542063 h 3303617"/>
              <a:gd name="connsiteX1" fmla="*/ 1176337 w 1935955"/>
              <a:gd name="connsiteY1" fmla="*/ 2183606 h 3303617"/>
              <a:gd name="connsiteX2" fmla="*/ 1409700 w 1935955"/>
              <a:gd name="connsiteY2" fmla="*/ 2166937 h 3303617"/>
              <a:gd name="connsiteX3" fmla="*/ 1464469 w 1935955"/>
              <a:gd name="connsiteY3" fmla="*/ 1476375 h 3303617"/>
              <a:gd name="connsiteX4" fmla="*/ 1666875 w 1935955"/>
              <a:gd name="connsiteY4" fmla="*/ 1173956 h 3303617"/>
              <a:gd name="connsiteX5" fmla="*/ 1693069 w 1935955"/>
              <a:gd name="connsiteY5" fmla="*/ 959644 h 3303617"/>
              <a:gd name="connsiteX6" fmla="*/ 1697831 w 1935955"/>
              <a:gd name="connsiteY6" fmla="*/ 664368 h 3303617"/>
              <a:gd name="connsiteX7" fmla="*/ 1935955 w 1935955"/>
              <a:gd name="connsiteY7" fmla="*/ 445293 h 3303617"/>
              <a:gd name="connsiteX8" fmla="*/ 1814512 w 1935955"/>
              <a:gd name="connsiteY8" fmla="*/ 292893 h 3303617"/>
              <a:gd name="connsiteX9" fmla="*/ 1619250 w 1935955"/>
              <a:gd name="connsiteY9" fmla="*/ 157162 h 3303617"/>
              <a:gd name="connsiteX10" fmla="*/ 202407 w 1935955"/>
              <a:gd name="connsiteY10" fmla="*/ 0 h 3303617"/>
              <a:gd name="connsiteX11" fmla="*/ 114300 w 1935955"/>
              <a:gd name="connsiteY11" fmla="*/ 355282 h 3303617"/>
              <a:gd name="connsiteX12" fmla="*/ 0 w 1935955"/>
              <a:gd name="connsiteY12" fmla="*/ 2536984 h 3303617"/>
              <a:gd name="connsiteX13" fmla="*/ 285750 w 1935955"/>
              <a:gd name="connsiteY13" fmla="*/ 2540793 h 3303617"/>
              <a:gd name="connsiteX14" fmla="*/ 376238 w 1935955"/>
              <a:gd name="connsiteY14" fmla="*/ 3228975 h 3303617"/>
              <a:gd name="connsiteX15" fmla="*/ 542926 w 1935955"/>
              <a:gd name="connsiteY15" fmla="*/ 3290885 h 3303617"/>
              <a:gd name="connsiteX16" fmla="*/ 547687 w 1935955"/>
              <a:gd name="connsiteY16" fmla="*/ 3119436 h 3303617"/>
              <a:gd name="connsiteX17" fmla="*/ 592931 w 1935955"/>
              <a:gd name="connsiteY17" fmla="*/ 3119437 h 3303617"/>
              <a:gd name="connsiteX18" fmla="*/ 604838 w 1935955"/>
              <a:gd name="connsiteY18" fmla="*/ 3062287 h 3303617"/>
              <a:gd name="connsiteX19" fmla="*/ 704850 w 1935955"/>
              <a:gd name="connsiteY19" fmla="*/ 3067049 h 3303617"/>
              <a:gd name="connsiteX20" fmla="*/ 754857 w 1935955"/>
              <a:gd name="connsiteY20" fmla="*/ 2552699 h 3303617"/>
              <a:gd name="connsiteX21" fmla="*/ 1184433 w 1935955"/>
              <a:gd name="connsiteY21" fmla="*/ 2546985 h 3303617"/>
              <a:gd name="connsiteX0" fmla="*/ 1166652 w 1935955"/>
              <a:gd name="connsiteY0" fmla="*/ 2542063 h 3303617"/>
              <a:gd name="connsiteX1" fmla="*/ 1176337 w 1935955"/>
              <a:gd name="connsiteY1" fmla="*/ 2183606 h 3303617"/>
              <a:gd name="connsiteX2" fmla="*/ 1409700 w 1935955"/>
              <a:gd name="connsiteY2" fmla="*/ 2166937 h 3303617"/>
              <a:gd name="connsiteX3" fmla="*/ 1464469 w 1935955"/>
              <a:gd name="connsiteY3" fmla="*/ 1476375 h 3303617"/>
              <a:gd name="connsiteX4" fmla="*/ 1666875 w 1935955"/>
              <a:gd name="connsiteY4" fmla="*/ 1173956 h 3303617"/>
              <a:gd name="connsiteX5" fmla="*/ 1693069 w 1935955"/>
              <a:gd name="connsiteY5" fmla="*/ 959644 h 3303617"/>
              <a:gd name="connsiteX6" fmla="*/ 1697831 w 1935955"/>
              <a:gd name="connsiteY6" fmla="*/ 664368 h 3303617"/>
              <a:gd name="connsiteX7" fmla="*/ 1935955 w 1935955"/>
              <a:gd name="connsiteY7" fmla="*/ 445293 h 3303617"/>
              <a:gd name="connsiteX8" fmla="*/ 1814512 w 1935955"/>
              <a:gd name="connsiteY8" fmla="*/ 292893 h 3303617"/>
              <a:gd name="connsiteX9" fmla="*/ 1619250 w 1935955"/>
              <a:gd name="connsiteY9" fmla="*/ 157162 h 3303617"/>
              <a:gd name="connsiteX10" fmla="*/ 202407 w 1935955"/>
              <a:gd name="connsiteY10" fmla="*/ 0 h 3303617"/>
              <a:gd name="connsiteX11" fmla="*/ 114300 w 1935955"/>
              <a:gd name="connsiteY11" fmla="*/ 355282 h 3303617"/>
              <a:gd name="connsiteX12" fmla="*/ 0 w 1935955"/>
              <a:gd name="connsiteY12" fmla="*/ 2536984 h 3303617"/>
              <a:gd name="connsiteX13" fmla="*/ 285750 w 1935955"/>
              <a:gd name="connsiteY13" fmla="*/ 2540793 h 3303617"/>
              <a:gd name="connsiteX14" fmla="*/ 376238 w 1935955"/>
              <a:gd name="connsiteY14" fmla="*/ 3228975 h 3303617"/>
              <a:gd name="connsiteX15" fmla="*/ 542926 w 1935955"/>
              <a:gd name="connsiteY15" fmla="*/ 3290885 h 3303617"/>
              <a:gd name="connsiteX16" fmla="*/ 547687 w 1935955"/>
              <a:gd name="connsiteY16" fmla="*/ 3119436 h 3303617"/>
              <a:gd name="connsiteX17" fmla="*/ 590550 w 1935955"/>
              <a:gd name="connsiteY17" fmla="*/ 3114675 h 3303617"/>
              <a:gd name="connsiteX18" fmla="*/ 604838 w 1935955"/>
              <a:gd name="connsiteY18" fmla="*/ 3062287 h 3303617"/>
              <a:gd name="connsiteX19" fmla="*/ 704850 w 1935955"/>
              <a:gd name="connsiteY19" fmla="*/ 3067049 h 3303617"/>
              <a:gd name="connsiteX20" fmla="*/ 754857 w 1935955"/>
              <a:gd name="connsiteY20" fmla="*/ 2552699 h 3303617"/>
              <a:gd name="connsiteX21" fmla="*/ 1184433 w 1935955"/>
              <a:gd name="connsiteY21" fmla="*/ 2546985 h 3303617"/>
              <a:gd name="connsiteX0" fmla="*/ 1166652 w 1935955"/>
              <a:gd name="connsiteY0" fmla="*/ 2542063 h 3303617"/>
              <a:gd name="connsiteX1" fmla="*/ 1176337 w 1935955"/>
              <a:gd name="connsiteY1" fmla="*/ 2183606 h 3303617"/>
              <a:gd name="connsiteX2" fmla="*/ 1409700 w 1935955"/>
              <a:gd name="connsiteY2" fmla="*/ 2166937 h 3303617"/>
              <a:gd name="connsiteX3" fmla="*/ 1464469 w 1935955"/>
              <a:gd name="connsiteY3" fmla="*/ 1476375 h 3303617"/>
              <a:gd name="connsiteX4" fmla="*/ 1666875 w 1935955"/>
              <a:gd name="connsiteY4" fmla="*/ 1173956 h 3303617"/>
              <a:gd name="connsiteX5" fmla="*/ 1693069 w 1935955"/>
              <a:gd name="connsiteY5" fmla="*/ 959644 h 3303617"/>
              <a:gd name="connsiteX6" fmla="*/ 1697831 w 1935955"/>
              <a:gd name="connsiteY6" fmla="*/ 664368 h 3303617"/>
              <a:gd name="connsiteX7" fmla="*/ 1935955 w 1935955"/>
              <a:gd name="connsiteY7" fmla="*/ 445293 h 3303617"/>
              <a:gd name="connsiteX8" fmla="*/ 1814512 w 1935955"/>
              <a:gd name="connsiteY8" fmla="*/ 292893 h 3303617"/>
              <a:gd name="connsiteX9" fmla="*/ 1619250 w 1935955"/>
              <a:gd name="connsiteY9" fmla="*/ 157162 h 3303617"/>
              <a:gd name="connsiteX10" fmla="*/ 202407 w 1935955"/>
              <a:gd name="connsiteY10" fmla="*/ 0 h 3303617"/>
              <a:gd name="connsiteX11" fmla="*/ 114300 w 1935955"/>
              <a:gd name="connsiteY11" fmla="*/ 355282 h 3303617"/>
              <a:gd name="connsiteX12" fmla="*/ 0 w 1935955"/>
              <a:gd name="connsiteY12" fmla="*/ 2536984 h 3303617"/>
              <a:gd name="connsiteX13" fmla="*/ 285750 w 1935955"/>
              <a:gd name="connsiteY13" fmla="*/ 2540793 h 3303617"/>
              <a:gd name="connsiteX14" fmla="*/ 376238 w 1935955"/>
              <a:gd name="connsiteY14" fmla="*/ 3228975 h 3303617"/>
              <a:gd name="connsiteX15" fmla="*/ 542926 w 1935955"/>
              <a:gd name="connsiteY15" fmla="*/ 3290885 h 3303617"/>
              <a:gd name="connsiteX16" fmla="*/ 547687 w 1935955"/>
              <a:gd name="connsiteY16" fmla="*/ 3119436 h 3303617"/>
              <a:gd name="connsiteX17" fmla="*/ 590550 w 1935955"/>
              <a:gd name="connsiteY17" fmla="*/ 3114675 h 3303617"/>
              <a:gd name="connsiteX18" fmla="*/ 604838 w 1935955"/>
              <a:gd name="connsiteY18" fmla="*/ 3062287 h 3303617"/>
              <a:gd name="connsiteX19" fmla="*/ 704850 w 1935955"/>
              <a:gd name="connsiteY19" fmla="*/ 3067049 h 3303617"/>
              <a:gd name="connsiteX20" fmla="*/ 754857 w 1935955"/>
              <a:gd name="connsiteY20" fmla="*/ 2552699 h 3303617"/>
              <a:gd name="connsiteX21" fmla="*/ 1184433 w 1935955"/>
              <a:gd name="connsiteY21" fmla="*/ 2546985 h 3303617"/>
              <a:gd name="connsiteX0" fmla="*/ 1166652 w 1935955"/>
              <a:gd name="connsiteY0" fmla="*/ 2542063 h 3344332"/>
              <a:gd name="connsiteX1" fmla="*/ 1176337 w 1935955"/>
              <a:gd name="connsiteY1" fmla="*/ 2183606 h 3344332"/>
              <a:gd name="connsiteX2" fmla="*/ 1409700 w 1935955"/>
              <a:gd name="connsiteY2" fmla="*/ 2166937 h 3344332"/>
              <a:gd name="connsiteX3" fmla="*/ 1464469 w 1935955"/>
              <a:gd name="connsiteY3" fmla="*/ 1476375 h 3344332"/>
              <a:gd name="connsiteX4" fmla="*/ 1666875 w 1935955"/>
              <a:gd name="connsiteY4" fmla="*/ 1173956 h 3344332"/>
              <a:gd name="connsiteX5" fmla="*/ 1693069 w 1935955"/>
              <a:gd name="connsiteY5" fmla="*/ 959644 h 3344332"/>
              <a:gd name="connsiteX6" fmla="*/ 1697831 w 1935955"/>
              <a:gd name="connsiteY6" fmla="*/ 664368 h 3344332"/>
              <a:gd name="connsiteX7" fmla="*/ 1935955 w 1935955"/>
              <a:gd name="connsiteY7" fmla="*/ 445293 h 3344332"/>
              <a:gd name="connsiteX8" fmla="*/ 1814512 w 1935955"/>
              <a:gd name="connsiteY8" fmla="*/ 292893 h 3344332"/>
              <a:gd name="connsiteX9" fmla="*/ 1619250 w 1935955"/>
              <a:gd name="connsiteY9" fmla="*/ 157162 h 3344332"/>
              <a:gd name="connsiteX10" fmla="*/ 202407 w 1935955"/>
              <a:gd name="connsiteY10" fmla="*/ 0 h 3344332"/>
              <a:gd name="connsiteX11" fmla="*/ 114300 w 1935955"/>
              <a:gd name="connsiteY11" fmla="*/ 355282 h 3344332"/>
              <a:gd name="connsiteX12" fmla="*/ 0 w 1935955"/>
              <a:gd name="connsiteY12" fmla="*/ 2536984 h 3344332"/>
              <a:gd name="connsiteX13" fmla="*/ 285750 w 1935955"/>
              <a:gd name="connsiteY13" fmla="*/ 2540793 h 3344332"/>
              <a:gd name="connsiteX14" fmla="*/ 404813 w 1935955"/>
              <a:gd name="connsiteY14" fmla="*/ 3295650 h 3344332"/>
              <a:gd name="connsiteX15" fmla="*/ 542926 w 1935955"/>
              <a:gd name="connsiteY15" fmla="*/ 3290885 h 3344332"/>
              <a:gd name="connsiteX16" fmla="*/ 547687 w 1935955"/>
              <a:gd name="connsiteY16" fmla="*/ 3119436 h 3344332"/>
              <a:gd name="connsiteX17" fmla="*/ 590550 w 1935955"/>
              <a:gd name="connsiteY17" fmla="*/ 3114675 h 3344332"/>
              <a:gd name="connsiteX18" fmla="*/ 604838 w 1935955"/>
              <a:gd name="connsiteY18" fmla="*/ 3062287 h 3344332"/>
              <a:gd name="connsiteX19" fmla="*/ 704850 w 1935955"/>
              <a:gd name="connsiteY19" fmla="*/ 3067049 h 3344332"/>
              <a:gd name="connsiteX20" fmla="*/ 754857 w 1935955"/>
              <a:gd name="connsiteY20" fmla="*/ 2552699 h 3344332"/>
              <a:gd name="connsiteX21" fmla="*/ 1184433 w 1935955"/>
              <a:gd name="connsiteY21" fmla="*/ 2546985 h 3344332"/>
              <a:gd name="connsiteX0" fmla="*/ 1166652 w 1935955"/>
              <a:gd name="connsiteY0" fmla="*/ 2542063 h 3295650"/>
              <a:gd name="connsiteX1" fmla="*/ 1176337 w 1935955"/>
              <a:gd name="connsiteY1" fmla="*/ 2183606 h 3295650"/>
              <a:gd name="connsiteX2" fmla="*/ 1409700 w 1935955"/>
              <a:gd name="connsiteY2" fmla="*/ 2166937 h 3295650"/>
              <a:gd name="connsiteX3" fmla="*/ 1464469 w 1935955"/>
              <a:gd name="connsiteY3" fmla="*/ 1476375 h 3295650"/>
              <a:gd name="connsiteX4" fmla="*/ 1666875 w 1935955"/>
              <a:gd name="connsiteY4" fmla="*/ 1173956 h 3295650"/>
              <a:gd name="connsiteX5" fmla="*/ 1693069 w 1935955"/>
              <a:gd name="connsiteY5" fmla="*/ 959644 h 3295650"/>
              <a:gd name="connsiteX6" fmla="*/ 1697831 w 1935955"/>
              <a:gd name="connsiteY6" fmla="*/ 664368 h 3295650"/>
              <a:gd name="connsiteX7" fmla="*/ 1935955 w 1935955"/>
              <a:gd name="connsiteY7" fmla="*/ 445293 h 3295650"/>
              <a:gd name="connsiteX8" fmla="*/ 1814512 w 1935955"/>
              <a:gd name="connsiteY8" fmla="*/ 292893 h 3295650"/>
              <a:gd name="connsiteX9" fmla="*/ 1619250 w 1935955"/>
              <a:gd name="connsiteY9" fmla="*/ 157162 h 3295650"/>
              <a:gd name="connsiteX10" fmla="*/ 202407 w 1935955"/>
              <a:gd name="connsiteY10" fmla="*/ 0 h 3295650"/>
              <a:gd name="connsiteX11" fmla="*/ 114300 w 1935955"/>
              <a:gd name="connsiteY11" fmla="*/ 355282 h 3295650"/>
              <a:gd name="connsiteX12" fmla="*/ 0 w 1935955"/>
              <a:gd name="connsiteY12" fmla="*/ 2536984 h 3295650"/>
              <a:gd name="connsiteX13" fmla="*/ 285750 w 1935955"/>
              <a:gd name="connsiteY13" fmla="*/ 2540793 h 3295650"/>
              <a:gd name="connsiteX14" fmla="*/ 404813 w 1935955"/>
              <a:gd name="connsiteY14" fmla="*/ 3295650 h 3295650"/>
              <a:gd name="connsiteX15" fmla="*/ 542926 w 1935955"/>
              <a:gd name="connsiteY15" fmla="*/ 3290885 h 3295650"/>
              <a:gd name="connsiteX16" fmla="*/ 547687 w 1935955"/>
              <a:gd name="connsiteY16" fmla="*/ 3119436 h 3295650"/>
              <a:gd name="connsiteX17" fmla="*/ 590550 w 1935955"/>
              <a:gd name="connsiteY17" fmla="*/ 3114675 h 3295650"/>
              <a:gd name="connsiteX18" fmla="*/ 604838 w 1935955"/>
              <a:gd name="connsiteY18" fmla="*/ 3062287 h 3295650"/>
              <a:gd name="connsiteX19" fmla="*/ 704850 w 1935955"/>
              <a:gd name="connsiteY19" fmla="*/ 3067049 h 3295650"/>
              <a:gd name="connsiteX20" fmla="*/ 754857 w 1935955"/>
              <a:gd name="connsiteY20" fmla="*/ 2552699 h 3295650"/>
              <a:gd name="connsiteX21" fmla="*/ 1184433 w 1935955"/>
              <a:gd name="connsiteY21" fmla="*/ 2546985 h 3295650"/>
              <a:gd name="connsiteX0" fmla="*/ 1166652 w 1935955"/>
              <a:gd name="connsiteY0" fmla="*/ 2542063 h 3295650"/>
              <a:gd name="connsiteX1" fmla="*/ 1176337 w 1935955"/>
              <a:gd name="connsiteY1" fmla="*/ 2183606 h 3295650"/>
              <a:gd name="connsiteX2" fmla="*/ 1409700 w 1935955"/>
              <a:gd name="connsiteY2" fmla="*/ 2166937 h 3295650"/>
              <a:gd name="connsiteX3" fmla="*/ 1464469 w 1935955"/>
              <a:gd name="connsiteY3" fmla="*/ 1476375 h 3295650"/>
              <a:gd name="connsiteX4" fmla="*/ 1666875 w 1935955"/>
              <a:gd name="connsiteY4" fmla="*/ 1173956 h 3295650"/>
              <a:gd name="connsiteX5" fmla="*/ 1693069 w 1935955"/>
              <a:gd name="connsiteY5" fmla="*/ 959644 h 3295650"/>
              <a:gd name="connsiteX6" fmla="*/ 1697831 w 1935955"/>
              <a:gd name="connsiteY6" fmla="*/ 664368 h 3295650"/>
              <a:gd name="connsiteX7" fmla="*/ 1935955 w 1935955"/>
              <a:gd name="connsiteY7" fmla="*/ 445293 h 3295650"/>
              <a:gd name="connsiteX8" fmla="*/ 1814512 w 1935955"/>
              <a:gd name="connsiteY8" fmla="*/ 292893 h 3295650"/>
              <a:gd name="connsiteX9" fmla="*/ 1619250 w 1935955"/>
              <a:gd name="connsiteY9" fmla="*/ 157162 h 3295650"/>
              <a:gd name="connsiteX10" fmla="*/ 202407 w 1935955"/>
              <a:gd name="connsiteY10" fmla="*/ 0 h 3295650"/>
              <a:gd name="connsiteX11" fmla="*/ 114300 w 1935955"/>
              <a:gd name="connsiteY11" fmla="*/ 355282 h 3295650"/>
              <a:gd name="connsiteX12" fmla="*/ 0 w 1935955"/>
              <a:gd name="connsiteY12" fmla="*/ 2536984 h 3295650"/>
              <a:gd name="connsiteX13" fmla="*/ 285750 w 1935955"/>
              <a:gd name="connsiteY13" fmla="*/ 2540793 h 3295650"/>
              <a:gd name="connsiteX14" fmla="*/ 404813 w 1935955"/>
              <a:gd name="connsiteY14" fmla="*/ 3295650 h 3295650"/>
              <a:gd name="connsiteX15" fmla="*/ 542926 w 1935955"/>
              <a:gd name="connsiteY15" fmla="*/ 3290885 h 3295650"/>
              <a:gd name="connsiteX16" fmla="*/ 547687 w 1935955"/>
              <a:gd name="connsiteY16" fmla="*/ 3119436 h 3295650"/>
              <a:gd name="connsiteX17" fmla="*/ 590550 w 1935955"/>
              <a:gd name="connsiteY17" fmla="*/ 3114675 h 3295650"/>
              <a:gd name="connsiteX18" fmla="*/ 604838 w 1935955"/>
              <a:gd name="connsiteY18" fmla="*/ 3062287 h 3295650"/>
              <a:gd name="connsiteX19" fmla="*/ 704850 w 1935955"/>
              <a:gd name="connsiteY19" fmla="*/ 3067049 h 3295650"/>
              <a:gd name="connsiteX20" fmla="*/ 754857 w 1935955"/>
              <a:gd name="connsiteY20" fmla="*/ 2552699 h 3295650"/>
              <a:gd name="connsiteX21" fmla="*/ 1184433 w 1935955"/>
              <a:gd name="connsiteY21" fmla="*/ 2546985 h 3295650"/>
              <a:gd name="connsiteX0" fmla="*/ 1166652 w 1935955"/>
              <a:gd name="connsiteY0" fmla="*/ 2542063 h 3302793"/>
              <a:gd name="connsiteX1" fmla="*/ 1176337 w 1935955"/>
              <a:gd name="connsiteY1" fmla="*/ 2183606 h 3302793"/>
              <a:gd name="connsiteX2" fmla="*/ 1409700 w 1935955"/>
              <a:gd name="connsiteY2" fmla="*/ 2166937 h 3302793"/>
              <a:gd name="connsiteX3" fmla="*/ 1464469 w 1935955"/>
              <a:gd name="connsiteY3" fmla="*/ 1476375 h 3302793"/>
              <a:gd name="connsiteX4" fmla="*/ 1666875 w 1935955"/>
              <a:gd name="connsiteY4" fmla="*/ 1173956 h 3302793"/>
              <a:gd name="connsiteX5" fmla="*/ 1693069 w 1935955"/>
              <a:gd name="connsiteY5" fmla="*/ 959644 h 3302793"/>
              <a:gd name="connsiteX6" fmla="*/ 1697831 w 1935955"/>
              <a:gd name="connsiteY6" fmla="*/ 664368 h 3302793"/>
              <a:gd name="connsiteX7" fmla="*/ 1935955 w 1935955"/>
              <a:gd name="connsiteY7" fmla="*/ 445293 h 3302793"/>
              <a:gd name="connsiteX8" fmla="*/ 1814512 w 1935955"/>
              <a:gd name="connsiteY8" fmla="*/ 292893 h 3302793"/>
              <a:gd name="connsiteX9" fmla="*/ 1619250 w 1935955"/>
              <a:gd name="connsiteY9" fmla="*/ 157162 h 3302793"/>
              <a:gd name="connsiteX10" fmla="*/ 202407 w 1935955"/>
              <a:gd name="connsiteY10" fmla="*/ 0 h 3302793"/>
              <a:gd name="connsiteX11" fmla="*/ 114300 w 1935955"/>
              <a:gd name="connsiteY11" fmla="*/ 355282 h 3302793"/>
              <a:gd name="connsiteX12" fmla="*/ 0 w 1935955"/>
              <a:gd name="connsiteY12" fmla="*/ 2536984 h 3302793"/>
              <a:gd name="connsiteX13" fmla="*/ 285750 w 1935955"/>
              <a:gd name="connsiteY13" fmla="*/ 2540793 h 3302793"/>
              <a:gd name="connsiteX14" fmla="*/ 397669 w 1935955"/>
              <a:gd name="connsiteY14" fmla="*/ 3302793 h 3302793"/>
              <a:gd name="connsiteX15" fmla="*/ 542926 w 1935955"/>
              <a:gd name="connsiteY15" fmla="*/ 3290885 h 3302793"/>
              <a:gd name="connsiteX16" fmla="*/ 547687 w 1935955"/>
              <a:gd name="connsiteY16" fmla="*/ 3119436 h 3302793"/>
              <a:gd name="connsiteX17" fmla="*/ 590550 w 1935955"/>
              <a:gd name="connsiteY17" fmla="*/ 3114675 h 3302793"/>
              <a:gd name="connsiteX18" fmla="*/ 604838 w 1935955"/>
              <a:gd name="connsiteY18" fmla="*/ 3062287 h 3302793"/>
              <a:gd name="connsiteX19" fmla="*/ 704850 w 1935955"/>
              <a:gd name="connsiteY19" fmla="*/ 3067049 h 3302793"/>
              <a:gd name="connsiteX20" fmla="*/ 754857 w 1935955"/>
              <a:gd name="connsiteY20" fmla="*/ 2552699 h 3302793"/>
              <a:gd name="connsiteX21" fmla="*/ 1184433 w 1935955"/>
              <a:gd name="connsiteY21" fmla="*/ 2546985 h 3302793"/>
              <a:gd name="connsiteX0" fmla="*/ 1166652 w 1935955"/>
              <a:gd name="connsiteY0" fmla="*/ 2542063 h 3302793"/>
              <a:gd name="connsiteX1" fmla="*/ 1176337 w 1935955"/>
              <a:gd name="connsiteY1" fmla="*/ 2183606 h 3302793"/>
              <a:gd name="connsiteX2" fmla="*/ 1409700 w 1935955"/>
              <a:gd name="connsiteY2" fmla="*/ 2166937 h 3302793"/>
              <a:gd name="connsiteX3" fmla="*/ 1464469 w 1935955"/>
              <a:gd name="connsiteY3" fmla="*/ 1476375 h 3302793"/>
              <a:gd name="connsiteX4" fmla="*/ 1666875 w 1935955"/>
              <a:gd name="connsiteY4" fmla="*/ 1173956 h 3302793"/>
              <a:gd name="connsiteX5" fmla="*/ 1693069 w 1935955"/>
              <a:gd name="connsiteY5" fmla="*/ 959644 h 3302793"/>
              <a:gd name="connsiteX6" fmla="*/ 1697831 w 1935955"/>
              <a:gd name="connsiteY6" fmla="*/ 664368 h 3302793"/>
              <a:gd name="connsiteX7" fmla="*/ 1935955 w 1935955"/>
              <a:gd name="connsiteY7" fmla="*/ 445293 h 3302793"/>
              <a:gd name="connsiteX8" fmla="*/ 1814512 w 1935955"/>
              <a:gd name="connsiteY8" fmla="*/ 292893 h 3302793"/>
              <a:gd name="connsiteX9" fmla="*/ 1619250 w 1935955"/>
              <a:gd name="connsiteY9" fmla="*/ 157162 h 3302793"/>
              <a:gd name="connsiteX10" fmla="*/ 202407 w 1935955"/>
              <a:gd name="connsiteY10" fmla="*/ 0 h 3302793"/>
              <a:gd name="connsiteX11" fmla="*/ 114300 w 1935955"/>
              <a:gd name="connsiteY11" fmla="*/ 355282 h 3302793"/>
              <a:gd name="connsiteX12" fmla="*/ 0 w 1935955"/>
              <a:gd name="connsiteY12" fmla="*/ 2536984 h 3302793"/>
              <a:gd name="connsiteX13" fmla="*/ 285750 w 1935955"/>
              <a:gd name="connsiteY13" fmla="*/ 2540793 h 3302793"/>
              <a:gd name="connsiteX14" fmla="*/ 397669 w 1935955"/>
              <a:gd name="connsiteY14" fmla="*/ 3302793 h 3302793"/>
              <a:gd name="connsiteX15" fmla="*/ 542926 w 1935955"/>
              <a:gd name="connsiteY15" fmla="*/ 3290885 h 3302793"/>
              <a:gd name="connsiteX16" fmla="*/ 547687 w 1935955"/>
              <a:gd name="connsiteY16" fmla="*/ 3119436 h 3302793"/>
              <a:gd name="connsiteX17" fmla="*/ 590550 w 1935955"/>
              <a:gd name="connsiteY17" fmla="*/ 3114675 h 3302793"/>
              <a:gd name="connsiteX18" fmla="*/ 604838 w 1935955"/>
              <a:gd name="connsiteY18" fmla="*/ 3062287 h 3302793"/>
              <a:gd name="connsiteX19" fmla="*/ 704850 w 1935955"/>
              <a:gd name="connsiteY19" fmla="*/ 3067049 h 3302793"/>
              <a:gd name="connsiteX20" fmla="*/ 754857 w 1935955"/>
              <a:gd name="connsiteY20" fmla="*/ 2552699 h 3302793"/>
              <a:gd name="connsiteX21" fmla="*/ 1184433 w 1935955"/>
              <a:gd name="connsiteY21" fmla="*/ 2546985 h 3302793"/>
              <a:gd name="connsiteX0" fmla="*/ 1166652 w 1935955"/>
              <a:gd name="connsiteY0" fmla="*/ 2542063 h 3302793"/>
              <a:gd name="connsiteX1" fmla="*/ 1176337 w 1935955"/>
              <a:gd name="connsiteY1" fmla="*/ 2183606 h 3302793"/>
              <a:gd name="connsiteX2" fmla="*/ 1409700 w 1935955"/>
              <a:gd name="connsiteY2" fmla="*/ 2166937 h 3302793"/>
              <a:gd name="connsiteX3" fmla="*/ 1464469 w 1935955"/>
              <a:gd name="connsiteY3" fmla="*/ 1476375 h 3302793"/>
              <a:gd name="connsiteX4" fmla="*/ 1666875 w 1935955"/>
              <a:gd name="connsiteY4" fmla="*/ 1173956 h 3302793"/>
              <a:gd name="connsiteX5" fmla="*/ 1693069 w 1935955"/>
              <a:gd name="connsiteY5" fmla="*/ 959644 h 3302793"/>
              <a:gd name="connsiteX6" fmla="*/ 1697831 w 1935955"/>
              <a:gd name="connsiteY6" fmla="*/ 664368 h 3302793"/>
              <a:gd name="connsiteX7" fmla="*/ 1935955 w 1935955"/>
              <a:gd name="connsiteY7" fmla="*/ 445293 h 3302793"/>
              <a:gd name="connsiteX8" fmla="*/ 1814512 w 1935955"/>
              <a:gd name="connsiteY8" fmla="*/ 292893 h 3302793"/>
              <a:gd name="connsiteX9" fmla="*/ 1619250 w 1935955"/>
              <a:gd name="connsiteY9" fmla="*/ 157162 h 3302793"/>
              <a:gd name="connsiteX10" fmla="*/ 202407 w 1935955"/>
              <a:gd name="connsiteY10" fmla="*/ 0 h 3302793"/>
              <a:gd name="connsiteX11" fmla="*/ 114300 w 1935955"/>
              <a:gd name="connsiteY11" fmla="*/ 355282 h 3302793"/>
              <a:gd name="connsiteX12" fmla="*/ 0 w 1935955"/>
              <a:gd name="connsiteY12" fmla="*/ 2536984 h 3302793"/>
              <a:gd name="connsiteX13" fmla="*/ 285750 w 1935955"/>
              <a:gd name="connsiteY13" fmla="*/ 2540793 h 3302793"/>
              <a:gd name="connsiteX14" fmla="*/ 326231 w 1935955"/>
              <a:gd name="connsiteY14" fmla="*/ 3159915 h 3302793"/>
              <a:gd name="connsiteX15" fmla="*/ 397669 w 1935955"/>
              <a:gd name="connsiteY15" fmla="*/ 3302793 h 3302793"/>
              <a:gd name="connsiteX16" fmla="*/ 542926 w 1935955"/>
              <a:gd name="connsiteY16" fmla="*/ 3290885 h 3302793"/>
              <a:gd name="connsiteX17" fmla="*/ 547687 w 1935955"/>
              <a:gd name="connsiteY17" fmla="*/ 3119436 h 3302793"/>
              <a:gd name="connsiteX18" fmla="*/ 590550 w 1935955"/>
              <a:gd name="connsiteY18" fmla="*/ 3114675 h 3302793"/>
              <a:gd name="connsiteX19" fmla="*/ 604838 w 1935955"/>
              <a:gd name="connsiteY19" fmla="*/ 3062287 h 3302793"/>
              <a:gd name="connsiteX20" fmla="*/ 704850 w 1935955"/>
              <a:gd name="connsiteY20" fmla="*/ 3067049 h 3302793"/>
              <a:gd name="connsiteX21" fmla="*/ 754857 w 1935955"/>
              <a:gd name="connsiteY21" fmla="*/ 2552699 h 3302793"/>
              <a:gd name="connsiteX22" fmla="*/ 1184433 w 1935955"/>
              <a:gd name="connsiteY22" fmla="*/ 2546985 h 3302793"/>
              <a:gd name="connsiteX0" fmla="*/ 1166652 w 1935955"/>
              <a:gd name="connsiteY0" fmla="*/ 2542063 h 3302793"/>
              <a:gd name="connsiteX1" fmla="*/ 1176337 w 1935955"/>
              <a:gd name="connsiteY1" fmla="*/ 2183606 h 3302793"/>
              <a:gd name="connsiteX2" fmla="*/ 1409700 w 1935955"/>
              <a:gd name="connsiteY2" fmla="*/ 2166937 h 3302793"/>
              <a:gd name="connsiteX3" fmla="*/ 1464469 w 1935955"/>
              <a:gd name="connsiteY3" fmla="*/ 1476375 h 3302793"/>
              <a:gd name="connsiteX4" fmla="*/ 1666875 w 1935955"/>
              <a:gd name="connsiteY4" fmla="*/ 1173956 h 3302793"/>
              <a:gd name="connsiteX5" fmla="*/ 1693069 w 1935955"/>
              <a:gd name="connsiteY5" fmla="*/ 959644 h 3302793"/>
              <a:gd name="connsiteX6" fmla="*/ 1697831 w 1935955"/>
              <a:gd name="connsiteY6" fmla="*/ 664368 h 3302793"/>
              <a:gd name="connsiteX7" fmla="*/ 1935955 w 1935955"/>
              <a:gd name="connsiteY7" fmla="*/ 445293 h 3302793"/>
              <a:gd name="connsiteX8" fmla="*/ 1814512 w 1935955"/>
              <a:gd name="connsiteY8" fmla="*/ 292893 h 3302793"/>
              <a:gd name="connsiteX9" fmla="*/ 1619250 w 1935955"/>
              <a:gd name="connsiteY9" fmla="*/ 157162 h 3302793"/>
              <a:gd name="connsiteX10" fmla="*/ 202407 w 1935955"/>
              <a:gd name="connsiteY10" fmla="*/ 0 h 3302793"/>
              <a:gd name="connsiteX11" fmla="*/ 114300 w 1935955"/>
              <a:gd name="connsiteY11" fmla="*/ 355282 h 3302793"/>
              <a:gd name="connsiteX12" fmla="*/ 0 w 1935955"/>
              <a:gd name="connsiteY12" fmla="*/ 2536984 h 3302793"/>
              <a:gd name="connsiteX13" fmla="*/ 285750 w 1935955"/>
              <a:gd name="connsiteY13" fmla="*/ 2540793 h 3302793"/>
              <a:gd name="connsiteX14" fmla="*/ 326231 w 1935955"/>
              <a:gd name="connsiteY14" fmla="*/ 3159915 h 3302793"/>
              <a:gd name="connsiteX15" fmla="*/ 397669 w 1935955"/>
              <a:gd name="connsiteY15" fmla="*/ 3302793 h 3302793"/>
              <a:gd name="connsiteX16" fmla="*/ 542926 w 1935955"/>
              <a:gd name="connsiteY16" fmla="*/ 3290885 h 3302793"/>
              <a:gd name="connsiteX17" fmla="*/ 547687 w 1935955"/>
              <a:gd name="connsiteY17" fmla="*/ 3119436 h 3302793"/>
              <a:gd name="connsiteX18" fmla="*/ 590550 w 1935955"/>
              <a:gd name="connsiteY18" fmla="*/ 3114675 h 3302793"/>
              <a:gd name="connsiteX19" fmla="*/ 604838 w 1935955"/>
              <a:gd name="connsiteY19" fmla="*/ 3062287 h 3302793"/>
              <a:gd name="connsiteX20" fmla="*/ 704850 w 1935955"/>
              <a:gd name="connsiteY20" fmla="*/ 3067049 h 3302793"/>
              <a:gd name="connsiteX21" fmla="*/ 754857 w 1935955"/>
              <a:gd name="connsiteY21" fmla="*/ 2552699 h 3302793"/>
              <a:gd name="connsiteX22" fmla="*/ 1184433 w 1935955"/>
              <a:gd name="connsiteY22" fmla="*/ 2546985 h 3302793"/>
              <a:gd name="connsiteX0" fmla="*/ 1166652 w 1935955"/>
              <a:gd name="connsiteY0" fmla="*/ 2542063 h 3302793"/>
              <a:gd name="connsiteX1" fmla="*/ 1176337 w 1935955"/>
              <a:gd name="connsiteY1" fmla="*/ 2183606 h 3302793"/>
              <a:gd name="connsiteX2" fmla="*/ 1409700 w 1935955"/>
              <a:gd name="connsiteY2" fmla="*/ 2166937 h 3302793"/>
              <a:gd name="connsiteX3" fmla="*/ 1464469 w 1935955"/>
              <a:gd name="connsiteY3" fmla="*/ 1476375 h 3302793"/>
              <a:gd name="connsiteX4" fmla="*/ 1666875 w 1935955"/>
              <a:gd name="connsiteY4" fmla="*/ 1173956 h 3302793"/>
              <a:gd name="connsiteX5" fmla="*/ 1693069 w 1935955"/>
              <a:gd name="connsiteY5" fmla="*/ 959644 h 3302793"/>
              <a:gd name="connsiteX6" fmla="*/ 1697831 w 1935955"/>
              <a:gd name="connsiteY6" fmla="*/ 664368 h 3302793"/>
              <a:gd name="connsiteX7" fmla="*/ 1935955 w 1935955"/>
              <a:gd name="connsiteY7" fmla="*/ 445293 h 3302793"/>
              <a:gd name="connsiteX8" fmla="*/ 1814512 w 1935955"/>
              <a:gd name="connsiteY8" fmla="*/ 292893 h 3302793"/>
              <a:gd name="connsiteX9" fmla="*/ 1619250 w 1935955"/>
              <a:gd name="connsiteY9" fmla="*/ 157162 h 3302793"/>
              <a:gd name="connsiteX10" fmla="*/ 202407 w 1935955"/>
              <a:gd name="connsiteY10" fmla="*/ 0 h 3302793"/>
              <a:gd name="connsiteX11" fmla="*/ 114300 w 1935955"/>
              <a:gd name="connsiteY11" fmla="*/ 355282 h 3302793"/>
              <a:gd name="connsiteX12" fmla="*/ 0 w 1935955"/>
              <a:gd name="connsiteY12" fmla="*/ 2536984 h 3302793"/>
              <a:gd name="connsiteX13" fmla="*/ 285750 w 1935955"/>
              <a:gd name="connsiteY13" fmla="*/ 2540793 h 3302793"/>
              <a:gd name="connsiteX14" fmla="*/ 326231 w 1935955"/>
              <a:gd name="connsiteY14" fmla="*/ 3159915 h 3302793"/>
              <a:gd name="connsiteX15" fmla="*/ 397669 w 1935955"/>
              <a:gd name="connsiteY15" fmla="*/ 3302793 h 3302793"/>
              <a:gd name="connsiteX16" fmla="*/ 542926 w 1935955"/>
              <a:gd name="connsiteY16" fmla="*/ 3290885 h 3302793"/>
              <a:gd name="connsiteX17" fmla="*/ 547687 w 1935955"/>
              <a:gd name="connsiteY17" fmla="*/ 3119436 h 3302793"/>
              <a:gd name="connsiteX18" fmla="*/ 590550 w 1935955"/>
              <a:gd name="connsiteY18" fmla="*/ 3114675 h 3302793"/>
              <a:gd name="connsiteX19" fmla="*/ 604838 w 1935955"/>
              <a:gd name="connsiteY19" fmla="*/ 3062287 h 3302793"/>
              <a:gd name="connsiteX20" fmla="*/ 704850 w 1935955"/>
              <a:gd name="connsiteY20" fmla="*/ 3067049 h 3302793"/>
              <a:gd name="connsiteX21" fmla="*/ 754857 w 1935955"/>
              <a:gd name="connsiteY21" fmla="*/ 2552699 h 3302793"/>
              <a:gd name="connsiteX22" fmla="*/ 1184433 w 1935955"/>
              <a:gd name="connsiteY22" fmla="*/ 2546985 h 3302793"/>
              <a:gd name="connsiteX0" fmla="*/ 1166652 w 1935955"/>
              <a:gd name="connsiteY0" fmla="*/ 2542063 h 3302793"/>
              <a:gd name="connsiteX1" fmla="*/ 1176337 w 1935955"/>
              <a:gd name="connsiteY1" fmla="*/ 2183606 h 3302793"/>
              <a:gd name="connsiteX2" fmla="*/ 1409700 w 1935955"/>
              <a:gd name="connsiteY2" fmla="*/ 2166937 h 3302793"/>
              <a:gd name="connsiteX3" fmla="*/ 1464469 w 1935955"/>
              <a:gd name="connsiteY3" fmla="*/ 1476375 h 3302793"/>
              <a:gd name="connsiteX4" fmla="*/ 1666875 w 1935955"/>
              <a:gd name="connsiteY4" fmla="*/ 1173956 h 3302793"/>
              <a:gd name="connsiteX5" fmla="*/ 1693069 w 1935955"/>
              <a:gd name="connsiteY5" fmla="*/ 959644 h 3302793"/>
              <a:gd name="connsiteX6" fmla="*/ 1697831 w 1935955"/>
              <a:gd name="connsiteY6" fmla="*/ 664368 h 3302793"/>
              <a:gd name="connsiteX7" fmla="*/ 1935955 w 1935955"/>
              <a:gd name="connsiteY7" fmla="*/ 445293 h 3302793"/>
              <a:gd name="connsiteX8" fmla="*/ 1814512 w 1935955"/>
              <a:gd name="connsiteY8" fmla="*/ 292893 h 3302793"/>
              <a:gd name="connsiteX9" fmla="*/ 1619250 w 1935955"/>
              <a:gd name="connsiteY9" fmla="*/ 157162 h 3302793"/>
              <a:gd name="connsiteX10" fmla="*/ 202407 w 1935955"/>
              <a:gd name="connsiteY10" fmla="*/ 0 h 3302793"/>
              <a:gd name="connsiteX11" fmla="*/ 114300 w 1935955"/>
              <a:gd name="connsiteY11" fmla="*/ 355282 h 3302793"/>
              <a:gd name="connsiteX12" fmla="*/ 0 w 1935955"/>
              <a:gd name="connsiteY12" fmla="*/ 2536984 h 3302793"/>
              <a:gd name="connsiteX13" fmla="*/ 285750 w 1935955"/>
              <a:gd name="connsiteY13" fmla="*/ 2540793 h 3302793"/>
              <a:gd name="connsiteX14" fmla="*/ 330993 w 1935955"/>
              <a:gd name="connsiteY14" fmla="*/ 3155152 h 3302793"/>
              <a:gd name="connsiteX15" fmla="*/ 397669 w 1935955"/>
              <a:gd name="connsiteY15" fmla="*/ 3302793 h 3302793"/>
              <a:gd name="connsiteX16" fmla="*/ 542926 w 1935955"/>
              <a:gd name="connsiteY16" fmla="*/ 3290885 h 3302793"/>
              <a:gd name="connsiteX17" fmla="*/ 547687 w 1935955"/>
              <a:gd name="connsiteY17" fmla="*/ 3119436 h 3302793"/>
              <a:gd name="connsiteX18" fmla="*/ 590550 w 1935955"/>
              <a:gd name="connsiteY18" fmla="*/ 3114675 h 3302793"/>
              <a:gd name="connsiteX19" fmla="*/ 604838 w 1935955"/>
              <a:gd name="connsiteY19" fmla="*/ 3062287 h 3302793"/>
              <a:gd name="connsiteX20" fmla="*/ 704850 w 1935955"/>
              <a:gd name="connsiteY20" fmla="*/ 3067049 h 3302793"/>
              <a:gd name="connsiteX21" fmla="*/ 754857 w 1935955"/>
              <a:gd name="connsiteY21" fmla="*/ 2552699 h 3302793"/>
              <a:gd name="connsiteX22" fmla="*/ 1184433 w 1935955"/>
              <a:gd name="connsiteY22" fmla="*/ 2546985 h 3302793"/>
              <a:gd name="connsiteX0" fmla="*/ 1166652 w 1935955"/>
              <a:gd name="connsiteY0" fmla="*/ 2542063 h 3302793"/>
              <a:gd name="connsiteX1" fmla="*/ 1176337 w 1935955"/>
              <a:gd name="connsiteY1" fmla="*/ 2183606 h 3302793"/>
              <a:gd name="connsiteX2" fmla="*/ 1409700 w 1935955"/>
              <a:gd name="connsiteY2" fmla="*/ 2166937 h 3302793"/>
              <a:gd name="connsiteX3" fmla="*/ 1464469 w 1935955"/>
              <a:gd name="connsiteY3" fmla="*/ 1476375 h 3302793"/>
              <a:gd name="connsiteX4" fmla="*/ 1666875 w 1935955"/>
              <a:gd name="connsiteY4" fmla="*/ 1173956 h 3302793"/>
              <a:gd name="connsiteX5" fmla="*/ 1693069 w 1935955"/>
              <a:gd name="connsiteY5" fmla="*/ 959644 h 3302793"/>
              <a:gd name="connsiteX6" fmla="*/ 1697831 w 1935955"/>
              <a:gd name="connsiteY6" fmla="*/ 664368 h 3302793"/>
              <a:gd name="connsiteX7" fmla="*/ 1935955 w 1935955"/>
              <a:gd name="connsiteY7" fmla="*/ 445293 h 3302793"/>
              <a:gd name="connsiteX8" fmla="*/ 1814512 w 1935955"/>
              <a:gd name="connsiteY8" fmla="*/ 292893 h 3302793"/>
              <a:gd name="connsiteX9" fmla="*/ 1619250 w 1935955"/>
              <a:gd name="connsiteY9" fmla="*/ 157162 h 3302793"/>
              <a:gd name="connsiteX10" fmla="*/ 202407 w 1935955"/>
              <a:gd name="connsiteY10" fmla="*/ 0 h 3302793"/>
              <a:gd name="connsiteX11" fmla="*/ 114300 w 1935955"/>
              <a:gd name="connsiteY11" fmla="*/ 355282 h 3302793"/>
              <a:gd name="connsiteX12" fmla="*/ 0 w 1935955"/>
              <a:gd name="connsiteY12" fmla="*/ 2536984 h 3302793"/>
              <a:gd name="connsiteX13" fmla="*/ 285750 w 1935955"/>
              <a:gd name="connsiteY13" fmla="*/ 2540793 h 3302793"/>
              <a:gd name="connsiteX14" fmla="*/ 330993 w 1935955"/>
              <a:gd name="connsiteY14" fmla="*/ 3155152 h 3302793"/>
              <a:gd name="connsiteX15" fmla="*/ 397669 w 1935955"/>
              <a:gd name="connsiteY15" fmla="*/ 3302793 h 3302793"/>
              <a:gd name="connsiteX16" fmla="*/ 542926 w 1935955"/>
              <a:gd name="connsiteY16" fmla="*/ 3290885 h 3302793"/>
              <a:gd name="connsiteX17" fmla="*/ 547687 w 1935955"/>
              <a:gd name="connsiteY17" fmla="*/ 3119436 h 3302793"/>
              <a:gd name="connsiteX18" fmla="*/ 590550 w 1935955"/>
              <a:gd name="connsiteY18" fmla="*/ 3114675 h 3302793"/>
              <a:gd name="connsiteX19" fmla="*/ 604838 w 1935955"/>
              <a:gd name="connsiteY19" fmla="*/ 3062287 h 3302793"/>
              <a:gd name="connsiteX20" fmla="*/ 704850 w 1935955"/>
              <a:gd name="connsiteY20" fmla="*/ 3067049 h 3302793"/>
              <a:gd name="connsiteX21" fmla="*/ 754857 w 1935955"/>
              <a:gd name="connsiteY21" fmla="*/ 2552699 h 3302793"/>
              <a:gd name="connsiteX22" fmla="*/ 1184433 w 1935955"/>
              <a:gd name="connsiteY22" fmla="*/ 2546985 h 3302793"/>
              <a:gd name="connsiteX0" fmla="*/ 1166652 w 1935955"/>
              <a:gd name="connsiteY0" fmla="*/ 2542063 h 3302793"/>
              <a:gd name="connsiteX1" fmla="*/ 1176337 w 1935955"/>
              <a:gd name="connsiteY1" fmla="*/ 2183606 h 3302793"/>
              <a:gd name="connsiteX2" fmla="*/ 1409700 w 1935955"/>
              <a:gd name="connsiteY2" fmla="*/ 2166937 h 3302793"/>
              <a:gd name="connsiteX3" fmla="*/ 1464469 w 1935955"/>
              <a:gd name="connsiteY3" fmla="*/ 1476375 h 3302793"/>
              <a:gd name="connsiteX4" fmla="*/ 1666875 w 1935955"/>
              <a:gd name="connsiteY4" fmla="*/ 1173956 h 3302793"/>
              <a:gd name="connsiteX5" fmla="*/ 1693069 w 1935955"/>
              <a:gd name="connsiteY5" fmla="*/ 959644 h 3302793"/>
              <a:gd name="connsiteX6" fmla="*/ 1697831 w 1935955"/>
              <a:gd name="connsiteY6" fmla="*/ 664368 h 3302793"/>
              <a:gd name="connsiteX7" fmla="*/ 1935955 w 1935955"/>
              <a:gd name="connsiteY7" fmla="*/ 445293 h 3302793"/>
              <a:gd name="connsiteX8" fmla="*/ 1814512 w 1935955"/>
              <a:gd name="connsiteY8" fmla="*/ 292893 h 3302793"/>
              <a:gd name="connsiteX9" fmla="*/ 1619250 w 1935955"/>
              <a:gd name="connsiteY9" fmla="*/ 157162 h 3302793"/>
              <a:gd name="connsiteX10" fmla="*/ 202407 w 1935955"/>
              <a:gd name="connsiteY10" fmla="*/ 0 h 3302793"/>
              <a:gd name="connsiteX11" fmla="*/ 114300 w 1935955"/>
              <a:gd name="connsiteY11" fmla="*/ 355282 h 3302793"/>
              <a:gd name="connsiteX12" fmla="*/ 0 w 1935955"/>
              <a:gd name="connsiteY12" fmla="*/ 2536984 h 3302793"/>
              <a:gd name="connsiteX13" fmla="*/ 285750 w 1935955"/>
              <a:gd name="connsiteY13" fmla="*/ 2540793 h 3302793"/>
              <a:gd name="connsiteX14" fmla="*/ 330993 w 1935955"/>
              <a:gd name="connsiteY14" fmla="*/ 3155152 h 3302793"/>
              <a:gd name="connsiteX15" fmla="*/ 397669 w 1935955"/>
              <a:gd name="connsiteY15" fmla="*/ 3302793 h 3302793"/>
              <a:gd name="connsiteX16" fmla="*/ 542926 w 1935955"/>
              <a:gd name="connsiteY16" fmla="*/ 3290885 h 3302793"/>
              <a:gd name="connsiteX17" fmla="*/ 547687 w 1935955"/>
              <a:gd name="connsiteY17" fmla="*/ 3119436 h 3302793"/>
              <a:gd name="connsiteX18" fmla="*/ 590550 w 1935955"/>
              <a:gd name="connsiteY18" fmla="*/ 3114675 h 3302793"/>
              <a:gd name="connsiteX19" fmla="*/ 604838 w 1935955"/>
              <a:gd name="connsiteY19" fmla="*/ 3062287 h 3302793"/>
              <a:gd name="connsiteX20" fmla="*/ 704850 w 1935955"/>
              <a:gd name="connsiteY20" fmla="*/ 3067049 h 3302793"/>
              <a:gd name="connsiteX21" fmla="*/ 754857 w 1935955"/>
              <a:gd name="connsiteY21" fmla="*/ 2543174 h 3302793"/>
              <a:gd name="connsiteX22" fmla="*/ 1184433 w 1935955"/>
              <a:gd name="connsiteY22" fmla="*/ 2546985 h 3302793"/>
              <a:gd name="connsiteX0" fmla="*/ 1166652 w 1935955"/>
              <a:gd name="connsiteY0" fmla="*/ 2542063 h 3302793"/>
              <a:gd name="connsiteX1" fmla="*/ 1176337 w 1935955"/>
              <a:gd name="connsiteY1" fmla="*/ 2183606 h 3302793"/>
              <a:gd name="connsiteX2" fmla="*/ 1409700 w 1935955"/>
              <a:gd name="connsiteY2" fmla="*/ 2166937 h 3302793"/>
              <a:gd name="connsiteX3" fmla="*/ 1464469 w 1935955"/>
              <a:gd name="connsiteY3" fmla="*/ 1476375 h 3302793"/>
              <a:gd name="connsiteX4" fmla="*/ 1666875 w 1935955"/>
              <a:gd name="connsiteY4" fmla="*/ 1173956 h 3302793"/>
              <a:gd name="connsiteX5" fmla="*/ 1693069 w 1935955"/>
              <a:gd name="connsiteY5" fmla="*/ 959644 h 3302793"/>
              <a:gd name="connsiteX6" fmla="*/ 1697831 w 1935955"/>
              <a:gd name="connsiteY6" fmla="*/ 664368 h 3302793"/>
              <a:gd name="connsiteX7" fmla="*/ 1935955 w 1935955"/>
              <a:gd name="connsiteY7" fmla="*/ 445293 h 3302793"/>
              <a:gd name="connsiteX8" fmla="*/ 1814512 w 1935955"/>
              <a:gd name="connsiteY8" fmla="*/ 292893 h 3302793"/>
              <a:gd name="connsiteX9" fmla="*/ 1619250 w 1935955"/>
              <a:gd name="connsiteY9" fmla="*/ 157162 h 3302793"/>
              <a:gd name="connsiteX10" fmla="*/ 202407 w 1935955"/>
              <a:gd name="connsiteY10" fmla="*/ 0 h 3302793"/>
              <a:gd name="connsiteX11" fmla="*/ 114300 w 1935955"/>
              <a:gd name="connsiteY11" fmla="*/ 355282 h 3302793"/>
              <a:gd name="connsiteX12" fmla="*/ 0 w 1935955"/>
              <a:gd name="connsiteY12" fmla="*/ 2536984 h 3302793"/>
              <a:gd name="connsiteX13" fmla="*/ 285750 w 1935955"/>
              <a:gd name="connsiteY13" fmla="*/ 2540793 h 3302793"/>
              <a:gd name="connsiteX14" fmla="*/ 330993 w 1935955"/>
              <a:gd name="connsiteY14" fmla="*/ 3155152 h 3302793"/>
              <a:gd name="connsiteX15" fmla="*/ 397669 w 1935955"/>
              <a:gd name="connsiteY15" fmla="*/ 3302793 h 3302793"/>
              <a:gd name="connsiteX16" fmla="*/ 542926 w 1935955"/>
              <a:gd name="connsiteY16" fmla="*/ 3290885 h 3302793"/>
              <a:gd name="connsiteX17" fmla="*/ 547687 w 1935955"/>
              <a:gd name="connsiteY17" fmla="*/ 3119436 h 3302793"/>
              <a:gd name="connsiteX18" fmla="*/ 590550 w 1935955"/>
              <a:gd name="connsiteY18" fmla="*/ 3114675 h 3302793"/>
              <a:gd name="connsiteX19" fmla="*/ 604838 w 1935955"/>
              <a:gd name="connsiteY19" fmla="*/ 3062287 h 3302793"/>
              <a:gd name="connsiteX20" fmla="*/ 704850 w 1935955"/>
              <a:gd name="connsiteY20" fmla="*/ 3067049 h 3302793"/>
              <a:gd name="connsiteX21" fmla="*/ 754857 w 1935955"/>
              <a:gd name="connsiteY21" fmla="*/ 2543174 h 3302793"/>
              <a:gd name="connsiteX22" fmla="*/ 1184433 w 1935955"/>
              <a:gd name="connsiteY22" fmla="*/ 2546985 h 3302793"/>
              <a:gd name="connsiteX0" fmla="*/ 1166652 w 1935955"/>
              <a:gd name="connsiteY0" fmla="*/ 2542063 h 3302793"/>
              <a:gd name="connsiteX1" fmla="*/ 1176337 w 1935955"/>
              <a:gd name="connsiteY1" fmla="*/ 2183606 h 3302793"/>
              <a:gd name="connsiteX2" fmla="*/ 1409700 w 1935955"/>
              <a:gd name="connsiteY2" fmla="*/ 2166937 h 3302793"/>
              <a:gd name="connsiteX3" fmla="*/ 1464469 w 1935955"/>
              <a:gd name="connsiteY3" fmla="*/ 1476375 h 3302793"/>
              <a:gd name="connsiteX4" fmla="*/ 1666875 w 1935955"/>
              <a:gd name="connsiteY4" fmla="*/ 1173956 h 3302793"/>
              <a:gd name="connsiteX5" fmla="*/ 1693069 w 1935955"/>
              <a:gd name="connsiteY5" fmla="*/ 959644 h 3302793"/>
              <a:gd name="connsiteX6" fmla="*/ 1697831 w 1935955"/>
              <a:gd name="connsiteY6" fmla="*/ 664368 h 3302793"/>
              <a:gd name="connsiteX7" fmla="*/ 1935955 w 1935955"/>
              <a:gd name="connsiteY7" fmla="*/ 445293 h 3302793"/>
              <a:gd name="connsiteX8" fmla="*/ 1814512 w 1935955"/>
              <a:gd name="connsiteY8" fmla="*/ 292893 h 3302793"/>
              <a:gd name="connsiteX9" fmla="*/ 1619250 w 1935955"/>
              <a:gd name="connsiteY9" fmla="*/ 157162 h 3302793"/>
              <a:gd name="connsiteX10" fmla="*/ 202407 w 1935955"/>
              <a:gd name="connsiteY10" fmla="*/ 0 h 3302793"/>
              <a:gd name="connsiteX11" fmla="*/ 114300 w 1935955"/>
              <a:gd name="connsiteY11" fmla="*/ 355282 h 3302793"/>
              <a:gd name="connsiteX12" fmla="*/ 0 w 1935955"/>
              <a:gd name="connsiteY12" fmla="*/ 2536984 h 3302793"/>
              <a:gd name="connsiteX13" fmla="*/ 285750 w 1935955"/>
              <a:gd name="connsiteY13" fmla="*/ 2540793 h 3302793"/>
              <a:gd name="connsiteX14" fmla="*/ 330993 w 1935955"/>
              <a:gd name="connsiteY14" fmla="*/ 3155152 h 3302793"/>
              <a:gd name="connsiteX15" fmla="*/ 397669 w 1935955"/>
              <a:gd name="connsiteY15" fmla="*/ 3302793 h 3302793"/>
              <a:gd name="connsiteX16" fmla="*/ 542926 w 1935955"/>
              <a:gd name="connsiteY16" fmla="*/ 3290885 h 3302793"/>
              <a:gd name="connsiteX17" fmla="*/ 547687 w 1935955"/>
              <a:gd name="connsiteY17" fmla="*/ 3119436 h 3302793"/>
              <a:gd name="connsiteX18" fmla="*/ 590550 w 1935955"/>
              <a:gd name="connsiteY18" fmla="*/ 3114675 h 3302793"/>
              <a:gd name="connsiteX19" fmla="*/ 604838 w 1935955"/>
              <a:gd name="connsiteY19" fmla="*/ 3062287 h 3302793"/>
              <a:gd name="connsiteX20" fmla="*/ 704850 w 1935955"/>
              <a:gd name="connsiteY20" fmla="*/ 3067049 h 3302793"/>
              <a:gd name="connsiteX21" fmla="*/ 754857 w 1935955"/>
              <a:gd name="connsiteY21" fmla="*/ 2543174 h 3302793"/>
              <a:gd name="connsiteX22" fmla="*/ 1184433 w 1935955"/>
              <a:gd name="connsiteY22" fmla="*/ 2546985 h 3302793"/>
              <a:gd name="connsiteX0" fmla="*/ 1166652 w 1935955"/>
              <a:gd name="connsiteY0" fmla="*/ 2542063 h 3302793"/>
              <a:gd name="connsiteX1" fmla="*/ 1176337 w 1935955"/>
              <a:gd name="connsiteY1" fmla="*/ 2183606 h 3302793"/>
              <a:gd name="connsiteX2" fmla="*/ 1409700 w 1935955"/>
              <a:gd name="connsiteY2" fmla="*/ 2166937 h 3302793"/>
              <a:gd name="connsiteX3" fmla="*/ 1464469 w 1935955"/>
              <a:gd name="connsiteY3" fmla="*/ 1476375 h 3302793"/>
              <a:gd name="connsiteX4" fmla="*/ 1666875 w 1935955"/>
              <a:gd name="connsiteY4" fmla="*/ 1173956 h 3302793"/>
              <a:gd name="connsiteX5" fmla="*/ 1693069 w 1935955"/>
              <a:gd name="connsiteY5" fmla="*/ 959644 h 3302793"/>
              <a:gd name="connsiteX6" fmla="*/ 1697831 w 1935955"/>
              <a:gd name="connsiteY6" fmla="*/ 664368 h 3302793"/>
              <a:gd name="connsiteX7" fmla="*/ 1935955 w 1935955"/>
              <a:gd name="connsiteY7" fmla="*/ 445293 h 3302793"/>
              <a:gd name="connsiteX8" fmla="*/ 1814512 w 1935955"/>
              <a:gd name="connsiteY8" fmla="*/ 292893 h 3302793"/>
              <a:gd name="connsiteX9" fmla="*/ 1619250 w 1935955"/>
              <a:gd name="connsiteY9" fmla="*/ 157162 h 3302793"/>
              <a:gd name="connsiteX10" fmla="*/ 202407 w 1935955"/>
              <a:gd name="connsiteY10" fmla="*/ 0 h 3302793"/>
              <a:gd name="connsiteX11" fmla="*/ 114300 w 1935955"/>
              <a:gd name="connsiteY11" fmla="*/ 355282 h 3302793"/>
              <a:gd name="connsiteX12" fmla="*/ 0 w 1935955"/>
              <a:gd name="connsiteY12" fmla="*/ 2536984 h 3302793"/>
              <a:gd name="connsiteX13" fmla="*/ 285750 w 1935955"/>
              <a:gd name="connsiteY13" fmla="*/ 2540793 h 3302793"/>
              <a:gd name="connsiteX14" fmla="*/ 330993 w 1935955"/>
              <a:gd name="connsiteY14" fmla="*/ 3155152 h 3302793"/>
              <a:gd name="connsiteX15" fmla="*/ 397669 w 1935955"/>
              <a:gd name="connsiteY15" fmla="*/ 3302793 h 3302793"/>
              <a:gd name="connsiteX16" fmla="*/ 542926 w 1935955"/>
              <a:gd name="connsiteY16" fmla="*/ 3290885 h 3302793"/>
              <a:gd name="connsiteX17" fmla="*/ 547687 w 1935955"/>
              <a:gd name="connsiteY17" fmla="*/ 3119436 h 3302793"/>
              <a:gd name="connsiteX18" fmla="*/ 590550 w 1935955"/>
              <a:gd name="connsiteY18" fmla="*/ 3114675 h 3302793"/>
              <a:gd name="connsiteX19" fmla="*/ 604838 w 1935955"/>
              <a:gd name="connsiteY19" fmla="*/ 3062287 h 3302793"/>
              <a:gd name="connsiteX20" fmla="*/ 716757 w 1935955"/>
              <a:gd name="connsiteY20" fmla="*/ 3074193 h 3302793"/>
              <a:gd name="connsiteX21" fmla="*/ 754857 w 1935955"/>
              <a:gd name="connsiteY21" fmla="*/ 2543174 h 3302793"/>
              <a:gd name="connsiteX22" fmla="*/ 1184433 w 1935955"/>
              <a:gd name="connsiteY22" fmla="*/ 2546985 h 3302793"/>
              <a:gd name="connsiteX0" fmla="*/ 1166652 w 1935955"/>
              <a:gd name="connsiteY0" fmla="*/ 2542063 h 3302793"/>
              <a:gd name="connsiteX1" fmla="*/ 1176337 w 1935955"/>
              <a:gd name="connsiteY1" fmla="*/ 2183606 h 3302793"/>
              <a:gd name="connsiteX2" fmla="*/ 1409700 w 1935955"/>
              <a:gd name="connsiteY2" fmla="*/ 2166937 h 3302793"/>
              <a:gd name="connsiteX3" fmla="*/ 1464469 w 1935955"/>
              <a:gd name="connsiteY3" fmla="*/ 1476375 h 3302793"/>
              <a:gd name="connsiteX4" fmla="*/ 1666875 w 1935955"/>
              <a:gd name="connsiteY4" fmla="*/ 1173956 h 3302793"/>
              <a:gd name="connsiteX5" fmla="*/ 1693069 w 1935955"/>
              <a:gd name="connsiteY5" fmla="*/ 959644 h 3302793"/>
              <a:gd name="connsiteX6" fmla="*/ 1697831 w 1935955"/>
              <a:gd name="connsiteY6" fmla="*/ 664368 h 3302793"/>
              <a:gd name="connsiteX7" fmla="*/ 1935955 w 1935955"/>
              <a:gd name="connsiteY7" fmla="*/ 445293 h 3302793"/>
              <a:gd name="connsiteX8" fmla="*/ 1814512 w 1935955"/>
              <a:gd name="connsiteY8" fmla="*/ 292893 h 3302793"/>
              <a:gd name="connsiteX9" fmla="*/ 1619250 w 1935955"/>
              <a:gd name="connsiteY9" fmla="*/ 157162 h 3302793"/>
              <a:gd name="connsiteX10" fmla="*/ 202407 w 1935955"/>
              <a:gd name="connsiteY10" fmla="*/ 0 h 3302793"/>
              <a:gd name="connsiteX11" fmla="*/ 114300 w 1935955"/>
              <a:gd name="connsiteY11" fmla="*/ 355282 h 3302793"/>
              <a:gd name="connsiteX12" fmla="*/ 0 w 1935955"/>
              <a:gd name="connsiteY12" fmla="*/ 2536984 h 3302793"/>
              <a:gd name="connsiteX13" fmla="*/ 285750 w 1935955"/>
              <a:gd name="connsiteY13" fmla="*/ 2540793 h 3302793"/>
              <a:gd name="connsiteX14" fmla="*/ 330993 w 1935955"/>
              <a:gd name="connsiteY14" fmla="*/ 3155152 h 3302793"/>
              <a:gd name="connsiteX15" fmla="*/ 397669 w 1935955"/>
              <a:gd name="connsiteY15" fmla="*/ 3302793 h 3302793"/>
              <a:gd name="connsiteX16" fmla="*/ 542926 w 1935955"/>
              <a:gd name="connsiteY16" fmla="*/ 3290885 h 3302793"/>
              <a:gd name="connsiteX17" fmla="*/ 547687 w 1935955"/>
              <a:gd name="connsiteY17" fmla="*/ 3119436 h 3302793"/>
              <a:gd name="connsiteX18" fmla="*/ 590550 w 1935955"/>
              <a:gd name="connsiteY18" fmla="*/ 3114675 h 3302793"/>
              <a:gd name="connsiteX19" fmla="*/ 604838 w 1935955"/>
              <a:gd name="connsiteY19" fmla="*/ 3062287 h 3302793"/>
              <a:gd name="connsiteX20" fmla="*/ 716757 w 1935955"/>
              <a:gd name="connsiteY20" fmla="*/ 3074193 h 3302793"/>
              <a:gd name="connsiteX21" fmla="*/ 754857 w 1935955"/>
              <a:gd name="connsiteY21" fmla="*/ 2543174 h 3302793"/>
              <a:gd name="connsiteX22" fmla="*/ 1184433 w 1935955"/>
              <a:gd name="connsiteY22" fmla="*/ 2546985 h 3302793"/>
              <a:gd name="connsiteX0" fmla="*/ 1166652 w 1935955"/>
              <a:gd name="connsiteY0" fmla="*/ 2542063 h 3302793"/>
              <a:gd name="connsiteX1" fmla="*/ 1176337 w 1935955"/>
              <a:gd name="connsiteY1" fmla="*/ 2183606 h 3302793"/>
              <a:gd name="connsiteX2" fmla="*/ 1409700 w 1935955"/>
              <a:gd name="connsiteY2" fmla="*/ 2166937 h 3302793"/>
              <a:gd name="connsiteX3" fmla="*/ 1464469 w 1935955"/>
              <a:gd name="connsiteY3" fmla="*/ 1476375 h 3302793"/>
              <a:gd name="connsiteX4" fmla="*/ 1666875 w 1935955"/>
              <a:gd name="connsiteY4" fmla="*/ 1173956 h 3302793"/>
              <a:gd name="connsiteX5" fmla="*/ 1693069 w 1935955"/>
              <a:gd name="connsiteY5" fmla="*/ 959644 h 3302793"/>
              <a:gd name="connsiteX6" fmla="*/ 1697831 w 1935955"/>
              <a:gd name="connsiteY6" fmla="*/ 664368 h 3302793"/>
              <a:gd name="connsiteX7" fmla="*/ 1935955 w 1935955"/>
              <a:gd name="connsiteY7" fmla="*/ 445293 h 3302793"/>
              <a:gd name="connsiteX8" fmla="*/ 1814512 w 1935955"/>
              <a:gd name="connsiteY8" fmla="*/ 292893 h 3302793"/>
              <a:gd name="connsiteX9" fmla="*/ 1619250 w 1935955"/>
              <a:gd name="connsiteY9" fmla="*/ 157162 h 3302793"/>
              <a:gd name="connsiteX10" fmla="*/ 202407 w 1935955"/>
              <a:gd name="connsiteY10" fmla="*/ 0 h 3302793"/>
              <a:gd name="connsiteX11" fmla="*/ 114300 w 1935955"/>
              <a:gd name="connsiteY11" fmla="*/ 355282 h 3302793"/>
              <a:gd name="connsiteX12" fmla="*/ 0 w 1935955"/>
              <a:gd name="connsiteY12" fmla="*/ 2536984 h 3302793"/>
              <a:gd name="connsiteX13" fmla="*/ 285750 w 1935955"/>
              <a:gd name="connsiteY13" fmla="*/ 2540793 h 3302793"/>
              <a:gd name="connsiteX14" fmla="*/ 330993 w 1935955"/>
              <a:gd name="connsiteY14" fmla="*/ 3155152 h 3302793"/>
              <a:gd name="connsiteX15" fmla="*/ 397669 w 1935955"/>
              <a:gd name="connsiteY15" fmla="*/ 3302793 h 3302793"/>
              <a:gd name="connsiteX16" fmla="*/ 542926 w 1935955"/>
              <a:gd name="connsiteY16" fmla="*/ 3290885 h 3302793"/>
              <a:gd name="connsiteX17" fmla="*/ 547687 w 1935955"/>
              <a:gd name="connsiteY17" fmla="*/ 3119436 h 3302793"/>
              <a:gd name="connsiteX18" fmla="*/ 590550 w 1935955"/>
              <a:gd name="connsiteY18" fmla="*/ 3114675 h 3302793"/>
              <a:gd name="connsiteX19" fmla="*/ 604838 w 1935955"/>
              <a:gd name="connsiteY19" fmla="*/ 3062287 h 3302793"/>
              <a:gd name="connsiteX20" fmla="*/ 716757 w 1935955"/>
              <a:gd name="connsiteY20" fmla="*/ 3074193 h 3302793"/>
              <a:gd name="connsiteX21" fmla="*/ 754857 w 1935955"/>
              <a:gd name="connsiteY21" fmla="*/ 2543174 h 3302793"/>
              <a:gd name="connsiteX22" fmla="*/ 1184433 w 1935955"/>
              <a:gd name="connsiteY22" fmla="*/ 2546985 h 3302793"/>
              <a:gd name="connsiteX0" fmla="*/ 1166652 w 1935955"/>
              <a:gd name="connsiteY0" fmla="*/ 2542063 h 3302793"/>
              <a:gd name="connsiteX1" fmla="*/ 1176337 w 1935955"/>
              <a:gd name="connsiteY1" fmla="*/ 2183606 h 3302793"/>
              <a:gd name="connsiteX2" fmla="*/ 1395413 w 1935955"/>
              <a:gd name="connsiteY2" fmla="*/ 2174081 h 3302793"/>
              <a:gd name="connsiteX3" fmla="*/ 1464469 w 1935955"/>
              <a:gd name="connsiteY3" fmla="*/ 1476375 h 3302793"/>
              <a:gd name="connsiteX4" fmla="*/ 1666875 w 1935955"/>
              <a:gd name="connsiteY4" fmla="*/ 1173956 h 3302793"/>
              <a:gd name="connsiteX5" fmla="*/ 1693069 w 1935955"/>
              <a:gd name="connsiteY5" fmla="*/ 959644 h 3302793"/>
              <a:gd name="connsiteX6" fmla="*/ 1697831 w 1935955"/>
              <a:gd name="connsiteY6" fmla="*/ 664368 h 3302793"/>
              <a:gd name="connsiteX7" fmla="*/ 1935955 w 1935955"/>
              <a:gd name="connsiteY7" fmla="*/ 445293 h 3302793"/>
              <a:gd name="connsiteX8" fmla="*/ 1814512 w 1935955"/>
              <a:gd name="connsiteY8" fmla="*/ 292893 h 3302793"/>
              <a:gd name="connsiteX9" fmla="*/ 1619250 w 1935955"/>
              <a:gd name="connsiteY9" fmla="*/ 157162 h 3302793"/>
              <a:gd name="connsiteX10" fmla="*/ 202407 w 1935955"/>
              <a:gd name="connsiteY10" fmla="*/ 0 h 3302793"/>
              <a:gd name="connsiteX11" fmla="*/ 114300 w 1935955"/>
              <a:gd name="connsiteY11" fmla="*/ 355282 h 3302793"/>
              <a:gd name="connsiteX12" fmla="*/ 0 w 1935955"/>
              <a:gd name="connsiteY12" fmla="*/ 2536984 h 3302793"/>
              <a:gd name="connsiteX13" fmla="*/ 285750 w 1935955"/>
              <a:gd name="connsiteY13" fmla="*/ 2540793 h 3302793"/>
              <a:gd name="connsiteX14" fmla="*/ 330993 w 1935955"/>
              <a:gd name="connsiteY14" fmla="*/ 3155152 h 3302793"/>
              <a:gd name="connsiteX15" fmla="*/ 397669 w 1935955"/>
              <a:gd name="connsiteY15" fmla="*/ 3302793 h 3302793"/>
              <a:gd name="connsiteX16" fmla="*/ 542926 w 1935955"/>
              <a:gd name="connsiteY16" fmla="*/ 3290885 h 3302793"/>
              <a:gd name="connsiteX17" fmla="*/ 547687 w 1935955"/>
              <a:gd name="connsiteY17" fmla="*/ 3119436 h 3302793"/>
              <a:gd name="connsiteX18" fmla="*/ 590550 w 1935955"/>
              <a:gd name="connsiteY18" fmla="*/ 3114675 h 3302793"/>
              <a:gd name="connsiteX19" fmla="*/ 604838 w 1935955"/>
              <a:gd name="connsiteY19" fmla="*/ 3062287 h 3302793"/>
              <a:gd name="connsiteX20" fmla="*/ 716757 w 1935955"/>
              <a:gd name="connsiteY20" fmla="*/ 3074193 h 3302793"/>
              <a:gd name="connsiteX21" fmla="*/ 754857 w 1935955"/>
              <a:gd name="connsiteY21" fmla="*/ 2543174 h 3302793"/>
              <a:gd name="connsiteX22" fmla="*/ 1184433 w 1935955"/>
              <a:gd name="connsiteY22" fmla="*/ 2546985 h 3302793"/>
              <a:gd name="connsiteX0" fmla="*/ 1166652 w 1935955"/>
              <a:gd name="connsiteY0" fmla="*/ 2542063 h 3302793"/>
              <a:gd name="connsiteX1" fmla="*/ 1176337 w 1935955"/>
              <a:gd name="connsiteY1" fmla="*/ 2183606 h 3302793"/>
              <a:gd name="connsiteX2" fmla="*/ 1402556 w 1935955"/>
              <a:gd name="connsiteY2" fmla="*/ 2178844 h 3302793"/>
              <a:gd name="connsiteX3" fmla="*/ 1464469 w 1935955"/>
              <a:gd name="connsiteY3" fmla="*/ 1476375 h 3302793"/>
              <a:gd name="connsiteX4" fmla="*/ 1666875 w 1935955"/>
              <a:gd name="connsiteY4" fmla="*/ 1173956 h 3302793"/>
              <a:gd name="connsiteX5" fmla="*/ 1693069 w 1935955"/>
              <a:gd name="connsiteY5" fmla="*/ 959644 h 3302793"/>
              <a:gd name="connsiteX6" fmla="*/ 1697831 w 1935955"/>
              <a:gd name="connsiteY6" fmla="*/ 664368 h 3302793"/>
              <a:gd name="connsiteX7" fmla="*/ 1935955 w 1935955"/>
              <a:gd name="connsiteY7" fmla="*/ 445293 h 3302793"/>
              <a:gd name="connsiteX8" fmla="*/ 1814512 w 1935955"/>
              <a:gd name="connsiteY8" fmla="*/ 292893 h 3302793"/>
              <a:gd name="connsiteX9" fmla="*/ 1619250 w 1935955"/>
              <a:gd name="connsiteY9" fmla="*/ 157162 h 3302793"/>
              <a:gd name="connsiteX10" fmla="*/ 202407 w 1935955"/>
              <a:gd name="connsiteY10" fmla="*/ 0 h 3302793"/>
              <a:gd name="connsiteX11" fmla="*/ 114300 w 1935955"/>
              <a:gd name="connsiteY11" fmla="*/ 355282 h 3302793"/>
              <a:gd name="connsiteX12" fmla="*/ 0 w 1935955"/>
              <a:gd name="connsiteY12" fmla="*/ 2536984 h 3302793"/>
              <a:gd name="connsiteX13" fmla="*/ 285750 w 1935955"/>
              <a:gd name="connsiteY13" fmla="*/ 2540793 h 3302793"/>
              <a:gd name="connsiteX14" fmla="*/ 330993 w 1935955"/>
              <a:gd name="connsiteY14" fmla="*/ 3155152 h 3302793"/>
              <a:gd name="connsiteX15" fmla="*/ 397669 w 1935955"/>
              <a:gd name="connsiteY15" fmla="*/ 3302793 h 3302793"/>
              <a:gd name="connsiteX16" fmla="*/ 542926 w 1935955"/>
              <a:gd name="connsiteY16" fmla="*/ 3290885 h 3302793"/>
              <a:gd name="connsiteX17" fmla="*/ 547687 w 1935955"/>
              <a:gd name="connsiteY17" fmla="*/ 3119436 h 3302793"/>
              <a:gd name="connsiteX18" fmla="*/ 590550 w 1935955"/>
              <a:gd name="connsiteY18" fmla="*/ 3114675 h 3302793"/>
              <a:gd name="connsiteX19" fmla="*/ 604838 w 1935955"/>
              <a:gd name="connsiteY19" fmla="*/ 3062287 h 3302793"/>
              <a:gd name="connsiteX20" fmla="*/ 716757 w 1935955"/>
              <a:gd name="connsiteY20" fmla="*/ 3074193 h 3302793"/>
              <a:gd name="connsiteX21" fmla="*/ 754857 w 1935955"/>
              <a:gd name="connsiteY21" fmla="*/ 2543174 h 3302793"/>
              <a:gd name="connsiteX22" fmla="*/ 1184433 w 1935955"/>
              <a:gd name="connsiteY22" fmla="*/ 2546985 h 3302793"/>
              <a:gd name="connsiteX0" fmla="*/ 1166652 w 1935955"/>
              <a:gd name="connsiteY0" fmla="*/ 2542063 h 3302793"/>
              <a:gd name="connsiteX1" fmla="*/ 1176337 w 1935955"/>
              <a:gd name="connsiteY1" fmla="*/ 2183606 h 3302793"/>
              <a:gd name="connsiteX2" fmla="*/ 1402556 w 1935955"/>
              <a:gd name="connsiteY2" fmla="*/ 2178844 h 3302793"/>
              <a:gd name="connsiteX3" fmla="*/ 1464469 w 1935955"/>
              <a:gd name="connsiteY3" fmla="*/ 1476375 h 3302793"/>
              <a:gd name="connsiteX4" fmla="*/ 1666875 w 1935955"/>
              <a:gd name="connsiteY4" fmla="*/ 1173956 h 3302793"/>
              <a:gd name="connsiteX5" fmla="*/ 1693069 w 1935955"/>
              <a:gd name="connsiteY5" fmla="*/ 959644 h 3302793"/>
              <a:gd name="connsiteX6" fmla="*/ 1697831 w 1935955"/>
              <a:gd name="connsiteY6" fmla="*/ 664368 h 3302793"/>
              <a:gd name="connsiteX7" fmla="*/ 1935955 w 1935955"/>
              <a:gd name="connsiteY7" fmla="*/ 445293 h 3302793"/>
              <a:gd name="connsiteX8" fmla="*/ 1814512 w 1935955"/>
              <a:gd name="connsiteY8" fmla="*/ 292893 h 3302793"/>
              <a:gd name="connsiteX9" fmla="*/ 1619250 w 1935955"/>
              <a:gd name="connsiteY9" fmla="*/ 157162 h 3302793"/>
              <a:gd name="connsiteX10" fmla="*/ 202407 w 1935955"/>
              <a:gd name="connsiteY10" fmla="*/ 0 h 3302793"/>
              <a:gd name="connsiteX11" fmla="*/ 114300 w 1935955"/>
              <a:gd name="connsiteY11" fmla="*/ 355282 h 3302793"/>
              <a:gd name="connsiteX12" fmla="*/ 0 w 1935955"/>
              <a:gd name="connsiteY12" fmla="*/ 2536984 h 3302793"/>
              <a:gd name="connsiteX13" fmla="*/ 285750 w 1935955"/>
              <a:gd name="connsiteY13" fmla="*/ 2540793 h 3302793"/>
              <a:gd name="connsiteX14" fmla="*/ 330993 w 1935955"/>
              <a:gd name="connsiteY14" fmla="*/ 3155152 h 3302793"/>
              <a:gd name="connsiteX15" fmla="*/ 397669 w 1935955"/>
              <a:gd name="connsiteY15" fmla="*/ 3302793 h 3302793"/>
              <a:gd name="connsiteX16" fmla="*/ 542926 w 1935955"/>
              <a:gd name="connsiteY16" fmla="*/ 3290885 h 3302793"/>
              <a:gd name="connsiteX17" fmla="*/ 547687 w 1935955"/>
              <a:gd name="connsiteY17" fmla="*/ 3119436 h 3302793"/>
              <a:gd name="connsiteX18" fmla="*/ 590550 w 1935955"/>
              <a:gd name="connsiteY18" fmla="*/ 3114675 h 3302793"/>
              <a:gd name="connsiteX19" fmla="*/ 604838 w 1935955"/>
              <a:gd name="connsiteY19" fmla="*/ 3062287 h 3302793"/>
              <a:gd name="connsiteX20" fmla="*/ 716757 w 1935955"/>
              <a:gd name="connsiteY20" fmla="*/ 3074193 h 3302793"/>
              <a:gd name="connsiteX21" fmla="*/ 754857 w 1935955"/>
              <a:gd name="connsiteY21" fmla="*/ 2543174 h 3302793"/>
              <a:gd name="connsiteX22" fmla="*/ 1184433 w 1935955"/>
              <a:gd name="connsiteY22" fmla="*/ 2546985 h 3302793"/>
              <a:gd name="connsiteX0" fmla="*/ 1166652 w 1935955"/>
              <a:gd name="connsiteY0" fmla="*/ 2542063 h 3302793"/>
              <a:gd name="connsiteX1" fmla="*/ 1176337 w 1935955"/>
              <a:gd name="connsiteY1" fmla="*/ 2183606 h 3302793"/>
              <a:gd name="connsiteX2" fmla="*/ 1402556 w 1935955"/>
              <a:gd name="connsiteY2" fmla="*/ 2178844 h 3302793"/>
              <a:gd name="connsiteX3" fmla="*/ 1464469 w 1935955"/>
              <a:gd name="connsiteY3" fmla="*/ 1476375 h 3302793"/>
              <a:gd name="connsiteX4" fmla="*/ 1666875 w 1935955"/>
              <a:gd name="connsiteY4" fmla="*/ 1173956 h 3302793"/>
              <a:gd name="connsiteX5" fmla="*/ 1693069 w 1935955"/>
              <a:gd name="connsiteY5" fmla="*/ 959644 h 3302793"/>
              <a:gd name="connsiteX6" fmla="*/ 1697831 w 1935955"/>
              <a:gd name="connsiteY6" fmla="*/ 664368 h 3302793"/>
              <a:gd name="connsiteX7" fmla="*/ 1935955 w 1935955"/>
              <a:gd name="connsiteY7" fmla="*/ 445293 h 3302793"/>
              <a:gd name="connsiteX8" fmla="*/ 1814512 w 1935955"/>
              <a:gd name="connsiteY8" fmla="*/ 292893 h 3302793"/>
              <a:gd name="connsiteX9" fmla="*/ 1619250 w 1935955"/>
              <a:gd name="connsiteY9" fmla="*/ 157162 h 3302793"/>
              <a:gd name="connsiteX10" fmla="*/ 202407 w 1935955"/>
              <a:gd name="connsiteY10" fmla="*/ 0 h 3302793"/>
              <a:gd name="connsiteX11" fmla="*/ 114300 w 1935955"/>
              <a:gd name="connsiteY11" fmla="*/ 355282 h 3302793"/>
              <a:gd name="connsiteX12" fmla="*/ 0 w 1935955"/>
              <a:gd name="connsiteY12" fmla="*/ 2536984 h 3302793"/>
              <a:gd name="connsiteX13" fmla="*/ 285750 w 1935955"/>
              <a:gd name="connsiteY13" fmla="*/ 2540793 h 3302793"/>
              <a:gd name="connsiteX14" fmla="*/ 330993 w 1935955"/>
              <a:gd name="connsiteY14" fmla="*/ 3155152 h 3302793"/>
              <a:gd name="connsiteX15" fmla="*/ 397669 w 1935955"/>
              <a:gd name="connsiteY15" fmla="*/ 3302793 h 3302793"/>
              <a:gd name="connsiteX16" fmla="*/ 542926 w 1935955"/>
              <a:gd name="connsiteY16" fmla="*/ 3290885 h 3302793"/>
              <a:gd name="connsiteX17" fmla="*/ 547687 w 1935955"/>
              <a:gd name="connsiteY17" fmla="*/ 3119436 h 3302793"/>
              <a:gd name="connsiteX18" fmla="*/ 590550 w 1935955"/>
              <a:gd name="connsiteY18" fmla="*/ 3114675 h 3302793"/>
              <a:gd name="connsiteX19" fmla="*/ 604838 w 1935955"/>
              <a:gd name="connsiteY19" fmla="*/ 3062287 h 3302793"/>
              <a:gd name="connsiteX20" fmla="*/ 716757 w 1935955"/>
              <a:gd name="connsiteY20" fmla="*/ 3074193 h 3302793"/>
              <a:gd name="connsiteX21" fmla="*/ 754857 w 1935955"/>
              <a:gd name="connsiteY21" fmla="*/ 2543174 h 3302793"/>
              <a:gd name="connsiteX22" fmla="*/ 1184433 w 1935955"/>
              <a:gd name="connsiteY22" fmla="*/ 2546985 h 3302793"/>
              <a:gd name="connsiteX0" fmla="*/ 1166652 w 1935955"/>
              <a:gd name="connsiteY0" fmla="*/ 2542063 h 3302793"/>
              <a:gd name="connsiteX1" fmla="*/ 1176337 w 1935955"/>
              <a:gd name="connsiteY1" fmla="*/ 2183606 h 3302793"/>
              <a:gd name="connsiteX2" fmla="*/ 1402556 w 1935955"/>
              <a:gd name="connsiteY2" fmla="*/ 2178844 h 3302793"/>
              <a:gd name="connsiteX3" fmla="*/ 1462088 w 1935955"/>
              <a:gd name="connsiteY3" fmla="*/ 1509713 h 3302793"/>
              <a:gd name="connsiteX4" fmla="*/ 1666875 w 1935955"/>
              <a:gd name="connsiteY4" fmla="*/ 1173956 h 3302793"/>
              <a:gd name="connsiteX5" fmla="*/ 1693069 w 1935955"/>
              <a:gd name="connsiteY5" fmla="*/ 959644 h 3302793"/>
              <a:gd name="connsiteX6" fmla="*/ 1697831 w 1935955"/>
              <a:gd name="connsiteY6" fmla="*/ 664368 h 3302793"/>
              <a:gd name="connsiteX7" fmla="*/ 1935955 w 1935955"/>
              <a:gd name="connsiteY7" fmla="*/ 445293 h 3302793"/>
              <a:gd name="connsiteX8" fmla="*/ 1814512 w 1935955"/>
              <a:gd name="connsiteY8" fmla="*/ 292893 h 3302793"/>
              <a:gd name="connsiteX9" fmla="*/ 1619250 w 1935955"/>
              <a:gd name="connsiteY9" fmla="*/ 157162 h 3302793"/>
              <a:gd name="connsiteX10" fmla="*/ 202407 w 1935955"/>
              <a:gd name="connsiteY10" fmla="*/ 0 h 3302793"/>
              <a:gd name="connsiteX11" fmla="*/ 114300 w 1935955"/>
              <a:gd name="connsiteY11" fmla="*/ 355282 h 3302793"/>
              <a:gd name="connsiteX12" fmla="*/ 0 w 1935955"/>
              <a:gd name="connsiteY12" fmla="*/ 2536984 h 3302793"/>
              <a:gd name="connsiteX13" fmla="*/ 285750 w 1935955"/>
              <a:gd name="connsiteY13" fmla="*/ 2540793 h 3302793"/>
              <a:gd name="connsiteX14" fmla="*/ 330993 w 1935955"/>
              <a:gd name="connsiteY14" fmla="*/ 3155152 h 3302793"/>
              <a:gd name="connsiteX15" fmla="*/ 397669 w 1935955"/>
              <a:gd name="connsiteY15" fmla="*/ 3302793 h 3302793"/>
              <a:gd name="connsiteX16" fmla="*/ 542926 w 1935955"/>
              <a:gd name="connsiteY16" fmla="*/ 3290885 h 3302793"/>
              <a:gd name="connsiteX17" fmla="*/ 547687 w 1935955"/>
              <a:gd name="connsiteY17" fmla="*/ 3119436 h 3302793"/>
              <a:gd name="connsiteX18" fmla="*/ 590550 w 1935955"/>
              <a:gd name="connsiteY18" fmla="*/ 3114675 h 3302793"/>
              <a:gd name="connsiteX19" fmla="*/ 604838 w 1935955"/>
              <a:gd name="connsiteY19" fmla="*/ 3062287 h 3302793"/>
              <a:gd name="connsiteX20" fmla="*/ 716757 w 1935955"/>
              <a:gd name="connsiteY20" fmla="*/ 3074193 h 3302793"/>
              <a:gd name="connsiteX21" fmla="*/ 754857 w 1935955"/>
              <a:gd name="connsiteY21" fmla="*/ 2543174 h 3302793"/>
              <a:gd name="connsiteX22" fmla="*/ 1184433 w 1935955"/>
              <a:gd name="connsiteY22" fmla="*/ 2546985 h 3302793"/>
              <a:gd name="connsiteX0" fmla="*/ 1166652 w 1935955"/>
              <a:gd name="connsiteY0" fmla="*/ 2542063 h 3302793"/>
              <a:gd name="connsiteX1" fmla="*/ 1176337 w 1935955"/>
              <a:gd name="connsiteY1" fmla="*/ 2183606 h 3302793"/>
              <a:gd name="connsiteX2" fmla="*/ 1402556 w 1935955"/>
              <a:gd name="connsiteY2" fmla="*/ 2178844 h 3302793"/>
              <a:gd name="connsiteX3" fmla="*/ 1462088 w 1935955"/>
              <a:gd name="connsiteY3" fmla="*/ 1509713 h 3302793"/>
              <a:gd name="connsiteX4" fmla="*/ 1666875 w 1935955"/>
              <a:gd name="connsiteY4" fmla="*/ 1173956 h 3302793"/>
              <a:gd name="connsiteX5" fmla="*/ 1693069 w 1935955"/>
              <a:gd name="connsiteY5" fmla="*/ 959644 h 3302793"/>
              <a:gd name="connsiteX6" fmla="*/ 1697831 w 1935955"/>
              <a:gd name="connsiteY6" fmla="*/ 664368 h 3302793"/>
              <a:gd name="connsiteX7" fmla="*/ 1935955 w 1935955"/>
              <a:gd name="connsiteY7" fmla="*/ 445293 h 3302793"/>
              <a:gd name="connsiteX8" fmla="*/ 1814512 w 1935955"/>
              <a:gd name="connsiteY8" fmla="*/ 292893 h 3302793"/>
              <a:gd name="connsiteX9" fmla="*/ 1619250 w 1935955"/>
              <a:gd name="connsiteY9" fmla="*/ 157162 h 3302793"/>
              <a:gd name="connsiteX10" fmla="*/ 202407 w 1935955"/>
              <a:gd name="connsiteY10" fmla="*/ 0 h 3302793"/>
              <a:gd name="connsiteX11" fmla="*/ 114300 w 1935955"/>
              <a:gd name="connsiteY11" fmla="*/ 355282 h 3302793"/>
              <a:gd name="connsiteX12" fmla="*/ 0 w 1935955"/>
              <a:gd name="connsiteY12" fmla="*/ 2536984 h 3302793"/>
              <a:gd name="connsiteX13" fmla="*/ 285750 w 1935955"/>
              <a:gd name="connsiteY13" fmla="*/ 2540793 h 3302793"/>
              <a:gd name="connsiteX14" fmla="*/ 330993 w 1935955"/>
              <a:gd name="connsiteY14" fmla="*/ 3155152 h 3302793"/>
              <a:gd name="connsiteX15" fmla="*/ 397669 w 1935955"/>
              <a:gd name="connsiteY15" fmla="*/ 3302793 h 3302793"/>
              <a:gd name="connsiteX16" fmla="*/ 542926 w 1935955"/>
              <a:gd name="connsiteY16" fmla="*/ 3290885 h 3302793"/>
              <a:gd name="connsiteX17" fmla="*/ 547687 w 1935955"/>
              <a:gd name="connsiteY17" fmla="*/ 3119436 h 3302793"/>
              <a:gd name="connsiteX18" fmla="*/ 590550 w 1935955"/>
              <a:gd name="connsiteY18" fmla="*/ 3114675 h 3302793"/>
              <a:gd name="connsiteX19" fmla="*/ 604838 w 1935955"/>
              <a:gd name="connsiteY19" fmla="*/ 3062287 h 3302793"/>
              <a:gd name="connsiteX20" fmla="*/ 716757 w 1935955"/>
              <a:gd name="connsiteY20" fmla="*/ 3074193 h 3302793"/>
              <a:gd name="connsiteX21" fmla="*/ 754857 w 1935955"/>
              <a:gd name="connsiteY21" fmla="*/ 2543174 h 3302793"/>
              <a:gd name="connsiteX22" fmla="*/ 1184433 w 1935955"/>
              <a:gd name="connsiteY22" fmla="*/ 2546985 h 3302793"/>
              <a:gd name="connsiteX0" fmla="*/ 1166652 w 1935955"/>
              <a:gd name="connsiteY0" fmla="*/ 2542063 h 3302793"/>
              <a:gd name="connsiteX1" fmla="*/ 1173956 w 1935955"/>
              <a:gd name="connsiteY1" fmla="*/ 2181225 h 3302793"/>
              <a:gd name="connsiteX2" fmla="*/ 1402556 w 1935955"/>
              <a:gd name="connsiteY2" fmla="*/ 2178844 h 3302793"/>
              <a:gd name="connsiteX3" fmla="*/ 1462088 w 1935955"/>
              <a:gd name="connsiteY3" fmla="*/ 1509713 h 3302793"/>
              <a:gd name="connsiteX4" fmla="*/ 1666875 w 1935955"/>
              <a:gd name="connsiteY4" fmla="*/ 1173956 h 3302793"/>
              <a:gd name="connsiteX5" fmla="*/ 1693069 w 1935955"/>
              <a:gd name="connsiteY5" fmla="*/ 959644 h 3302793"/>
              <a:gd name="connsiteX6" fmla="*/ 1697831 w 1935955"/>
              <a:gd name="connsiteY6" fmla="*/ 664368 h 3302793"/>
              <a:gd name="connsiteX7" fmla="*/ 1935955 w 1935955"/>
              <a:gd name="connsiteY7" fmla="*/ 445293 h 3302793"/>
              <a:gd name="connsiteX8" fmla="*/ 1814512 w 1935955"/>
              <a:gd name="connsiteY8" fmla="*/ 292893 h 3302793"/>
              <a:gd name="connsiteX9" fmla="*/ 1619250 w 1935955"/>
              <a:gd name="connsiteY9" fmla="*/ 157162 h 3302793"/>
              <a:gd name="connsiteX10" fmla="*/ 202407 w 1935955"/>
              <a:gd name="connsiteY10" fmla="*/ 0 h 3302793"/>
              <a:gd name="connsiteX11" fmla="*/ 114300 w 1935955"/>
              <a:gd name="connsiteY11" fmla="*/ 355282 h 3302793"/>
              <a:gd name="connsiteX12" fmla="*/ 0 w 1935955"/>
              <a:gd name="connsiteY12" fmla="*/ 2536984 h 3302793"/>
              <a:gd name="connsiteX13" fmla="*/ 285750 w 1935955"/>
              <a:gd name="connsiteY13" fmla="*/ 2540793 h 3302793"/>
              <a:gd name="connsiteX14" fmla="*/ 330993 w 1935955"/>
              <a:gd name="connsiteY14" fmla="*/ 3155152 h 3302793"/>
              <a:gd name="connsiteX15" fmla="*/ 397669 w 1935955"/>
              <a:gd name="connsiteY15" fmla="*/ 3302793 h 3302793"/>
              <a:gd name="connsiteX16" fmla="*/ 542926 w 1935955"/>
              <a:gd name="connsiteY16" fmla="*/ 3290885 h 3302793"/>
              <a:gd name="connsiteX17" fmla="*/ 547687 w 1935955"/>
              <a:gd name="connsiteY17" fmla="*/ 3119436 h 3302793"/>
              <a:gd name="connsiteX18" fmla="*/ 590550 w 1935955"/>
              <a:gd name="connsiteY18" fmla="*/ 3114675 h 3302793"/>
              <a:gd name="connsiteX19" fmla="*/ 604838 w 1935955"/>
              <a:gd name="connsiteY19" fmla="*/ 3062287 h 3302793"/>
              <a:gd name="connsiteX20" fmla="*/ 716757 w 1935955"/>
              <a:gd name="connsiteY20" fmla="*/ 3074193 h 3302793"/>
              <a:gd name="connsiteX21" fmla="*/ 754857 w 1935955"/>
              <a:gd name="connsiteY21" fmla="*/ 2543174 h 3302793"/>
              <a:gd name="connsiteX22" fmla="*/ 1184433 w 1935955"/>
              <a:gd name="connsiteY22" fmla="*/ 2546985 h 3302793"/>
              <a:gd name="connsiteX0" fmla="*/ 1166652 w 1935955"/>
              <a:gd name="connsiteY0" fmla="*/ 2542063 h 3302793"/>
              <a:gd name="connsiteX1" fmla="*/ 1173956 w 1935955"/>
              <a:gd name="connsiteY1" fmla="*/ 2181225 h 3302793"/>
              <a:gd name="connsiteX2" fmla="*/ 1402556 w 1935955"/>
              <a:gd name="connsiteY2" fmla="*/ 2178844 h 3302793"/>
              <a:gd name="connsiteX3" fmla="*/ 1462088 w 1935955"/>
              <a:gd name="connsiteY3" fmla="*/ 1509713 h 3302793"/>
              <a:gd name="connsiteX4" fmla="*/ 1666875 w 1935955"/>
              <a:gd name="connsiteY4" fmla="*/ 1173956 h 3302793"/>
              <a:gd name="connsiteX5" fmla="*/ 1693069 w 1935955"/>
              <a:gd name="connsiteY5" fmla="*/ 959644 h 3302793"/>
              <a:gd name="connsiteX6" fmla="*/ 1697831 w 1935955"/>
              <a:gd name="connsiteY6" fmla="*/ 664368 h 3302793"/>
              <a:gd name="connsiteX7" fmla="*/ 1935955 w 1935955"/>
              <a:gd name="connsiteY7" fmla="*/ 445293 h 3302793"/>
              <a:gd name="connsiteX8" fmla="*/ 1814512 w 1935955"/>
              <a:gd name="connsiteY8" fmla="*/ 292893 h 3302793"/>
              <a:gd name="connsiteX9" fmla="*/ 1619250 w 1935955"/>
              <a:gd name="connsiteY9" fmla="*/ 157162 h 3302793"/>
              <a:gd name="connsiteX10" fmla="*/ 202407 w 1935955"/>
              <a:gd name="connsiteY10" fmla="*/ 0 h 3302793"/>
              <a:gd name="connsiteX11" fmla="*/ 114300 w 1935955"/>
              <a:gd name="connsiteY11" fmla="*/ 355282 h 3302793"/>
              <a:gd name="connsiteX12" fmla="*/ 0 w 1935955"/>
              <a:gd name="connsiteY12" fmla="*/ 2536984 h 3302793"/>
              <a:gd name="connsiteX13" fmla="*/ 285750 w 1935955"/>
              <a:gd name="connsiteY13" fmla="*/ 2540793 h 3302793"/>
              <a:gd name="connsiteX14" fmla="*/ 330993 w 1935955"/>
              <a:gd name="connsiteY14" fmla="*/ 3155152 h 3302793"/>
              <a:gd name="connsiteX15" fmla="*/ 397669 w 1935955"/>
              <a:gd name="connsiteY15" fmla="*/ 3302793 h 3302793"/>
              <a:gd name="connsiteX16" fmla="*/ 542926 w 1935955"/>
              <a:gd name="connsiteY16" fmla="*/ 3290885 h 3302793"/>
              <a:gd name="connsiteX17" fmla="*/ 547687 w 1935955"/>
              <a:gd name="connsiteY17" fmla="*/ 3119436 h 3302793"/>
              <a:gd name="connsiteX18" fmla="*/ 590550 w 1935955"/>
              <a:gd name="connsiteY18" fmla="*/ 3114675 h 3302793"/>
              <a:gd name="connsiteX19" fmla="*/ 604838 w 1935955"/>
              <a:gd name="connsiteY19" fmla="*/ 3062287 h 3302793"/>
              <a:gd name="connsiteX20" fmla="*/ 716757 w 1935955"/>
              <a:gd name="connsiteY20" fmla="*/ 3074193 h 3302793"/>
              <a:gd name="connsiteX21" fmla="*/ 754857 w 1935955"/>
              <a:gd name="connsiteY21" fmla="*/ 2543174 h 3302793"/>
              <a:gd name="connsiteX22" fmla="*/ 1184433 w 1935955"/>
              <a:gd name="connsiteY22" fmla="*/ 2546985 h 3302793"/>
              <a:gd name="connsiteX0" fmla="*/ 1178558 w 1935955"/>
              <a:gd name="connsiteY0" fmla="*/ 2546826 h 3302793"/>
              <a:gd name="connsiteX1" fmla="*/ 1173956 w 1935955"/>
              <a:gd name="connsiteY1" fmla="*/ 2181225 h 3302793"/>
              <a:gd name="connsiteX2" fmla="*/ 1402556 w 1935955"/>
              <a:gd name="connsiteY2" fmla="*/ 2178844 h 3302793"/>
              <a:gd name="connsiteX3" fmla="*/ 1462088 w 1935955"/>
              <a:gd name="connsiteY3" fmla="*/ 1509713 h 3302793"/>
              <a:gd name="connsiteX4" fmla="*/ 1666875 w 1935955"/>
              <a:gd name="connsiteY4" fmla="*/ 1173956 h 3302793"/>
              <a:gd name="connsiteX5" fmla="*/ 1693069 w 1935955"/>
              <a:gd name="connsiteY5" fmla="*/ 959644 h 3302793"/>
              <a:gd name="connsiteX6" fmla="*/ 1697831 w 1935955"/>
              <a:gd name="connsiteY6" fmla="*/ 664368 h 3302793"/>
              <a:gd name="connsiteX7" fmla="*/ 1935955 w 1935955"/>
              <a:gd name="connsiteY7" fmla="*/ 445293 h 3302793"/>
              <a:gd name="connsiteX8" fmla="*/ 1814512 w 1935955"/>
              <a:gd name="connsiteY8" fmla="*/ 292893 h 3302793"/>
              <a:gd name="connsiteX9" fmla="*/ 1619250 w 1935955"/>
              <a:gd name="connsiteY9" fmla="*/ 157162 h 3302793"/>
              <a:gd name="connsiteX10" fmla="*/ 202407 w 1935955"/>
              <a:gd name="connsiteY10" fmla="*/ 0 h 3302793"/>
              <a:gd name="connsiteX11" fmla="*/ 114300 w 1935955"/>
              <a:gd name="connsiteY11" fmla="*/ 355282 h 3302793"/>
              <a:gd name="connsiteX12" fmla="*/ 0 w 1935955"/>
              <a:gd name="connsiteY12" fmla="*/ 2536984 h 3302793"/>
              <a:gd name="connsiteX13" fmla="*/ 285750 w 1935955"/>
              <a:gd name="connsiteY13" fmla="*/ 2540793 h 3302793"/>
              <a:gd name="connsiteX14" fmla="*/ 330993 w 1935955"/>
              <a:gd name="connsiteY14" fmla="*/ 3155152 h 3302793"/>
              <a:gd name="connsiteX15" fmla="*/ 397669 w 1935955"/>
              <a:gd name="connsiteY15" fmla="*/ 3302793 h 3302793"/>
              <a:gd name="connsiteX16" fmla="*/ 542926 w 1935955"/>
              <a:gd name="connsiteY16" fmla="*/ 3290885 h 3302793"/>
              <a:gd name="connsiteX17" fmla="*/ 547687 w 1935955"/>
              <a:gd name="connsiteY17" fmla="*/ 3119436 h 3302793"/>
              <a:gd name="connsiteX18" fmla="*/ 590550 w 1935955"/>
              <a:gd name="connsiteY18" fmla="*/ 3114675 h 3302793"/>
              <a:gd name="connsiteX19" fmla="*/ 604838 w 1935955"/>
              <a:gd name="connsiteY19" fmla="*/ 3062287 h 3302793"/>
              <a:gd name="connsiteX20" fmla="*/ 716757 w 1935955"/>
              <a:gd name="connsiteY20" fmla="*/ 3074193 h 3302793"/>
              <a:gd name="connsiteX21" fmla="*/ 754857 w 1935955"/>
              <a:gd name="connsiteY21" fmla="*/ 2543174 h 3302793"/>
              <a:gd name="connsiteX22" fmla="*/ 1184433 w 1935955"/>
              <a:gd name="connsiteY22" fmla="*/ 2546985 h 3302793"/>
              <a:gd name="connsiteX0" fmla="*/ 1178558 w 1935955"/>
              <a:gd name="connsiteY0" fmla="*/ 2546826 h 3302793"/>
              <a:gd name="connsiteX1" fmla="*/ 1173956 w 1935955"/>
              <a:gd name="connsiteY1" fmla="*/ 2181225 h 3302793"/>
              <a:gd name="connsiteX2" fmla="*/ 1402556 w 1935955"/>
              <a:gd name="connsiteY2" fmla="*/ 2178844 h 3302793"/>
              <a:gd name="connsiteX3" fmla="*/ 1462088 w 1935955"/>
              <a:gd name="connsiteY3" fmla="*/ 1509713 h 3302793"/>
              <a:gd name="connsiteX4" fmla="*/ 1666875 w 1935955"/>
              <a:gd name="connsiteY4" fmla="*/ 1173956 h 3302793"/>
              <a:gd name="connsiteX5" fmla="*/ 1693069 w 1935955"/>
              <a:gd name="connsiteY5" fmla="*/ 959644 h 3302793"/>
              <a:gd name="connsiteX6" fmla="*/ 1697831 w 1935955"/>
              <a:gd name="connsiteY6" fmla="*/ 664368 h 3302793"/>
              <a:gd name="connsiteX7" fmla="*/ 1935955 w 1935955"/>
              <a:gd name="connsiteY7" fmla="*/ 445293 h 3302793"/>
              <a:gd name="connsiteX8" fmla="*/ 1814512 w 1935955"/>
              <a:gd name="connsiteY8" fmla="*/ 292893 h 3302793"/>
              <a:gd name="connsiteX9" fmla="*/ 1619250 w 1935955"/>
              <a:gd name="connsiteY9" fmla="*/ 157162 h 3302793"/>
              <a:gd name="connsiteX10" fmla="*/ 202407 w 1935955"/>
              <a:gd name="connsiteY10" fmla="*/ 0 h 3302793"/>
              <a:gd name="connsiteX11" fmla="*/ 114300 w 1935955"/>
              <a:gd name="connsiteY11" fmla="*/ 355282 h 3302793"/>
              <a:gd name="connsiteX12" fmla="*/ 0 w 1935955"/>
              <a:gd name="connsiteY12" fmla="*/ 2536984 h 3302793"/>
              <a:gd name="connsiteX13" fmla="*/ 285750 w 1935955"/>
              <a:gd name="connsiteY13" fmla="*/ 2540793 h 3302793"/>
              <a:gd name="connsiteX14" fmla="*/ 330993 w 1935955"/>
              <a:gd name="connsiteY14" fmla="*/ 3155152 h 3302793"/>
              <a:gd name="connsiteX15" fmla="*/ 397669 w 1935955"/>
              <a:gd name="connsiteY15" fmla="*/ 3302793 h 3302793"/>
              <a:gd name="connsiteX16" fmla="*/ 542926 w 1935955"/>
              <a:gd name="connsiteY16" fmla="*/ 3290885 h 3302793"/>
              <a:gd name="connsiteX17" fmla="*/ 547687 w 1935955"/>
              <a:gd name="connsiteY17" fmla="*/ 3119436 h 3302793"/>
              <a:gd name="connsiteX18" fmla="*/ 590550 w 1935955"/>
              <a:gd name="connsiteY18" fmla="*/ 3114675 h 3302793"/>
              <a:gd name="connsiteX19" fmla="*/ 604838 w 1935955"/>
              <a:gd name="connsiteY19" fmla="*/ 3062287 h 3302793"/>
              <a:gd name="connsiteX20" fmla="*/ 716757 w 1935955"/>
              <a:gd name="connsiteY20" fmla="*/ 3074193 h 3302793"/>
              <a:gd name="connsiteX21" fmla="*/ 754857 w 1935955"/>
              <a:gd name="connsiteY21" fmla="*/ 2543174 h 3302793"/>
              <a:gd name="connsiteX22" fmla="*/ 1184433 w 1935955"/>
              <a:gd name="connsiteY22" fmla="*/ 2546985 h 3302793"/>
              <a:gd name="connsiteX0" fmla="*/ 1178558 w 1935955"/>
              <a:gd name="connsiteY0" fmla="*/ 2546826 h 3302793"/>
              <a:gd name="connsiteX1" fmla="*/ 1173956 w 1935955"/>
              <a:gd name="connsiteY1" fmla="*/ 2181225 h 3302793"/>
              <a:gd name="connsiteX2" fmla="*/ 1402556 w 1935955"/>
              <a:gd name="connsiteY2" fmla="*/ 2178844 h 3302793"/>
              <a:gd name="connsiteX3" fmla="*/ 1462088 w 1935955"/>
              <a:gd name="connsiteY3" fmla="*/ 1509713 h 3302793"/>
              <a:gd name="connsiteX4" fmla="*/ 1666875 w 1935955"/>
              <a:gd name="connsiteY4" fmla="*/ 1173956 h 3302793"/>
              <a:gd name="connsiteX5" fmla="*/ 1693069 w 1935955"/>
              <a:gd name="connsiteY5" fmla="*/ 959644 h 3302793"/>
              <a:gd name="connsiteX6" fmla="*/ 1697831 w 1935955"/>
              <a:gd name="connsiteY6" fmla="*/ 664368 h 3302793"/>
              <a:gd name="connsiteX7" fmla="*/ 1935955 w 1935955"/>
              <a:gd name="connsiteY7" fmla="*/ 445293 h 3302793"/>
              <a:gd name="connsiteX8" fmla="*/ 1814512 w 1935955"/>
              <a:gd name="connsiteY8" fmla="*/ 292893 h 3302793"/>
              <a:gd name="connsiteX9" fmla="*/ 1619250 w 1935955"/>
              <a:gd name="connsiteY9" fmla="*/ 157162 h 3302793"/>
              <a:gd name="connsiteX10" fmla="*/ 202407 w 1935955"/>
              <a:gd name="connsiteY10" fmla="*/ 0 h 3302793"/>
              <a:gd name="connsiteX11" fmla="*/ 114300 w 1935955"/>
              <a:gd name="connsiteY11" fmla="*/ 355282 h 3302793"/>
              <a:gd name="connsiteX12" fmla="*/ 0 w 1935955"/>
              <a:gd name="connsiteY12" fmla="*/ 2536984 h 3302793"/>
              <a:gd name="connsiteX13" fmla="*/ 285750 w 1935955"/>
              <a:gd name="connsiteY13" fmla="*/ 2540793 h 3302793"/>
              <a:gd name="connsiteX14" fmla="*/ 330993 w 1935955"/>
              <a:gd name="connsiteY14" fmla="*/ 3155152 h 3302793"/>
              <a:gd name="connsiteX15" fmla="*/ 397669 w 1935955"/>
              <a:gd name="connsiteY15" fmla="*/ 3302793 h 3302793"/>
              <a:gd name="connsiteX16" fmla="*/ 542926 w 1935955"/>
              <a:gd name="connsiteY16" fmla="*/ 3290885 h 3302793"/>
              <a:gd name="connsiteX17" fmla="*/ 547687 w 1935955"/>
              <a:gd name="connsiteY17" fmla="*/ 3119436 h 3302793"/>
              <a:gd name="connsiteX18" fmla="*/ 590550 w 1935955"/>
              <a:gd name="connsiteY18" fmla="*/ 3114675 h 3302793"/>
              <a:gd name="connsiteX19" fmla="*/ 604838 w 1935955"/>
              <a:gd name="connsiteY19" fmla="*/ 3062287 h 3302793"/>
              <a:gd name="connsiteX20" fmla="*/ 716757 w 1935955"/>
              <a:gd name="connsiteY20" fmla="*/ 3074193 h 3302793"/>
              <a:gd name="connsiteX21" fmla="*/ 754857 w 1935955"/>
              <a:gd name="connsiteY21" fmla="*/ 2543174 h 3302793"/>
              <a:gd name="connsiteX22" fmla="*/ 1184433 w 1935955"/>
              <a:gd name="connsiteY22" fmla="*/ 2546985 h 3302793"/>
              <a:gd name="connsiteX0" fmla="*/ 1178558 w 1935955"/>
              <a:gd name="connsiteY0" fmla="*/ 2546826 h 3302793"/>
              <a:gd name="connsiteX1" fmla="*/ 1173956 w 1935955"/>
              <a:gd name="connsiteY1" fmla="*/ 2181225 h 3302793"/>
              <a:gd name="connsiteX2" fmla="*/ 1402556 w 1935955"/>
              <a:gd name="connsiteY2" fmla="*/ 2178844 h 3302793"/>
              <a:gd name="connsiteX3" fmla="*/ 1462088 w 1935955"/>
              <a:gd name="connsiteY3" fmla="*/ 1509713 h 3302793"/>
              <a:gd name="connsiteX4" fmla="*/ 1666875 w 1935955"/>
              <a:gd name="connsiteY4" fmla="*/ 1173956 h 3302793"/>
              <a:gd name="connsiteX5" fmla="*/ 1693069 w 1935955"/>
              <a:gd name="connsiteY5" fmla="*/ 959644 h 3302793"/>
              <a:gd name="connsiteX6" fmla="*/ 1697831 w 1935955"/>
              <a:gd name="connsiteY6" fmla="*/ 664368 h 3302793"/>
              <a:gd name="connsiteX7" fmla="*/ 1935955 w 1935955"/>
              <a:gd name="connsiteY7" fmla="*/ 445293 h 3302793"/>
              <a:gd name="connsiteX8" fmla="*/ 1814512 w 1935955"/>
              <a:gd name="connsiteY8" fmla="*/ 292893 h 3302793"/>
              <a:gd name="connsiteX9" fmla="*/ 1619250 w 1935955"/>
              <a:gd name="connsiteY9" fmla="*/ 157162 h 3302793"/>
              <a:gd name="connsiteX10" fmla="*/ 202407 w 1935955"/>
              <a:gd name="connsiteY10" fmla="*/ 0 h 3302793"/>
              <a:gd name="connsiteX11" fmla="*/ 114300 w 1935955"/>
              <a:gd name="connsiteY11" fmla="*/ 355282 h 3302793"/>
              <a:gd name="connsiteX12" fmla="*/ 0 w 1935955"/>
              <a:gd name="connsiteY12" fmla="*/ 2536984 h 3302793"/>
              <a:gd name="connsiteX13" fmla="*/ 285750 w 1935955"/>
              <a:gd name="connsiteY13" fmla="*/ 2540793 h 3302793"/>
              <a:gd name="connsiteX14" fmla="*/ 330993 w 1935955"/>
              <a:gd name="connsiteY14" fmla="*/ 3155152 h 3302793"/>
              <a:gd name="connsiteX15" fmla="*/ 397669 w 1935955"/>
              <a:gd name="connsiteY15" fmla="*/ 3302793 h 3302793"/>
              <a:gd name="connsiteX16" fmla="*/ 542926 w 1935955"/>
              <a:gd name="connsiteY16" fmla="*/ 3290885 h 3302793"/>
              <a:gd name="connsiteX17" fmla="*/ 547687 w 1935955"/>
              <a:gd name="connsiteY17" fmla="*/ 3119436 h 3302793"/>
              <a:gd name="connsiteX18" fmla="*/ 590550 w 1935955"/>
              <a:gd name="connsiteY18" fmla="*/ 3114675 h 3302793"/>
              <a:gd name="connsiteX19" fmla="*/ 604838 w 1935955"/>
              <a:gd name="connsiteY19" fmla="*/ 3062287 h 3302793"/>
              <a:gd name="connsiteX20" fmla="*/ 716757 w 1935955"/>
              <a:gd name="connsiteY20" fmla="*/ 3074193 h 3302793"/>
              <a:gd name="connsiteX21" fmla="*/ 754857 w 1935955"/>
              <a:gd name="connsiteY21" fmla="*/ 2543174 h 3302793"/>
              <a:gd name="connsiteX22" fmla="*/ 1184433 w 1935955"/>
              <a:gd name="connsiteY22" fmla="*/ 2546985 h 3302793"/>
              <a:gd name="connsiteX0" fmla="*/ 1178558 w 1935955"/>
              <a:gd name="connsiteY0" fmla="*/ 2546826 h 3302793"/>
              <a:gd name="connsiteX1" fmla="*/ 1173956 w 1935955"/>
              <a:gd name="connsiteY1" fmla="*/ 2181225 h 3302793"/>
              <a:gd name="connsiteX2" fmla="*/ 1402556 w 1935955"/>
              <a:gd name="connsiteY2" fmla="*/ 2178844 h 3302793"/>
              <a:gd name="connsiteX3" fmla="*/ 1462088 w 1935955"/>
              <a:gd name="connsiteY3" fmla="*/ 1509713 h 3302793"/>
              <a:gd name="connsiteX4" fmla="*/ 1666875 w 1935955"/>
              <a:gd name="connsiteY4" fmla="*/ 1173956 h 3302793"/>
              <a:gd name="connsiteX5" fmla="*/ 1697831 w 1935955"/>
              <a:gd name="connsiteY5" fmla="*/ 959644 h 3302793"/>
              <a:gd name="connsiteX6" fmla="*/ 1697831 w 1935955"/>
              <a:gd name="connsiteY6" fmla="*/ 664368 h 3302793"/>
              <a:gd name="connsiteX7" fmla="*/ 1935955 w 1935955"/>
              <a:gd name="connsiteY7" fmla="*/ 445293 h 3302793"/>
              <a:gd name="connsiteX8" fmla="*/ 1814512 w 1935955"/>
              <a:gd name="connsiteY8" fmla="*/ 292893 h 3302793"/>
              <a:gd name="connsiteX9" fmla="*/ 1619250 w 1935955"/>
              <a:gd name="connsiteY9" fmla="*/ 157162 h 3302793"/>
              <a:gd name="connsiteX10" fmla="*/ 202407 w 1935955"/>
              <a:gd name="connsiteY10" fmla="*/ 0 h 3302793"/>
              <a:gd name="connsiteX11" fmla="*/ 114300 w 1935955"/>
              <a:gd name="connsiteY11" fmla="*/ 355282 h 3302793"/>
              <a:gd name="connsiteX12" fmla="*/ 0 w 1935955"/>
              <a:gd name="connsiteY12" fmla="*/ 2536984 h 3302793"/>
              <a:gd name="connsiteX13" fmla="*/ 285750 w 1935955"/>
              <a:gd name="connsiteY13" fmla="*/ 2540793 h 3302793"/>
              <a:gd name="connsiteX14" fmla="*/ 330993 w 1935955"/>
              <a:gd name="connsiteY14" fmla="*/ 3155152 h 3302793"/>
              <a:gd name="connsiteX15" fmla="*/ 397669 w 1935955"/>
              <a:gd name="connsiteY15" fmla="*/ 3302793 h 3302793"/>
              <a:gd name="connsiteX16" fmla="*/ 542926 w 1935955"/>
              <a:gd name="connsiteY16" fmla="*/ 3290885 h 3302793"/>
              <a:gd name="connsiteX17" fmla="*/ 547687 w 1935955"/>
              <a:gd name="connsiteY17" fmla="*/ 3119436 h 3302793"/>
              <a:gd name="connsiteX18" fmla="*/ 590550 w 1935955"/>
              <a:gd name="connsiteY18" fmla="*/ 3114675 h 3302793"/>
              <a:gd name="connsiteX19" fmla="*/ 604838 w 1935955"/>
              <a:gd name="connsiteY19" fmla="*/ 3062287 h 3302793"/>
              <a:gd name="connsiteX20" fmla="*/ 716757 w 1935955"/>
              <a:gd name="connsiteY20" fmla="*/ 3074193 h 3302793"/>
              <a:gd name="connsiteX21" fmla="*/ 754857 w 1935955"/>
              <a:gd name="connsiteY21" fmla="*/ 2543174 h 3302793"/>
              <a:gd name="connsiteX22" fmla="*/ 1184433 w 1935955"/>
              <a:gd name="connsiteY22" fmla="*/ 2546985 h 3302793"/>
              <a:gd name="connsiteX0" fmla="*/ 1178558 w 1935955"/>
              <a:gd name="connsiteY0" fmla="*/ 2546826 h 3302793"/>
              <a:gd name="connsiteX1" fmla="*/ 1173956 w 1935955"/>
              <a:gd name="connsiteY1" fmla="*/ 2181225 h 3302793"/>
              <a:gd name="connsiteX2" fmla="*/ 1402556 w 1935955"/>
              <a:gd name="connsiteY2" fmla="*/ 2178844 h 3302793"/>
              <a:gd name="connsiteX3" fmla="*/ 1462088 w 1935955"/>
              <a:gd name="connsiteY3" fmla="*/ 1509713 h 3302793"/>
              <a:gd name="connsiteX4" fmla="*/ 1666875 w 1935955"/>
              <a:gd name="connsiteY4" fmla="*/ 1173956 h 3302793"/>
              <a:gd name="connsiteX5" fmla="*/ 1697831 w 1935955"/>
              <a:gd name="connsiteY5" fmla="*/ 959644 h 3302793"/>
              <a:gd name="connsiteX6" fmla="*/ 1697831 w 1935955"/>
              <a:gd name="connsiteY6" fmla="*/ 664368 h 3302793"/>
              <a:gd name="connsiteX7" fmla="*/ 1935955 w 1935955"/>
              <a:gd name="connsiteY7" fmla="*/ 445293 h 3302793"/>
              <a:gd name="connsiteX8" fmla="*/ 1814512 w 1935955"/>
              <a:gd name="connsiteY8" fmla="*/ 292893 h 3302793"/>
              <a:gd name="connsiteX9" fmla="*/ 1619250 w 1935955"/>
              <a:gd name="connsiteY9" fmla="*/ 157162 h 3302793"/>
              <a:gd name="connsiteX10" fmla="*/ 202407 w 1935955"/>
              <a:gd name="connsiteY10" fmla="*/ 0 h 3302793"/>
              <a:gd name="connsiteX11" fmla="*/ 114300 w 1935955"/>
              <a:gd name="connsiteY11" fmla="*/ 355282 h 3302793"/>
              <a:gd name="connsiteX12" fmla="*/ 0 w 1935955"/>
              <a:gd name="connsiteY12" fmla="*/ 2536984 h 3302793"/>
              <a:gd name="connsiteX13" fmla="*/ 285750 w 1935955"/>
              <a:gd name="connsiteY13" fmla="*/ 2540793 h 3302793"/>
              <a:gd name="connsiteX14" fmla="*/ 330993 w 1935955"/>
              <a:gd name="connsiteY14" fmla="*/ 3155152 h 3302793"/>
              <a:gd name="connsiteX15" fmla="*/ 397669 w 1935955"/>
              <a:gd name="connsiteY15" fmla="*/ 3302793 h 3302793"/>
              <a:gd name="connsiteX16" fmla="*/ 542926 w 1935955"/>
              <a:gd name="connsiteY16" fmla="*/ 3290885 h 3302793"/>
              <a:gd name="connsiteX17" fmla="*/ 547687 w 1935955"/>
              <a:gd name="connsiteY17" fmla="*/ 3119436 h 3302793"/>
              <a:gd name="connsiteX18" fmla="*/ 590550 w 1935955"/>
              <a:gd name="connsiteY18" fmla="*/ 3114675 h 3302793"/>
              <a:gd name="connsiteX19" fmla="*/ 604838 w 1935955"/>
              <a:gd name="connsiteY19" fmla="*/ 3062287 h 3302793"/>
              <a:gd name="connsiteX20" fmla="*/ 716757 w 1935955"/>
              <a:gd name="connsiteY20" fmla="*/ 3074193 h 3302793"/>
              <a:gd name="connsiteX21" fmla="*/ 754857 w 1935955"/>
              <a:gd name="connsiteY21" fmla="*/ 2543174 h 3302793"/>
              <a:gd name="connsiteX22" fmla="*/ 1184433 w 1935955"/>
              <a:gd name="connsiteY22" fmla="*/ 2546985 h 3302793"/>
              <a:gd name="connsiteX0" fmla="*/ 1178558 w 1935955"/>
              <a:gd name="connsiteY0" fmla="*/ 2546826 h 3302793"/>
              <a:gd name="connsiteX1" fmla="*/ 1173956 w 1935955"/>
              <a:gd name="connsiteY1" fmla="*/ 2181225 h 3302793"/>
              <a:gd name="connsiteX2" fmla="*/ 1402556 w 1935955"/>
              <a:gd name="connsiteY2" fmla="*/ 2178844 h 3302793"/>
              <a:gd name="connsiteX3" fmla="*/ 1462088 w 1935955"/>
              <a:gd name="connsiteY3" fmla="*/ 1509713 h 3302793"/>
              <a:gd name="connsiteX4" fmla="*/ 1666875 w 1935955"/>
              <a:gd name="connsiteY4" fmla="*/ 1173956 h 3302793"/>
              <a:gd name="connsiteX5" fmla="*/ 1697831 w 1935955"/>
              <a:gd name="connsiteY5" fmla="*/ 959644 h 3302793"/>
              <a:gd name="connsiteX6" fmla="*/ 1697831 w 1935955"/>
              <a:gd name="connsiteY6" fmla="*/ 664368 h 3302793"/>
              <a:gd name="connsiteX7" fmla="*/ 1935955 w 1935955"/>
              <a:gd name="connsiteY7" fmla="*/ 445293 h 3302793"/>
              <a:gd name="connsiteX8" fmla="*/ 1814512 w 1935955"/>
              <a:gd name="connsiteY8" fmla="*/ 292893 h 3302793"/>
              <a:gd name="connsiteX9" fmla="*/ 1619250 w 1935955"/>
              <a:gd name="connsiteY9" fmla="*/ 157162 h 3302793"/>
              <a:gd name="connsiteX10" fmla="*/ 202407 w 1935955"/>
              <a:gd name="connsiteY10" fmla="*/ 0 h 3302793"/>
              <a:gd name="connsiteX11" fmla="*/ 114300 w 1935955"/>
              <a:gd name="connsiteY11" fmla="*/ 355282 h 3302793"/>
              <a:gd name="connsiteX12" fmla="*/ 0 w 1935955"/>
              <a:gd name="connsiteY12" fmla="*/ 2536984 h 3302793"/>
              <a:gd name="connsiteX13" fmla="*/ 285750 w 1935955"/>
              <a:gd name="connsiteY13" fmla="*/ 2540793 h 3302793"/>
              <a:gd name="connsiteX14" fmla="*/ 330993 w 1935955"/>
              <a:gd name="connsiteY14" fmla="*/ 3155152 h 3302793"/>
              <a:gd name="connsiteX15" fmla="*/ 397669 w 1935955"/>
              <a:gd name="connsiteY15" fmla="*/ 3302793 h 3302793"/>
              <a:gd name="connsiteX16" fmla="*/ 542926 w 1935955"/>
              <a:gd name="connsiteY16" fmla="*/ 3290885 h 3302793"/>
              <a:gd name="connsiteX17" fmla="*/ 547687 w 1935955"/>
              <a:gd name="connsiteY17" fmla="*/ 3119436 h 3302793"/>
              <a:gd name="connsiteX18" fmla="*/ 590550 w 1935955"/>
              <a:gd name="connsiteY18" fmla="*/ 3114675 h 3302793"/>
              <a:gd name="connsiteX19" fmla="*/ 604838 w 1935955"/>
              <a:gd name="connsiteY19" fmla="*/ 3062287 h 3302793"/>
              <a:gd name="connsiteX20" fmla="*/ 716757 w 1935955"/>
              <a:gd name="connsiteY20" fmla="*/ 3074193 h 3302793"/>
              <a:gd name="connsiteX21" fmla="*/ 754857 w 1935955"/>
              <a:gd name="connsiteY21" fmla="*/ 2543174 h 3302793"/>
              <a:gd name="connsiteX22" fmla="*/ 1184433 w 1935955"/>
              <a:gd name="connsiteY22" fmla="*/ 2546985 h 3302793"/>
              <a:gd name="connsiteX0" fmla="*/ 1178558 w 1935955"/>
              <a:gd name="connsiteY0" fmla="*/ 2546826 h 3302793"/>
              <a:gd name="connsiteX1" fmla="*/ 1173956 w 1935955"/>
              <a:gd name="connsiteY1" fmla="*/ 2181225 h 3302793"/>
              <a:gd name="connsiteX2" fmla="*/ 1402556 w 1935955"/>
              <a:gd name="connsiteY2" fmla="*/ 2178844 h 3302793"/>
              <a:gd name="connsiteX3" fmla="*/ 1462088 w 1935955"/>
              <a:gd name="connsiteY3" fmla="*/ 1509713 h 3302793"/>
              <a:gd name="connsiteX4" fmla="*/ 1666875 w 1935955"/>
              <a:gd name="connsiteY4" fmla="*/ 1173956 h 3302793"/>
              <a:gd name="connsiteX5" fmla="*/ 1690687 w 1935955"/>
              <a:gd name="connsiteY5" fmla="*/ 1031081 h 3302793"/>
              <a:gd name="connsiteX6" fmla="*/ 1697831 w 1935955"/>
              <a:gd name="connsiteY6" fmla="*/ 664368 h 3302793"/>
              <a:gd name="connsiteX7" fmla="*/ 1935955 w 1935955"/>
              <a:gd name="connsiteY7" fmla="*/ 445293 h 3302793"/>
              <a:gd name="connsiteX8" fmla="*/ 1814512 w 1935955"/>
              <a:gd name="connsiteY8" fmla="*/ 292893 h 3302793"/>
              <a:gd name="connsiteX9" fmla="*/ 1619250 w 1935955"/>
              <a:gd name="connsiteY9" fmla="*/ 157162 h 3302793"/>
              <a:gd name="connsiteX10" fmla="*/ 202407 w 1935955"/>
              <a:gd name="connsiteY10" fmla="*/ 0 h 3302793"/>
              <a:gd name="connsiteX11" fmla="*/ 114300 w 1935955"/>
              <a:gd name="connsiteY11" fmla="*/ 355282 h 3302793"/>
              <a:gd name="connsiteX12" fmla="*/ 0 w 1935955"/>
              <a:gd name="connsiteY12" fmla="*/ 2536984 h 3302793"/>
              <a:gd name="connsiteX13" fmla="*/ 285750 w 1935955"/>
              <a:gd name="connsiteY13" fmla="*/ 2540793 h 3302793"/>
              <a:gd name="connsiteX14" fmla="*/ 330993 w 1935955"/>
              <a:gd name="connsiteY14" fmla="*/ 3155152 h 3302793"/>
              <a:gd name="connsiteX15" fmla="*/ 397669 w 1935955"/>
              <a:gd name="connsiteY15" fmla="*/ 3302793 h 3302793"/>
              <a:gd name="connsiteX16" fmla="*/ 542926 w 1935955"/>
              <a:gd name="connsiteY16" fmla="*/ 3290885 h 3302793"/>
              <a:gd name="connsiteX17" fmla="*/ 547687 w 1935955"/>
              <a:gd name="connsiteY17" fmla="*/ 3119436 h 3302793"/>
              <a:gd name="connsiteX18" fmla="*/ 590550 w 1935955"/>
              <a:gd name="connsiteY18" fmla="*/ 3114675 h 3302793"/>
              <a:gd name="connsiteX19" fmla="*/ 604838 w 1935955"/>
              <a:gd name="connsiteY19" fmla="*/ 3062287 h 3302793"/>
              <a:gd name="connsiteX20" fmla="*/ 716757 w 1935955"/>
              <a:gd name="connsiteY20" fmla="*/ 3074193 h 3302793"/>
              <a:gd name="connsiteX21" fmla="*/ 754857 w 1935955"/>
              <a:gd name="connsiteY21" fmla="*/ 2543174 h 3302793"/>
              <a:gd name="connsiteX22" fmla="*/ 1184433 w 1935955"/>
              <a:gd name="connsiteY22" fmla="*/ 2546985 h 3302793"/>
              <a:gd name="connsiteX0" fmla="*/ 1178558 w 1935955"/>
              <a:gd name="connsiteY0" fmla="*/ 2546826 h 3302793"/>
              <a:gd name="connsiteX1" fmla="*/ 1173956 w 1935955"/>
              <a:gd name="connsiteY1" fmla="*/ 2181225 h 3302793"/>
              <a:gd name="connsiteX2" fmla="*/ 1402556 w 1935955"/>
              <a:gd name="connsiteY2" fmla="*/ 2178844 h 3302793"/>
              <a:gd name="connsiteX3" fmla="*/ 1462088 w 1935955"/>
              <a:gd name="connsiteY3" fmla="*/ 1509713 h 3302793"/>
              <a:gd name="connsiteX4" fmla="*/ 1666875 w 1935955"/>
              <a:gd name="connsiteY4" fmla="*/ 1173956 h 3302793"/>
              <a:gd name="connsiteX5" fmla="*/ 1690687 w 1935955"/>
              <a:gd name="connsiteY5" fmla="*/ 1031081 h 3302793"/>
              <a:gd name="connsiteX6" fmla="*/ 1697831 w 1935955"/>
              <a:gd name="connsiteY6" fmla="*/ 664368 h 3302793"/>
              <a:gd name="connsiteX7" fmla="*/ 1935955 w 1935955"/>
              <a:gd name="connsiteY7" fmla="*/ 445293 h 3302793"/>
              <a:gd name="connsiteX8" fmla="*/ 1814512 w 1935955"/>
              <a:gd name="connsiteY8" fmla="*/ 292893 h 3302793"/>
              <a:gd name="connsiteX9" fmla="*/ 1619250 w 1935955"/>
              <a:gd name="connsiteY9" fmla="*/ 157162 h 3302793"/>
              <a:gd name="connsiteX10" fmla="*/ 202407 w 1935955"/>
              <a:gd name="connsiteY10" fmla="*/ 0 h 3302793"/>
              <a:gd name="connsiteX11" fmla="*/ 114300 w 1935955"/>
              <a:gd name="connsiteY11" fmla="*/ 355282 h 3302793"/>
              <a:gd name="connsiteX12" fmla="*/ 0 w 1935955"/>
              <a:gd name="connsiteY12" fmla="*/ 2536984 h 3302793"/>
              <a:gd name="connsiteX13" fmla="*/ 285750 w 1935955"/>
              <a:gd name="connsiteY13" fmla="*/ 2540793 h 3302793"/>
              <a:gd name="connsiteX14" fmla="*/ 330993 w 1935955"/>
              <a:gd name="connsiteY14" fmla="*/ 3155152 h 3302793"/>
              <a:gd name="connsiteX15" fmla="*/ 397669 w 1935955"/>
              <a:gd name="connsiteY15" fmla="*/ 3302793 h 3302793"/>
              <a:gd name="connsiteX16" fmla="*/ 542926 w 1935955"/>
              <a:gd name="connsiteY16" fmla="*/ 3290885 h 3302793"/>
              <a:gd name="connsiteX17" fmla="*/ 547687 w 1935955"/>
              <a:gd name="connsiteY17" fmla="*/ 3119436 h 3302793"/>
              <a:gd name="connsiteX18" fmla="*/ 590550 w 1935955"/>
              <a:gd name="connsiteY18" fmla="*/ 3114675 h 3302793"/>
              <a:gd name="connsiteX19" fmla="*/ 604838 w 1935955"/>
              <a:gd name="connsiteY19" fmla="*/ 3062287 h 3302793"/>
              <a:gd name="connsiteX20" fmla="*/ 716757 w 1935955"/>
              <a:gd name="connsiteY20" fmla="*/ 3074193 h 3302793"/>
              <a:gd name="connsiteX21" fmla="*/ 754857 w 1935955"/>
              <a:gd name="connsiteY21" fmla="*/ 2543174 h 3302793"/>
              <a:gd name="connsiteX22" fmla="*/ 1184433 w 1935955"/>
              <a:gd name="connsiteY22" fmla="*/ 2546985 h 3302793"/>
              <a:gd name="connsiteX0" fmla="*/ 1178558 w 1935955"/>
              <a:gd name="connsiteY0" fmla="*/ 2546826 h 3302793"/>
              <a:gd name="connsiteX1" fmla="*/ 1173956 w 1935955"/>
              <a:gd name="connsiteY1" fmla="*/ 2181225 h 3302793"/>
              <a:gd name="connsiteX2" fmla="*/ 1402556 w 1935955"/>
              <a:gd name="connsiteY2" fmla="*/ 2178844 h 3302793"/>
              <a:gd name="connsiteX3" fmla="*/ 1462088 w 1935955"/>
              <a:gd name="connsiteY3" fmla="*/ 1509713 h 3302793"/>
              <a:gd name="connsiteX4" fmla="*/ 1666875 w 1935955"/>
              <a:gd name="connsiteY4" fmla="*/ 1173956 h 3302793"/>
              <a:gd name="connsiteX5" fmla="*/ 1690687 w 1935955"/>
              <a:gd name="connsiteY5" fmla="*/ 1031081 h 3302793"/>
              <a:gd name="connsiteX6" fmla="*/ 1688306 w 1935955"/>
              <a:gd name="connsiteY6" fmla="*/ 676274 h 3302793"/>
              <a:gd name="connsiteX7" fmla="*/ 1935955 w 1935955"/>
              <a:gd name="connsiteY7" fmla="*/ 445293 h 3302793"/>
              <a:gd name="connsiteX8" fmla="*/ 1814512 w 1935955"/>
              <a:gd name="connsiteY8" fmla="*/ 292893 h 3302793"/>
              <a:gd name="connsiteX9" fmla="*/ 1619250 w 1935955"/>
              <a:gd name="connsiteY9" fmla="*/ 157162 h 3302793"/>
              <a:gd name="connsiteX10" fmla="*/ 202407 w 1935955"/>
              <a:gd name="connsiteY10" fmla="*/ 0 h 3302793"/>
              <a:gd name="connsiteX11" fmla="*/ 114300 w 1935955"/>
              <a:gd name="connsiteY11" fmla="*/ 355282 h 3302793"/>
              <a:gd name="connsiteX12" fmla="*/ 0 w 1935955"/>
              <a:gd name="connsiteY12" fmla="*/ 2536984 h 3302793"/>
              <a:gd name="connsiteX13" fmla="*/ 285750 w 1935955"/>
              <a:gd name="connsiteY13" fmla="*/ 2540793 h 3302793"/>
              <a:gd name="connsiteX14" fmla="*/ 330993 w 1935955"/>
              <a:gd name="connsiteY14" fmla="*/ 3155152 h 3302793"/>
              <a:gd name="connsiteX15" fmla="*/ 397669 w 1935955"/>
              <a:gd name="connsiteY15" fmla="*/ 3302793 h 3302793"/>
              <a:gd name="connsiteX16" fmla="*/ 542926 w 1935955"/>
              <a:gd name="connsiteY16" fmla="*/ 3290885 h 3302793"/>
              <a:gd name="connsiteX17" fmla="*/ 547687 w 1935955"/>
              <a:gd name="connsiteY17" fmla="*/ 3119436 h 3302793"/>
              <a:gd name="connsiteX18" fmla="*/ 590550 w 1935955"/>
              <a:gd name="connsiteY18" fmla="*/ 3114675 h 3302793"/>
              <a:gd name="connsiteX19" fmla="*/ 604838 w 1935955"/>
              <a:gd name="connsiteY19" fmla="*/ 3062287 h 3302793"/>
              <a:gd name="connsiteX20" fmla="*/ 716757 w 1935955"/>
              <a:gd name="connsiteY20" fmla="*/ 3074193 h 3302793"/>
              <a:gd name="connsiteX21" fmla="*/ 754857 w 1935955"/>
              <a:gd name="connsiteY21" fmla="*/ 2543174 h 3302793"/>
              <a:gd name="connsiteX22" fmla="*/ 1184433 w 1935955"/>
              <a:gd name="connsiteY22" fmla="*/ 2546985 h 3302793"/>
              <a:gd name="connsiteX0" fmla="*/ 1178558 w 1935955"/>
              <a:gd name="connsiteY0" fmla="*/ 2546826 h 3302793"/>
              <a:gd name="connsiteX1" fmla="*/ 1173956 w 1935955"/>
              <a:gd name="connsiteY1" fmla="*/ 2181225 h 3302793"/>
              <a:gd name="connsiteX2" fmla="*/ 1402556 w 1935955"/>
              <a:gd name="connsiteY2" fmla="*/ 2178844 h 3302793"/>
              <a:gd name="connsiteX3" fmla="*/ 1462088 w 1935955"/>
              <a:gd name="connsiteY3" fmla="*/ 1509713 h 3302793"/>
              <a:gd name="connsiteX4" fmla="*/ 1666875 w 1935955"/>
              <a:gd name="connsiteY4" fmla="*/ 1173956 h 3302793"/>
              <a:gd name="connsiteX5" fmla="*/ 1690687 w 1935955"/>
              <a:gd name="connsiteY5" fmla="*/ 1031081 h 3302793"/>
              <a:gd name="connsiteX6" fmla="*/ 1688306 w 1935955"/>
              <a:gd name="connsiteY6" fmla="*/ 676274 h 3302793"/>
              <a:gd name="connsiteX7" fmla="*/ 1935955 w 1935955"/>
              <a:gd name="connsiteY7" fmla="*/ 445293 h 3302793"/>
              <a:gd name="connsiteX8" fmla="*/ 1814512 w 1935955"/>
              <a:gd name="connsiteY8" fmla="*/ 292893 h 3302793"/>
              <a:gd name="connsiteX9" fmla="*/ 1619250 w 1935955"/>
              <a:gd name="connsiteY9" fmla="*/ 157162 h 3302793"/>
              <a:gd name="connsiteX10" fmla="*/ 202407 w 1935955"/>
              <a:gd name="connsiteY10" fmla="*/ 0 h 3302793"/>
              <a:gd name="connsiteX11" fmla="*/ 114300 w 1935955"/>
              <a:gd name="connsiteY11" fmla="*/ 355282 h 3302793"/>
              <a:gd name="connsiteX12" fmla="*/ 0 w 1935955"/>
              <a:gd name="connsiteY12" fmla="*/ 2536984 h 3302793"/>
              <a:gd name="connsiteX13" fmla="*/ 285750 w 1935955"/>
              <a:gd name="connsiteY13" fmla="*/ 2540793 h 3302793"/>
              <a:gd name="connsiteX14" fmla="*/ 330993 w 1935955"/>
              <a:gd name="connsiteY14" fmla="*/ 3155152 h 3302793"/>
              <a:gd name="connsiteX15" fmla="*/ 397669 w 1935955"/>
              <a:gd name="connsiteY15" fmla="*/ 3302793 h 3302793"/>
              <a:gd name="connsiteX16" fmla="*/ 542926 w 1935955"/>
              <a:gd name="connsiteY16" fmla="*/ 3290885 h 3302793"/>
              <a:gd name="connsiteX17" fmla="*/ 547687 w 1935955"/>
              <a:gd name="connsiteY17" fmla="*/ 3119436 h 3302793"/>
              <a:gd name="connsiteX18" fmla="*/ 590550 w 1935955"/>
              <a:gd name="connsiteY18" fmla="*/ 3114675 h 3302793"/>
              <a:gd name="connsiteX19" fmla="*/ 604838 w 1935955"/>
              <a:gd name="connsiteY19" fmla="*/ 3062287 h 3302793"/>
              <a:gd name="connsiteX20" fmla="*/ 716757 w 1935955"/>
              <a:gd name="connsiteY20" fmla="*/ 3074193 h 3302793"/>
              <a:gd name="connsiteX21" fmla="*/ 754857 w 1935955"/>
              <a:gd name="connsiteY21" fmla="*/ 2543174 h 3302793"/>
              <a:gd name="connsiteX22" fmla="*/ 1184433 w 1935955"/>
              <a:gd name="connsiteY22" fmla="*/ 2546985 h 3302793"/>
              <a:gd name="connsiteX0" fmla="*/ 1178558 w 1924049"/>
              <a:gd name="connsiteY0" fmla="*/ 2546826 h 3302793"/>
              <a:gd name="connsiteX1" fmla="*/ 1173956 w 1924049"/>
              <a:gd name="connsiteY1" fmla="*/ 2181225 h 3302793"/>
              <a:gd name="connsiteX2" fmla="*/ 1402556 w 1924049"/>
              <a:gd name="connsiteY2" fmla="*/ 2178844 h 3302793"/>
              <a:gd name="connsiteX3" fmla="*/ 1462088 w 1924049"/>
              <a:gd name="connsiteY3" fmla="*/ 1509713 h 3302793"/>
              <a:gd name="connsiteX4" fmla="*/ 1666875 w 1924049"/>
              <a:gd name="connsiteY4" fmla="*/ 1173956 h 3302793"/>
              <a:gd name="connsiteX5" fmla="*/ 1690687 w 1924049"/>
              <a:gd name="connsiteY5" fmla="*/ 1031081 h 3302793"/>
              <a:gd name="connsiteX6" fmla="*/ 1688306 w 1924049"/>
              <a:gd name="connsiteY6" fmla="*/ 676274 h 3302793"/>
              <a:gd name="connsiteX7" fmla="*/ 1924049 w 1924049"/>
              <a:gd name="connsiteY7" fmla="*/ 433386 h 3302793"/>
              <a:gd name="connsiteX8" fmla="*/ 1814512 w 1924049"/>
              <a:gd name="connsiteY8" fmla="*/ 292893 h 3302793"/>
              <a:gd name="connsiteX9" fmla="*/ 1619250 w 1924049"/>
              <a:gd name="connsiteY9" fmla="*/ 157162 h 3302793"/>
              <a:gd name="connsiteX10" fmla="*/ 202407 w 1924049"/>
              <a:gd name="connsiteY10" fmla="*/ 0 h 3302793"/>
              <a:gd name="connsiteX11" fmla="*/ 114300 w 1924049"/>
              <a:gd name="connsiteY11" fmla="*/ 355282 h 3302793"/>
              <a:gd name="connsiteX12" fmla="*/ 0 w 1924049"/>
              <a:gd name="connsiteY12" fmla="*/ 2536984 h 3302793"/>
              <a:gd name="connsiteX13" fmla="*/ 285750 w 1924049"/>
              <a:gd name="connsiteY13" fmla="*/ 2540793 h 3302793"/>
              <a:gd name="connsiteX14" fmla="*/ 330993 w 1924049"/>
              <a:gd name="connsiteY14" fmla="*/ 3155152 h 3302793"/>
              <a:gd name="connsiteX15" fmla="*/ 397669 w 1924049"/>
              <a:gd name="connsiteY15" fmla="*/ 3302793 h 3302793"/>
              <a:gd name="connsiteX16" fmla="*/ 542926 w 1924049"/>
              <a:gd name="connsiteY16" fmla="*/ 3290885 h 3302793"/>
              <a:gd name="connsiteX17" fmla="*/ 547687 w 1924049"/>
              <a:gd name="connsiteY17" fmla="*/ 3119436 h 3302793"/>
              <a:gd name="connsiteX18" fmla="*/ 590550 w 1924049"/>
              <a:gd name="connsiteY18" fmla="*/ 3114675 h 3302793"/>
              <a:gd name="connsiteX19" fmla="*/ 604838 w 1924049"/>
              <a:gd name="connsiteY19" fmla="*/ 3062287 h 3302793"/>
              <a:gd name="connsiteX20" fmla="*/ 716757 w 1924049"/>
              <a:gd name="connsiteY20" fmla="*/ 3074193 h 3302793"/>
              <a:gd name="connsiteX21" fmla="*/ 754857 w 1924049"/>
              <a:gd name="connsiteY21" fmla="*/ 2543174 h 3302793"/>
              <a:gd name="connsiteX22" fmla="*/ 1184433 w 1924049"/>
              <a:gd name="connsiteY22" fmla="*/ 2546985 h 3302793"/>
              <a:gd name="connsiteX0" fmla="*/ 1178558 w 1924049"/>
              <a:gd name="connsiteY0" fmla="*/ 2546826 h 3302793"/>
              <a:gd name="connsiteX1" fmla="*/ 1173956 w 1924049"/>
              <a:gd name="connsiteY1" fmla="*/ 2181225 h 3302793"/>
              <a:gd name="connsiteX2" fmla="*/ 1402556 w 1924049"/>
              <a:gd name="connsiteY2" fmla="*/ 2178844 h 3302793"/>
              <a:gd name="connsiteX3" fmla="*/ 1462088 w 1924049"/>
              <a:gd name="connsiteY3" fmla="*/ 1509713 h 3302793"/>
              <a:gd name="connsiteX4" fmla="*/ 1666875 w 1924049"/>
              <a:gd name="connsiteY4" fmla="*/ 1173956 h 3302793"/>
              <a:gd name="connsiteX5" fmla="*/ 1690687 w 1924049"/>
              <a:gd name="connsiteY5" fmla="*/ 1031081 h 3302793"/>
              <a:gd name="connsiteX6" fmla="*/ 1688306 w 1924049"/>
              <a:gd name="connsiteY6" fmla="*/ 676274 h 3302793"/>
              <a:gd name="connsiteX7" fmla="*/ 1924049 w 1924049"/>
              <a:gd name="connsiteY7" fmla="*/ 433386 h 3302793"/>
              <a:gd name="connsiteX8" fmla="*/ 1814512 w 1924049"/>
              <a:gd name="connsiteY8" fmla="*/ 292893 h 3302793"/>
              <a:gd name="connsiteX9" fmla="*/ 1619250 w 1924049"/>
              <a:gd name="connsiteY9" fmla="*/ 157162 h 3302793"/>
              <a:gd name="connsiteX10" fmla="*/ 202407 w 1924049"/>
              <a:gd name="connsiteY10" fmla="*/ 0 h 3302793"/>
              <a:gd name="connsiteX11" fmla="*/ 114300 w 1924049"/>
              <a:gd name="connsiteY11" fmla="*/ 355282 h 3302793"/>
              <a:gd name="connsiteX12" fmla="*/ 0 w 1924049"/>
              <a:gd name="connsiteY12" fmla="*/ 2536984 h 3302793"/>
              <a:gd name="connsiteX13" fmla="*/ 285750 w 1924049"/>
              <a:gd name="connsiteY13" fmla="*/ 2540793 h 3302793"/>
              <a:gd name="connsiteX14" fmla="*/ 330993 w 1924049"/>
              <a:gd name="connsiteY14" fmla="*/ 3155152 h 3302793"/>
              <a:gd name="connsiteX15" fmla="*/ 397669 w 1924049"/>
              <a:gd name="connsiteY15" fmla="*/ 3302793 h 3302793"/>
              <a:gd name="connsiteX16" fmla="*/ 542926 w 1924049"/>
              <a:gd name="connsiteY16" fmla="*/ 3290885 h 3302793"/>
              <a:gd name="connsiteX17" fmla="*/ 547687 w 1924049"/>
              <a:gd name="connsiteY17" fmla="*/ 3119436 h 3302793"/>
              <a:gd name="connsiteX18" fmla="*/ 590550 w 1924049"/>
              <a:gd name="connsiteY18" fmla="*/ 3114675 h 3302793"/>
              <a:gd name="connsiteX19" fmla="*/ 604838 w 1924049"/>
              <a:gd name="connsiteY19" fmla="*/ 3062287 h 3302793"/>
              <a:gd name="connsiteX20" fmla="*/ 716757 w 1924049"/>
              <a:gd name="connsiteY20" fmla="*/ 3074193 h 3302793"/>
              <a:gd name="connsiteX21" fmla="*/ 754857 w 1924049"/>
              <a:gd name="connsiteY21" fmla="*/ 2543174 h 3302793"/>
              <a:gd name="connsiteX22" fmla="*/ 1184433 w 1924049"/>
              <a:gd name="connsiteY22" fmla="*/ 2546985 h 3302793"/>
              <a:gd name="connsiteX0" fmla="*/ 1178558 w 1924049"/>
              <a:gd name="connsiteY0" fmla="*/ 2546826 h 3302793"/>
              <a:gd name="connsiteX1" fmla="*/ 1173956 w 1924049"/>
              <a:gd name="connsiteY1" fmla="*/ 2181225 h 3302793"/>
              <a:gd name="connsiteX2" fmla="*/ 1402556 w 1924049"/>
              <a:gd name="connsiteY2" fmla="*/ 2178844 h 3302793"/>
              <a:gd name="connsiteX3" fmla="*/ 1462088 w 1924049"/>
              <a:gd name="connsiteY3" fmla="*/ 1509713 h 3302793"/>
              <a:gd name="connsiteX4" fmla="*/ 1666875 w 1924049"/>
              <a:gd name="connsiteY4" fmla="*/ 1173956 h 3302793"/>
              <a:gd name="connsiteX5" fmla="*/ 1690687 w 1924049"/>
              <a:gd name="connsiteY5" fmla="*/ 1031081 h 3302793"/>
              <a:gd name="connsiteX6" fmla="*/ 1688306 w 1924049"/>
              <a:gd name="connsiteY6" fmla="*/ 676274 h 3302793"/>
              <a:gd name="connsiteX7" fmla="*/ 1924049 w 1924049"/>
              <a:gd name="connsiteY7" fmla="*/ 433386 h 3302793"/>
              <a:gd name="connsiteX8" fmla="*/ 1814512 w 1924049"/>
              <a:gd name="connsiteY8" fmla="*/ 292893 h 3302793"/>
              <a:gd name="connsiteX9" fmla="*/ 1619250 w 1924049"/>
              <a:gd name="connsiteY9" fmla="*/ 157162 h 3302793"/>
              <a:gd name="connsiteX10" fmla="*/ 202407 w 1924049"/>
              <a:gd name="connsiteY10" fmla="*/ 0 h 3302793"/>
              <a:gd name="connsiteX11" fmla="*/ 114300 w 1924049"/>
              <a:gd name="connsiteY11" fmla="*/ 355282 h 3302793"/>
              <a:gd name="connsiteX12" fmla="*/ 0 w 1924049"/>
              <a:gd name="connsiteY12" fmla="*/ 2536984 h 3302793"/>
              <a:gd name="connsiteX13" fmla="*/ 285750 w 1924049"/>
              <a:gd name="connsiteY13" fmla="*/ 2540793 h 3302793"/>
              <a:gd name="connsiteX14" fmla="*/ 330993 w 1924049"/>
              <a:gd name="connsiteY14" fmla="*/ 3155152 h 3302793"/>
              <a:gd name="connsiteX15" fmla="*/ 397669 w 1924049"/>
              <a:gd name="connsiteY15" fmla="*/ 3302793 h 3302793"/>
              <a:gd name="connsiteX16" fmla="*/ 542926 w 1924049"/>
              <a:gd name="connsiteY16" fmla="*/ 3290885 h 3302793"/>
              <a:gd name="connsiteX17" fmla="*/ 547687 w 1924049"/>
              <a:gd name="connsiteY17" fmla="*/ 3119436 h 3302793"/>
              <a:gd name="connsiteX18" fmla="*/ 590550 w 1924049"/>
              <a:gd name="connsiteY18" fmla="*/ 3114675 h 3302793"/>
              <a:gd name="connsiteX19" fmla="*/ 604838 w 1924049"/>
              <a:gd name="connsiteY19" fmla="*/ 3062287 h 3302793"/>
              <a:gd name="connsiteX20" fmla="*/ 716757 w 1924049"/>
              <a:gd name="connsiteY20" fmla="*/ 3074193 h 3302793"/>
              <a:gd name="connsiteX21" fmla="*/ 754857 w 1924049"/>
              <a:gd name="connsiteY21" fmla="*/ 2543174 h 3302793"/>
              <a:gd name="connsiteX22" fmla="*/ 1184433 w 1924049"/>
              <a:gd name="connsiteY22" fmla="*/ 2546985 h 3302793"/>
              <a:gd name="connsiteX0" fmla="*/ 1178558 w 1924049"/>
              <a:gd name="connsiteY0" fmla="*/ 2546826 h 3302793"/>
              <a:gd name="connsiteX1" fmla="*/ 1173956 w 1924049"/>
              <a:gd name="connsiteY1" fmla="*/ 2181225 h 3302793"/>
              <a:gd name="connsiteX2" fmla="*/ 1402556 w 1924049"/>
              <a:gd name="connsiteY2" fmla="*/ 2178844 h 3302793"/>
              <a:gd name="connsiteX3" fmla="*/ 1462088 w 1924049"/>
              <a:gd name="connsiteY3" fmla="*/ 1509713 h 3302793"/>
              <a:gd name="connsiteX4" fmla="*/ 1666875 w 1924049"/>
              <a:gd name="connsiteY4" fmla="*/ 1173956 h 3302793"/>
              <a:gd name="connsiteX5" fmla="*/ 1676399 w 1924049"/>
              <a:gd name="connsiteY5" fmla="*/ 1023937 h 3302793"/>
              <a:gd name="connsiteX6" fmla="*/ 1688306 w 1924049"/>
              <a:gd name="connsiteY6" fmla="*/ 676274 h 3302793"/>
              <a:gd name="connsiteX7" fmla="*/ 1924049 w 1924049"/>
              <a:gd name="connsiteY7" fmla="*/ 433386 h 3302793"/>
              <a:gd name="connsiteX8" fmla="*/ 1814512 w 1924049"/>
              <a:gd name="connsiteY8" fmla="*/ 292893 h 3302793"/>
              <a:gd name="connsiteX9" fmla="*/ 1619250 w 1924049"/>
              <a:gd name="connsiteY9" fmla="*/ 157162 h 3302793"/>
              <a:gd name="connsiteX10" fmla="*/ 202407 w 1924049"/>
              <a:gd name="connsiteY10" fmla="*/ 0 h 3302793"/>
              <a:gd name="connsiteX11" fmla="*/ 114300 w 1924049"/>
              <a:gd name="connsiteY11" fmla="*/ 355282 h 3302793"/>
              <a:gd name="connsiteX12" fmla="*/ 0 w 1924049"/>
              <a:gd name="connsiteY12" fmla="*/ 2536984 h 3302793"/>
              <a:gd name="connsiteX13" fmla="*/ 285750 w 1924049"/>
              <a:gd name="connsiteY13" fmla="*/ 2540793 h 3302793"/>
              <a:gd name="connsiteX14" fmla="*/ 330993 w 1924049"/>
              <a:gd name="connsiteY14" fmla="*/ 3155152 h 3302793"/>
              <a:gd name="connsiteX15" fmla="*/ 397669 w 1924049"/>
              <a:gd name="connsiteY15" fmla="*/ 3302793 h 3302793"/>
              <a:gd name="connsiteX16" fmla="*/ 542926 w 1924049"/>
              <a:gd name="connsiteY16" fmla="*/ 3290885 h 3302793"/>
              <a:gd name="connsiteX17" fmla="*/ 547687 w 1924049"/>
              <a:gd name="connsiteY17" fmla="*/ 3119436 h 3302793"/>
              <a:gd name="connsiteX18" fmla="*/ 590550 w 1924049"/>
              <a:gd name="connsiteY18" fmla="*/ 3114675 h 3302793"/>
              <a:gd name="connsiteX19" fmla="*/ 604838 w 1924049"/>
              <a:gd name="connsiteY19" fmla="*/ 3062287 h 3302793"/>
              <a:gd name="connsiteX20" fmla="*/ 716757 w 1924049"/>
              <a:gd name="connsiteY20" fmla="*/ 3074193 h 3302793"/>
              <a:gd name="connsiteX21" fmla="*/ 754857 w 1924049"/>
              <a:gd name="connsiteY21" fmla="*/ 2543174 h 3302793"/>
              <a:gd name="connsiteX22" fmla="*/ 1184433 w 1924049"/>
              <a:gd name="connsiteY22" fmla="*/ 2546985 h 3302793"/>
              <a:gd name="connsiteX0" fmla="*/ 1178558 w 1924049"/>
              <a:gd name="connsiteY0" fmla="*/ 2546826 h 3302793"/>
              <a:gd name="connsiteX1" fmla="*/ 1173956 w 1924049"/>
              <a:gd name="connsiteY1" fmla="*/ 2181225 h 3302793"/>
              <a:gd name="connsiteX2" fmla="*/ 1402556 w 1924049"/>
              <a:gd name="connsiteY2" fmla="*/ 2178844 h 3302793"/>
              <a:gd name="connsiteX3" fmla="*/ 1462088 w 1924049"/>
              <a:gd name="connsiteY3" fmla="*/ 1509713 h 3302793"/>
              <a:gd name="connsiteX4" fmla="*/ 1683543 w 1924049"/>
              <a:gd name="connsiteY4" fmla="*/ 1154906 h 3302793"/>
              <a:gd name="connsiteX5" fmla="*/ 1676399 w 1924049"/>
              <a:gd name="connsiteY5" fmla="*/ 1023937 h 3302793"/>
              <a:gd name="connsiteX6" fmla="*/ 1688306 w 1924049"/>
              <a:gd name="connsiteY6" fmla="*/ 676274 h 3302793"/>
              <a:gd name="connsiteX7" fmla="*/ 1924049 w 1924049"/>
              <a:gd name="connsiteY7" fmla="*/ 433386 h 3302793"/>
              <a:gd name="connsiteX8" fmla="*/ 1814512 w 1924049"/>
              <a:gd name="connsiteY8" fmla="*/ 292893 h 3302793"/>
              <a:gd name="connsiteX9" fmla="*/ 1619250 w 1924049"/>
              <a:gd name="connsiteY9" fmla="*/ 157162 h 3302793"/>
              <a:gd name="connsiteX10" fmla="*/ 202407 w 1924049"/>
              <a:gd name="connsiteY10" fmla="*/ 0 h 3302793"/>
              <a:gd name="connsiteX11" fmla="*/ 114300 w 1924049"/>
              <a:gd name="connsiteY11" fmla="*/ 355282 h 3302793"/>
              <a:gd name="connsiteX12" fmla="*/ 0 w 1924049"/>
              <a:gd name="connsiteY12" fmla="*/ 2536984 h 3302793"/>
              <a:gd name="connsiteX13" fmla="*/ 285750 w 1924049"/>
              <a:gd name="connsiteY13" fmla="*/ 2540793 h 3302793"/>
              <a:gd name="connsiteX14" fmla="*/ 330993 w 1924049"/>
              <a:gd name="connsiteY14" fmla="*/ 3155152 h 3302793"/>
              <a:gd name="connsiteX15" fmla="*/ 397669 w 1924049"/>
              <a:gd name="connsiteY15" fmla="*/ 3302793 h 3302793"/>
              <a:gd name="connsiteX16" fmla="*/ 542926 w 1924049"/>
              <a:gd name="connsiteY16" fmla="*/ 3290885 h 3302793"/>
              <a:gd name="connsiteX17" fmla="*/ 547687 w 1924049"/>
              <a:gd name="connsiteY17" fmla="*/ 3119436 h 3302793"/>
              <a:gd name="connsiteX18" fmla="*/ 590550 w 1924049"/>
              <a:gd name="connsiteY18" fmla="*/ 3114675 h 3302793"/>
              <a:gd name="connsiteX19" fmla="*/ 604838 w 1924049"/>
              <a:gd name="connsiteY19" fmla="*/ 3062287 h 3302793"/>
              <a:gd name="connsiteX20" fmla="*/ 716757 w 1924049"/>
              <a:gd name="connsiteY20" fmla="*/ 3074193 h 3302793"/>
              <a:gd name="connsiteX21" fmla="*/ 754857 w 1924049"/>
              <a:gd name="connsiteY21" fmla="*/ 2543174 h 3302793"/>
              <a:gd name="connsiteX22" fmla="*/ 1184433 w 1924049"/>
              <a:gd name="connsiteY22" fmla="*/ 2546985 h 3302793"/>
              <a:gd name="connsiteX0" fmla="*/ 1178558 w 1924049"/>
              <a:gd name="connsiteY0" fmla="*/ 2546826 h 3302793"/>
              <a:gd name="connsiteX1" fmla="*/ 1173956 w 1924049"/>
              <a:gd name="connsiteY1" fmla="*/ 2181225 h 3302793"/>
              <a:gd name="connsiteX2" fmla="*/ 1402556 w 1924049"/>
              <a:gd name="connsiteY2" fmla="*/ 2178844 h 3302793"/>
              <a:gd name="connsiteX3" fmla="*/ 1462088 w 1924049"/>
              <a:gd name="connsiteY3" fmla="*/ 1509713 h 3302793"/>
              <a:gd name="connsiteX4" fmla="*/ 1683543 w 1924049"/>
              <a:gd name="connsiteY4" fmla="*/ 1154906 h 3302793"/>
              <a:gd name="connsiteX5" fmla="*/ 1676399 w 1924049"/>
              <a:gd name="connsiteY5" fmla="*/ 1023937 h 3302793"/>
              <a:gd name="connsiteX6" fmla="*/ 1688306 w 1924049"/>
              <a:gd name="connsiteY6" fmla="*/ 676274 h 3302793"/>
              <a:gd name="connsiteX7" fmla="*/ 1924049 w 1924049"/>
              <a:gd name="connsiteY7" fmla="*/ 433386 h 3302793"/>
              <a:gd name="connsiteX8" fmla="*/ 1814512 w 1924049"/>
              <a:gd name="connsiteY8" fmla="*/ 292893 h 3302793"/>
              <a:gd name="connsiteX9" fmla="*/ 1619250 w 1924049"/>
              <a:gd name="connsiteY9" fmla="*/ 157162 h 3302793"/>
              <a:gd name="connsiteX10" fmla="*/ 202407 w 1924049"/>
              <a:gd name="connsiteY10" fmla="*/ 0 h 3302793"/>
              <a:gd name="connsiteX11" fmla="*/ 114300 w 1924049"/>
              <a:gd name="connsiteY11" fmla="*/ 355282 h 3302793"/>
              <a:gd name="connsiteX12" fmla="*/ 0 w 1924049"/>
              <a:gd name="connsiteY12" fmla="*/ 2536984 h 3302793"/>
              <a:gd name="connsiteX13" fmla="*/ 285750 w 1924049"/>
              <a:gd name="connsiteY13" fmla="*/ 2540793 h 3302793"/>
              <a:gd name="connsiteX14" fmla="*/ 330993 w 1924049"/>
              <a:gd name="connsiteY14" fmla="*/ 3155152 h 3302793"/>
              <a:gd name="connsiteX15" fmla="*/ 397669 w 1924049"/>
              <a:gd name="connsiteY15" fmla="*/ 3302793 h 3302793"/>
              <a:gd name="connsiteX16" fmla="*/ 542926 w 1924049"/>
              <a:gd name="connsiteY16" fmla="*/ 3290885 h 3302793"/>
              <a:gd name="connsiteX17" fmla="*/ 547687 w 1924049"/>
              <a:gd name="connsiteY17" fmla="*/ 3119436 h 3302793"/>
              <a:gd name="connsiteX18" fmla="*/ 590550 w 1924049"/>
              <a:gd name="connsiteY18" fmla="*/ 3114675 h 3302793"/>
              <a:gd name="connsiteX19" fmla="*/ 604838 w 1924049"/>
              <a:gd name="connsiteY19" fmla="*/ 3062287 h 3302793"/>
              <a:gd name="connsiteX20" fmla="*/ 716757 w 1924049"/>
              <a:gd name="connsiteY20" fmla="*/ 3074193 h 3302793"/>
              <a:gd name="connsiteX21" fmla="*/ 754857 w 1924049"/>
              <a:gd name="connsiteY21" fmla="*/ 2543174 h 3302793"/>
              <a:gd name="connsiteX22" fmla="*/ 1184433 w 1924049"/>
              <a:gd name="connsiteY22" fmla="*/ 2546985 h 3302793"/>
              <a:gd name="connsiteX0" fmla="*/ 1178558 w 1924049"/>
              <a:gd name="connsiteY0" fmla="*/ 2546826 h 3302793"/>
              <a:gd name="connsiteX1" fmla="*/ 1173956 w 1924049"/>
              <a:gd name="connsiteY1" fmla="*/ 2181225 h 3302793"/>
              <a:gd name="connsiteX2" fmla="*/ 1402556 w 1924049"/>
              <a:gd name="connsiteY2" fmla="*/ 2178844 h 3302793"/>
              <a:gd name="connsiteX3" fmla="*/ 1462088 w 1924049"/>
              <a:gd name="connsiteY3" fmla="*/ 1509713 h 3302793"/>
              <a:gd name="connsiteX4" fmla="*/ 1683543 w 1924049"/>
              <a:gd name="connsiteY4" fmla="*/ 1154906 h 3302793"/>
              <a:gd name="connsiteX5" fmla="*/ 1676399 w 1924049"/>
              <a:gd name="connsiteY5" fmla="*/ 1023937 h 3302793"/>
              <a:gd name="connsiteX6" fmla="*/ 1688306 w 1924049"/>
              <a:gd name="connsiteY6" fmla="*/ 676274 h 3302793"/>
              <a:gd name="connsiteX7" fmla="*/ 1924049 w 1924049"/>
              <a:gd name="connsiteY7" fmla="*/ 433386 h 3302793"/>
              <a:gd name="connsiteX8" fmla="*/ 1814512 w 1924049"/>
              <a:gd name="connsiteY8" fmla="*/ 292893 h 3302793"/>
              <a:gd name="connsiteX9" fmla="*/ 1619250 w 1924049"/>
              <a:gd name="connsiteY9" fmla="*/ 157162 h 3302793"/>
              <a:gd name="connsiteX10" fmla="*/ 202407 w 1924049"/>
              <a:gd name="connsiteY10" fmla="*/ 0 h 3302793"/>
              <a:gd name="connsiteX11" fmla="*/ 114300 w 1924049"/>
              <a:gd name="connsiteY11" fmla="*/ 355282 h 3302793"/>
              <a:gd name="connsiteX12" fmla="*/ 0 w 1924049"/>
              <a:gd name="connsiteY12" fmla="*/ 2536984 h 3302793"/>
              <a:gd name="connsiteX13" fmla="*/ 285750 w 1924049"/>
              <a:gd name="connsiteY13" fmla="*/ 2540793 h 3302793"/>
              <a:gd name="connsiteX14" fmla="*/ 330993 w 1924049"/>
              <a:gd name="connsiteY14" fmla="*/ 3155152 h 3302793"/>
              <a:gd name="connsiteX15" fmla="*/ 397669 w 1924049"/>
              <a:gd name="connsiteY15" fmla="*/ 3302793 h 3302793"/>
              <a:gd name="connsiteX16" fmla="*/ 542926 w 1924049"/>
              <a:gd name="connsiteY16" fmla="*/ 3290885 h 3302793"/>
              <a:gd name="connsiteX17" fmla="*/ 547687 w 1924049"/>
              <a:gd name="connsiteY17" fmla="*/ 3119436 h 3302793"/>
              <a:gd name="connsiteX18" fmla="*/ 590550 w 1924049"/>
              <a:gd name="connsiteY18" fmla="*/ 3114675 h 3302793"/>
              <a:gd name="connsiteX19" fmla="*/ 604838 w 1924049"/>
              <a:gd name="connsiteY19" fmla="*/ 3062287 h 3302793"/>
              <a:gd name="connsiteX20" fmla="*/ 716757 w 1924049"/>
              <a:gd name="connsiteY20" fmla="*/ 3074193 h 3302793"/>
              <a:gd name="connsiteX21" fmla="*/ 754857 w 1924049"/>
              <a:gd name="connsiteY21" fmla="*/ 2543174 h 3302793"/>
              <a:gd name="connsiteX22" fmla="*/ 1184433 w 1924049"/>
              <a:gd name="connsiteY22" fmla="*/ 2546985 h 3302793"/>
              <a:gd name="connsiteX0" fmla="*/ 1178558 w 1924049"/>
              <a:gd name="connsiteY0" fmla="*/ 2546826 h 3302793"/>
              <a:gd name="connsiteX1" fmla="*/ 1173956 w 1924049"/>
              <a:gd name="connsiteY1" fmla="*/ 2181225 h 3302793"/>
              <a:gd name="connsiteX2" fmla="*/ 1402556 w 1924049"/>
              <a:gd name="connsiteY2" fmla="*/ 2178844 h 3302793"/>
              <a:gd name="connsiteX3" fmla="*/ 1462088 w 1924049"/>
              <a:gd name="connsiteY3" fmla="*/ 1509713 h 3302793"/>
              <a:gd name="connsiteX4" fmla="*/ 1683543 w 1924049"/>
              <a:gd name="connsiteY4" fmla="*/ 1154906 h 3302793"/>
              <a:gd name="connsiteX5" fmla="*/ 1676399 w 1924049"/>
              <a:gd name="connsiteY5" fmla="*/ 1023937 h 3302793"/>
              <a:gd name="connsiteX6" fmla="*/ 1688306 w 1924049"/>
              <a:gd name="connsiteY6" fmla="*/ 676274 h 3302793"/>
              <a:gd name="connsiteX7" fmla="*/ 1924049 w 1924049"/>
              <a:gd name="connsiteY7" fmla="*/ 433386 h 3302793"/>
              <a:gd name="connsiteX8" fmla="*/ 1814512 w 1924049"/>
              <a:gd name="connsiteY8" fmla="*/ 292893 h 3302793"/>
              <a:gd name="connsiteX9" fmla="*/ 1619250 w 1924049"/>
              <a:gd name="connsiteY9" fmla="*/ 157162 h 3302793"/>
              <a:gd name="connsiteX10" fmla="*/ 202407 w 1924049"/>
              <a:gd name="connsiteY10" fmla="*/ 0 h 3302793"/>
              <a:gd name="connsiteX11" fmla="*/ 114300 w 1924049"/>
              <a:gd name="connsiteY11" fmla="*/ 355282 h 3302793"/>
              <a:gd name="connsiteX12" fmla="*/ 0 w 1924049"/>
              <a:gd name="connsiteY12" fmla="*/ 2536984 h 3302793"/>
              <a:gd name="connsiteX13" fmla="*/ 285750 w 1924049"/>
              <a:gd name="connsiteY13" fmla="*/ 2540793 h 3302793"/>
              <a:gd name="connsiteX14" fmla="*/ 330993 w 1924049"/>
              <a:gd name="connsiteY14" fmla="*/ 3155152 h 3302793"/>
              <a:gd name="connsiteX15" fmla="*/ 397669 w 1924049"/>
              <a:gd name="connsiteY15" fmla="*/ 3302793 h 3302793"/>
              <a:gd name="connsiteX16" fmla="*/ 542926 w 1924049"/>
              <a:gd name="connsiteY16" fmla="*/ 3290885 h 3302793"/>
              <a:gd name="connsiteX17" fmla="*/ 547687 w 1924049"/>
              <a:gd name="connsiteY17" fmla="*/ 3119436 h 3302793"/>
              <a:gd name="connsiteX18" fmla="*/ 590550 w 1924049"/>
              <a:gd name="connsiteY18" fmla="*/ 3114675 h 3302793"/>
              <a:gd name="connsiteX19" fmla="*/ 604838 w 1924049"/>
              <a:gd name="connsiteY19" fmla="*/ 3062287 h 3302793"/>
              <a:gd name="connsiteX20" fmla="*/ 716757 w 1924049"/>
              <a:gd name="connsiteY20" fmla="*/ 3074193 h 3302793"/>
              <a:gd name="connsiteX21" fmla="*/ 754857 w 1924049"/>
              <a:gd name="connsiteY21" fmla="*/ 2543174 h 3302793"/>
              <a:gd name="connsiteX22" fmla="*/ 1184433 w 1924049"/>
              <a:gd name="connsiteY22" fmla="*/ 2546985 h 3302793"/>
              <a:gd name="connsiteX23" fmla="*/ 1178558 w 1924049"/>
              <a:gd name="connsiteY23" fmla="*/ 2546826 h 3302793"/>
              <a:gd name="connsiteX0" fmla="*/ 1407613 w 1924049"/>
              <a:gd name="connsiteY0" fmla="*/ 2442711 h 3302793"/>
              <a:gd name="connsiteX1" fmla="*/ 1173956 w 1924049"/>
              <a:gd name="connsiteY1" fmla="*/ 2181225 h 3302793"/>
              <a:gd name="connsiteX2" fmla="*/ 1402556 w 1924049"/>
              <a:gd name="connsiteY2" fmla="*/ 2178844 h 3302793"/>
              <a:gd name="connsiteX3" fmla="*/ 1462088 w 1924049"/>
              <a:gd name="connsiteY3" fmla="*/ 1509713 h 3302793"/>
              <a:gd name="connsiteX4" fmla="*/ 1683543 w 1924049"/>
              <a:gd name="connsiteY4" fmla="*/ 1154906 h 3302793"/>
              <a:gd name="connsiteX5" fmla="*/ 1676399 w 1924049"/>
              <a:gd name="connsiteY5" fmla="*/ 1023937 h 3302793"/>
              <a:gd name="connsiteX6" fmla="*/ 1688306 w 1924049"/>
              <a:gd name="connsiteY6" fmla="*/ 676274 h 3302793"/>
              <a:gd name="connsiteX7" fmla="*/ 1924049 w 1924049"/>
              <a:gd name="connsiteY7" fmla="*/ 433386 h 3302793"/>
              <a:gd name="connsiteX8" fmla="*/ 1814512 w 1924049"/>
              <a:gd name="connsiteY8" fmla="*/ 292893 h 3302793"/>
              <a:gd name="connsiteX9" fmla="*/ 1619250 w 1924049"/>
              <a:gd name="connsiteY9" fmla="*/ 157162 h 3302793"/>
              <a:gd name="connsiteX10" fmla="*/ 202407 w 1924049"/>
              <a:gd name="connsiteY10" fmla="*/ 0 h 3302793"/>
              <a:gd name="connsiteX11" fmla="*/ 114300 w 1924049"/>
              <a:gd name="connsiteY11" fmla="*/ 355282 h 3302793"/>
              <a:gd name="connsiteX12" fmla="*/ 0 w 1924049"/>
              <a:gd name="connsiteY12" fmla="*/ 2536984 h 3302793"/>
              <a:gd name="connsiteX13" fmla="*/ 285750 w 1924049"/>
              <a:gd name="connsiteY13" fmla="*/ 2540793 h 3302793"/>
              <a:gd name="connsiteX14" fmla="*/ 330993 w 1924049"/>
              <a:gd name="connsiteY14" fmla="*/ 3155152 h 3302793"/>
              <a:gd name="connsiteX15" fmla="*/ 397669 w 1924049"/>
              <a:gd name="connsiteY15" fmla="*/ 3302793 h 3302793"/>
              <a:gd name="connsiteX16" fmla="*/ 542926 w 1924049"/>
              <a:gd name="connsiteY16" fmla="*/ 3290885 h 3302793"/>
              <a:gd name="connsiteX17" fmla="*/ 547687 w 1924049"/>
              <a:gd name="connsiteY17" fmla="*/ 3119436 h 3302793"/>
              <a:gd name="connsiteX18" fmla="*/ 590550 w 1924049"/>
              <a:gd name="connsiteY18" fmla="*/ 3114675 h 3302793"/>
              <a:gd name="connsiteX19" fmla="*/ 604838 w 1924049"/>
              <a:gd name="connsiteY19" fmla="*/ 3062287 h 3302793"/>
              <a:gd name="connsiteX20" fmla="*/ 716757 w 1924049"/>
              <a:gd name="connsiteY20" fmla="*/ 3074193 h 3302793"/>
              <a:gd name="connsiteX21" fmla="*/ 754857 w 1924049"/>
              <a:gd name="connsiteY21" fmla="*/ 2543174 h 3302793"/>
              <a:gd name="connsiteX22" fmla="*/ 1184433 w 1924049"/>
              <a:gd name="connsiteY22" fmla="*/ 2546985 h 3302793"/>
              <a:gd name="connsiteX23" fmla="*/ 1407613 w 1924049"/>
              <a:gd name="connsiteY23" fmla="*/ 2442711 h 3302793"/>
              <a:gd name="connsiteX0" fmla="*/ 1184433 w 1924049"/>
              <a:gd name="connsiteY0" fmla="*/ 2546985 h 3302793"/>
              <a:gd name="connsiteX1" fmla="*/ 1173956 w 1924049"/>
              <a:gd name="connsiteY1" fmla="*/ 2181225 h 3302793"/>
              <a:gd name="connsiteX2" fmla="*/ 1402556 w 1924049"/>
              <a:gd name="connsiteY2" fmla="*/ 2178844 h 3302793"/>
              <a:gd name="connsiteX3" fmla="*/ 1462088 w 1924049"/>
              <a:gd name="connsiteY3" fmla="*/ 1509713 h 3302793"/>
              <a:gd name="connsiteX4" fmla="*/ 1683543 w 1924049"/>
              <a:gd name="connsiteY4" fmla="*/ 1154906 h 3302793"/>
              <a:gd name="connsiteX5" fmla="*/ 1676399 w 1924049"/>
              <a:gd name="connsiteY5" fmla="*/ 1023937 h 3302793"/>
              <a:gd name="connsiteX6" fmla="*/ 1688306 w 1924049"/>
              <a:gd name="connsiteY6" fmla="*/ 676274 h 3302793"/>
              <a:gd name="connsiteX7" fmla="*/ 1924049 w 1924049"/>
              <a:gd name="connsiteY7" fmla="*/ 433386 h 3302793"/>
              <a:gd name="connsiteX8" fmla="*/ 1814512 w 1924049"/>
              <a:gd name="connsiteY8" fmla="*/ 292893 h 3302793"/>
              <a:gd name="connsiteX9" fmla="*/ 1619250 w 1924049"/>
              <a:gd name="connsiteY9" fmla="*/ 157162 h 3302793"/>
              <a:gd name="connsiteX10" fmla="*/ 202407 w 1924049"/>
              <a:gd name="connsiteY10" fmla="*/ 0 h 3302793"/>
              <a:gd name="connsiteX11" fmla="*/ 114300 w 1924049"/>
              <a:gd name="connsiteY11" fmla="*/ 355282 h 3302793"/>
              <a:gd name="connsiteX12" fmla="*/ 0 w 1924049"/>
              <a:gd name="connsiteY12" fmla="*/ 2536984 h 3302793"/>
              <a:gd name="connsiteX13" fmla="*/ 285750 w 1924049"/>
              <a:gd name="connsiteY13" fmla="*/ 2540793 h 3302793"/>
              <a:gd name="connsiteX14" fmla="*/ 330993 w 1924049"/>
              <a:gd name="connsiteY14" fmla="*/ 3155152 h 3302793"/>
              <a:gd name="connsiteX15" fmla="*/ 397669 w 1924049"/>
              <a:gd name="connsiteY15" fmla="*/ 3302793 h 3302793"/>
              <a:gd name="connsiteX16" fmla="*/ 542926 w 1924049"/>
              <a:gd name="connsiteY16" fmla="*/ 3290885 h 3302793"/>
              <a:gd name="connsiteX17" fmla="*/ 547687 w 1924049"/>
              <a:gd name="connsiteY17" fmla="*/ 3119436 h 3302793"/>
              <a:gd name="connsiteX18" fmla="*/ 590550 w 1924049"/>
              <a:gd name="connsiteY18" fmla="*/ 3114675 h 3302793"/>
              <a:gd name="connsiteX19" fmla="*/ 604838 w 1924049"/>
              <a:gd name="connsiteY19" fmla="*/ 3062287 h 3302793"/>
              <a:gd name="connsiteX20" fmla="*/ 716757 w 1924049"/>
              <a:gd name="connsiteY20" fmla="*/ 3074193 h 3302793"/>
              <a:gd name="connsiteX21" fmla="*/ 754857 w 1924049"/>
              <a:gd name="connsiteY21" fmla="*/ 2543174 h 3302793"/>
              <a:gd name="connsiteX22" fmla="*/ 1184433 w 1924049"/>
              <a:gd name="connsiteY22" fmla="*/ 2546985 h 3302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924049" h="3302793">
                <a:moveTo>
                  <a:pt x="1184433" y="2546985"/>
                </a:moveTo>
                <a:lnTo>
                  <a:pt x="1173956" y="2181225"/>
                </a:lnTo>
                <a:cubicBezTo>
                  <a:pt x="1228354" y="2181013"/>
                  <a:pt x="1342231" y="2185591"/>
                  <a:pt x="1402556" y="2178844"/>
                </a:cubicBezTo>
                <a:cubicBezTo>
                  <a:pt x="1422031" y="2017104"/>
                  <a:pt x="1441847" y="1678385"/>
                  <a:pt x="1462088" y="1509713"/>
                </a:cubicBezTo>
                <a:cubicBezTo>
                  <a:pt x="1524821" y="1399964"/>
                  <a:pt x="1645443" y="1232693"/>
                  <a:pt x="1683543" y="1154906"/>
                </a:cubicBezTo>
                <a:cubicBezTo>
                  <a:pt x="1686349" y="1109451"/>
                  <a:pt x="1679574" y="1092596"/>
                  <a:pt x="1676399" y="1023937"/>
                </a:cubicBezTo>
                <a:cubicBezTo>
                  <a:pt x="1722065" y="902679"/>
                  <a:pt x="1725612" y="766761"/>
                  <a:pt x="1688306" y="676274"/>
                </a:cubicBezTo>
                <a:cubicBezTo>
                  <a:pt x="1755775" y="604837"/>
                  <a:pt x="1877614" y="492124"/>
                  <a:pt x="1924049" y="433386"/>
                </a:cubicBezTo>
                <a:cubicBezTo>
                  <a:pt x="1903570" y="406716"/>
                  <a:pt x="1866899" y="342899"/>
                  <a:pt x="1814512" y="292893"/>
                </a:cubicBezTo>
                <a:cubicBezTo>
                  <a:pt x="1761490" y="243601"/>
                  <a:pt x="1756966" y="204389"/>
                  <a:pt x="1619250" y="157162"/>
                </a:cubicBezTo>
                <a:lnTo>
                  <a:pt x="202407" y="0"/>
                </a:lnTo>
                <a:lnTo>
                  <a:pt x="114300" y="355282"/>
                </a:lnTo>
                <a:lnTo>
                  <a:pt x="0" y="2536984"/>
                </a:lnTo>
                <a:cubicBezTo>
                  <a:pt x="55563" y="2535079"/>
                  <a:pt x="230187" y="2542698"/>
                  <a:pt x="285750" y="2540793"/>
                </a:cubicBezTo>
                <a:cubicBezTo>
                  <a:pt x="299641" y="2648584"/>
                  <a:pt x="312340" y="3028152"/>
                  <a:pt x="330993" y="3155152"/>
                </a:cubicBezTo>
                <a:cubicBezTo>
                  <a:pt x="354409" y="3210715"/>
                  <a:pt x="371079" y="3268264"/>
                  <a:pt x="397669" y="3302793"/>
                </a:cubicBezTo>
                <a:cubicBezTo>
                  <a:pt x="452041" y="3300015"/>
                  <a:pt x="501650" y="3292472"/>
                  <a:pt x="542926" y="3290885"/>
                </a:cubicBezTo>
                <a:cubicBezTo>
                  <a:pt x="553245" y="3253579"/>
                  <a:pt x="534193" y="3132136"/>
                  <a:pt x="547687" y="3119436"/>
                </a:cubicBezTo>
                <a:cubicBezTo>
                  <a:pt x="576659" y="3124993"/>
                  <a:pt x="584201" y="3108325"/>
                  <a:pt x="590550" y="3114675"/>
                </a:cubicBezTo>
                <a:cubicBezTo>
                  <a:pt x="595313" y="3091657"/>
                  <a:pt x="599678" y="3084909"/>
                  <a:pt x="604838" y="3062287"/>
                </a:cubicBezTo>
                <a:cubicBezTo>
                  <a:pt x="645320" y="3063874"/>
                  <a:pt x="682626" y="3076574"/>
                  <a:pt x="716757" y="3074193"/>
                </a:cubicBezTo>
                <a:cubicBezTo>
                  <a:pt x="734616" y="2994818"/>
                  <a:pt x="757873" y="2713195"/>
                  <a:pt x="754857" y="2543174"/>
                </a:cubicBezTo>
                <a:cubicBezTo>
                  <a:pt x="861775" y="2537855"/>
                  <a:pt x="1108075" y="2549128"/>
                  <a:pt x="1184433" y="2546985"/>
                </a:cubicBezTo>
                <a:close/>
              </a:path>
            </a:pathLst>
          </a:custGeom>
          <a:noFill/>
          <a:ln w="19050">
            <a:solidFill>
              <a:srgbClr val="FF0000"/>
            </a:solidFill>
          </a:ln>
          <a:effectLst>
            <a:glow rad="635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4000"/>
          </a:p>
        </p:txBody>
      </p:sp>
      <p:sp>
        <p:nvSpPr>
          <p:cNvPr id="55" name="フリーフォーム 3">
            <a:extLst>
              <a:ext uri="{FF2B5EF4-FFF2-40B4-BE49-F238E27FC236}">
                <a16:creationId xmlns:a16="http://schemas.microsoft.com/office/drawing/2014/main" id="{560F5CCA-F5AC-48DC-8563-C0F5CFC2EBE6}"/>
              </a:ext>
            </a:extLst>
          </p:cNvPr>
          <p:cNvSpPr/>
          <p:nvPr/>
        </p:nvSpPr>
        <p:spPr>
          <a:xfrm>
            <a:off x="4611216" y="1828800"/>
            <a:ext cx="398933" cy="611505"/>
          </a:xfrm>
          <a:custGeom>
            <a:avLst/>
            <a:gdLst>
              <a:gd name="connsiteX0" fmla="*/ 0 w 552450"/>
              <a:gd name="connsiteY0" fmla="*/ 0 h 965200"/>
              <a:gd name="connsiteX1" fmla="*/ 495300 w 552450"/>
              <a:gd name="connsiteY1" fmla="*/ 57150 h 965200"/>
              <a:gd name="connsiteX2" fmla="*/ 552450 w 552450"/>
              <a:gd name="connsiteY2" fmla="*/ 190500 h 965200"/>
              <a:gd name="connsiteX3" fmla="*/ 539750 w 552450"/>
              <a:gd name="connsiteY3" fmla="*/ 965200 h 965200"/>
              <a:gd name="connsiteX4" fmla="*/ 222250 w 552450"/>
              <a:gd name="connsiteY4" fmla="*/ 965200 h 965200"/>
              <a:gd name="connsiteX5" fmla="*/ 212725 w 552450"/>
              <a:gd name="connsiteY5" fmla="*/ 822325 h 965200"/>
              <a:gd name="connsiteX6" fmla="*/ 9525 w 552450"/>
              <a:gd name="connsiteY6" fmla="*/ 806450 h 965200"/>
              <a:gd name="connsiteX7" fmla="*/ 0 w 552450"/>
              <a:gd name="connsiteY7" fmla="*/ 0 h 965200"/>
              <a:gd name="connsiteX0" fmla="*/ 3755 w 556205"/>
              <a:gd name="connsiteY0" fmla="*/ 0 h 965200"/>
              <a:gd name="connsiteX1" fmla="*/ 499055 w 556205"/>
              <a:gd name="connsiteY1" fmla="*/ 57150 h 965200"/>
              <a:gd name="connsiteX2" fmla="*/ 556205 w 556205"/>
              <a:gd name="connsiteY2" fmla="*/ 190500 h 965200"/>
              <a:gd name="connsiteX3" fmla="*/ 543505 w 556205"/>
              <a:gd name="connsiteY3" fmla="*/ 965200 h 965200"/>
              <a:gd name="connsiteX4" fmla="*/ 226005 w 556205"/>
              <a:gd name="connsiteY4" fmla="*/ 965200 h 965200"/>
              <a:gd name="connsiteX5" fmla="*/ 216480 w 556205"/>
              <a:gd name="connsiteY5" fmla="*/ 822325 h 965200"/>
              <a:gd name="connsiteX6" fmla="*/ 0 w 556205"/>
              <a:gd name="connsiteY6" fmla="*/ 806449 h 965200"/>
              <a:gd name="connsiteX7" fmla="*/ 3755 w 556205"/>
              <a:gd name="connsiteY7" fmla="*/ 0 h 965200"/>
              <a:gd name="connsiteX0" fmla="*/ 3755 w 556205"/>
              <a:gd name="connsiteY0" fmla="*/ 0 h 965200"/>
              <a:gd name="connsiteX1" fmla="*/ 499055 w 556205"/>
              <a:gd name="connsiteY1" fmla="*/ 57150 h 965200"/>
              <a:gd name="connsiteX2" fmla="*/ 556205 w 556205"/>
              <a:gd name="connsiteY2" fmla="*/ 190500 h 965200"/>
              <a:gd name="connsiteX3" fmla="*/ 543505 w 556205"/>
              <a:gd name="connsiteY3" fmla="*/ 965200 h 965200"/>
              <a:gd name="connsiteX4" fmla="*/ 226005 w 556205"/>
              <a:gd name="connsiteY4" fmla="*/ 965200 h 965200"/>
              <a:gd name="connsiteX5" fmla="*/ 216480 w 556205"/>
              <a:gd name="connsiteY5" fmla="*/ 822325 h 965200"/>
              <a:gd name="connsiteX6" fmla="*/ 0 w 556205"/>
              <a:gd name="connsiteY6" fmla="*/ 806449 h 965200"/>
              <a:gd name="connsiteX7" fmla="*/ 3755 w 556205"/>
              <a:gd name="connsiteY7" fmla="*/ 0 h 965200"/>
              <a:gd name="connsiteX0" fmla="*/ 3755 w 556205"/>
              <a:gd name="connsiteY0" fmla="*/ 0 h 971508"/>
              <a:gd name="connsiteX1" fmla="*/ 499055 w 556205"/>
              <a:gd name="connsiteY1" fmla="*/ 57150 h 971508"/>
              <a:gd name="connsiteX2" fmla="*/ 556205 w 556205"/>
              <a:gd name="connsiteY2" fmla="*/ 190500 h 971508"/>
              <a:gd name="connsiteX3" fmla="*/ 543505 w 556205"/>
              <a:gd name="connsiteY3" fmla="*/ 965200 h 971508"/>
              <a:gd name="connsiteX4" fmla="*/ 207413 w 556205"/>
              <a:gd name="connsiteY4" fmla="*/ 971508 h 971508"/>
              <a:gd name="connsiteX5" fmla="*/ 216480 w 556205"/>
              <a:gd name="connsiteY5" fmla="*/ 822325 h 971508"/>
              <a:gd name="connsiteX6" fmla="*/ 0 w 556205"/>
              <a:gd name="connsiteY6" fmla="*/ 806449 h 971508"/>
              <a:gd name="connsiteX7" fmla="*/ 3755 w 556205"/>
              <a:gd name="connsiteY7" fmla="*/ 0 h 971508"/>
              <a:gd name="connsiteX0" fmla="*/ 3755 w 556205"/>
              <a:gd name="connsiteY0" fmla="*/ 0 h 971508"/>
              <a:gd name="connsiteX1" fmla="*/ 499055 w 556205"/>
              <a:gd name="connsiteY1" fmla="*/ 57150 h 971508"/>
              <a:gd name="connsiteX2" fmla="*/ 556205 w 556205"/>
              <a:gd name="connsiteY2" fmla="*/ 190500 h 971508"/>
              <a:gd name="connsiteX3" fmla="*/ 543505 w 556205"/>
              <a:gd name="connsiteY3" fmla="*/ 965200 h 971508"/>
              <a:gd name="connsiteX4" fmla="*/ 207413 w 556205"/>
              <a:gd name="connsiteY4" fmla="*/ 971508 h 971508"/>
              <a:gd name="connsiteX5" fmla="*/ 208512 w 556205"/>
              <a:gd name="connsiteY5" fmla="*/ 816016 h 971508"/>
              <a:gd name="connsiteX6" fmla="*/ 0 w 556205"/>
              <a:gd name="connsiteY6" fmla="*/ 806449 h 971508"/>
              <a:gd name="connsiteX7" fmla="*/ 3755 w 556205"/>
              <a:gd name="connsiteY7" fmla="*/ 0 h 971508"/>
              <a:gd name="connsiteX0" fmla="*/ 3755 w 556205"/>
              <a:gd name="connsiteY0" fmla="*/ 0 h 1018822"/>
              <a:gd name="connsiteX1" fmla="*/ 499055 w 556205"/>
              <a:gd name="connsiteY1" fmla="*/ 57150 h 1018822"/>
              <a:gd name="connsiteX2" fmla="*/ 556205 w 556205"/>
              <a:gd name="connsiteY2" fmla="*/ 190500 h 1018822"/>
              <a:gd name="connsiteX3" fmla="*/ 540849 w 556205"/>
              <a:gd name="connsiteY3" fmla="*/ 1018822 h 1018822"/>
              <a:gd name="connsiteX4" fmla="*/ 207413 w 556205"/>
              <a:gd name="connsiteY4" fmla="*/ 971508 h 1018822"/>
              <a:gd name="connsiteX5" fmla="*/ 208512 w 556205"/>
              <a:gd name="connsiteY5" fmla="*/ 816016 h 1018822"/>
              <a:gd name="connsiteX6" fmla="*/ 0 w 556205"/>
              <a:gd name="connsiteY6" fmla="*/ 806449 h 1018822"/>
              <a:gd name="connsiteX7" fmla="*/ 3755 w 556205"/>
              <a:gd name="connsiteY7" fmla="*/ 0 h 1018822"/>
              <a:gd name="connsiteX0" fmla="*/ 3755 w 556205"/>
              <a:gd name="connsiteY0" fmla="*/ 0 h 1018822"/>
              <a:gd name="connsiteX1" fmla="*/ 499055 w 556205"/>
              <a:gd name="connsiteY1" fmla="*/ 57150 h 1018822"/>
              <a:gd name="connsiteX2" fmla="*/ 556205 w 556205"/>
              <a:gd name="connsiteY2" fmla="*/ 190500 h 1018822"/>
              <a:gd name="connsiteX3" fmla="*/ 540849 w 556205"/>
              <a:gd name="connsiteY3" fmla="*/ 1018822 h 1018822"/>
              <a:gd name="connsiteX4" fmla="*/ 210069 w 556205"/>
              <a:gd name="connsiteY4" fmla="*/ 1009359 h 1018822"/>
              <a:gd name="connsiteX5" fmla="*/ 208512 w 556205"/>
              <a:gd name="connsiteY5" fmla="*/ 816016 h 1018822"/>
              <a:gd name="connsiteX6" fmla="*/ 0 w 556205"/>
              <a:gd name="connsiteY6" fmla="*/ 806449 h 1018822"/>
              <a:gd name="connsiteX7" fmla="*/ 3755 w 556205"/>
              <a:gd name="connsiteY7" fmla="*/ 0 h 1018822"/>
              <a:gd name="connsiteX0" fmla="*/ 3755 w 556205"/>
              <a:gd name="connsiteY0" fmla="*/ 0 h 1012514"/>
              <a:gd name="connsiteX1" fmla="*/ 499055 w 556205"/>
              <a:gd name="connsiteY1" fmla="*/ 57150 h 1012514"/>
              <a:gd name="connsiteX2" fmla="*/ 556205 w 556205"/>
              <a:gd name="connsiteY2" fmla="*/ 190500 h 1012514"/>
              <a:gd name="connsiteX3" fmla="*/ 543505 w 556205"/>
              <a:gd name="connsiteY3" fmla="*/ 1012514 h 1012514"/>
              <a:gd name="connsiteX4" fmla="*/ 210069 w 556205"/>
              <a:gd name="connsiteY4" fmla="*/ 1009359 h 1012514"/>
              <a:gd name="connsiteX5" fmla="*/ 208512 w 556205"/>
              <a:gd name="connsiteY5" fmla="*/ 816016 h 1012514"/>
              <a:gd name="connsiteX6" fmla="*/ 0 w 556205"/>
              <a:gd name="connsiteY6" fmla="*/ 806449 h 1012514"/>
              <a:gd name="connsiteX7" fmla="*/ 3755 w 556205"/>
              <a:gd name="connsiteY7" fmla="*/ 0 h 1012514"/>
              <a:gd name="connsiteX0" fmla="*/ 3755 w 556205"/>
              <a:gd name="connsiteY0" fmla="*/ 0 h 1012514"/>
              <a:gd name="connsiteX1" fmla="*/ 499055 w 556205"/>
              <a:gd name="connsiteY1" fmla="*/ 57150 h 1012514"/>
              <a:gd name="connsiteX2" fmla="*/ 556205 w 556205"/>
              <a:gd name="connsiteY2" fmla="*/ 190500 h 1012514"/>
              <a:gd name="connsiteX3" fmla="*/ 543505 w 556205"/>
              <a:gd name="connsiteY3" fmla="*/ 1012514 h 1012514"/>
              <a:gd name="connsiteX4" fmla="*/ 210069 w 556205"/>
              <a:gd name="connsiteY4" fmla="*/ 1009359 h 1012514"/>
              <a:gd name="connsiteX5" fmla="*/ 205856 w 556205"/>
              <a:gd name="connsiteY5" fmla="*/ 812862 h 1012514"/>
              <a:gd name="connsiteX6" fmla="*/ 0 w 556205"/>
              <a:gd name="connsiteY6" fmla="*/ 806449 h 1012514"/>
              <a:gd name="connsiteX7" fmla="*/ 3755 w 556205"/>
              <a:gd name="connsiteY7" fmla="*/ 0 h 1012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6205" h="1012514">
                <a:moveTo>
                  <a:pt x="3755" y="0"/>
                </a:moveTo>
                <a:lnTo>
                  <a:pt x="499055" y="57150"/>
                </a:lnTo>
                <a:lnTo>
                  <a:pt x="556205" y="190500"/>
                </a:lnTo>
                <a:lnTo>
                  <a:pt x="543505" y="1012514"/>
                </a:lnTo>
                <a:lnTo>
                  <a:pt x="210069" y="1009359"/>
                </a:lnTo>
                <a:cubicBezTo>
                  <a:pt x="210435" y="957528"/>
                  <a:pt x="205490" y="864693"/>
                  <a:pt x="205856" y="812862"/>
                </a:cubicBezTo>
                <a:lnTo>
                  <a:pt x="0" y="806449"/>
                </a:lnTo>
                <a:cubicBezTo>
                  <a:pt x="1252" y="537633"/>
                  <a:pt x="2503" y="268816"/>
                  <a:pt x="3755" y="0"/>
                </a:cubicBezTo>
                <a:close/>
              </a:path>
            </a:pathLst>
          </a:custGeom>
          <a:noFill/>
          <a:ln w="3175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 5">
            <a:extLst>
              <a:ext uri="{FF2B5EF4-FFF2-40B4-BE49-F238E27FC236}">
                <a16:creationId xmlns:a16="http://schemas.microsoft.com/office/drawing/2014/main" id="{EA099751-704C-43A0-A816-9B536082EAFF}"/>
              </a:ext>
            </a:extLst>
          </p:cNvPr>
          <p:cNvSpPr/>
          <p:nvPr/>
        </p:nvSpPr>
        <p:spPr>
          <a:xfrm>
            <a:off x="4608195" y="2324800"/>
            <a:ext cx="386120" cy="1119440"/>
          </a:xfrm>
          <a:custGeom>
            <a:avLst/>
            <a:gdLst>
              <a:gd name="connsiteX0" fmla="*/ 442912 w 452437"/>
              <a:gd name="connsiteY0" fmla="*/ 147637 h 1414462"/>
              <a:gd name="connsiteX1" fmla="*/ 442912 w 452437"/>
              <a:gd name="connsiteY1" fmla="*/ 147637 h 1414462"/>
              <a:gd name="connsiteX2" fmla="*/ 438150 w 452437"/>
              <a:gd name="connsiteY2" fmla="*/ 223837 h 1414462"/>
              <a:gd name="connsiteX3" fmla="*/ 452437 w 452437"/>
              <a:gd name="connsiteY3" fmla="*/ 271462 h 1414462"/>
              <a:gd name="connsiteX4" fmla="*/ 452437 w 452437"/>
              <a:gd name="connsiteY4" fmla="*/ 1414462 h 1414462"/>
              <a:gd name="connsiteX5" fmla="*/ 0 w 452437"/>
              <a:gd name="connsiteY5" fmla="*/ 1414462 h 1414462"/>
              <a:gd name="connsiteX6" fmla="*/ 0 w 452437"/>
              <a:gd name="connsiteY6" fmla="*/ 0 h 1414462"/>
              <a:gd name="connsiteX7" fmla="*/ 138112 w 452437"/>
              <a:gd name="connsiteY7" fmla="*/ 0 h 1414462"/>
              <a:gd name="connsiteX8" fmla="*/ 138112 w 452437"/>
              <a:gd name="connsiteY8" fmla="*/ 119062 h 1414462"/>
              <a:gd name="connsiteX9" fmla="*/ 442912 w 452437"/>
              <a:gd name="connsiteY9" fmla="*/ 147637 h 1414462"/>
              <a:gd name="connsiteX0" fmla="*/ 442912 w 452437"/>
              <a:gd name="connsiteY0" fmla="*/ 162536 h 1429361"/>
              <a:gd name="connsiteX1" fmla="*/ 442912 w 452437"/>
              <a:gd name="connsiteY1" fmla="*/ 162536 h 1429361"/>
              <a:gd name="connsiteX2" fmla="*/ 438150 w 452437"/>
              <a:gd name="connsiteY2" fmla="*/ 238736 h 1429361"/>
              <a:gd name="connsiteX3" fmla="*/ 452437 w 452437"/>
              <a:gd name="connsiteY3" fmla="*/ 286361 h 1429361"/>
              <a:gd name="connsiteX4" fmla="*/ 452437 w 452437"/>
              <a:gd name="connsiteY4" fmla="*/ 1429361 h 1429361"/>
              <a:gd name="connsiteX5" fmla="*/ 0 w 452437"/>
              <a:gd name="connsiteY5" fmla="*/ 1429361 h 1429361"/>
              <a:gd name="connsiteX6" fmla="*/ 0 w 452437"/>
              <a:gd name="connsiteY6" fmla="*/ 0 h 1429361"/>
              <a:gd name="connsiteX7" fmla="*/ 138112 w 452437"/>
              <a:gd name="connsiteY7" fmla="*/ 14899 h 1429361"/>
              <a:gd name="connsiteX8" fmla="*/ 138112 w 452437"/>
              <a:gd name="connsiteY8" fmla="*/ 133961 h 1429361"/>
              <a:gd name="connsiteX9" fmla="*/ 442912 w 452437"/>
              <a:gd name="connsiteY9" fmla="*/ 162536 h 1429361"/>
              <a:gd name="connsiteX0" fmla="*/ 442912 w 452437"/>
              <a:gd name="connsiteY0" fmla="*/ 167502 h 1434327"/>
              <a:gd name="connsiteX1" fmla="*/ 442912 w 452437"/>
              <a:gd name="connsiteY1" fmla="*/ 167502 h 1434327"/>
              <a:gd name="connsiteX2" fmla="*/ 438150 w 452437"/>
              <a:gd name="connsiteY2" fmla="*/ 243702 h 1434327"/>
              <a:gd name="connsiteX3" fmla="*/ 452437 w 452437"/>
              <a:gd name="connsiteY3" fmla="*/ 291327 h 1434327"/>
              <a:gd name="connsiteX4" fmla="*/ 452437 w 452437"/>
              <a:gd name="connsiteY4" fmla="*/ 1434327 h 1434327"/>
              <a:gd name="connsiteX5" fmla="*/ 0 w 452437"/>
              <a:gd name="connsiteY5" fmla="*/ 1434327 h 1434327"/>
              <a:gd name="connsiteX6" fmla="*/ 0 w 452437"/>
              <a:gd name="connsiteY6" fmla="*/ 4966 h 1434327"/>
              <a:gd name="connsiteX7" fmla="*/ 148476 w 452437"/>
              <a:gd name="connsiteY7" fmla="*/ 0 h 1434327"/>
              <a:gd name="connsiteX8" fmla="*/ 138112 w 452437"/>
              <a:gd name="connsiteY8" fmla="*/ 138927 h 1434327"/>
              <a:gd name="connsiteX9" fmla="*/ 442912 w 452437"/>
              <a:gd name="connsiteY9" fmla="*/ 167502 h 1434327"/>
              <a:gd name="connsiteX0" fmla="*/ 449130 w 458655"/>
              <a:gd name="connsiteY0" fmla="*/ 172468 h 1439293"/>
              <a:gd name="connsiteX1" fmla="*/ 449130 w 458655"/>
              <a:gd name="connsiteY1" fmla="*/ 172468 h 1439293"/>
              <a:gd name="connsiteX2" fmla="*/ 444368 w 458655"/>
              <a:gd name="connsiteY2" fmla="*/ 248668 h 1439293"/>
              <a:gd name="connsiteX3" fmla="*/ 458655 w 458655"/>
              <a:gd name="connsiteY3" fmla="*/ 296293 h 1439293"/>
              <a:gd name="connsiteX4" fmla="*/ 458655 w 458655"/>
              <a:gd name="connsiteY4" fmla="*/ 1439293 h 1439293"/>
              <a:gd name="connsiteX5" fmla="*/ 6218 w 458655"/>
              <a:gd name="connsiteY5" fmla="*/ 1439293 h 1439293"/>
              <a:gd name="connsiteX6" fmla="*/ 0 w 458655"/>
              <a:gd name="connsiteY6" fmla="*/ 0 h 1439293"/>
              <a:gd name="connsiteX7" fmla="*/ 154694 w 458655"/>
              <a:gd name="connsiteY7" fmla="*/ 4966 h 1439293"/>
              <a:gd name="connsiteX8" fmla="*/ 144330 w 458655"/>
              <a:gd name="connsiteY8" fmla="*/ 143893 h 1439293"/>
              <a:gd name="connsiteX9" fmla="*/ 449130 w 458655"/>
              <a:gd name="connsiteY9" fmla="*/ 172468 h 1439293"/>
              <a:gd name="connsiteX0" fmla="*/ 449130 w 458655"/>
              <a:gd name="connsiteY0" fmla="*/ 172468 h 1439293"/>
              <a:gd name="connsiteX1" fmla="*/ 449130 w 458655"/>
              <a:gd name="connsiteY1" fmla="*/ 172468 h 1439293"/>
              <a:gd name="connsiteX2" fmla="*/ 444368 w 458655"/>
              <a:gd name="connsiteY2" fmla="*/ 248668 h 1439293"/>
              <a:gd name="connsiteX3" fmla="*/ 458655 w 458655"/>
              <a:gd name="connsiteY3" fmla="*/ 296293 h 1439293"/>
              <a:gd name="connsiteX4" fmla="*/ 458655 w 458655"/>
              <a:gd name="connsiteY4" fmla="*/ 1439293 h 1439293"/>
              <a:gd name="connsiteX5" fmla="*/ 6218 w 458655"/>
              <a:gd name="connsiteY5" fmla="*/ 1439293 h 1439293"/>
              <a:gd name="connsiteX6" fmla="*/ 0 w 458655"/>
              <a:gd name="connsiteY6" fmla="*/ 0 h 1439293"/>
              <a:gd name="connsiteX7" fmla="*/ 154694 w 458655"/>
              <a:gd name="connsiteY7" fmla="*/ 4966 h 1439293"/>
              <a:gd name="connsiteX8" fmla="*/ 156766 w 458655"/>
              <a:gd name="connsiteY8" fmla="*/ 148859 h 1439293"/>
              <a:gd name="connsiteX9" fmla="*/ 449130 w 458655"/>
              <a:gd name="connsiteY9" fmla="*/ 172468 h 1439293"/>
              <a:gd name="connsiteX0" fmla="*/ 449130 w 458655"/>
              <a:gd name="connsiteY0" fmla="*/ 172468 h 1439293"/>
              <a:gd name="connsiteX1" fmla="*/ 449130 w 458655"/>
              <a:gd name="connsiteY1" fmla="*/ 172468 h 1439293"/>
              <a:gd name="connsiteX2" fmla="*/ 458655 w 458655"/>
              <a:gd name="connsiteY2" fmla="*/ 296293 h 1439293"/>
              <a:gd name="connsiteX3" fmla="*/ 458655 w 458655"/>
              <a:gd name="connsiteY3" fmla="*/ 1439293 h 1439293"/>
              <a:gd name="connsiteX4" fmla="*/ 6218 w 458655"/>
              <a:gd name="connsiteY4" fmla="*/ 1439293 h 1439293"/>
              <a:gd name="connsiteX5" fmla="*/ 0 w 458655"/>
              <a:gd name="connsiteY5" fmla="*/ 0 h 1439293"/>
              <a:gd name="connsiteX6" fmla="*/ 154694 w 458655"/>
              <a:gd name="connsiteY6" fmla="*/ 4966 h 1439293"/>
              <a:gd name="connsiteX7" fmla="*/ 156766 w 458655"/>
              <a:gd name="connsiteY7" fmla="*/ 148859 h 1439293"/>
              <a:gd name="connsiteX8" fmla="*/ 449130 w 458655"/>
              <a:gd name="connsiteY8" fmla="*/ 172468 h 1439293"/>
              <a:gd name="connsiteX0" fmla="*/ 418040 w 458655"/>
              <a:gd name="connsiteY0" fmla="*/ 167501 h 1439293"/>
              <a:gd name="connsiteX1" fmla="*/ 449130 w 458655"/>
              <a:gd name="connsiteY1" fmla="*/ 172468 h 1439293"/>
              <a:gd name="connsiteX2" fmla="*/ 458655 w 458655"/>
              <a:gd name="connsiteY2" fmla="*/ 296293 h 1439293"/>
              <a:gd name="connsiteX3" fmla="*/ 458655 w 458655"/>
              <a:gd name="connsiteY3" fmla="*/ 1439293 h 1439293"/>
              <a:gd name="connsiteX4" fmla="*/ 6218 w 458655"/>
              <a:gd name="connsiteY4" fmla="*/ 1439293 h 1439293"/>
              <a:gd name="connsiteX5" fmla="*/ 0 w 458655"/>
              <a:gd name="connsiteY5" fmla="*/ 0 h 1439293"/>
              <a:gd name="connsiteX6" fmla="*/ 154694 w 458655"/>
              <a:gd name="connsiteY6" fmla="*/ 4966 h 1439293"/>
              <a:gd name="connsiteX7" fmla="*/ 156766 w 458655"/>
              <a:gd name="connsiteY7" fmla="*/ 148859 h 1439293"/>
              <a:gd name="connsiteX8" fmla="*/ 418040 w 458655"/>
              <a:gd name="connsiteY8" fmla="*/ 167501 h 1439293"/>
              <a:gd name="connsiteX0" fmla="*/ 409749 w 458655"/>
              <a:gd name="connsiteY0" fmla="*/ 150119 h 1439293"/>
              <a:gd name="connsiteX1" fmla="*/ 449130 w 458655"/>
              <a:gd name="connsiteY1" fmla="*/ 172468 h 1439293"/>
              <a:gd name="connsiteX2" fmla="*/ 458655 w 458655"/>
              <a:gd name="connsiteY2" fmla="*/ 296293 h 1439293"/>
              <a:gd name="connsiteX3" fmla="*/ 458655 w 458655"/>
              <a:gd name="connsiteY3" fmla="*/ 1439293 h 1439293"/>
              <a:gd name="connsiteX4" fmla="*/ 6218 w 458655"/>
              <a:gd name="connsiteY4" fmla="*/ 1439293 h 1439293"/>
              <a:gd name="connsiteX5" fmla="*/ 0 w 458655"/>
              <a:gd name="connsiteY5" fmla="*/ 0 h 1439293"/>
              <a:gd name="connsiteX6" fmla="*/ 154694 w 458655"/>
              <a:gd name="connsiteY6" fmla="*/ 4966 h 1439293"/>
              <a:gd name="connsiteX7" fmla="*/ 156766 w 458655"/>
              <a:gd name="connsiteY7" fmla="*/ 148859 h 1439293"/>
              <a:gd name="connsiteX8" fmla="*/ 409749 w 458655"/>
              <a:gd name="connsiteY8" fmla="*/ 150119 h 1439293"/>
              <a:gd name="connsiteX0" fmla="*/ 409749 w 458655"/>
              <a:gd name="connsiteY0" fmla="*/ 150119 h 1439293"/>
              <a:gd name="connsiteX1" fmla="*/ 458655 w 458655"/>
              <a:gd name="connsiteY1" fmla="*/ 296293 h 1439293"/>
              <a:gd name="connsiteX2" fmla="*/ 458655 w 458655"/>
              <a:gd name="connsiteY2" fmla="*/ 1439293 h 1439293"/>
              <a:gd name="connsiteX3" fmla="*/ 6218 w 458655"/>
              <a:gd name="connsiteY3" fmla="*/ 1439293 h 1439293"/>
              <a:gd name="connsiteX4" fmla="*/ 0 w 458655"/>
              <a:gd name="connsiteY4" fmla="*/ 0 h 1439293"/>
              <a:gd name="connsiteX5" fmla="*/ 154694 w 458655"/>
              <a:gd name="connsiteY5" fmla="*/ 4966 h 1439293"/>
              <a:gd name="connsiteX6" fmla="*/ 156766 w 458655"/>
              <a:gd name="connsiteY6" fmla="*/ 148859 h 1439293"/>
              <a:gd name="connsiteX7" fmla="*/ 409749 w 458655"/>
              <a:gd name="connsiteY7" fmla="*/ 150119 h 1439293"/>
              <a:gd name="connsiteX0" fmla="*/ 409749 w 458655"/>
              <a:gd name="connsiteY0" fmla="*/ 150119 h 1439293"/>
              <a:gd name="connsiteX1" fmla="*/ 415128 w 458655"/>
              <a:gd name="connsiteY1" fmla="*/ 499909 h 1439293"/>
              <a:gd name="connsiteX2" fmla="*/ 458655 w 458655"/>
              <a:gd name="connsiteY2" fmla="*/ 1439293 h 1439293"/>
              <a:gd name="connsiteX3" fmla="*/ 6218 w 458655"/>
              <a:gd name="connsiteY3" fmla="*/ 1439293 h 1439293"/>
              <a:gd name="connsiteX4" fmla="*/ 0 w 458655"/>
              <a:gd name="connsiteY4" fmla="*/ 0 h 1439293"/>
              <a:gd name="connsiteX5" fmla="*/ 154694 w 458655"/>
              <a:gd name="connsiteY5" fmla="*/ 4966 h 1439293"/>
              <a:gd name="connsiteX6" fmla="*/ 156766 w 458655"/>
              <a:gd name="connsiteY6" fmla="*/ 148859 h 1439293"/>
              <a:gd name="connsiteX7" fmla="*/ 409749 w 458655"/>
              <a:gd name="connsiteY7" fmla="*/ 150119 h 1439293"/>
              <a:gd name="connsiteX0" fmla="*/ 432549 w 458655"/>
              <a:gd name="connsiteY0" fmla="*/ 160052 h 1439293"/>
              <a:gd name="connsiteX1" fmla="*/ 415128 w 458655"/>
              <a:gd name="connsiteY1" fmla="*/ 499909 h 1439293"/>
              <a:gd name="connsiteX2" fmla="*/ 458655 w 458655"/>
              <a:gd name="connsiteY2" fmla="*/ 1439293 h 1439293"/>
              <a:gd name="connsiteX3" fmla="*/ 6218 w 458655"/>
              <a:gd name="connsiteY3" fmla="*/ 1439293 h 1439293"/>
              <a:gd name="connsiteX4" fmla="*/ 0 w 458655"/>
              <a:gd name="connsiteY4" fmla="*/ 0 h 1439293"/>
              <a:gd name="connsiteX5" fmla="*/ 154694 w 458655"/>
              <a:gd name="connsiteY5" fmla="*/ 4966 h 1439293"/>
              <a:gd name="connsiteX6" fmla="*/ 156766 w 458655"/>
              <a:gd name="connsiteY6" fmla="*/ 148859 h 1439293"/>
              <a:gd name="connsiteX7" fmla="*/ 432549 w 458655"/>
              <a:gd name="connsiteY7" fmla="*/ 160052 h 1439293"/>
              <a:gd name="connsiteX0" fmla="*/ 420112 w 458655"/>
              <a:gd name="connsiteY0" fmla="*/ 160052 h 1439293"/>
              <a:gd name="connsiteX1" fmla="*/ 415128 w 458655"/>
              <a:gd name="connsiteY1" fmla="*/ 499909 h 1439293"/>
              <a:gd name="connsiteX2" fmla="*/ 458655 w 458655"/>
              <a:gd name="connsiteY2" fmla="*/ 1439293 h 1439293"/>
              <a:gd name="connsiteX3" fmla="*/ 6218 w 458655"/>
              <a:gd name="connsiteY3" fmla="*/ 1439293 h 1439293"/>
              <a:gd name="connsiteX4" fmla="*/ 0 w 458655"/>
              <a:gd name="connsiteY4" fmla="*/ 0 h 1439293"/>
              <a:gd name="connsiteX5" fmla="*/ 154694 w 458655"/>
              <a:gd name="connsiteY5" fmla="*/ 4966 h 1439293"/>
              <a:gd name="connsiteX6" fmla="*/ 156766 w 458655"/>
              <a:gd name="connsiteY6" fmla="*/ 148859 h 1439293"/>
              <a:gd name="connsiteX7" fmla="*/ 420112 w 458655"/>
              <a:gd name="connsiteY7" fmla="*/ 160052 h 1439293"/>
              <a:gd name="connsiteX0" fmla="*/ 420112 w 420112"/>
              <a:gd name="connsiteY0" fmla="*/ 160052 h 1454192"/>
              <a:gd name="connsiteX1" fmla="*/ 415128 w 420112"/>
              <a:gd name="connsiteY1" fmla="*/ 499909 h 1454192"/>
              <a:gd name="connsiteX2" fmla="*/ 406837 w 420112"/>
              <a:gd name="connsiteY2" fmla="*/ 1454192 h 1454192"/>
              <a:gd name="connsiteX3" fmla="*/ 6218 w 420112"/>
              <a:gd name="connsiteY3" fmla="*/ 1439293 h 1454192"/>
              <a:gd name="connsiteX4" fmla="*/ 0 w 420112"/>
              <a:gd name="connsiteY4" fmla="*/ 0 h 1454192"/>
              <a:gd name="connsiteX5" fmla="*/ 154694 w 420112"/>
              <a:gd name="connsiteY5" fmla="*/ 4966 h 1454192"/>
              <a:gd name="connsiteX6" fmla="*/ 156766 w 420112"/>
              <a:gd name="connsiteY6" fmla="*/ 148859 h 1454192"/>
              <a:gd name="connsiteX7" fmla="*/ 420112 w 420112"/>
              <a:gd name="connsiteY7" fmla="*/ 160052 h 1454192"/>
              <a:gd name="connsiteX0" fmla="*/ 420112 w 420112"/>
              <a:gd name="connsiteY0" fmla="*/ 160052 h 1459158"/>
              <a:gd name="connsiteX1" fmla="*/ 415128 w 420112"/>
              <a:gd name="connsiteY1" fmla="*/ 499909 h 1459158"/>
              <a:gd name="connsiteX2" fmla="*/ 406837 w 420112"/>
              <a:gd name="connsiteY2" fmla="*/ 1454192 h 1459158"/>
              <a:gd name="connsiteX3" fmla="*/ 2073 w 420112"/>
              <a:gd name="connsiteY3" fmla="*/ 1459158 h 1459158"/>
              <a:gd name="connsiteX4" fmla="*/ 0 w 420112"/>
              <a:gd name="connsiteY4" fmla="*/ 0 h 1459158"/>
              <a:gd name="connsiteX5" fmla="*/ 154694 w 420112"/>
              <a:gd name="connsiteY5" fmla="*/ 4966 h 1459158"/>
              <a:gd name="connsiteX6" fmla="*/ 156766 w 420112"/>
              <a:gd name="connsiteY6" fmla="*/ 148859 h 1459158"/>
              <a:gd name="connsiteX7" fmla="*/ 420112 w 420112"/>
              <a:gd name="connsiteY7" fmla="*/ 160052 h 1459158"/>
              <a:gd name="connsiteX0" fmla="*/ 420112 w 420112"/>
              <a:gd name="connsiteY0" fmla="*/ 160052 h 1459158"/>
              <a:gd name="connsiteX1" fmla="*/ 415128 w 420112"/>
              <a:gd name="connsiteY1" fmla="*/ 499909 h 1459158"/>
              <a:gd name="connsiteX2" fmla="*/ 406837 w 420112"/>
              <a:gd name="connsiteY2" fmla="*/ 1454192 h 1459158"/>
              <a:gd name="connsiteX3" fmla="*/ 2073 w 420112"/>
              <a:gd name="connsiteY3" fmla="*/ 1459158 h 1459158"/>
              <a:gd name="connsiteX4" fmla="*/ 0 w 420112"/>
              <a:gd name="connsiteY4" fmla="*/ 0 h 1459158"/>
              <a:gd name="connsiteX5" fmla="*/ 152621 w 420112"/>
              <a:gd name="connsiteY5" fmla="*/ 2483 h 1459158"/>
              <a:gd name="connsiteX6" fmla="*/ 156766 w 420112"/>
              <a:gd name="connsiteY6" fmla="*/ 148859 h 1459158"/>
              <a:gd name="connsiteX7" fmla="*/ 420112 w 420112"/>
              <a:gd name="connsiteY7" fmla="*/ 160052 h 1459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0112" h="1459158">
                <a:moveTo>
                  <a:pt x="420112" y="160052"/>
                </a:moveTo>
                <a:cubicBezTo>
                  <a:pt x="418451" y="273338"/>
                  <a:pt x="416789" y="386623"/>
                  <a:pt x="415128" y="499909"/>
                </a:cubicBezTo>
                <a:cubicBezTo>
                  <a:pt x="412364" y="818003"/>
                  <a:pt x="409601" y="1136098"/>
                  <a:pt x="406837" y="1454192"/>
                </a:cubicBezTo>
                <a:lnTo>
                  <a:pt x="2073" y="1459158"/>
                </a:lnTo>
                <a:cubicBezTo>
                  <a:pt x="0" y="979394"/>
                  <a:pt x="2073" y="479764"/>
                  <a:pt x="0" y="0"/>
                </a:cubicBezTo>
                <a:lnTo>
                  <a:pt x="152621" y="2483"/>
                </a:lnTo>
                <a:cubicBezTo>
                  <a:pt x="153312" y="50447"/>
                  <a:pt x="156075" y="100895"/>
                  <a:pt x="156766" y="148859"/>
                </a:cubicBezTo>
                <a:lnTo>
                  <a:pt x="420112" y="160052"/>
                </a:lnTo>
                <a:close/>
              </a:path>
            </a:pathLst>
          </a:custGeom>
          <a:noFill/>
          <a:ln w="3175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フリーフォーム 44">
            <a:extLst>
              <a:ext uri="{FF2B5EF4-FFF2-40B4-BE49-F238E27FC236}">
                <a16:creationId xmlns:a16="http://schemas.microsoft.com/office/drawing/2014/main" id="{CE9BCE54-2339-4964-8E71-37634A0EB328}"/>
              </a:ext>
            </a:extLst>
          </p:cNvPr>
          <p:cNvSpPr/>
          <p:nvPr/>
        </p:nvSpPr>
        <p:spPr>
          <a:xfrm>
            <a:off x="7782656" y="1400102"/>
            <a:ext cx="1162598" cy="734450"/>
          </a:xfrm>
          <a:custGeom>
            <a:avLst/>
            <a:gdLst>
              <a:gd name="connsiteX0" fmla="*/ 14287 w 1423987"/>
              <a:gd name="connsiteY0" fmla="*/ 0 h 766763"/>
              <a:gd name="connsiteX1" fmla="*/ 1390650 w 1423987"/>
              <a:gd name="connsiteY1" fmla="*/ 0 h 766763"/>
              <a:gd name="connsiteX2" fmla="*/ 1423987 w 1423987"/>
              <a:gd name="connsiteY2" fmla="*/ 123825 h 766763"/>
              <a:gd name="connsiteX3" fmla="*/ 1352550 w 1423987"/>
              <a:gd name="connsiteY3" fmla="*/ 747713 h 766763"/>
              <a:gd name="connsiteX4" fmla="*/ 1071562 w 1423987"/>
              <a:gd name="connsiteY4" fmla="*/ 766763 h 766763"/>
              <a:gd name="connsiteX5" fmla="*/ 990600 w 1423987"/>
              <a:gd name="connsiteY5" fmla="*/ 695325 h 766763"/>
              <a:gd name="connsiteX6" fmla="*/ 0 w 1423987"/>
              <a:gd name="connsiteY6" fmla="*/ 733425 h 766763"/>
              <a:gd name="connsiteX7" fmla="*/ 14287 w 1423987"/>
              <a:gd name="connsiteY7" fmla="*/ 0 h 766763"/>
              <a:gd name="connsiteX0" fmla="*/ 14287 w 1565236"/>
              <a:gd name="connsiteY0" fmla="*/ 0 h 766763"/>
              <a:gd name="connsiteX1" fmla="*/ 1390650 w 1565236"/>
              <a:gd name="connsiteY1" fmla="*/ 0 h 766763"/>
              <a:gd name="connsiteX2" fmla="*/ 1565236 w 1565236"/>
              <a:gd name="connsiteY2" fmla="*/ 121304 h 766763"/>
              <a:gd name="connsiteX3" fmla="*/ 1352550 w 1565236"/>
              <a:gd name="connsiteY3" fmla="*/ 747713 h 766763"/>
              <a:gd name="connsiteX4" fmla="*/ 1071562 w 1565236"/>
              <a:gd name="connsiteY4" fmla="*/ 766763 h 766763"/>
              <a:gd name="connsiteX5" fmla="*/ 990600 w 1565236"/>
              <a:gd name="connsiteY5" fmla="*/ 695325 h 766763"/>
              <a:gd name="connsiteX6" fmla="*/ 0 w 1565236"/>
              <a:gd name="connsiteY6" fmla="*/ 733425 h 766763"/>
              <a:gd name="connsiteX7" fmla="*/ 14287 w 1565236"/>
              <a:gd name="connsiteY7" fmla="*/ 0 h 766763"/>
              <a:gd name="connsiteX0" fmla="*/ 14287 w 1565236"/>
              <a:gd name="connsiteY0" fmla="*/ 0 h 766763"/>
              <a:gd name="connsiteX1" fmla="*/ 1390650 w 1565236"/>
              <a:gd name="connsiteY1" fmla="*/ 0 h 766763"/>
              <a:gd name="connsiteX2" fmla="*/ 1565236 w 1565236"/>
              <a:gd name="connsiteY2" fmla="*/ 121304 h 766763"/>
              <a:gd name="connsiteX3" fmla="*/ 1513949 w 1565236"/>
              <a:gd name="connsiteY3" fmla="*/ 261476 h 766763"/>
              <a:gd name="connsiteX4" fmla="*/ 1352550 w 1565236"/>
              <a:gd name="connsiteY4" fmla="*/ 747713 h 766763"/>
              <a:gd name="connsiteX5" fmla="*/ 1071562 w 1565236"/>
              <a:gd name="connsiteY5" fmla="*/ 766763 h 766763"/>
              <a:gd name="connsiteX6" fmla="*/ 990600 w 1565236"/>
              <a:gd name="connsiteY6" fmla="*/ 695325 h 766763"/>
              <a:gd name="connsiteX7" fmla="*/ 0 w 1565236"/>
              <a:gd name="connsiteY7" fmla="*/ 733425 h 766763"/>
              <a:gd name="connsiteX8" fmla="*/ 14287 w 1565236"/>
              <a:gd name="connsiteY8" fmla="*/ 0 h 766763"/>
              <a:gd name="connsiteX0" fmla="*/ 14287 w 1609998"/>
              <a:gd name="connsiteY0" fmla="*/ 0 h 766763"/>
              <a:gd name="connsiteX1" fmla="*/ 1390650 w 1609998"/>
              <a:gd name="connsiteY1" fmla="*/ 0 h 766763"/>
              <a:gd name="connsiteX2" fmla="*/ 1565236 w 1609998"/>
              <a:gd name="connsiteY2" fmla="*/ 121304 h 766763"/>
              <a:gd name="connsiteX3" fmla="*/ 1609998 w 1609998"/>
              <a:gd name="connsiteY3" fmla="*/ 319475 h 766763"/>
              <a:gd name="connsiteX4" fmla="*/ 1352550 w 1609998"/>
              <a:gd name="connsiteY4" fmla="*/ 747713 h 766763"/>
              <a:gd name="connsiteX5" fmla="*/ 1071562 w 1609998"/>
              <a:gd name="connsiteY5" fmla="*/ 766763 h 766763"/>
              <a:gd name="connsiteX6" fmla="*/ 990600 w 1609998"/>
              <a:gd name="connsiteY6" fmla="*/ 695325 h 766763"/>
              <a:gd name="connsiteX7" fmla="*/ 0 w 1609998"/>
              <a:gd name="connsiteY7" fmla="*/ 733425 h 766763"/>
              <a:gd name="connsiteX8" fmla="*/ 14287 w 1609998"/>
              <a:gd name="connsiteY8" fmla="*/ 0 h 766763"/>
              <a:gd name="connsiteX0" fmla="*/ 14287 w 1957468"/>
              <a:gd name="connsiteY0" fmla="*/ 0 h 766763"/>
              <a:gd name="connsiteX1" fmla="*/ 1390650 w 1957468"/>
              <a:gd name="connsiteY1" fmla="*/ 0 h 766763"/>
              <a:gd name="connsiteX2" fmla="*/ 1565236 w 1957468"/>
              <a:gd name="connsiteY2" fmla="*/ 121304 h 766763"/>
              <a:gd name="connsiteX3" fmla="*/ 1957468 w 1957468"/>
              <a:gd name="connsiteY3" fmla="*/ 511126 h 766763"/>
              <a:gd name="connsiteX4" fmla="*/ 1352550 w 1957468"/>
              <a:gd name="connsiteY4" fmla="*/ 747713 h 766763"/>
              <a:gd name="connsiteX5" fmla="*/ 1071562 w 1957468"/>
              <a:gd name="connsiteY5" fmla="*/ 766763 h 766763"/>
              <a:gd name="connsiteX6" fmla="*/ 990600 w 1957468"/>
              <a:gd name="connsiteY6" fmla="*/ 695325 h 766763"/>
              <a:gd name="connsiteX7" fmla="*/ 0 w 1957468"/>
              <a:gd name="connsiteY7" fmla="*/ 733425 h 766763"/>
              <a:gd name="connsiteX8" fmla="*/ 14287 w 1957468"/>
              <a:gd name="connsiteY8" fmla="*/ 0 h 766763"/>
              <a:gd name="connsiteX0" fmla="*/ 14287 w 1957468"/>
              <a:gd name="connsiteY0" fmla="*/ 0 h 974668"/>
              <a:gd name="connsiteX1" fmla="*/ 1390650 w 1957468"/>
              <a:gd name="connsiteY1" fmla="*/ 0 h 974668"/>
              <a:gd name="connsiteX2" fmla="*/ 1565236 w 1957468"/>
              <a:gd name="connsiteY2" fmla="*/ 121304 h 974668"/>
              <a:gd name="connsiteX3" fmla="*/ 1957468 w 1957468"/>
              <a:gd name="connsiteY3" fmla="*/ 511126 h 974668"/>
              <a:gd name="connsiteX4" fmla="*/ 1409049 w 1957468"/>
              <a:gd name="connsiteY4" fmla="*/ 974668 h 974668"/>
              <a:gd name="connsiteX5" fmla="*/ 1071562 w 1957468"/>
              <a:gd name="connsiteY5" fmla="*/ 766763 h 974668"/>
              <a:gd name="connsiteX6" fmla="*/ 990600 w 1957468"/>
              <a:gd name="connsiteY6" fmla="*/ 695325 h 974668"/>
              <a:gd name="connsiteX7" fmla="*/ 0 w 1957468"/>
              <a:gd name="connsiteY7" fmla="*/ 733425 h 974668"/>
              <a:gd name="connsiteX8" fmla="*/ 14287 w 1957468"/>
              <a:gd name="connsiteY8" fmla="*/ 0 h 974668"/>
              <a:gd name="connsiteX0" fmla="*/ 14287 w 1957468"/>
              <a:gd name="connsiteY0" fmla="*/ 0 h 997931"/>
              <a:gd name="connsiteX1" fmla="*/ 1390650 w 1957468"/>
              <a:gd name="connsiteY1" fmla="*/ 0 h 997931"/>
              <a:gd name="connsiteX2" fmla="*/ 1565236 w 1957468"/>
              <a:gd name="connsiteY2" fmla="*/ 121304 h 997931"/>
              <a:gd name="connsiteX3" fmla="*/ 1957468 w 1957468"/>
              <a:gd name="connsiteY3" fmla="*/ 511126 h 997931"/>
              <a:gd name="connsiteX4" fmla="*/ 1409049 w 1957468"/>
              <a:gd name="connsiteY4" fmla="*/ 974668 h 997931"/>
              <a:gd name="connsiteX5" fmla="*/ 1071562 w 1957468"/>
              <a:gd name="connsiteY5" fmla="*/ 766763 h 997931"/>
              <a:gd name="connsiteX6" fmla="*/ 261759 w 1957468"/>
              <a:gd name="connsiteY6" fmla="*/ 997931 h 997931"/>
              <a:gd name="connsiteX7" fmla="*/ 0 w 1957468"/>
              <a:gd name="connsiteY7" fmla="*/ 733425 h 997931"/>
              <a:gd name="connsiteX8" fmla="*/ 14287 w 1957468"/>
              <a:gd name="connsiteY8" fmla="*/ 0 h 997931"/>
              <a:gd name="connsiteX0" fmla="*/ 14287 w 1957468"/>
              <a:gd name="connsiteY0" fmla="*/ 0 h 997931"/>
              <a:gd name="connsiteX1" fmla="*/ 1390650 w 1957468"/>
              <a:gd name="connsiteY1" fmla="*/ 0 h 997931"/>
              <a:gd name="connsiteX2" fmla="*/ 1565236 w 1957468"/>
              <a:gd name="connsiteY2" fmla="*/ 121304 h 997931"/>
              <a:gd name="connsiteX3" fmla="*/ 1957468 w 1957468"/>
              <a:gd name="connsiteY3" fmla="*/ 511126 h 997931"/>
              <a:gd name="connsiteX4" fmla="*/ 1409049 w 1957468"/>
              <a:gd name="connsiteY4" fmla="*/ 974668 h 997931"/>
              <a:gd name="connsiteX5" fmla="*/ 261759 w 1957468"/>
              <a:gd name="connsiteY5" fmla="*/ 997931 h 997931"/>
              <a:gd name="connsiteX6" fmla="*/ 0 w 1957468"/>
              <a:gd name="connsiteY6" fmla="*/ 733425 h 997931"/>
              <a:gd name="connsiteX7" fmla="*/ 14287 w 1957468"/>
              <a:gd name="connsiteY7" fmla="*/ 0 h 997931"/>
              <a:gd name="connsiteX0" fmla="*/ 14287 w 1957468"/>
              <a:gd name="connsiteY0" fmla="*/ 0 h 974668"/>
              <a:gd name="connsiteX1" fmla="*/ 1390650 w 1957468"/>
              <a:gd name="connsiteY1" fmla="*/ 0 h 974668"/>
              <a:gd name="connsiteX2" fmla="*/ 1565236 w 1957468"/>
              <a:gd name="connsiteY2" fmla="*/ 121304 h 974668"/>
              <a:gd name="connsiteX3" fmla="*/ 1957468 w 1957468"/>
              <a:gd name="connsiteY3" fmla="*/ 511126 h 974668"/>
              <a:gd name="connsiteX4" fmla="*/ 1409049 w 1957468"/>
              <a:gd name="connsiteY4" fmla="*/ 974668 h 974668"/>
              <a:gd name="connsiteX5" fmla="*/ 0 w 1957468"/>
              <a:gd name="connsiteY5" fmla="*/ 733425 h 974668"/>
              <a:gd name="connsiteX6" fmla="*/ 14287 w 1957468"/>
              <a:gd name="connsiteY6" fmla="*/ 0 h 974668"/>
              <a:gd name="connsiteX0" fmla="*/ 19938 w 1963119"/>
              <a:gd name="connsiteY0" fmla="*/ 0 h 978031"/>
              <a:gd name="connsiteX1" fmla="*/ 1396301 w 1963119"/>
              <a:gd name="connsiteY1" fmla="*/ 0 h 978031"/>
              <a:gd name="connsiteX2" fmla="*/ 1570887 w 1963119"/>
              <a:gd name="connsiteY2" fmla="*/ 121304 h 978031"/>
              <a:gd name="connsiteX3" fmla="*/ 1963119 w 1963119"/>
              <a:gd name="connsiteY3" fmla="*/ 511126 h 978031"/>
              <a:gd name="connsiteX4" fmla="*/ 1414700 w 1963119"/>
              <a:gd name="connsiteY4" fmla="*/ 974668 h 978031"/>
              <a:gd name="connsiteX5" fmla="*/ 0 w 1963119"/>
              <a:gd name="connsiteY5" fmla="*/ 978031 h 978031"/>
              <a:gd name="connsiteX6" fmla="*/ 19938 w 1963119"/>
              <a:gd name="connsiteY6" fmla="*/ 0 h 978031"/>
              <a:gd name="connsiteX0" fmla="*/ 6488 w 1949669"/>
              <a:gd name="connsiteY0" fmla="*/ 0 h 983075"/>
              <a:gd name="connsiteX1" fmla="*/ 1382851 w 1949669"/>
              <a:gd name="connsiteY1" fmla="*/ 0 h 983075"/>
              <a:gd name="connsiteX2" fmla="*/ 1557437 w 1949669"/>
              <a:gd name="connsiteY2" fmla="*/ 121304 h 983075"/>
              <a:gd name="connsiteX3" fmla="*/ 1949669 w 1949669"/>
              <a:gd name="connsiteY3" fmla="*/ 511126 h 983075"/>
              <a:gd name="connsiteX4" fmla="*/ 1401250 w 1949669"/>
              <a:gd name="connsiteY4" fmla="*/ 974668 h 983075"/>
              <a:gd name="connsiteX5" fmla="*/ 676 w 1949669"/>
              <a:gd name="connsiteY5" fmla="*/ 983075 h 983075"/>
              <a:gd name="connsiteX6" fmla="*/ 6488 w 1949669"/>
              <a:gd name="connsiteY6" fmla="*/ 0 h 983075"/>
              <a:gd name="connsiteX0" fmla="*/ 4641 w 1953472"/>
              <a:gd name="connsiteY0" fmla="*/ 0 h 1101596"/>
              <a:gd name="connsiteX1" fmla="*/ 1386654 w 1953472"/>
              <a:gd name="connsiteY1" fmla="*/ 118521 h 1101596"/>
              <a:gd name="connsiteX2" fmla="*/ 1561240 w 1953472"/>
              <a:gd name="connsiteY2" fmla="*/ 239825 h 1101596"/>
              <a:gd name="connsiteX3" fmla="*/ 1953472 w 1953472"/>
              <a:gd name="connsiteY3" fmla="*/ 629647 h 1101596"/>
              <a:gd name="connsiteX4" fmla="*/ 1405053 w 1953472"/>
              <a:gd name="connsiteY4" fmla="*/ 1093189 h 1101596"/>
              <a:gd name="connsiteX5" fmla="*/ 4479 w 1953472"/>
              <a:gd name="connsiteY5" fmla="*/ 1101596 h 1101596"/>
              <a:gd name="connsiteX6" fmla="*/ 4641 w 1953472"/>
              <a:gd name="connsiteY6" fmla="*/ 0 h 1101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53472" h="1101596">
                <a:moveTo>
                  <a:pt x="4641" y="0"/>
                </a:moveTo>
                <a:lnTo>
                  <a:pt x="1386654" y="118521"/>
                </a:lnTo>
                <a:lnTo>
                  <a:pt x="1561240" y="239825"/>
                </a:lnTo>
                <a:lnTo>
                  <a:pt x="1953472" y="629647"/>
                </a:lnTo>
                <a:lnTo>
                  <a:pt x="1405053" y="1093189"/>
                </a:lnTo>
                <a:lnTo>
                  <a:pt x="4479" y="1101596"/>
                </a:lnTo>
                <a:cubicBezTo>
                  <a:pt x="6066" y="850771"/>
                  <a:pt x="-6471" y="231775"/>
                  <a:pt x="4641" y="0"/>
                </a:cubicBezTo>
                <a:close/>
              </a:path>
            </a:pathLst>
          </a:custGeom>
          <a:noFill/>
          <a:ln w="3810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3" name="フリーフォーム 1">
            <a:extLst>
              <a:ext uri="{FF2B5EF4-FFF2-40B4-BE49-F238E27FC236}">
                <a16:creationId xmlns:a16="http://schemas.microsoft.com/office/drawing/2014/main" id="{03892248-897E-446E-BF0C-4660ABD85C02}"/>
              </a:ext>
            </a:extLst>
          </p:cNvPr>
          <p:cNvSpPr/>
          <p:nvPr/>
        </p:nvSpPr>
        <p:spPr>
          <a:xfrm>
            <a:off x="5112482" y="2623208"/>
            <a:ext cx="907207" cy="536523"/>
          </a:xfrm>
          <a:custGeom>
            <a:avLst/>
            <a:gdLst>
              <a:gd name="connsiteX0" fmla="*/ 14287 w 1423987"/>
              <a:gd name="connsiteY0" fmla="*/ 0 h 766763"/>
              <a:gd name="connsiteX1" fmla="*/ 1390650 w 1423987"/>
              <a:gd name="connsiteY1" fmla="*/ 0 h 766763"/>
              <a:gd name="connsiteX2" fmla="*/ 1423987 w 1423987"/>
              <a:gd name="connsiteY2" fmla="*/ 123825 h 766763"/>
              <a:gd name="connsiteX3" fmla="*/ 1352550 w 1423987"/>
              <a:gd name="connsiteY3" fmla="*/ 747713 h 766763"/>
              <a:gd name="connsiteX4" fmla="*/ 1071562 w 1423987"/>
              <a:gd name="connsiteY4" fmla="*/ 766763 h 766763"/>
              <a:gd name="connsiteX5" fmla="*/ 990600 w 1423987"/>
              <a:gd name="connsiteY5" fmla="*/ 695325 h 766763"/>
              <a:gd name="connsiteX6" fmla="*/ 0 w 1423987"/>
              <a:gd name="connsiteY6" fmla="*/ 733425 h 766763"/>
              <a:gd name="connsiteX7" fmla="*/ 14287 w 1423987"/>
              <a:gd name="connsiteY7" fmla="*/ 0 h 766763"/>
              <a:gd name="connsiteX0" fmla="*/ 14287 w 1423987"/>
              <a:gd name="connsiteY0" fmla="*/ 0 h 766763"/>
              <a:gd name="connsiteX1" fmla="*/ 1390650 w 1423987"/>
              <a:gd name="connsiteY1" fmla="*/ 0 h 766763"/>
              <a:gd name="connsiteX2" fmla="*/ 1423987 w 1423987"/>
              <a:gd name="connsiteY2" fmla="*/ 123825 h 766763"/>
              <a:gd name="connsiteX3" fmla="*/ 1352550 w 1423987"/>
              <a:gd name="connsiteY3" fmla="*/ 747713 h 766763"/>
              <a:gd name="connsiteX4" fmla="*/ 1071562 w 1423987"/>
              <a:gd name="connsiteY4" fmla="*/ 766763 h 766763"/>
              <a:gd name="connsiteX5" fmla="*/ 990600 w 1423987"/>
              <a:gd name="connsiteY5" fmla="*/ 695325 h 766763"/>
              <a:gd name="connsiteX6" fmla="*/ 0 w 1423987"/>
              <a:gd name="connsiteY6" fmla="*/ 681378 h 766763"/>
              <a:gd name="connsiteX7" fmla="*/ 14287 w 1423987"/>
              <a:gd name="connsiteY7" fmla="*/ 0 h 766763"/>
              <a:gd name="connsiteX0" fmla="*/ 11372 w 1421072"/>
              <a:gd name="connsiteY0" fmla="*/ 0 h 766763"/>
              <a:gd name="connsiteX1" fmla="*/ 1387735 w 1421072"/>
              <a:gd name="connsiteY1" fmla="*/ 0 h 766763"/>
              <a:gd name="connsiteX2" fmla="*/ 1421072 w 1421072"/>
              <a:gd name="connsiteY2" fmla="*/ 123825 h 766763"/>
              <a:gd name="connsiteX3" fmla="*/ 1349635 w 1421072"/>
              <a:gd name="connsiteY3" fmla="*/ 747713 h 766763"/>
              <a:gd name="connsiteX4" fmla="*/ 1068647 w 1421072"/>
              <a:gd name="connsiteY4" fmla="*/ 766763 h 766763"/>
              <a:gd name="connsiteX5" fmla="*/ 987685 w 1421072"/>
              <a:gd name="connsiteY5" fmla="*/ 695325 h 766763"/>
              <a:gd name="connsiteX6" fmla="*/ 0 w 1421072"/>
              <a:gd name="connsiteY6" fmla="*/ 699594 h 766763"/>
              <a:gd name="connsiteX7" fmla="*/ 11372 w 1421072"/>
              <a:gd name="connsiteY7" fmla="*/ 0 h 766763"/>
              <a:gd name="connsiteX0" fmla="*/ 11372 w 1421072"/>
              <a:gd name="connsiteY0" fmla="*/ 0 h 747713"/>
              <a:gd name="connsiteX1" fmla="*/ 1387735 w 1421072"/>
              <a:gd name="connsiteY1" fmla="*/ 0 h 747713"/>
              <a:gd name="connsiteX2" fmla="*/ 1421072 w 1421072"/>
              <a:gd name="connsiteY2" fmla="*/ 123825 h 747713"/>
              <a:gd name="connsiteX3" fmla="*/ 1349635 w 1421072"/>
              <a:gd name="connsiteY3" fmla="*/ 747713 h 747713"/>
              <a:gd name="connsiteX4" fmla="*/ 1045325 w 1421072"/>
              <a:gd name="connsiteY4" fmla="*/ 743342 h 747713"/>
              <a:gd name="connsiteX5" fmla="*/ 987685 w 1421072"/>
              <a:gd name="connsiteY5" fmla="*/ 695325 h 747713"/>
              <a:gd name="connsiteX6" fmla="*/ 0 w 1421072"/>
              <a:gd name="connsiteY6" fmla="*/ 699594 h 747713"/>
              <a:gd name="connsiteX7" fmla="*/ 11372 w 1421072"/>
              <a:gd name="connsiteY7" fmla="*/ 0 h 747713"/>
              <a:gd name="connsiteX0" fmla="*/ 11372 w 1421072"/>
              <a:gd name="connsiteY0" fmla="*/ 0 h 743342"/>
              <a:gd name="connsiteX1" fmla="*/ 1387735 w 1421072"/>
              <a:gd name="connsiteY1" fmla="*/ 0 h 743342"/>
              <a:gd name="connsiteX2" fmla="*/ 1421072 w 1421072"/>
              <a:gd name="connsiteY2" fmla="*/ 123825 h 743342"/>
              <a:gd name="connsiteX3" fmla="*/ 1268006 w 1421072"/>
              <a:gd name="connsiteY3" fmla="*/ 711280 h 743342"/>
              <a:gd name="connsiteX4" fmla="*/ 1045325 w 1421072"/>
              <a:gd name="connsiteY4" fmla="*/ 743342 h 743342"/>
              <a:gd name="connsiteX5" fmla="*/ 987685 w 1421072"/>
              <a:gd name="connsiteY5" fmla="*/ 695325 h 743342"/>
              <a:gd name="connsiteX6" fmla="*/ 0 w 1421072"/>
              <a:gd name="connsiteY6" fmla="*/ 699594 h 743342"/>
              <a:gd name="connsiteX7" fmla="*/ 11372 w 1421072"/>
              <a:gd name="connsiteY7" fmla="*/ 0 h 743342"/>
              <a:gd name="connsiteX0" fmla="*/ 11372 w 1387735"/>
              <a:gd name="connsiteY0" fmla="*/ 0 h 743342"/>
              <a:gd name="connsiteX1" fmla="*/ 1387735 w 1387735"/>
              <a:gd name="connsiteY1" fmla="*/ 0 h 743342"/>
              <a:gd name="connsiteX2" fmla="*/ 1374427 w 1387735"/>
              <a:gd name="connsiteY2" fmla="*/ 173271 h 743342"/>
              <a:gd name="connsiteX3" fmla="*/ 1268006 w 1387735"/>
              <a:gd name="connsiteY3" fmla="*/ 711280 h 743342"/>
              <a:gd name="connsiteX4" fmla="*/ 1045325 w 1387735"/>
              <a:gd name="connsiteY4" fmla="*/ 743342 h 743342"/>
              <a:gd name="connsiteX5" fmla="*/ 987685 w 1387735"/>
              <a:gd name="connsiteY5" fmla="*/ 695325 h 743342"/>
              <a:gd name="connsiteX6" fmla="*/ 0 w 1387735"/>
              <a:gd name="connsiteY6" fmla="*/ 699594 h 743342"/>
              <a:gd name="connsiteX7" fmla="*/ 11372 w 1387735"/>
              <a:gd name="connsiteY7" fmla="*/ 0 h 743342"/>
              <a:gd name="connsiteX0" fmla="*/ 11372 w 1374427"/>
              <a:gd name="connsiteY0" fmla="*/ 0 h 743342"/>
              <a:gd name="connsiteX1" fmla="*/ 1317767 w 1374427"/>
              <a:gd name="connsiteY1" fmla="*/ 5205 h 743342"/>
              <a:gd name="connsiteX2" fmla="*/ 1374427 w 1374427"/>
              <a:gd name="connsiteY2" fmla="*/ 173271 h 743342"/>
              <a:gd name="connsiteX3" fmla="*/ 1268006 w 1374427"/>
              <a:gd name="connsiteY3" fmla="*/ 711280 h 743342"/>
              <a:gd name="connsiteX4" fmla="*/ 1045325 w 1374427"/>
              <a:gd name="connsiteY4" fmla="*/ 743342 h 743342"/>
              <a:gd name="connsiteX5" fmla="*/ 987685 w 1374427"/>
              <a:gd name="connsiteY5" fmla="*/ 695325 h 743342"/>
              <a:gd name="connsiteX6" fmla="*/ 0 w 1374427"/>
              <a:gd name="connsiteY6" fmla="*/ 699594 h 743342"/>
              <a:gd name="connsiteX7" fmla="*/ 11372 w 1374427"/>
              <a:gd name="connsiteY7" fmla="*/ 0 h 743342"/>
              <a:gd name="connsiteX0" fmla="*/ 11372 w 1388352"/>
              <a:gd name="connsiteY0" fmla="*/ 0 h 743342"/>
              <a:gd name="connsiteX1" fmla="*/ 1317767 w 1388352"/>
              <a:gd name="connsiteY1" fmla="*/ 5205 h 743342"/>
              <a:gd name="connsiteX2" fmla="*/ 1374427 w 1388352"/>
              <a:gd name="connsiteY2" fmla="*/ 173271 h 743342"/>
              <a:gd name="connsiteX3" fmla="*/ 1385606 w 1388352"/>
              <a:gd name="connsiteY3" fmla="*/ 411145 h 743342"/>
              <a:gd name="connsiteX4" fmla="*/ 1268006 w 1388352"/>
              <a:gd name="connsiteY4" fmla="*/ 711280 h 743342"/>
              <a:gd name="connsiteX5" fmla="*/ 1045325 w 1388352"/>
              <a:gd name="connsiteY5" fmla="*/ 743342 h 743342"/>
              <a:gd name="connsiteX6" fmla="*/ 987685 w 1388352"/>
              <a:gd name="connsiteY6" fmla="*/ 695325 h 743342"/>
              <a:gd name="connsiteX7" fmla="*/ 0 w 1388352"/>
              <a:gd name="connsiteY7" fmla="*/ 699594 h 743342"/>
              <a:gd name="connsiteX8" fmla="*/ 11372 w 1388352"/>
              <a:gd name="connsiteY8" fmla="*/ 0 h 743342"/>
              <a:gd name="connsiteX0" fmla="*/ 11372 w 1388352"/>
              <a:gd name="connsiteY0" fmla="*/ 0 h 743342"/>
              <a:gd name="connsiteX1" fmla="*/ 1317767 w 1388352"/>
              <a:gd name="connsiteY1" fmla="*/ 5205 h 743342"/>
              <a:gd name="connsiteX2" fmla="*/ 1374427 w 1388352"/>
              <a:gd name="connsiteY2" fmla="*/ 173271 h 743342"/>
              <a:gd name="connsiteX3" fmla="*/ 1385606 w 1388352"/>
              <a:gd name="connsiteY3" fmla="*/ 411145 h 743342"/>
              <a:gd name="connsiteX4" fmla="*/ 1270921 w 1388352"/>
              <a:gd name="connsiteY4" fmla="*/ 724292 h 743342"/>
              <a:gd name="connsiteX5" fmla="*/ 1045325 w 1388352"/>
              <a:gd name="connsiteY5" fmla="*/ 743342 h 743342"/>
              <a:gd name="connsiteX6" fmla="*/ 987685 w 1388352"/>
              <a:gd name="connsiteY6" fmla="*/ 695325 h 743342"/>
              <a:gd name="connsiteX7" fmla="*/ 0 w 1388352"/>
              <a:gd name="connsiteY7" fmla="*/ 699594 h 743342"/>
              <a:gd name="connsiteX8" fmla="*/ 11372 w 1388352"/>
              <a:gd name="connsiteY8" fmla="*/ 0 h 743342"/>
              <a:gd name="connsiteX0" fmla="*/ 11372 w 1388352"/>
              <a:gd name="connsiteY0" fmla="*/ 0 h 732932"/>
              <a:gd name="connsiteX1" fmla="*/ 1317767 w 1388352"/>
              <a:gd name="connsiteY1" fmla="*/ 5205 h 732932"/>
              <a:gd name="connsiteX2" fmla="*/ 1374427 w 1388352"/>
              <a:gd name="connsiteY2" fmla="*/ 173271 h 732932"/>
              <a:gd name="connsiteX3" fmla="*/ 1385606 w 1388352"/>
              <a:gd name="connsiteY3" fmla="*/ 411145 h 732932"/>
              <a:gd name="connsiteX4" fmla="*/ 1270921 w 1388352"/>
              <a:gd name="connsiteY4" fmla="*/ 724292 h 732932"/>
              <a:gd name="connsiteX5" fmla="*/ 1051156 w 1388352"/>
              <a:gd name="connsiteY5" fmla="*/ 732932 h 732932"/>
              <a:gd name="connsiteX6" fmla="*/ 987685 w 1388352"/>
              <a:gd name="connsiteY6" fmla="*/ 695325 h 732932"/>
              <a:gd name="connsiteX7" fmla="*/ 0 w 1388352"/>
              <a:gd name="connsiteY7" fmla="*/ 699594 h 732932"/>
              <a:gd name="connsiteX8" fmla="*/ 11372 w 1388352"/>
              <a:gd name="connsiteY8" fmla="*/ 0 h 732932"/>
              <a:gd name="connsiteX0" fmla="*/ 11372 w 1388352"/>
              <a:gd name="connsiteY0" fmla="*/ 0 h 732932"/>
              <a:gd name="connsiteX1" fmla="*/ 1317767 w 1388352"/>
              <a:gd name="connsiteY1" fmla="*/ 5205 h 732932"/>
              <a:gd name="connsiteX2" fmla="*/ 1374427 w 1388352"/>
              <a:gd name="connsiteY2" fmla="*/ 173271 h 732932"/>
              <a:gd name="connsiteX3" fmla="*/ 1385606 w 1388352"/>
              <a:gd name="connsiteY3" fmla="*/ 411145 h 732932"/>
              <a:gd name="connsiteX4" fmla="*/ 1320482 w 1388352"/>
              <a:gd name="connsiteY4" fmla="*/ 708677 h 732932"/>
              <a:gd name="connsiteX5" fmla="*/ 1051156 w 1388352"/>
              <a:gd name="connsiteY5" fmla="*/ 732932 h 732932"/>
              <a:gd name="connsiteX6" fmla="*/ 987685 w 1388352"/>
              <a:gd name="connsiteY6" fmla="*/ 695325 h 732932"/>
              <a:gd name="connsiteX7" fmla="*/ 0 w 1388352"/>
              <a:gd name="connsiteY7" fmla="*/ 699594 h 732932"/>
              <a:gd name="connsiteX8" fmla="*/ 11372 w 1388352"/>
              <a:gd name="connsiteY8" fmla="*/ 0 h 732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88352" h="732932">
                <a:moveTo>
                  <a:pt x="11372" y="0"/>
                </a:moveTo>
                <a:lnTo>
                  <a:pt x="1317767" y="5205"/>
                </a:lnTo>
                <a:lnTo>
                  <a:pt x="1374427" y="173271"/>
                </a:lnTo>
                <a:cubicBezTo>
                  <a:pt x="1361633" y="239550"/>
                  <a:pt x="1398400" y="344866"/>
                  <a:pt x="1385606" y="411145"/>
                </a:cubicBezTo>
                <a:lnTo>
                  <a:pt x="1320482" y="708677"/>
                </a:lnTo>
                <a:lnTo>
                  <a:pt x="1051156" y="732932"/>
                </a:lnTo>
                <a:lnTo>
                  <a:pt x="987685" y="695325"/>
                </a:lnTo>
                <a:cubicBezTo>
                  <a:pt x="657485" y="708025"/>
                  <a:pt x="330200" y="686894"/>
                  <a:pt x="0" y="699594"/>
                </a:cubicBezTo>
                <a:cubicBezTo>
                  <a:pt x="1587" y="448769"/>
                  <a:pt x="260" y="231775"/>
                  <a:pt x="11372" y="0"/>
                </a:cubicBezTo>
                <a:close/>
              </a:path>
            </a:pathLst>
          </a:custGeom>
          <a:noFill/>
          <a:ln w="3175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4" name="正方形/長方形 63">
            <a:extLst>
              <a:ext uri="{FF2B5EF4-FFF2-40B4-BE49-F238E27FC236}">
                <a16:creationId xmlns:a16="http://schemas.microsoft.com/office/drawing/2014/main" id="{1202D5C9-7BE5-4EFD-A3B7-D220101B42CD}"/>
              </a:ext>
            </a:extLst>
          </p:cNvPr>
          <p:cNvSpPr/>
          <p:nvPr/>
        </p:nvSpPr>
        <p:spPr>
          <a:xfrm>
            <a:off x="4239579" y="663212"/>
            <a:ext cx="1969803" cy="87920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 anchorCtr="1"/>
          <a:lstStyle/>
          <a:p>
            <a:pPr algn="ctr" eaLnBrk="1" hangingPunct="1">
              <a:defRPr/>
            </a:pPr>
            <a:r>
              <a:rPr lang="ja-JP" altLang="en-US" sz="14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もと森之宮工場</a:t>
            </a:r>
            <a:endParaRPr lang="en-US" altLang="ja-JP" sz="14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 eaLnBrk="1" hangingPunct="1">
              <a:defRPr/>
            </a:pPr>
            <a:r>
              <a:rPr lang="en-US" altLang="ja-JP" sz="14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lang="ja-JP" altLang="en-US" sz="14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ごみ焼却工場</a:t>
            </a:r>
            <a:r>
              <a:rPr lang="en-US" altLang="ja-JP" sz="14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</a:p>
          <a:p>
            <a:pPr algn="ctr" eaLnBrk="1" hangingPunct="1">
              <a:defRPr/>
            </a:pPr>
            <a:r>
              <a:rPr lang="en-US" altLang="ja-JP" sz="105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※2023</a:t>
            </a:r>
            <a:r>
              <a:rPr lang="ja-JP" altLang="en-US" sz="105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lang="en-US" altLang="ja-JP" sz="105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10</a:t>
            </a:r>
            <a:r>
              <a:rPr lang="ja-JP" altLang="en-US" sz="105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endParaRPr lang="en-US" altLang="ja-JP" sz="105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 eaLnBrk="1" hangingPunct="1">
              <a:defRPr/>
            </a:pPr>
            <a:r>
              <a:rPr lang="ja-JP" altLang="en-US" sz="105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施設地上部撤去完了</a:t>
            </a:r>
            <a:endParaRPr lang="en-US" altLang="ja-JP" sz="105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5" name="正方形/長方形 64">
            <a:extLst>
              <a:ext uri="{FF2B5EF4-FFF2-40B4-BE49-F238E27FC236}">
                <a16:creationId xmlns:a16="http://schemas.microsoft.com/office/drawing/2014/main" id="{1FB3B527-A810-4613-BFFE-9BBEBCBA8C3C}"/>
              </a:ext>
            </a:extLst>
          </p:cNvPr>
          <p:cNvSpPr/>
          <p:nvPr/>
        </p:nvSpPr>
        <p:spPr>
          <a:xfrm>
            <a:off x="6500767" y="2349742"/>
            <a:ext cx="2204353" cy="100722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 anchorCtr="1"/>
          <a:lstStyle/>
          <a:p>
            <a:pPr algn="ctr" eaLnBrk="1" hangingPunct="1">
              <a:defRPr/>
            </a:pPr>
            <a:r>
              <a:rPr lang="ja-JP" altLang="en-US" sz="14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大阪公立大学</a:t>
            </a:r>
            <a:endParaRPr lang="en-US" altLang="ja-JP" sz="14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 eaLnBrk="1" hangingPunct="1">
              <a:defRPr/>
            </a:pPr>
            <a:r>
              <a:rPr lang="ja-JP" altLang="en-US" sz="14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森之宮キャンパス建設用地</a:t>
            </a:r>
            <a:endParaRPr lang="en-US" altLang="ja-JP" sz="105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 eaLnBrk="1" hangingPunct="1">
              <a:defRPr/>
            </a:pPr>
            <a:r>
              <a:rPr lang="en-US" altLang="ja-JP" sz="105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※2025</a:t>
            </a:r>
            <a:r>
              <a:rPr lang="ja-JP" altLang="en-US" sz="105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年秋開設に向けて工事中</a:t>
            </a:r>
            <a:endParaRPr lang="en-US" altLang="ja-JP" sz="105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6" name="正方形/長方形 65">
            <a:extLst>
              <a:ext uri="{FF2B5EF4-FFF2-40B4-BE49-F238E27FC236}">
                <a16:creationId xmlns:a16="http://schemas.microsoft.com/office/drawing/2014/main" id="{3304059C-8872-466C-85E6-50A0FF90327E}"/>
              </a:ext>
            </a:extLst>
          </p:cNvPr>
          <p:cNvSpPr/>
          <p:nvPr/>
        </p:nvSpPr>
        <p:spPr>
          <a:xfrm>
            <a:off x="5365809" y="3991929"/>
            <a:ext cx="1337972" cy="78518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 anchorCtr="1"/>
          <a:lstStyle/>
          <a:p>
            <a:pPr algn="ctr" eaLnBrk="1" hangingPunct="1">
              <a:defRPr/>
            </a:pPr>
            <a:r>
              <a:rPr lang="en-US" altLang="ja-JP" sz="14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Osaka Metro</a:t>
            </a:r>
          </a:p>
          <a:p>
            <a:pPr algn="ctr" eaLnBrk="1" hangingPunct="1">
              <a:defRPr/>
            </a:pPr>
            <a:r>
              <a:rPr lang="ja-JP" altLang="en-US" sz="14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開発用地</a:t>
            </a:r>
            <a:endParaRPr lang="en-US" altLang="ja-JP" sz="14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 eaLnBrk="1" hangingPunct="1">
              <a:defRPr/>
            </a:pPr>
            <a:r>
              <a:rPr lang="en-US" altLang="ja-JP" sz="105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※2022</a:t>
            </a:r>
            <a:r>
              <a:rPr lang="ja-JP" altLang="en-US" sz="105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年度</a:t>
            </a:r>
            <a:endParaRPr lang="en-US" altLang="ja-JP" sz="105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 eaLnBrk="1" hangingPunct="1">
              <a:defRPr/>
            </a:pPr>
            <a:r>
              <a:rPr lang="ja-JP" altLang="en-US" sz="105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既存建物撤去完了</a:t>
            </a:r>
            <a:endParaRPr lang="en-US" altLang="ja-JP" sz="14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cxnSp>
        <p:nvCxnSpPr>
          <p:cNvPr id="67" name="直線コネクタ 66">
            <a:extLst>
              <a:ext uri="{FF2B5EF4-FFF2-40B4-BE49-F238E27FC236}">
                <a16:creationId xmlns:a16="http://schemas.microsoft.com/office/drawing/2014/main" id="{00A5FF90-8646-4582-B190-88AFB781D010}"/>
              </a:ext>
            </a:extLst>
          </p:cNvPr>
          <p:cNvCxnSpPr>
            <a:cxnSpLocks/>
          </p:cNvCxnSpPr>
          <p:nvPr/>
        </p:nvCxnSpPr>
        <p:spPr>
          <a:xfrm flipH="1">
            <a:off x="5657556" y="2866070"/>
            <a:ext cx="830129" cy="0"/>
          </a:xfrm>
          <a:prstGeom prst="line">
            <a:avLst/>
          </a:prstGeom>
          <a:ln w="19050">
            <a:tailEnd type="oval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直線コネクタ 67">
            <a:extLst>
              <a:ext uri="{FF2B5EF4-FFF2-40B4-BE49-F238E27FC236}">
                <a16:creationId xmlns:a16="http://schemas.microsoft.com/office/drawing/2014/main" id="{D900ED1A-36ED-4F96-8021-9C2E7C6A3D95}"/>
              </a:ext>
            </a:extLst>
          </p:cNvPr>
          <p:cNvCxnSpPr>
            <a:cxnSpLocks/>
            <a:stCxn id="64" idx="2"/>
          </p:cNvCxnSpPr>
          <p:nvPr/>
        </p:nvCxnSpPr>
        <p:spPr>
          <a:xfrm flipH="1">
            <a:off x="4827429" y="1542418"/>
            <a:ext cx="397052" cy="510852"/>
          </a:xfrm>
          <a:prstGeom prst="line">
            <a:avLst/>
          </a:prstGeom>
          <a:ln w="19050">
            <a:tailEnd type="oval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直線コネクタ 68">
            <a:extLst>
              <a:ext uri="{FF2B5EF4-FFF2-40B4-BE49-F238E27FC236}">
                <a16:creationId xmlns:a16="http://schemas.microsoft.com/office/drawing/2014/main" id="{946BE212-A202-4F90-804A-845A194586C1}"/>
              </a:ext>
            </a:extLst>
          </p:cNvPr>
          <p:cNvCxnSpPr>
            <a:cxnSpLocks/>
          </p:cNvCxnSpPr>
          <p:nvPr/>
        </p:nvCxnSpPr>
        <p:spPr>
          <a:xfrm flipH="1" flipV="1">
            <a:off x="4827429" y="2936306"/>
            <a:ext cx="528477" cy="1092992"/>
          </a:xfrm>
          <a:prstGeom prst="line">
            <a:avLst/>
          </a:prstGeom>
          <a:ln w="19050">
            <a:tailEnd type="oval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1" name="正方形/長方形 70">
            <a:extLst>
              <a:ext uri="{FF2B5EF4-FFF2-40B4-BE49-F238E27FC236}">
                <a16:creationId xmlns:a16="http://schemas.microsoft.com/office/drawing/2014/main" id="{5CE9A6AD-5377-4695-8B71-C75FDF08ACA7}"/>
              </a:ext>
            </a:extLst>
          </p:cNvPr>
          <p:cNvSpPr/>
          <p:nvPr/>
        </p:nvSpPr>
        <p:spPr>
          <a:xfrm>
            <a:off x="4016361" y="2321699"/>
            <a:ext cx="523935" cy="436538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 anchorCtr="1"/>
          <a:lstStyle/>
          <a:p>
            <a:pPr algn="ctr" eaLnBrk="1" hangingPunct="1">
              <a:defRPr/>
            </a:pPr>
            <a:r>
              <a:rPr lang="en-US" altLang="ja-JP" sz="9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Osaka Metro</a:t>
            </a:r>
          </a:p>
          <a:p>
            <a:pPr algn="ctr" eaLnBrk="1" hangingPunct="1">
              <a:defRPr/>
            </a:pPr>
            <a:r>
              <a:rPr lang="ja-JP" altLang="en-US" sz="9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検車場</a:t>
            </a:r>
            <a:endParaRPr lang="en-US" altLang="ja-JP" sz="9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7" name="正方形/長方形 76">
            <a:extLst>
              <a:ext uri="{FF2B5EF4-FFF2-40B4-BE49-F238E27FC236}">
                <a16:creationId xmlns:a16="http://schemas.microsoft.com/office/drawing/2014/main" id="{A2D80FDB-F312-4F7C-9A5B-86BB43FF829E}"/>
              </a:ext>
            </a:extLst>
          </p:cNvPr>
          <p:cNvSpPr/>
          <p:nvPr/>
        </p:nvSpPr>
        <p:spPr>
          <a:xfrm>
            <a:off x="6649662" y="1357340"/>
            <a:ext cx="2013145" cy="370156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08000" rIns="0" anchor="ctr" anchorCtr="1"/>
          <a:lstStyle/>
          <a:p>
            <a:pPr algn="ctr" eaLnBrk="1" hangingPunct="1">
              <a:defRPr/>
            </a:pPr>
            <a:r>
              <a:rPr lang="ja-JP" altLang="en-US" sz="2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大阪城東部地区</a:t>
            </a:r>
            <a:endParaRPr lang="en-US" altLang="ja-JP" sz="20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cxnSp>
        <p:nvCxnSpPr>
          <p:cNvPr id="78" name="直線コネクタ 77">
            <a:extLst>
              <a:ext uri="{FF2B5EF4-FFF2-40B4-BE49-F238E27FC236}">
                <a16:creationId xmlns:a16="http://schemas.microsoft.com/office/drawing/2014/main" id="{7D091782-E34B-4042-BA8F-1926509DEEB3}"/>
              </a:ext>
            </a:extLst>
          </p:cNvPr>
          <p:cNvCxnSpPr>
            <a:cxnSpLocks/>
            <a:stCxn id="77" idx="1"/>
          </p:cNvCxnSpPr>
          <p:nvPr/>
        </p:nvCxnSpPr>
        <p:spPr>
          <a:xfrm flipH="1">
            <a:off x="6090364" y="1542418"/>
            <a:ext cx="559298" cy="388894"/>
          </a:xfrm>
          <a:prstGeom prst="line">
            <a:avLst/>
          </a:prstGeom>
          <a:ln w="19050">
            <a:tailEnd type="oval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9" name="正方形/長方形 78">
            <a:extLst>
              <a:ext uri="{FF2B5EF4-FFF2-40B4-BE49-F238E27FC236}">
                <a16:creationId xmlns:a16="http://schemas.microsoft.com/office/drawing/2014/main" id="{E7661C8D-77D0-4050-B644-15FE320C3F7F}"/>
              </a:ext>
            </a:extLst>
          </p:cNvPr>
          <p:cNvSpPr/>
          <p:nvPr/>
        </p:nvSpPr>
        <p:spPr>
          <a:xfrm>
            <a:off x="2292296" y="5120640"/>
            <a:ext cx="964366" cy="66066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anchor="ctr" anchorCtr="0"/>
          <a:lstStyle/>
          <a:p>
            <a:pPr algn="ctr" eaLnBrk="1" hangingPunct="1">
              <a:defRPr/>
            </a:pPr>
            <a:r>
              <a:rPr lang="en-US" altLang="ja-JP" sz="11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Osaka</a:t>
            </a:r>
            <a:r>
              <a:rPr lang="ja-JP" altLang="en-US" sz="11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en-US" altLang="ja-JP" sz="11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Metro</a:t>
            </a:r>
          </a:p>
          <a:p>
            <a:pPr algn="ctr" eaLnBrk="1" hangingPunct="1">
              <a:defRPr/>
            </a:pPr>
            <a:r>
              <a:rPr lang="ja-JP" altLang="en-US" sz="11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森ノ宮駅</a:t>
            </a:r>
            <a:endParaRPr lang="en-US" altLang="ja-JP" sz="11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80" name="正方形/長方形 79">
            <a:extLst>
              <a:ext uri="{FF2B5EF4-FFF2-40B4-BE49-F238E27FC236}">
                <a16:creationId xmlns:a16="http://schemas.microsoft.com/office/drawing/2014/main" id="{60C8777B-D204-4A2A-8CC3-2FC95241D02E}"/>
              </a:ext>
            </a:extLst>
          </p:cNvPr>
          <p:cNvSpPr/>
          <p:nvPr/>
        </p:nvSpPr>
        <p:spPr>
          <a:xfrm>
            <a:off x="2377291" y="6031371"/>
            <a:ext cx="1103132" cy="29060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anchor="ctr" anchorCtr="1"/>
          <a:lstStyle/>
          <a:p>
            <a:pPr algn="ctr" eaLnBrk="1" hangingPunct="1">
              <a:defRPr/>
            </a:pPr>
            <a:r>
              <a:rPr lang="en-US" altLang="ja-JP" sz="11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JR</a:t>
            </a:r>
            <a:r>
              <a:rPr lang="ja-JP" altLang="en-US" sz="11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森ノ宮駅</a:t>
            </a:r>
            <a:endParaRPr lang="en-US" altLang="ja-JP" sz="11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cxnSp>
        <p:nvCxnSpPr>
          <p:cNvPr id="81" name="直線コネクタ 80">
            <a:extLst>
              <a:ext uri="{FF2B5EF4-FFF2-40B4-BE49-F238E27FC236}">
                <a16:creationId xmlns:a16="http://schemas.microsoft.com/office/drawing/2014/main" id="{0AE11D95-93FB-465E-98F2-33A6E9BF9E8C}"/>
              </a:ext>
            </a:extLst>
          </p:cNvPr>
          <p:cNvCxnSpPr>
            <a:cxnSpLocks/>
          </p:cNvCxnSpPr>
          <p:nvPr/>
        </p:nvCxnSpPr>
        <p:spPr>
          <a:xfrm flipV="1">
            <a:off x="3336986" y="5779071"/>
            <a:ext cx="157067" cy="231701"/>
          </a:xfrm>
          <a:prstGeom prst="line">
            <a:avLst/>
          </a:prstGeom>
          <a:ln w="19050"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2" name="直線コネクタ 81">
            <a:extLst>
              <a:ext uri="{FF2B5EF4-FFF2-40B4-BE49-F238E27FC236}">
                <a16:creationId xmlns:a16="http://schemas.microsoft.com/office/drawing/2014/main" id="{78243946-B61C-4926-9AA4-596C6748F789}"/>
              </a:ext>
            </a:extLst>
          </p:cNvPr>
          <p:cNvCxnSpPr>
            <a:cxnSpLocks/>
          </p:cNvCxnSpPr>
          <p:nvPr/>
        </p:nvCxnSpPr>
        <p:spPr>
          <a:xfrm flipV="1">
            <a:off x="3256662" y="5397520"/>
            <a:ext cx="237391" cy="215785"/>
          </a:xfrm>
          <a:prstGeom prst="line">
            <a:avLst/>
          </a:prstGeom>
          <a:ln w="19050"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9" name="直線コネクタ 88">
            <a:extLst>
              <a:ext uri="{FF2B5EF4-FFF2-40B4-BE49-F238E27FC236}">
                <a16:creationId xmlns:a16="http://schemas.microsoft.com/office/drawing/2014/main" id="{E65C19FB-565B-484E-95C1-8E3662AD0627}"/>
              </a:ext>
            </a:extLst>
          </p:cNvPr>
          <p:cNvCxnSpPr>
            <a:cxnSpLocks/>
            <a:endCxn id="54" idx="11"/>
          </p:cNvCxnSpPr>
          <p:nvPr/>
        </p:nvCxnSpPr>
        <p:spPr>
          <a:xfrm>
            <a:off x="3320592" y="1906931"/>
            <a:ext cx="388168" cy="278888"/>
          </a:xfrm>
          <a:prstGeom prst="line">
            <a:avLst/>
          </a:prstGeom>
          <a:ln w="19050"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2" name="正方形/長方形 91">
            <a:extLst>
              <a:ext uri="{FF2B5EF4-FFF2-40B4-BE49-F238E27FC236}">
                <a16:creationId xmlns:a16="http://schemas.microsoft.com/office/drawing/2014/main" id="{ACA78DF5-5508-49A5-9AF4-27C127A1E783}"/>
              </a:ext>
            </a:extLst>
          </p:cNvPr>
          <p:cNvSpPr/>
          <p:nvPr/>
        </p:nvSpPr>
        <p:spPr>
          <a:xfrm>
            <a:off x="1993010" y="1542418"/>
            <a:ext cx="1416453" cy="37314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anchor="ctr" anchorCtr="1"/>
          <a:lstStyle/>
          <a:p>
            <a:pPr algn="ctr" eaLnBrk="1" hangingPunct="1">
              <a:defRPr/>
            </a:pPr>
            <a:r>
              <a:rPr lang="en-US" altLang="ja-JP" sz="11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JR</a:t>
            </a:r>
            <a:r>
              <a:rPr lang="ja-JP" altLang="en-US" sz="11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大阪城公園駅</a:t>
            </a:r>
            <a:endParaRPr lang="en-US" altLang="ja-JP" sz="11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7" name="スライド番号プレースホルダー 2">
            <a:extLst>
              <a:ext uri="{FF2B5EF4-FFF2-40B4-BE49-F238E27FC236}">
                <a16:creationId xmlns:a16="http://schemas.microsoft.com/office/drawing/2014/main" id="{4A769AD8-E269-491B-91D3-6D660A54E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5625" y="6356351"/>
            <a:ext cx="2057400" cy="365125"/>
          </a:xfrm>
        </p:spPr>
        <p:txBody>
          <a:bodyPr/>
          <a:lstStyle/>
          <a:p>
            <a:fld id="{8C848690-4F2E-4140-8098-AB257E06A568}" type="slidenum">
              <a:rPr kumimoji="1" lang="ja-JP" altLang="en-US" smtClean="0"/>
              <a:t>5</a:t>
            </a:fld>
            <a:endParaRPr kumimoji="1" lang="ja-JP" altLang="en-US" dirty="0"/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19756291-E28E-452E-88E6-C530A1AE8B72}"/>
              </a:ext>
            </a:extLst>
          </p:cNvPr>
          <p:cNvSpPr/>
          <p:nvPr/>
        </p:nvSpPr>
        <p:spPr>
          <a:xfrm>
            <a:off x="3652118" y="4134319"/>
            <a:ext cx="523935" cy="436538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 anchorCtr="1"/>
          <a:lstStyle/>
          <a:p>
            <a:pPr algn="ctr" eaLnBrk="1" hangingPunct="1">
              <a:defRPr/>
            </a:pPr>
            <a:r>
              <a:rPr lang="en-US" altLang="ja-JP" sz="8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JR</a:t>
            </a:r>
            <a:r>
              <a:rPr lang="ja-JP" altLang="en-US" sz="8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森ノ宮</a:t>
            </a:r>
            <a:endParaRPr lang="en-US" altLang="ja-JP" sz="8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 eaLnBrk="1" hangingPunct="1">
              <a:defRPr/>
            </a:pPr>
            <a:r>
              <a:rPr lang="ja-JP" altLang="en-US" sz="8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電車区等</a:t>
            </a:r>
            <a:endParaRPr lang="en-US" altLang="ja-JP" sz="8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フリーフォーム: 図形 2">
            <a:extLst>
              <a:ext uri="{FF2B5EF4-FFF2-40B4-BE49-F238E27FC236}">
                <a16:creationId xmlns:a16="http://schemas.microsoft.com/office/drawing/2014/main" id="{1DAA41FF-FAEC-42B7-92D2-29119A505E7A}"/>
              </a:ext>
            </a:extLst>
          </p:cNvPr>
          <p:cNvSpPr/>
          <p:nvPr/>
        </p:nvSpPr>
        <p:spPr>
          <a:xfrm>
            <a:off x="3482340" y="929640"/>
            <a:ext cx="510540" cy="5821680"/>
          </a:xfrm>
          <a:custGeom>
            <a:avLst/>
            <a:gdLst>
              <a:gd name="connsiteX0" fmla="*/ 480060 w 480060"/>
              <a:gd name="connsiteY0" fmla="*/ 0 h 5105400"/>
              <a:gd name="connsiteX1" fmla="*/ 175260 w 480060"/>
              <a:gd name="connsiteY1" fmla="*/ 982980 h 5105400"/>
              <a:gd name="connsiteX2" fmla="*/ 0 w 480060"/>
              <a:gd name="connsiteY2" fmla="*/ 4297680 h 5105400"/>
              <a:gd name="connsiteX3" fmla="*/ 91440 w 480060"/>
              <a:gd name="connsiteY3" fmla="*/ 5105400 h 5105400"/>
              <a:gd name="connsiteX0" fmla="*/ 510540 w 510540"/>
              <a:gd name="connsiteY0" fmla="*/ 0 h 5257800"/>
              <a:gd name="connsiteX1" fmla="*/ 175260 w 510540"/>
              <a:gd name="connsiteY1" fmla="*/ 1135380 h 5257800"/>
              <a:gd name="connsiteX2" fmla="*/ 0 w 510540"/>
              <a:gd name="connsiteY2" fmla="*/ 4450080 h 5257800"/>
              <a:gd name="connsiteX3" fmla="*/ 91440 w 510540"/>
              <a:gd name="connsiteY3" fmla="*/ 5257800 h 5257800"/>
              <a:gd name="connsiteX0" fmla="*/ 510540 w 510540"/>
              <a:gd name="connsiteY0" fmla="*/ 0 h 5821680"/>
              <a:gd name="connsiteX1" fmla="*/ 175260 w 510540"/>
              <a:gd name="connsiteY1" fmla="*/ 1135380 h 5821680"/>
              <a:gd name="connsiteX2" fmla="*/ 0 w 510540"/>
              <a:gd name="connsiteY2" fmla="*/ 4450080 h 5821680"/>
              <a:gd name="connsiteX3" fmla="*/ 114300 w 510540"/>
              <a:gd name="connsiteY3" fmla="*/ 5821680 h 5821680"/>
              <a:gd name="connsiteX0" fmla="*/ 510540 w 510540"/>
              <a:gd name="connsiteY0" fmla="*/ 0 h 5821680"/>
              <a:gd name="connsiteX1" fmla="*/ 175260 w 510540"/>
              <a:gd name="connsiteY1" fmla="*/ 1135380 h 5821680"/>
              <a:gd name="connsiteX2" fmla="*/ 0 w 510540"/>
              <a:gd name="connsiteY2" fmla="*/ 4450080 h 5821680"/>
              <a:gd name="connsiteX3" fmla="*/ 114300 w 510540"/>
              <a:gd name="connsiteY3" fmla="*/ 5821680 h 582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0540" h="5821680">
                <a:moveTo>
                  <a:pt x="510540" y="0"/>
                </a:moveTo>
                <a:lnTo>
                  <a:pt x="175260" y="1135380"/>
                </a:lnTo>
                <a:lnTo>
                  <a:pt x="0" y="4450080"/>
                </a:lnTo>
                <a:cubicBezTo>
                  <a:pt x="38100" y="4907280"/>
                  <a:pt x="114300" y="5368290"/>
                  <a:pt x="114300" y="5821680"/>
                </a:cubicBezTo>
              </a:path>
            </a:pathLst>
          </a:custGeom>
          <a:noFill/>
          <a:ln w="539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9F6DEAB5-1402-4588-B178-71FBED7F2199}"/>
              </a:ext>
            </a:extLst>
          </p:cNvPr>
          <p:cNvSpPr/>
          <p:nvPr/>
        </p:nvSpPr>
        <p:spPr>
          <a:xfrm>
            <a:off x="2272949" y="855188"/>
            <a:ext cx="1172952" cy="37652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anchor="ctr" anchorCtr="1"/>
          <a:lstStyle/>
          <a:p>
            <a:pPr algn="ctr" eaLnBrk="1" hangingPunct="1">
              <a:defRPr/>
            </a:pPr>
            <a:r>
              <a:rPr lang="en-US" altLang="ja-JP" sz="11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JR</a:t>
            </a:r>
            <a:r>
              <a:rPr lang="ja-JP" altLang="en-US" sz="11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大阪環状線</a:t>
            </a:r>
            <a:endParaRPr lang="en-US" altLang="ja-JP" sz="11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cxnSp>
        <p:nvCxnSpPr>
          <p:cNvPr id="31" name="直線コネクタ 30">
            <a:extLst>
              <a:ext uri="{FF2B5EF4-FFF2-40B4-BE49-F238E27FC236}">
                <a16:creationId xmlns:a16="http://schemas.microsoft.com/office/drawing/2014/main" id="{44BE0ACC-BB22-4E35-9D51-E6D0B4680595}"/>
              </a:ext>
            </a:extLst>
          </p:cNvPr>
          <p:cNvCxnSpPr>
            <a:cxnSpLocks/>
          </p:cNvCxnSpPr>
          <p:nvPr/>
        </p:nvCxnSpPr>
        <p:spPr>
          <a:xfrm>
            <a:off x="3445901" y="1105251"/>
            <a:ext cx="388168" cy="278888"/>
          </a:xfrm>
          <a:prstGeom prst="line">
            <a:avLst/>
          </a:prstGeom>
          <a:ln w="19050"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92290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下矢印 1"/>
          <p:cNvSpPr/>
          <p:nvPr/>
        </p:nvSpPr>
        <p:spPr>
          <a:xfrm>
            <a:off x="174113" y="846100"/>
            <a:ext cx="1077786" cy="5282556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-220385" y="781057"/>
            <a:ext cx="181471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indent="1778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ja-JP" sz="1800" b="1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2020</a:t>
            </a:r>
            <a:r>
              <a:rPr lang="ja-JP" altLang="en-US" sz="1800" b="1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年 </a:t>
            </a:r>
            <a:r>
              <a:rPr lang="en-US" altLang="ja-JP" sz="1800" b="1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lang="ja-JP" altLang="en-US" sz="1800" b="1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月　　　　　　　</a:t>
            </a:r>
            <a:endParaRPr lang="en-US" altLang="ja-JP" sz="1800" b="1" dirty="0">
              <a:solidFill>
                <a:srgbClr val="00206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728613" y="2150734"/>
            <a:ext cx="84581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indent="1778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ja-JP" sz="1800" b="1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9</a:t>
            </a:r>
            <a:r>
              <a:rPr lang="ja-JP" altLang="en-US" sz="1800" b="1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endParaRPr lang="en-US" altLang="ja-JP" sz="1800" b="1" dirty="0">
              <a:solidFill>
                <a:srgbClr val="00206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71227" y="1121800"/>
            <a:ext cx="512607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indent="1778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ja-JP" altLang="en-US" sz="1600" b="1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　　　　　　　　森之宮に新大学の都心メイン</a:t>
            </a:r>
            <a:endParaRPr lang="en-US" altLang="ja-JP" sz="1600" b="1" dirty="0">
              <a:solidFill>
                <a:srgbClr val="00206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ja-JP" altLang="en-US" sz="1600" b="1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　　　　　　　　キャンパスを整備する方針を策定</a:t>
            </a:r>
            <a:endParaRPr lang="en-US" altLang="ja-JP" sz="1600" b="1" dirty="0">
              <a:solidFill>
                <a:srgbClr val="00206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6" name="角丸四角形 15"/>
          <p:cNvSpPr/>
          <p:nvPr/>
        </p:nvSpPr>
        <p:spPr bwMode="auto">
          <a:xfrm>
            <a:off x="8691563" y="87520"/>
            <a:ext cx="369093" cy="261835"/>
          </a:xfrm>
          <a:prstGeom prst="roundRect">
            <a:avLst>
              <a:gd name="adj" fmla="val 0"/>
            </a:avLst>
          </a:prstGeom>
          <a:noFill/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anchor="ctr">
            <a:noAutofit/>
          </a:bodyPr>
          <a:lstStyle/>
          <a:p>
            <a:pPr algn="r" eaLnBrk="1" hangingPunct="1">
              <a:lnSpc>
                <a:spcPct val="150000"/>
              </a:lnSpc>
              <a:defRPr/>
            </a:pPr>
            <a:r>
              <a:rPr lang="ja-JP" altLang="en-US" sz="16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③</a:t>
            </a:r>
            <a:endParaRPr lang="en-US" altLang="ja-JP" sz="16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1" name="大かっこ 20"/>
          <p:cNvSpPr/>
          <p:nvPr/>
        </p:nvSpPr>
        <p:spPr>
          <a:xfrm>
            <a:off x="1670435" y="1138225"/>
            <a:ext cx="3279416" cy="552243"/>
          </a:xfrm>
          <a:prstGeom prst="bracketPair">
            <a:avLst/>
          </a:prstGeom>
          <a:ln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sz="1900"/>
          </a:p>
        </p:txBody>
      </p:sp>
      <p:sp>
        <p:nvSpPr>
          <p:cNvPr id="146" name="Rectangle 3"/>
          <p:cNvSpPr>
            <a:spLocks noChangeArrowheads="1"/>
          </p:cNvSpPr>
          <p:nvPr/>
        </p:nvSpPr>
        <p:spPr bwMode="auto">
          <a:xfrm>
            <a:off x="1231810" y="2153718"/>
            <a:ext cx="3674920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indent="1778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ja-JP" altLang="en-US" sz="1900" b="1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19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「</a:t>
            </a:r>
            <a:r>
              <a:rPr lang="ja-JP" altLang="en-US" sz="18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大阪</a:t>
            </a:r>
            <a:r>
              <a:rPr lang="ja-JP" altLang="en-US" sz="19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城東部地区のまちづくり</a:t>
            </a:r>
            <a:endParaRPr lang="en-US" altLang="ja-JP" sz="19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ja-JP" altLang="en-US" sz="19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の方向性」</a:t>
            </a:r>
            <a:r>
              <a:rPr lang="ja-JP" altLang="en-US" sz="1900" b="1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策定</a:t>
            </a:r>
            <a:endParaRPr lang="en-US" altLang="ja-JP" sz="1900" b="1" dirty="0">
              <a:solidFill>
                <a:srgbClr val="00206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48" name="Rectangle 3">
            <a:extLst>
              <a:ext uri="{FF2B5EF4-FFF2-40B4-BE49-F238E27FC236}">
                <a16:creationId xmlns:a16="http://schemas.microsoft.com/office/drawing/2014/main" id="{4BAB9C8D-AB80-400C-8DDD-1E6F66C51A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98142" y="3205770"/>
            <a:ext cx="181471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indent="1778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ja-JP" sz="1800" b="1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2021</a:t>
            </a:r>
            <a:r>
              <a:rPr lang="ja-JP" altLang="en-US" sz="1800" b="1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年 </a:t>
            </a:r>
            <a:r>
              <a:rPr lang="en-US" altLang="ja-JP" sz="1800" b="1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9</a:t>
            </a:r>
            <a:r>
              <a:rPr lang="ja-JP" altLang="en-US" sz="1800" b="1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endParaRPr lang="en-US" altLang="ja-JP" sz="1800" b="1" dirty="0">
              <a:solidFill>
                <a:srgbClr val="00206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49" name="Rectangle 3">
            <a:extLst>
              <a:ext uri="{FF2B5EF4-FFF2-40B4-BE49-F238E27FC236}">
                <a16:creationId xmlns:a16="http://schemas.microsoft.com/office/drawing/2014/main" id="{EFE70324-0707-421E-8D99-AA51E34C56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70282" y="5706634"/>
            <a:ext cx="184071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indent="1778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ja-JP" sz="1800" b="1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2022</a:t>
            </a:r>
            <a:r>
              <a:rPr lang="ja-JP" altLang="en-US" sz="1800" b="1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年</a:t>
            </a:r>
            <a:r>
              <a:rPr lang="en-US" altLang="ja-JP" sz="1800" b="1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12</a:t>
            </a:r>
            <a:r>
              <a:rPr lang="ja-JP" altLang="en-US" sz="1800" b="1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月 </a:t>
            </a:r>
            <a:endParaRPr lang="en-US" altLang="ja-JP" sz="1900" b="1" dirty="0">
              <a:solidFill>
                <a:srgbClr val="00206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55" name="タイトル 2">
            <a:extLst>
              <a:ext uri="{FF2B5EF4-FFF2-40B4-BE49-F238E27FC236}">
                <a16:creationId xmlns:a16="http://schemas.microsoft.com/office/drawing/2014/main" id="{5E789FF1-2D4E-43F9-9061-B833D483C108}"/>
              </a:ext>
            </a:extLst>
          </p:cNvPr>
          <p:cNvSpPr txBox="1">
            <a:spLocks/>
          </p:cNvSpPr>
          <p:nvPr/>
        </p:nvSpPr>
        <p:spPr bwMode="auto">
          <a:xfrm>
            <a:off x="0" y="-12929"/>
            <a:ext cx="9144000" cy="430124"/>
          </a:xfrm>
          <a:prstGeom prst="rect">
            <a:avLst/>
          </a:prstGeom>
          <a:solidFill>
            <a:schemeClr val="accent5">
              <a:lumMod val="75000"/>
            </a:schemeClr>
          </a:solidFill>
          <a:ln w="57150">
            <a:noFill/>
          </a:ln>
        </p:spPr>
        <p:txBody>
          <a:bodyPr anchor="ctr"/>
          <a:lstStyle>
            <a:defPPr>
              <a:defRPr lang="en-US"/>
            </a:defPPr>
            <a:lvl1pPr algn="ctr">
              <a:spcBef>
                <a:spcPct val="0"/>
              </a:spcBef>
              <a:buFontTx/>
              <a:buNone/>
              <a:defRPr kumimoji="1" sz="3600" b="1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l"/>
            <a: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(2)</a:t>
            </a: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まちづくりの経過</a:t>
            </a:r>
          </a:p>
        </p:txBody>
      </p:sp>
      <p:pic>
        <p:nvPicPr>
          <p:cNvPr id="156" name="図 155">
            <a:extLst>
              <a:ext uri="{FF2B5EF4-FFF2-40B4-BE49-F238E27FC236}">
                <a16:creationId xmlns:a16="http://schemas.microsoft.com/office/drawing/2014/main" id="{09BA7D3C-983A-491D-A9AE-AC9A0BB5770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4271" y="807607"/>
            <a:ext cx="3977445" cy="5694138"/>
          </a:xfrm>
          <a:prstGeom prst="rect">
            <a:avLst/>
          </a:prstGeom>
        </p:spPr>
      </p:pic>
      <p:sp>
        <p:nvSpPr>
          <p:cNvPr id="160" name="フリーフォーム 73">
            <a:extLst>
              <a:ext uri="{FF2B5EF4-FFF2-40B4-BE49-F238E27FC236}">
                <a16:creationId xmlns:a16="http://schemas.microsoft.com/office/drawing/2014/main" id="{A625707F-3990-463D-8BC9-23B8306F46FE}"/>
              </a:ext>
            </a:extLst>
          </p:cNvPr>
          <p:cNvSpPr/>
          <p:nvPr/>
        </p:nvSpPr>
        <p:spPr bwMode="auto">
          <a:xfrm>
            <a:off x="5695976" y="1988575"/>
            <a:ext cx="1221128" cy="3087447"/>
          </a:xfrm>
          <a:custGeom>
            <a:avLst/>
            <a:gdLst>
              <a:gd name="connsiteX0" fmla="*/ 0 w 101600"/>
              <a:gd name="connsiteY0" fmla="*/ 0 h 571500"/>
              <a:gd name="connsiteX1" fmla="*/ 101600 w 101600"/>
              <a:gd name="connsiteY1" fmla="*/ 571500 h 571500"/>
              <a:gd name="connsiteX0" fmla="*/ 50800 w 50800"/>
              <a:gd name="connsiteY0" fmla="*/ 0 h 2624137"/>
              <a:gd name="connsiteX1" fmla="*/ 0 w 50800"/>
              <a:gd name="connsiteY1" fmla="*/ 2624137 h 2624137"/>
              <a:gd name="connsiteX0" fmla="*/ 1336675 w 1336675"/>
              <a:gd name="connsiteY0" fmla="*/ 0 h 3381375"/>
              <a:gd name="connsiteX1" fmla="*/ 0 w 1336675"/>
              <a:gd name="connsiteY1" fmla="*/ 3381375 h 3381375"/>
              <a:gd name="connsiteX0" fmla="*/ 1336675 w 1336675"/>
              <a:gd name="connsiteY0" fmla="*/ 0 h 3394782"/>
              <a:gd name="connsiteX1" fmla="*/ 721972 w 1336675"/>
              <a:gd name="connsiteY1" fmla="*/ 3394782 h 3394782"/>
              <a:gd name="connsiteX2" fmla="*/ 0 w 1336675"/>
              <a:gd name="connsiteY2" fmla="*/ 3381375 h 3394782"/>
              <a:gd name="connsiteX0" fmla="*/ 1336675 w 1341053"/>
              <a:gd name="connsiteY0" fmla="*/ 0 h 3394782"/>
              <a:gd name="connsiteX1" fmla="*/ 1298234 w 1341053"/>
              <a:gd name="connsiteY1" fmla="*/ 2118431 h 3394782"/>
              <a:gd name="connsiteX2" fmla="*/ 721972 w 1341053"/>
              <a:gd name="connsiteY2" fmla="*/ 3394782 h 3394782"/>
              <a:gd name="connsiteX3" fmla="*/ 0 w 1341053"/>
              <a:gd name="connsiteY3" fmla="*/ 3381375 h 3394782"/>
              <a:gd name="connsiteX0" fmla="*/ 1336675 w 1341053"/>
              <a:gd name="connsiteY0" fmla="*/ 0 h 3394858"/>
              <a:gd name="connsiteX1" fmla="*/ 1298234 w 1341053"/>
              <a:gd name="connsiteY1" fmla="*/ 2118431 h 3394858"/>
              <a:gd name="connsiteX2" fmla="*/ 721972 w 1341053"/>
              <a:gd name="connsiteY2" fmla="*/ 3394782 h 3394858"/>
              <a:gd name="connsiteX3" fmla="*/ 0 w 1341053"/>
              <a:gd name="connsiteY3" fmla="*/ 3381375 h 3394858"/>
              <a:gd name="connsiteX0" fmla="*/ 1336675 w 1355925"/>
              <a:gd name="connsiteY0" fmla="*/ 0 h 3394858"/>
              <a:gd name="connsiteX1" fmla="*/ 1317284 w 1355925"/>
              <a:gd name="connsiteY1" fmla="*/ 2118431 h 3394858"/>
              <a:gd name="connsiteX2" fmla="*/ 721972 w 1355925"/>
              <a:gd name="connsiteY2" fmla="*/ 3394782 h 3394858"/>
              <a:gd name="connsiteX3" fmla="*/ 0 w 1355925"/>
              <a:gd name="connsiteY3" fmla="*/ 3381375 h 3394858"/>
              <a:gd name="connsiteX0" fmla="*/ 1336675 w 1355925"/>
              <a:gd name="connsiteY0" fmla="*/ 0 h 3394859"/>
              <a:gd name="connsiteX1" fmla="*/ 1317284 w 1355925"/>
              <a:gd name="connsiteY1" fmla="*/ 2118431 h 3394859"/>
              <a:gd name="connsiteX2" fmla="*/ 721972 w 1355925"/>
              <a:gd name="connsiteY2" fmla="*/ 3394782 h 3394859"/>
              <a:gd name="connsiteX3" fmla="*/ 0 w 1355925"/>
              <a:gd name="connsiteY3" fmla="*/ 3381375 h 3394859"/>
              <a:gd name="connsiteX0" fmla="*/ 1336675 w 1337493"/>
              <a:gd name="connsiteY0" fmla="*/ 0 h 3394859"/>
              <a:gd name="connsiteX1" fmla="*/ 1293472 w 1337493"/>
              <a:gd name="connsiteY1" fmla="*/ 2118431 h 3394859"/>
              <a:gd name="connsiteX2" fmla="*/ 721972 w 1337493"/>
              <a:gd name="connsiteY2" fmla="*/ 3394782 h 3394859"/>
              <a:gd name="connsiteX3" fmla="*/ 0 w 1337493"/>
              <a:gd name="connsiteY3" fmla="*/ 3381375 h 3394859"/>
              <a:gd name="connsiteX0" fmla="*/ 1336675 w 1337493"/>
              <a:gd name="connsiteY0" fmla="*/ 0 h 3394860"/>
              <a:gd name="connsiteX1" fmla="*/ 1293472 w 1337493"/>
              <a:gd name="connsiteY1" fmla="*/ 2118431 h 3394860"/>
              <a:gd name="connsiteX2" fmla="*/ 721972 w 1337493"/>
              <a:gd name="connsiteY2" fmla="*/ 3394782 h 3394860"/>
              <a:gd name="connsiteX3" fmla="*/ 0 w 1337493"/>
              <a:gd name="connsiteY3" fmla="*/ 3381375 h 3394860"/>
              <a:gd name="connsiteX0" fmla="*/ 1336675 w 1337493"/>
              <a:gd name="connsiteY0" fmla="*/ 0 h 3394860"/>
              <a:gd name="connsiteX1" fmla="*/ 1293472 w 1337493"/>
              <a:gd name="connsiteY1" fmla="*/ 2118431 h 3394860"/>
              <a:gd name="connsiteX2" fmla="*/ 721972 w 1337493"/>
              <a:gd name="connsiteY2" fmla="*/ 3394782 h 3394860"/>
              <a:gd name="connsiteX3" fmla="*/ 0 w 1337493"/>
              <a:gd name="connsiteY3" fmla="*/ 3381375 h 3394860"/>
              <a:gd name="connsiteX0" fmla="*/ 1336675 w 1336675"/>
              <a:gd name="connsiteY0" fmla="*/ 0 h 3394860"/>
              <a:gd name="connsiteX1" fmla="*/ 1293472 w 1336675"/>
              <a:gd name="connsiteY1" fmla="*/ 2118431 h 3394860"/>
              <a:gd name="connsiteX2" fmla="*/ 721972 w 1336675"/>
              <a:gd name="connsiteY2" fmla="*/ 3394782 h 3394860"/>
              <a:gd name="connsiteX3" fmla="*/ 0 w 1336675"/>
              <a:gd name="connsiteY3" fmla="*/ 3381375 h 3394860"/>
              <a:gd name="connsiteX0" fmla="*/ 1336675 w 1336675"/>
              <a:gd name="connsiteY0" fmla="*/ 0 h 3394860"/>
              <a:gd name="connsiteX1" fmla="*/ 1145834 w 1336675"/>
              <a:gd name="connsiteY1" fmla="*/ 942093 h 3394860"/>
              <a:gd name="connsiteX2" fmla="*/ 1293472 w 1336675"/>
              <a:gd name="connsiteY2" fmla="*/ 2118431 h 3394860"/>
              <a:gd name="connsiteX3" fmla="*/ 721972 w 1336675"/>
              <a:gd name="connsiteY3" fmla="*/ 3394782 h 3394860"/>
              <a:gd name="connsiteX4" fmla="*/ 0 w 1336675"/>
              <a:gd name="connsiteY4" fmla="*/ 3381375 h 3394860"/>
              <a:gd name="connsiteX0" fmla="*/ 1336675 w 1336675"/>
              <a:gd name="connsiteY0" fmla="*/ 0 h 3394860"/>
              <a:gd name="connsiteX1" fmla="*/ 1145834 w 1336675"/>
              <a:gd name="connsiteY1" fmla="*/ 942093 h 3394860"/>
              <a:gd name="connsiteX2" fmla="*/ 1293472 w 1336675"/>
              <a:gd name="connsiteY2" fmla="*/ 2118431 h 3394860"/>
              <a:gd name="connsiteX3" fmla="*/ 721972 w 1336675"/>
              <a:gd name="connsiteY3" fmla="*/ 3394782 h 3394860"/>
              <a:gd name="connsiteX4" fmla="*/ 0 w 1336675"/>
              <a:gd name="connsiteY4" fmla="*/ 3381375 h 3394860"/>
              <a:gd name="connsiteX0" fmla="*/ 1336675 w 1336675"/>
              <a:gd name="connsiteY0" fmla="*/ 0 h 3394860"/>
              <a:gd name="connsiteX1" fmla="*/ 1122022 w 1336675"/>
              <a:gd name="connsiteY1" fmla="*/ 937331 h 3394860"/>
              <a:gd name="connsiteX2" fmla="*/ 1293472 w 1336675"/>
              <a:gd name="connsiteY2" fmla="*/ 2118431 h 3394860"/>
              <a:gd name="connsiteX3" fmla="*/ 721972 w 1336675"/>
              <a:gd name="connsiteY3" fmla="*/ 3394782 h 3394860"/>
              <a:gd name="connsiteX4" fmla="*/ 0 w 1336675"/>
              <a:gd name="connsiteY4" fmla="*/ 3381375 h 3394860"/>
              <a:gd name="connsiteX0" fmla="*/ 1336675 w 1336709"/>
              <a:gd name="connsiteY0" fmla="*/ 0 h 3394860"/>
              <a:gd name="connsiteX1" fmla="*/ 1122022 w 1336709"/>
              <a:gd name="connsiteY1" fmla="*/ 937331 h 3394860"/>
              <a:gd name="connsiteX2" fmla="*/ 1293472 w 1336709"/>
              <a:gd name="connsiteY2" fmla="*/ 2118431 h 3394860"/>
              <a:gd name="connsiteX3" fmla="*/ 721972 w 1336709"/>
              <a:gd name="connsiteY3" fmla="*/ 3394782 h 3394860"/>
              <a:gd name="connsiteX4" fmla="*/ 0 w 1336709"/>
              <a:gd name="connsiteY4" fmla="*/ 3381375 h 3394860"/>
              <a:gd name="connsiteX0" fmla="*/ 1336675 w 1350686"/>
              <a:gd name="connsiteY0" fmla="*/ 0 h 3394860"/>
              <a:gd name="connsiteX1" fmla="*/ 1293472 w 1350686"/>
              <a:gd name="connsiteY1" fmla="*/ 2118431 h 3394860"/>
              <a:gd name="connsiteX2" fmla="*/ 721972 w 1350686"/>
              <a:gd name="connsiteY2" fmla="*/ 3394782 h 3394860"/>
              <a:gd name="connsiteX3" fmla="*/ 0 w 1350686"/>
              <a:gd name="connsiteY3" fmla="*/ 3381375 h 3394860"/>
              <a:gd name="connsiteX0" fmla="*/ 1336675 w 1374455"/>
              <a:gd name="connsiteY0" fmla="*/ 0 h 3394861"/>
              <a:gd name="connsiteX1" fmla="*/ 1328906 w 1374455"/>
              <a:gd name="connsiteY1" fmla="*/ 2130948 h 3394861"/>
              <a:gd name="connsiteX2" fmla="*/ 721972 w 1374455"/>
              <a:gd name="connsiteY2" fmla="*/ 3394782 h 3394861"/>
              <a:gd name="connsiteX3" fmla="*/ 0 w 1374455"/>
              <a:gd name="connsiteY3" fmla="*/ 3381375 h 3394861"/>
              <a:gd name="connsiteX0" fmla="*/ 1336675 w 1336674"/>
              <a:gd name="connsiteY0" fmla="*/ 0 h 3394861"/>
              <a:gd name="connsiteX1" fmla="*/ 1328906 w 1336674"/>
              <a:gd name="connsiteY1" fmla="*/ 2130948 h 3394861"/>
              <a:gd name="connsiteX2" fmla="*/ 721972 w 1336674"/>
              <a:gd name="connsiteY2" fmla="*/ 3394782 h 3394861"/>
              <a:gd name="connsiteX3" fmla="*/ 0 w 1336674"/>
              <a:gd name="connsiteY3" fmla="*/ 3381375 h 3394861"/>
              <a:gd name="connsiteX0" fmla="*/ 2612278 w 2612277"/>
              <a:gd name="connsiteY0" fmla="*/ 0 h 3394861"/>
              <a:gd name="connsiteX1" fmla="*/ 2604509 w 2612277"/>
              <a:gd name="connsiteY1" fmla="*/ 2130948 h 3394861"/>
              <a:gd name="connsiteX2" fmla="*/ 1997575 w 2612277"/>
              <a:gd name="connsiteY2" fmla="*/ 3394782 h 3394861"/>
              <a:gd name="connsiteX3" fmla="*/ 0 w 2612277"/>
              <a:gd name="connsiteY3" fmla="*/ 3339653 h 3394861"/>
              <a:gd name="connsiteX0" fmla="*/ 2612278 w 2649619"/>
              <a:gd name="connsiteY0" fmla="*/ 0 h 3372956"/>
              <a:gd name="connsiteX1" fmla="*/ 2604509 w 2649619"/>
              <a:gd name="connsiteY1" fmla="*/ 2130948 h 3372956"/>
              <a:gd name="connsiteX2" fmla="*/ 2003482 w 2649619"/>
              <a:gd name="connsiteY2" fmla="*/ 3372877 h 3372956"/>
              <a:gd name="connsiteX3" fmla="*/ 0 w 2649619"/>
              <a:gd name="connsiteY3" fmla="*/ 3339653 h 3372956"/>
              <a:gd name="connsiteX0" fmla="*/ 2547316 w 2584657"/>
              <a:gd name="connsiteY0" fmla="*/ 0 h 3372956"/>
              <a:gd name="connsiteX1" fmla="*/ 2539547 w 2584657"/>
              <a:gd name="connsiteY1" fmla="*/ 2130948 h 3372956"/>
              <a:gd name="connsiteX2" fmla="*/ 1938520 w 2584657"/>
              <a:gd name="connsiteY2" fmla="*/ 3372877 h 3372956"/>
              <a:gd name="connsiteX3" fmla="*/ 0 w 2584657"/>
              <a:gd name="connsiteY3" fmla="*/ 3336524 h 3372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84657" h="3372956">
                <a:moveTo>
                  <a:pt x="2547316" y="0"/>
                </a:moveTo>
                <a:cubicBezTo>
                  <a:pt x="2538316" y="441340"/>
                  <a:pt x="2641013" y="1568802"/>
                  <a:pt x="2539547" y="2130948"/>
                </a:cubicBezTo>
                <a:cubicBezTo>
                  <a:pt x="2438081" y="2693094"/>
                  <a:pt x="2613680" y="3381461"/>
                  <a:pt x="1938520" y="3372877"/>
                </a:cubicBezTo>
                <a:lnTo>
                  <a:pt x="0" y="3336524"/>
                </a:lnTo>
              </a:path>
            </a:pathLst>
          </a:custGeom>
          <a:ln w="19050">
            <a:solidFill>
              <a:srgbClr val="009900"/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sz="2520"/>
          </a:p>
        </p:txBody>
      </p:sp>
      <p:sp>
        <p:nvSpPr>
          <p:cNvPr id="3" name="フリーフォーム 2"/>
          <p:cNvSpPr/>
          <p:nvPr/>
        </p:nvSpPr>
        <p:spPr>
          <a:xfrm>
            <a:off x="6979604" y="1287167"/>
            <a:ext cx="1702877" cy="1733957"/>
          </a:xfrm>
          <a:custGeom>
            <a:avLst/>
            <a:gdLst>
              <a:gd name="connsiteX0" fmla="*/ 444500 w 1778000"/>
              <a:gd name="connsiteY0" fmla="*/ 1619250 h 1993900"/>
              <a:gd name="connsiteX1" fmla="*/ 1130300 w 1778000"/>
              <a:gd name="connsiteY1" fmla="*/ 1619250 h 1993900"/>
              <a:gd name="connsiteX2" fmla="*/ 1193800 w 1778000"/>
              <a:gd name="connsiteY2" fmla="*/ 1670050 h 1993900"/>
              <a:gd name="connsiteX3" fmla="*/ 1390650 w 1778000"/>
              <a:gd name="connsiteY3" fmla="*/ 1670050 h 1993900"/>
              <a:gd name="connsiteX4" fmla="*/ 1441450 w 1778000"/>
              <a:gd name="connsiteY4" fmla="*/ 1397000 h 1993900"/>
              <a:gd name="connsiteX5" fmla="*/ 1460500 w 1778000"/>
              <a:gd name="connsiteY5" fmla="*/ 1276350 h 1993900"/>
              <a:gd name="connsiteX6" fmla="*/ 1416050 w 1778000"/>
              <a:gd name="connsiteY6" fmla="*/ 1016000 h 1993900"/>
              <a:gd name="connsiteX7" fmla="*/ 1778000 w 1778000"/>
              <a:gd name="connsiteY7" fmla="*/ 673100 h 1993900"/>
              <a:gd name="connsiteX8" fmla="*/ 1733550 w 1778000"/>
              <a:gd name="connsiteY8" fmla="*/ 539750 h 1993900"/>
              <a:gd name="connsiteX9" fmla="*/ 1606550 w 1778000"/>
              <a:gd name="connsiteY9" fmla="*/ 419100 h 1993900"/>
              <a:gd name="connsiteX10" fmla="*/ 1314450 w 1778000"/>
              <a:gd name="connsiteY10" fmla="*/ 184150 h 1993900"/>
              <a:gd name="connsiteX11" fmla="*/ 812800 w 1778000"/>
              <a:gd name="connsiteY11" fmla="*/ 88900 h 1993900"/>
              <a:gd name="connsiteX12" fmla="*/ 0 w 1778000"/>
              <a:gd name="connsiteY12" fmla="*/ 0 h 1993900"/>
              <a:gd name="connsiteX13" fmla="*/ 0 w 1778000"/>
              <a:gd name="connsiteY13" fmla="*/ 768350 h 1993900"/>
              <a:gd name="connsiteX14" fmla="*/ 69850 w 1778000"/>
              <a:gd name="connsiteY14" fmla="*/ 768350 h 1993900"/>
              <a:gd name="connsiteX15" fmla="*/ 69850 w 1778000"/>
              <a:gd name="connsiteY15" fmla="*/ 1993900 h 1993900"/>
              <a:gd name="connsiteX16" fmla="*/ 444500 w 1778000"/>
              <a:gd name="connsiteY16" fmla="*/ 1993900 h 1993900"/>
              <a:gd name="connsiteX17" fmla="*/ 444500 w 1778000"/>
              <a:gd name="connsiteY17" fmla="*/ 1619250 h 1993900"/>
              <a:gd name="connsiteX0" fmla="*/ 444500 w 1778000"/>
              <a:gd name="connsiteY0" fmla="*/ 1619250 h 1993900"/>
              <a:gd name="connsiteX1" fmla="*/ 1130300 w 1778000"/>
              <a:gd name="connsiteY1" fmla="*/ 1619250 h 1993900"/>
              <a:gd name="connsiteX2" fmla="*/ 1193800 w 1778000"/>
              <a:gd name="connsiteY2" fmla="*/ 1670050 h 1993900"/>
              <a:gd name="connsiteX3" fmla="*/ 1390650 w 1778000"/>
              <a:gd name="connsiteY3" fmla="*/ 1670050 h 1993900"/>
              <a:gd name="connsiteX4" fmla="*/ 1441450 w 1778000"/>
              <a:gd name="connsiteY4" fmla="*/ 1397000 h 1993900"/>
              <a:gd name="connsiteX5" fmla="*/ 1460500 w 1778000"/>
              <a:gd name="connsiteY5" fmla="*/ 1276350 h 1993900"/>
              <a:gd name="connsiteX6" fmla="*/ 1442571 w 1778000"/>
              <a:gd name="connsiteY6" fmla="*/ 1033525 h 1993900"/>
              <a:gd name="connsiteX7" fmla="*/ 1778000 w 1778000"/>
              <a:gd name="connsiteY7" fmla="*/ 673100 h 1993900"/>
              <a:gd name="connsiteX8" fmla="*/ 1733550 w 1778000"/>
              <a:gd name="connsiteY8" fmla="*/ 539750 h 1993900"/>
              <a:gd name="connsiteX9" fmla="*/ 1606550 w 1778000"/>
              <a:gd name="connsiteY9" fmla="*/ 419100 h 1993900"/>
              <a:gd name="connsiteX10" fmla="*/ 1314450 w 1778000"/>
              <a:gd name="connsiteY10" fmla="*/ 184150 h 1993900"/>
              <a:gd name="connsiteX11" fmla="*/ 812800 w 1778000"/>
              <a:gd name="connsiteY11" fmla="*/ 88900 h 1993900"/>
              <a:gd name="connsiteX12" fmla="*/ 0 w 1778000"/>
              <a:gd name="connsiteY12" fmla="*/ 0 h 1993900"/>
              <a:gd name="connsiteX13" fmla="*/ 0 w 1778000"/>
              <a:gd name="connsiteY13" fmla="*/ 768350 h 1993900"/>
              <a:gd name="connsiteX14" fmla="*/ 69850 w 1778000"/>
              <a:gd name="connsiteY14" fmla="*/ 768350 h 1993900"/>
              <a:gd name="connsiteX15" fmla="*/ 69850 w 1778000"/>
              <a:gd name="connsiteY15" fmla="*/ 1993900 h 1993900"/>
              <a:gd name="connsiteX16" fmla="*/ 444500 w 1778000"/>
              <a:gd name="connsiteY16" fmla="*/ 1993900 h 1993900"/>
              <a:gd name="connsiteX17" fmla="*/ 444500 w 1778000"/>
              <a:gd name="connsiteY17" fmla="*/ 1619250 h 199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778000" h="1993900">
                <a:moveTo>
                  <a:pt x="444500" y="1619250"/>
                </a:moveTo>
                <a:lnTo>
                  <a:pt x="1130300" y="1619250"/>
                </a:lnTo>
                <a:lnTo>
                  <a:pt x="1193800" y="1670050"/>
                </a:lnTo>
                <a:lnTo>
                  <a:pt x="1390650" y="1670050"/>
                </a:lnTo>
                <a:lnTo>
                  <a:pt x="1441450" y="1397000"/>
                </a:lnTo>
                <a:lnTo>
                  <a:pt x="1460500" y="1276350"/>
                </a:lnTo>
                <a:lnTo>
                  <a:pt x="1442571" y="1033525"/>
                </a:lnTo>
                <a:lnTo>
                  <a:pt x="1778000" y="673100"/>
                </a:lnTo>
                <a:lnTo>
                  <a:pt x="1733550" y="539750"/>
                </a:lnTo>
                <a:lnTo>
                  <a:pt x="1606550" y="419100"/>
                </a:lnTo>
                <a:lnTo>
                  <a:pt x="1314450" y="184150"/>
                </a:lnTo>
                <a:lnTo>
                  <a:pt x="812800" y="88900"/>
                </a:lnTo>
                <a:lnTo>
                  <a:pt x="0" y="0"/>
                </a:lnTo>
                <a:lnTo>
                  <a:pt x="0" y="768350"/>
                </a:lnTo>
                <a:lnTo>
                  <a:pt x="69850" y="768350"/>
                </a:lnTo>
                <a:lnTo>
                  <a:pt x="69850" y="1993900"/>
                </a:lnTo>
                <a:lnTo>
                  <a:pt x="444500" y="1993900"/>
                </a:lnTo>
                <a:lnTo>
                  <a:pt x="444500" y="1619250"/>
                </a:lnTo>
                <a:close/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/>
          <p:cNvSpPr/>
          <p:nvPr/>
        </p:nvSpPr>
        <p:spPr>
          <a:xfrm>
            <a:off x="6882644" y="739767"/>
            <a:ext cx="2218215" cy="354698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 anchorCtr="1"/>
          <a:lstStyle/>
          <a:p>
            <a:pPr algn="ctr" eaLnBrk="1" hangingPunct="1">
              <a:defRPr/>
            </a:pPr>
            <a:r>
              <a:rPr lang="ja-JP" altLang="en-US" sz="1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森之宮北地区 地区計画</a:t>
            </a:r>
            <a:endParaRPr lang="en-US" altLang="ja-JP" sz="14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cxnSp>
        <p:nvCxnSpPr>
          <p:cNvPr id="163" name="直線コネクタ 162">
            <a:extLst>
              <a:ext uri="{FF2B5EF4-FFF2-40B4-BE49-F238E27FC236}">
                <a16:creationId xmlns:a16="http://schemas.microsoft.com/office/drawing/2014/main" id="{B391A6B7-B8F2-481F-876A-BC6CD11D2363}"/>
              </a:ext>
            </a:extLst>
          </p:cNvPr>
          <p:cNvCxnSpPr>
            <a:cxnSpLocks/>
          </p:cNvCxnSpPr>
          <p:nvPr/>
        </p:nvCxnSpPr>
        <p:spPr>
          <a:xfrm flipH="1">
            <a:off x="7831042" y="1095983"/>
            <a:ext cx="63692" cy="257099"/>
          </a:xfrm>
          <a:prstGeom prst="line">
            <a:avLst/>
          </a:prstGeom>
          <a:ln w="19050">
            <a:tailEnd type="oval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1" name="正方形/長方形 160">
            <a:extLst>
              <a:ext uri="{FF2B5EF4-FFF2-40B4-BE49-F238E27FC236}">
                <a16:creationId xmlns:a16="http://schemas.microsoft.com/office/drawing/2014/main" id="{DB49439A-F989-44AA-9324-F01052ECEDE6}"/>
              </a:ext>
            </a:extLst>
          </p:cNvPr>
          <p:cNvSpPr/>
          <p:nvPr/>
        </p:nvSpPr>
        <p:spPr>
          <a:xfrm>
            <a:off x="6820915" y="1353082"/>
            <a:ext cx="170087" cy="616688"/>
          </a:xfrm>
          <a:prstGeom prst="rect">
            <a:avLst/>
          </a:prstGeom>
          <a:solidFill>
            <a:srgbClr val="0099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rtlCol="0" anchor="t">
            <a:noAutofit/>
          </a:bodyPr>
          <a:lstStyle/>
          <a:p>
            <a:pPr algn="ctr"/>
            <a:r>
              <a:rPr kumimoji="1" lang="ja-JP" altLang="en-US" sz="800" b="1" dirty="0">
                <a:solidFill>
                  <a:schemeClr val="bg1"/>
                </a:solidFill>
                <a:latin typeface="游ゴシック" panose="020B0400000000000000" pitchFamily="50" charset="-128"/>
              </a:rPr>
              <a:t>　新</a:t>
            </a:r>
            <a:endParaRPr kumimoji="1" lang="en-US" altLang="ja-JP" sz="800" b="1" dirty="0">
              <a:solidFill>
                <a:schemeClr val="bg1"/>
              </a:solidFill>
              <a:latin typeface="游ゴシック" panose="020B0400000000000000" pitchFamily="50" charset="-128"/>
            </a:endParaRPr>
          </a:p>
          <a:p>
            <a:pPr algn="ctr"/>
            <a:endParaRPr kumimoji="1" lang="en-US" altLang="ja-JP" sz="200" b="1" dirty="0">
              <a:solidFill>
                <a:schemeClr val="bg1"/>
              </a:solidFill>
              <a:latin typeface="游ゴシック" panose="020B0400000000000000" pitchFamily="50" charset="-128"/>
            </a:endParaRPr>
          </a:p>
          <a:p>
            <a:pPr algn="ctr"/>
            <a:r>
              <a:rPr kumimoji="1" lang="ja-JP" altLang="en-US" sz="800" b="1" dirty="0">
                <a:solidFill>
                  <a:schemeClr val="bg1"/>
                </a:solidFill>
                <a:latin typeface="游ゴシック" panose="020B0400000000000000" pitchFamily="50" charset="-128"/>
              </a:rPr>
              <a:t>駅</a:t>
            </a:r>
            <a:endParaRPr kumimoji="1" lang="en-US" altLang="ja-JP" sz="800" b="1" dirty="0">
              <a:solidFill>
                <a:schemeClr val="bg1"/>
              </a:solidFill>
              <a:latin typeface="游ゴシック" panose="020B0400000000000000" pitchFamily="50" charset="-128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62D27427-06B9-481E-A643-38A853A47B78}"/>
              </a:ext>
            </a:extLst>
          </p:cNvPr>
          <p:cNvSpPr/>
          <p:nvPr/>
        </p:nvSpPr>
        <p:spPr>
          <a:xfrm>
            <a:off x="7336204" y="3024901"/>
            <a:ext cx="1794881" cy="1514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68" name="直線コネクタ 167">
            <a:extLst>
              <a:ext uri="{FF2B5EF4-FFF2-40B4-BE49-F238E27FC236}">
                <a16:creationId xmlns:a16="http://schemas.microsoft.com/office/drawing/2014/main" id="{0CF21AB7-CCA6-4518-9DCB-2C2E4DA09821}"/>
              </a:ext>
            </a:extLst>
          </p:cNvPr>
          <p:cNvCxnSpPr>
            <a:cxnSpLocks/>
          </p:cNvCxnSpPr>
          <p:nvPr/>
        </p:nvCxnSpPr>
        <p:spPr>
          <a:xfrm flipH="1" flipV="1">
            <a:off x="7754978" y="2555193"/>
            <a:ext cx="118156" cy="482601"/>
          </a:xfrm>
          <a:prstGeom prst="line">
            <a:avLst/>
          </a:prstGeom>
          <a:ln w="19050">
            <a:tailEnd type="oval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67" name="図 166">
            <a:extLst>
              <a:ext uri="{FF2B5EF4-FFF2-40B4-BE49-F238E27FC236}">
                <a16:creationId xmlns:a16="http://schemas.microsoft.com/office/drawing/2014/main" id="{9DB4597F-95BE-46AB-A39E-34A018B69F9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83077" y="3467753"/>
            <a:ext cx="1559076" cy="978404"/>
          </a:xfrm>
          <a:prstGeom prst="rect">
            <a:avLst/>
          </a:prstGeom>
        </p:spPr>
      </p:pic>
      <p:sp>
        <p:nvSpPr>
          <p:cNvPr id="169" name="Rectangle 3">
            <a:extLst>
              <a:ext uri="{FF2B5EF4-FFF2-40B4-BE49-F238E27FC236}">
                <a16:creationId xmlns:a16="http://schemas.microsoft.com/office/drawing/2014/main" id="{6ABB6820-7AAF-4D72-8917-5FDB7EC956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66223" y="3050150"/>
            <a:ext cx="1696935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indent="1778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ja-JP" altLang="en-US" sz="1100" b="1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森之宮</a:t>
            </a:r>
            <a:r>
              <a:rPr lang="en-US" altLang="ja-JP" sz="1100" b="1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lang="ja-JP" altLang="en-US" sz="1100" b="1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期キャンパス　　　</a:t>
            </a:r>
            <a:endParaRPr lang="en-US" altLang="ja-JP" sz="1100" b="1" dirty="0">
              <a:solidFill>
                <a:srgbClr val="00206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ja-JP" altLang="en-US" sz="1100" b="1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</a:t>
            </a:r>
            <a:r>
              <a:rPr lang="en-US" altLang="ja-JP" sz="1100" b="1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(2025</a:t>
            </a:r>
            <a:r>
              <a:rPr lang="ja-JP" altLang="en-US" sz="1100" b="1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秋開設</a:t>
            </a:r>
            <a:r>
              <a:rPr lang="en-US" altLang="ja-JP" sz="1100" b="1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r>
              <a:rPr lang="ja-JP" altLang="en-US" sz="1100" b="1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　　　　　　</a:t>
            </a:r>
            <a:endParaRPr lang="en-US" altLang="ja-JP" sz="1100" b="1" dirty="0">
              <a:solidFill>
                <a:srgbClr val="00206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59" name="Rectangle 3">
            <a:extLst>
              <a:ext uri="{FF2B5EF4-FFF2-40B4-BE49-F238E27FC236}">
                <a16:creationId xmlns:a16="http://schemas.microsoft.com/office/drawing/2014/main" id="{B66F6F42-83E3-4DB0-BA1C-22EA494017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98142" y="4133595"/>
            <a:ext cx="181471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indent="1778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ja-JP" sz="1800" b="1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2022</a:t>
            </a:r>
            <a:r>
              <a:rPr lang="ja-JP" altLang="en-US" sz="1800" b="1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年 </a:t>
            </a:r>
            <a:r>
              <a:rPr lang="en-US" altLang="ja-JP" sz="1800" b="1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lang="ja-JP" altLang="en-US" sz="1800" b="1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月　</a:t>
            </a:r>
            <a:endParaRPr lang="en-US" altLang="ja-JP" sz="1800" b="1" dirty="0">
              <a:solidFill>
                <a:srgbClr val="00206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62" name="Rectangle 3">
            <a:extLst>
              <a:ext uri="{FF2B5EF4-FFF2-40B4-BE49-F238E27FC236}">
                <a16:creationId xmlns:a16="http://schemas.microsoft.com/office/drawing/2014/main" id="{DF3AD9A8-3719-47CD-A0FA-17B3A0FFB9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5498" y="819040"/>
            <a:ext cx="538960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indent="1778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ja-JP" altLang="en-US" sz="1800" b="1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「新大学基本構想」策定　　　　　　　</a:t>
            </a:r>
            <a:endParaRPr lang="en-US" altLang="ja-JP" sz="1800" b="1" dirty="0">
              <a:solidFill>
                <a:srgbClr val="00206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70" name="Rectangle 3">
            <a:extLst>
              <a:ext uri="{FF2B5EF4-FFF2-40B4-BE49-F238E27FC236}">
                <a16:creationId xmlns:a16="http://schemas.microsoft.com/office/drawing/2014/main" id="{D69CD604-6E88-427E-93F7-04705B9E66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2394" y="3205770"/>
            <a:ext cx="362112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indent="1778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zh-CN" altLang="en-US" sz="1800" b="1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「森之宮北地区地区計画」</a:t>
            </a:r>
            <a:r>
              <a:rPr lang="ja-JP" altLang="en-US" sz="1800" b="1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決定</a:t>
            </a:r>
            <a:endParaRPr lang="en-US" altLang="ja-JP" sz="1800" b="1" dirty="0">
              <a:solidFill>
                <a:srgbClr val="00206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71" name="Rectangle 3">
            <a:extLst>
              <a:ext uri="{FF2B5EF4-FFF2-40B4-BE49-F238E27FC236}">
                <a16:creationId xmlns:a16="http://schemas.microsoft.com/office/drawing/2014/main" id="{EA44507D-B3B0-4D0B-98AB-18D3D825EE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3626" y="4115480"/>
            <a:ext cx="367587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indent="1778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ja-JP" sz="1800" b="1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【1</a:t>
            </a:r>
            <a:r>
              <a:rPr lang="ja-JP" altLang="en-US" sz="1800" b="1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期開発</a:t>
            </a:r>
            <a:r>
              <a:rPr lang="en-US" altLang="ja-JP" sz="1800" b="1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ja-JP" altLang="en-US" sz="1800" b="1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森之宮</a:t>
            </a:r>
            <a:r>
              <a:rPr lang="en-US" altLang="ja-JP" sz="1800" b="1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lang="ja-JP" altLang="en-US" sz="1800" b="1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期キャンパス工事着工</a:t>
            </a:r>
            <a:endParaRPr lang="en-US" altLang="ja-JP" sz="1800" b="1" dirty="0">
              <a:solidFill>
                <a:srgbClr val="00206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ja-JP" altLang="en-US" sz="1800" b="1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en-US" altLang="ja-JP" sz="1800" b="1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(2025</a:t>
            </a:r>
            <a:r>
              <a:rPr lang="ja-JP" altLang="en-US" sz="1800" b="1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年秋　開設予定</a:t>
            </a:r>
            <a:r>
              <a:rPr lang="en-US" altLang="ja-JP" sz="1800" b="1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</a:p>
        </p:txBody>
      </p:sp>
      <p:sp>
        <p:nvSpPr>
          <p:cNvPr id="172" name="Rectangle 3">
            <a:extLst>
              <a:ext uri="{FF2B5EF4-FFF2-40B4-BE49-F238E27FC236}">
                <a16:creationId xmlns:a16="http://schemas.microsoft.com/office/drawing/2014/main" id="{8169131F-E46B-421E-8F64-C9F1F05D2A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6083" y="5675314"/>
            <a:ext cx="538960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indent="1778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ja-JP" altLang="en-US" sz="1800" b="1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「森之宮新駅構想について」公表　　　　　　　</a:t>
            </a:r>
            <a:endParaRPr lang="en-US" altLang="ja-JP" sz="1800" b="1" dirty="0">
              <a:solidFill>
                <a:srgbClr val="00206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74" name="スライド番号プレースホルダー 2">
            <a:extLst>
              <a:ext uri="{FF2B5EF4-FFF2-40B4-BE49-F238E27FC236}">
                <a16:creationId xmlns:a16="http://schemas.microsoft.com/office/drawing/2014/main" id="{E067A181-A7CE-4FC1-B964-2A70E1AC3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5625" y="6488431"/>
            <a:ext cx="2057400" cy="365125"/>
          </a:xfrm>
        </p:spPr>
        <p:txBody>
          <a:bodyPr/>
          <a:lstStyle/>
          <a:p>
            <a:fld id="{8C848690-4F2E-4140-8098-AB257E06A568}" type="slidenum">
              <a:rPr kumimoji="1" lang="ja-JP" altLang="en-US" smtClean="0"/>
              <a:t>6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620246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2">
            <a:extLst>
              <a:ext uri="{FF2B5EF4-FFF2-40B4-BE49-F238E27FC236}">
                <a16:creationId xmlns:a16="http://schemas.microsoft.com/office/drawing/2014/main" id="{D22C35E7-4ECE-4D54-BEC4-F2DE8FA34C18}"/>
              </a:ext>
            </a:extLst>
          </p:cNvPr>
          <p:cNvSpPr txBox="1">
            <a:spLocks/>
          </p:cNvSpPr>
          <p:nvPr/>
        </p:nvSpPr>
        <p:spPr bwMode="auto">
          <a:xfrm>
            <a:off x="0" y="-12929"/>
            <a:ext cx="9144000" cy="430124"/>
          </a:xfrm>
          <a:prstGeom prst="rect">
            <a:avLst/>
          </a:prstGeom>
          <a:solidFill>
            <a:schemeClr val="accent5">
              <a:lumMod val="75000"/>
            </a:schemeClr>
          </a:solidFill>
          <a:ln w="57150">
            <a:noFill/>
          </a:ln>
        </p:spPr>
        <p:txBody>
          <a:bodyPr anchor="ctr"/>
          <a:lstStyle>
            <a:defPPr>
              <a:defRPr lang="en-US"/>
            </a:defPPr>
            <a:lvl1pPr algn="ctr">
              <a:spcBef>
                <a:spcPct val="0"/>
              </a:spcBef>
              <a:buFontTx/>
              <a:buNone/>
              <a:defRPr kumimoji="1" sz="3600" b="1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l"/>
            <a:r>
              <a:rPr lang="en-US" altLang="ja-JP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(3)</a:t>
            </a:r>
            <a:r>
              <a:rPr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大阪城東部地区のまちづくりの方向性</a:t>
            </a:r>
            <a:r>
              <a:rPr lang="en-US" altLang="ja-JP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(2020</a:t>
            </a:r>
            <a:r>
              <a:rPr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年</a:t>
            </a:r>
            <a:r>
              <a:rPr lang="en-US" altLang="ja-JP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9</a:t>
            </a:r>
            <a:r>
              <a:rPr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月）</a:t>
            </a:r>
          </a:p>
        </p:txBody>
      </p:sp>
      <p:sp>
        <p:nvSpPr>
          <p:cNvPr id="6" name="AutoShape 4">
            <a:extLst>
              <a:ext uri="{FF2B5EF4-FFF2-40B4-BE49-F238E27FC236}">
                <a16:creationId xmlns:a16="http://schemas.microsoft.com/office/drawing/2014/main" id="{0FF8EDE9-8BB8-4609-A488-3C7710E5EB36}"/>
              </a:ext>
            </a:extLst>
          </p:cNvPr>
          <p:cNvSpPr>
            <a:spLocks noChangeArrowheads="1"/>
          </p:cNvSpPr>
          <p:nvPr/>
        </p:nvSpPr>
        <p:spPr bwMode="gray">
          <a:xfrm>
            <a:off x="133046" y="827229"/>
            <a:ext cx="1120037" cy="1140196"/>
          </a:xfrm>
          <a:prstGeom prst="roundRect">
            <a:avLst>
              <a:gd name="adj" fmla="val 0"/>
            </a:avLst>
          </a:prstGeom>
          <a:solidFill>
            <a:srgbClr val="FF9999"/>
          </a:solidFill>
          <a:ln w="12700">
            <a:solidFill>
              <a:srgbClr val="FF6565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55472" dir="278562" algn="tl" rotWithShape="0">
                    <a:srgbClr val="000000">
                      <a:alpha val="20000"/>
                    </a:srgbClr>
                  </a:outerShdw>
                </a:effectLst>
              </a14:hiddenEffects>
            </a:ext>
          </a:extLst>
        </p:spPr>
        <p:txBody>
          <a:bodyPr vert="horz" wrap="square" lIns="0" tIns="18000" rIns="0" bIns="1800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6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コンセプ</a:t>
            </a:r>
            <a:r>
              <a:rPr kumimoji="0" lang="ja-JP" altLang="en-US" sz="16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ト</a:t>
            </a:r>
            <a:endParaRPr kumimoji="0" lang="ja-JP" altLang="ja-JP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7" name="AutoShape 4">
            <a:extLst>
              <a:ext uri="{FF2B5EF4-FFF2-40B4-BE49-F238E27FC236}">
                <a16:creationId xmlns:a16="http://schemas.microsoft.com/office/drawing/2014/main" id="{19A002F8-6BC9-4EFE-BA35-3D81DB167374}"/>
              </a:ext>
            </a:extLst>
          </p:cNvPr>
          <p:cNvSpPr>
            <a:spLocks noChangeArrowheads="1"/>
          </p:cNvSpPr>
          <p:nvPr/>
        </p:nvSpPr>
        <p:spPr bwMode="gray">
          <a:xfrm>
            <a:off x="133046" y="2317973"/>
            <a:ext cx="1120037" cy="4407947"/>
          </a:xfrm>
          <a:prstGeom prst="roundRect">
            <a:avLst>
              <a:gd name="adj" fmla="val 0"/>
            </a:avLst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rgbClr val="0097CC"/>
            </a:solidFill>
            <a:round/>
            <a:headEnd/>
            <a:tailEnd/>
          </a:ln>
          <a:effectLst/>
        </p:spPr>
        <p:txBody>
          <a:bodyPr vert="horz" wrap="square" lIns="0" tIns="18000" rIns="0" bIns="1800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6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コンセプトを</a:t>
            </a:r>
            <a:endParaRPr kumimoji="0" lang="en-US" altLang="ja-JP" sz="1600" b="0" i="0" u="none" strike="noStrike" cap="none" normalizeH="0" baseline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marL="0" marR="0" lvl="0" indent="0" algn="ct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6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具体化する</a:t>
            </a:r>
            <a:endParaRPr kumimoji="0" lang="en-US" altLang="ja-JP" sz="1600" b="0" i="0" u="none" strike="noStrike" cap="none" normalizeH="0" baseline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marL="0" marR="0" lvl="0" indent="0" algn="ct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6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戦略・</a:t>
            </a:r>
            <a:endParaRPr kumimoji="0" lang="en-US" altLang="ja-JP" sz="1600" b="0" i="0" u="none" strike="noStrike" cap="none" normalizeH="0" baseline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marL="0" marR="0" lvl="0" indent="0" algn="ct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6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シナリオ等</a:t>
            </a:r>
            <a:endParaRPr kumimoji="0" lang="ja-JP" altLang="ja-JP" sz="1600" b="0" i="0" u="none" strike="noStrike" cap="none" normalizeH="0" baseline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8" name="AutoShape 4">
            <a:extLst>
              <a:ext uri="{FF2B5EF4-FFF2-40B4-BE49-F238E27FC236}">
                <a16:creationId xmlns:a16="http://schemas.microsoft.com/office/drawing/2014/main" id="{35FAC01B-40CF-4A55-B707-491C6699E3EE}"/>
              </a:ext>
            </a:extLst>
          </p:cNvPr>
          <p:cNvSpPr>
            <a:spLocks noChangeArrowheads="1"/>
          </p:cNvSpPr>
          <p:nvPr/>
        </p:nvSpPr>
        <p:spPr bwMode="gray">
          <a:xfrm>
            <a:off x="1283562" y="2331685"/>
            <a:ext cx="7757872" cy="107848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12700">
            <a:solidFill>
              <a:srgbClr val="0097CC"/>
            </a:solidFill>
            <a:round/>
            <a:headEnd/>
            <a:tailEnd/>
          </a:ln>
          <a:effectLst>
            <a:outerShdw blurRad="25400" dist="6350" dir="2700000" algn="tl" rotWithShape="0">
              <a:srgbClr val="000000">
                <a:alpha val="20000"/>
              </a:srgbClr>
            </a:outerShdw>
          </a:effectLst>
        </p:spPr>
        <p:txBody>
          <a:bodyPr vert="horz" wrap="square" lIns="0" tIns="36000" rIns="0" bIns="36000" numCol="1" anchor="ctr" anchorCtr="0" compatLnSpc="1">
            <a:prstTxWarp prst="textNoShape">
              <a:avLst/>
            </a:prstTxWarp>
          </a:bodyPr>
          <a:lstStyle/>
          <a:p>
            <a:pPr marL="108000" marR="166688" lvl="0" indent="0" algn="l" defTabSz="914400" rtl="0" eaLnBrk="0" fontAlgn="base" latinLnBrk="0" hangingPunct="0">
              <a:lnSpc>
                <a:spcPct val="112000"/>
              </a:lnSpc>
              <a:spcBef>
                <a:spcPts val="175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　１．まちにひらかれ</a:t>
            </a:r>
            <a:r>
              <a:rPr kumimoji="0" lang="en-US" altLang="ja-JP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､</a:t>
            </a:r>
            <a:r>
              <a:rPr kumimoji="0" lang="ja-JP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まちとともに成長する「</a:t>
            </a:r>
            <a:r>
              <a:rPr kumimoji="0" lang="ja-JP" altLang="en-US" sz="1600" b="0" i="0" u="none" strike="noStrike" cap="none" normalizeH="0" baseline="0" dirty="0">
                <a:ln>
                  <a:noFill/>
                </a:ln>
                <a:solidFill>
                  <a:srgbClr val="FF6600"/>
                </a:solidFill>
                <a:effectLst/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次世代型キャンパスシティ</a:t>
            </a:r>
            <a:r>
              <a:rPr kumimoji="0" lang="ja-JP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」</a:t>
            </a:r>
            <a:r>
              <a:rPr lang="en-US" altLang="ja-JP" sz="16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  </a:t>
            </a:r>
          </a:p>
          <a:p>
            <a:pPr marL="108000" marR="166688" lvl="0" indent="0" algn="l" defTabSz="914400" rtl="0" eaLnBrk="0" fontAlgn="base" latinLnBrk="0" hangingPunct="0">
              <a:lnSpc>
                <a:spcPct val="112000"/>
              </a:lnSpc>
              <a:spcBef>
                <a:spcPts val="175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500" b="1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  </a:t>
            </a:r>
            <a:r>
              <a:rPr kumimoji="0" lang="ja-JP" altLang="en-US" sz="1500" b="1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kumimoji="0" lang="ja-JP" altLang="en-US" sz="1500" b="1" i="0" u="none" strike="noStrike" cap="none" normalizeH="0" baseline="0" dirty="0">
                <a:ln>
                  <a:noFill/>
                </a:ln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①</a:t>
            </a:r>
            <a:r>
              <a:rPr kumimoji="0" lang="ja-JP" altLang="en-US" sz="1500" b="1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まちにひらかれたキャンパスシティ </a:t>
            </a:r>
            <a:endParaRPr kumimoji="0" lang="en-US" altLang="ja-JP" sz="1500" b="1" i="0" u="none" strike="noStrike" cap="none" normalizeH="0" baseline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108000" marR="166688" lvl="0" indent="0" algn="l" defTabSz="914400" rtl="0" eaLnBrk="0" fontAlgn="base" latinLnBrk="0" hangingPunct="0">
              <a:lnSpc>
                <a:spcPct val="112000"/>
              </a:lnSpc>
              <a:spcBef>
                <a:spcPts val="175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sz="1500" b="1" dirty="0">
                <a:solidFill>
                  <a:schemeClr val="accent5">
                    <a:lumMod val="7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</a:t>
            </a:r>
            <a:r>
              <a:rPr lang="ja-JP" altLang="en-US" sz="15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②</a:t>
            </a:r>
            <a:r>
              <a:rPr kumimoji="0" lang="ja-JP" altLang="en-US" sz="1500" b="1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まちとともに成長するキャンパスシティ</a:t>
            </a:r>
            <a:endParaRPr kumimoji="0" lang="ja-JP" altLang="ja-JP" sz="1500" b="1" i="0" u="none" strike="noStrike" cap="none" normalizeH="0" baseline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9" name="二等辺三角形 1">
            <a:extLst>
              <a:ext uri="{FF2B5EF4-FFF2-40B4-BE49-F238E27FC236}">
                <a16:creationId xmlns:a16="http://schemas.microsoft.com/office/drawing/2014/main" id="{06579928-5F1D-421E-856B-16B4F61A3DBD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3549015" y="2067731"/>
            <a:ext cx="2045970" cy="149936"/>
          </a:xfrm>
          <a:prstGeom prst="triangle">
            <a:avLst>
              <a:gd name="adj" fmla="val 50616"/>
            </a:avLst>
          </a:prstGeom>
          <a:solidFill>
            <a:srgbClr val="A5A5A5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ja-JP" altLang="en-US" sz="1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0" name="AutoShape 4">
            <a:extLst>
              <a:ext uri="{FF2B5EF4-FFF2-40B4-BE49-F238E27FC236}">
                <a16:creationId xmlns:a16="http://schemas.microsoft.com/office/drawing/2014/main" id="{BBF636F1-7E01-415D-B905-F207F2C546CB}"/>
              </a:ext>
            </a:extLst>
          </p:cNvPr>
          <p:cNvSpPr>
            <a:spLocks noChangeArrowheads="1"/>
          </p:cNvSpPr>
          <p:nvPr/>
        </p:nvSpPr>
        <p:spPr bwMode="gray">
          <a:xfrm>
            <a:off x="1283562" y="3439690"/>
            <a:ext cx="7757872" cy="1138463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12700">
            <a:solidFill>
              <a:srgbClr val="0097CC"/>
            </a:solidFill>
            <a:round/>
            <a:headEnd/>
            <a:tailEnd/>
          </a:ln>
          <a:effectLst>
            <a:outerShdw blurRad="25400" dist="6350" dir="2700000" algn="tl" rotWithShape="0">
              <a:srgbClr val="000000">
                <a:alpha val="20000"/>
              </a:srgbClr>
            </a:outerShdw>
          </a:effectLst>
        </p:spPr>
        <p:txBody>
          <a:bodyPr vert="horz" wrap="square" lIns="0" tIns="36000" rIns="0" bIns="36000" numCol="1" anchor="ctr" anchorCtr="0" compatLnSpc="1">
            <a:prstTxWarp prst="textNoShape">
              <a:avLst/>
            </a:prstTxWarp>
          </a:bodyPr>
          <a:lstStyle/>
          <a:p>
            <a:pPr marL="108000" marR="166688" lvl="0" indent="0" algn="l" defTabSz="914400" rtl="0" eaLnBrk="0" fontAlgn="base" latinLnBrk="0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kumimoji="0" lang="ja-JP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２．健康医療・環境等の既存資源を活かした「</a:t>
            </a:r>
            <a:r>
              <a:rPr kumimoji="0" lang="ja-JP" altLang="en-US" sz="1600" b="0" i="0" u="none" strike="noStrike" cap="none" normalizeH="0" baseline="0" dirty="0">
                <a:ln>
                  <a:noFill/>
                </a:ln>
                <a:solidFill>
                  <a:srgbClr val="FF6600"/>
                </a:solidFill>
                <a:effectLst/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スマートシティの実証・実装</a:t>
            </a:r>
            <a:endParaRPr kumimoji="0" lang="en-US" altLang="ja-JP" sz="1600" b="0" i="0" u="none" strike="noStrike" cap="none" normalizeH="0" baseline="0" dirty="0">
              <a:ln>
                <a:noFill/>
              </a:ln>
              <a:solidFill>
                <a:srgbClr val="FF6600"/>
              </a:solidFill>
              <a:effectLst/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pPr marL="108000" marR="166688" lvl="0" indent="0" algn="l" defTabSz="914400" rtl="0" eaLnBrk="0" fontAlgn="base" latinLnBrk="0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sz="1600" dirty="0">
                <a:solidFill>
                  <a:srgbClr val="FF6600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　　 </a:t>
            </a:r>
            <a:r>
              <a:rPr kumimoji="0" lang="ja-JP" altLang="en-US" sz="1600" b="0" i="0" u="none" strike="noStrike" cap="none" normalizeH="0" baseline="0" dirty="0">
                <a:ln>
                  <a:noFill/>
                </a:ln>
                <a:solidFill>
                  <a:srgbClr val="FF6600"/>
                </a:solidFill>
                <a:effectLst/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フィールド</a:t>
            </a:r>
            <a:r>
              <a:rPr kumimoji="0" lang="ja-JP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」</a:t>
            </a:r>
            <a:endParaRPr kumimoji="0" lang="ja-JP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pPr marL="528637" marR="166688" lvl="2" defTabSz="914400" eaLnBrk="0" fontAlgn="base" hangingPunct="0">
              <a:lnSpc>
                <a:spcPct val="112000"/>
              </a:lnSpc>
              <a:spcBef>
                <a:spcPts val="175"/>
              </a:spcBef>
              <a:spcAft>
                <a:spcPct val="0"/>
              </a:spcAft>
              <a:buClr>
                <a:schemeClr val="tx1"/>
              </a:buClr>
            </a:pPr>
            <a:r>
              <a:rPr kumimoji="0" lang="ja-JP" altLang="en-US" sz="1400" b="1" i="0" u="none" strike="noStrike" cap="none" normalizeH="0" baseline="0" dirty="0">
                <a:ln>
                  <a:noFill/>
                </a:ln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①</a:t>
            </a:r>
            <a:r>
              <a:rPr kumimoji="0" lang="ja-JP" altLang="en-US" sz="1400" b="1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スマートエネルギー</a:t>
            </a:r>
            <a:r>
              <a:rPr kumimoji="0" lang="en-US" altLang="ja-JP" sz="1400" b="1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､</a:t>
            </a:r>
            <a:r>
              <a:rPr kumimoji="0" lang="ja-JP" altLang="en-US" sz="1400" b="1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スマートモビリティ等の実証・実装フィールド</a:t>
            </a:r>
            <a:endParaRPr lang="en-US" altLang="ja-JP" sz="1400" b="1" dirty="0">
              <a:solidFill>
                <a:schemeClr val="accent5">
                  <a:lumMod val="75000"/>
                </a:schemeClr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528637" marR="166688" lvl="2" defTabSz="914400" eaLnBrk="0" fontAlgn="base" hangingPunct="0">
              <a:lnSpc>
                <a:spcPct val="112000"/>
              </a:lnSpc>
              <a:spcBef>
                <a:spcPts val="175"/>
              </a:spcBef>
              <a:spcAft>
                <a:spcPct val="0"/>
              </a:spcAft>
              <a:buClr>
                <a:schemeClr val="tx1"/>
              </a:buClr>
            </a:pPr>
            <a:r>
              <a:rPr kumimoji="0" lang="ja-JP" altLang="en-US" sz="1400" b="1" i="0" u="none" strike="noStrike" cap="none" normalizeH="0" baseline="0" dirty="0">
                <a:ln>
                  <a:noFill/>
                </a:ln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②</a:t>
            </a:r>
            <a:r>
              <a:rPr kumimoji="0" lang="ja-JP" altLang="en-US" sz="1400" b="1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スマートエイジングシティの実証・実装フィールド</a:t>
            </a:r>
            <a:endParaRPr kumimoji="0" lang="ja-JP" altLang="ja-JP" sz="1400" b="1" i="0" u="none" strike="noStrike" cap="none" normalizeH="0" baseline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1" name="AutoShape 4">
            <a:extLst>
              <a:ext uri="{FF2B5EF4-FFF2-40B4-BE49-F238E27FC236}">
                <a16:creationId xmlns:a16="http://schemas.microsoft.com/office/drawing/2014/main" id="{8D1796F8-0D5B-4FD0-AEA4-232A6FAFBB2B}"/>
              </a:ext>
            </a:extLst>
          </p:cNvPr>
          <p:cNvSpPr>
            <a:spLocks noChangeArrowheads="1"/>
          </p:cNvSpPr>
          <p:nvPr/>
        </p:nvSpPr>
        <p:spPr bwMode="gray">
          <a:xfrm>
            <a:off x="1283561" y="4620629"/>
            <a:ext cx="7757873" cy="2105291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12700">
            <a:solidFill>
              <a:srgbClr val="0097CC"/>
            </a:solidFill>
            <a:round/>
            <a:headEnd/>
            <a:tailEnd/>
          </a:ln>
          <a:effectLst>
            <a:outerShdw blurRad="25400" dist="6350" dir="2700000" algn="tl" rotWithShape="0">
              <a:srgbClr val="000000">
                <a:alpha val="20000"/>
              </a:srgbClr>
            </a:outerShdw>
          </a:effectLst>
        </p:spPr>
        <p:txBody>
          <a:bodyPr vert="horz" wrap="square" lIns="0" tIns="36000" rIns="0" bIns="36000" numCol="1" anchor="ctr" anchorCtr="0" compatLnSpc="1">
            <a:prstTxWarp prst="textNoShape">
              <a:avLst/>
            </a:prstTxWarp>
          </a:bodyPr>
          <a:lstStyle/>
          <a:p>
            <a:pPr marL="133350" marR="166688" lvl="0" indent="-28575" algn="l" defTabSz="914400" rtl="0" eaLnBrk="0" fontAlgn="base" latinLnBrk="0" hangingPunct="0">
              <a:lnSpc>
                <a:spcPct val="112000"/>
              </a:lnSpc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kumimoji="0" lang="ja-JP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３．多様なひと</a:t>
            </a:r>
            <a:r>
              <a:rPr kumimoji="0" lang="en-US" altLang="ja-JP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､</a:t>
            </a:r>
            <a:r>
              <a:rPr kumimoji="0" lang="ja-JP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機能</a:t>
            </a:r>
            <a:r>
              <a:rPr kumimoji="0" lang="en-US" altLang="ja-JP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､</a:t>
            </a:r>
            <a:r>
              <a:rPr kumimoji="0" lang="ja-JP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空間、主体が交流する「</a:t>
            </a:r>
            <a:r>
              <a:rPr kumimoji="0" lang="ja-JP" altLang="en-US" sz="1600" b="0" i="0" u="none" strike="noStrike" cap="none" normalizeH="0" baseline="0" dirty="0">
                <a:ln>
                  <a:noFill/>
                </a:ln>
                <a:solidFill>
                  <a:srgbClr val="FF6600"/>
                </a:solidFill>
                <a:effectLst/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クロスオーバーシティ</a:t>
            </a:r>
            <a:r>
              <a:rPr kumimoji="0" lang="ja-JP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」</a:t>
            </a:r>
            <a:endParaRPr kumimoji="0" lang="ja-JP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pPr marL="529200" marR="166688" lvl="2" defTabSz="914400" eaLnBrk="0" fontAlgn="base" hangingPunct="0">
              <a:lnSpc>
                <a:spcPct val="112000"/>
              </a:lnSpc>
              <a:spcAft>
                <a:spcPct val="0"/>
              </a:spcAft>
              <a:buClr>
                <a:schemeClr val="tx1"/>
              </a:buClr>
            </a:pPr>
            <a:r>
              <a:rPr lang="ja-JP" altLang="en-US" sz="14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①多様なひと ：</a:t>
            </a:r>
            <a:r>
              <a:rPr lang="ja-JP" altLang="en-US" sz="1400" b="1" dirty="0">
                <a:solidFill>
                  <a:schemeClr val="accent5">
                    <a:lumMod val="7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kumimoji="0" lang="ja-JP" altLang="en-US" sz="1400" b="1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多様な世代</a:t>
            </a:r>
            <a:r>
              <a:rPr kumimoji="0" lang="en-US" altLang="ja-JP" sz="1400" b="1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､</a:t>
            </a:r>
            <a:r>
              <a:rPr kumimoji="0" lang="ja-JP" altLang="en-US" sz="1400" b="1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国籍</a:t>
            </a:r>
            <a:r>
              <a:rPr kumimoji="0" lang="en-US" altLang="ja-JP" sz="1400" b="1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､</a:t>
            </a:r>
            <a:r>
              <a:rPr kumimoji="0" lang="ja-JP" altLang="en-US" sz="1400" b="1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目的の人々</a:t>
            </a:r>
            <a:r>
              <a:rPr kumimoji="0" lang="en-US" altLang="ja-JP" sz="1400" b="1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</a:t>
            </a:r>
            <a:r>
              <a:rPr kumimoji="0" lang="ja-JP" altLang="en-US" sz="1400" b="1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学生</a:t>
            </a:r>
            <a:r>
              <a:rPr kumimoji="0" lang="en-US" altLang="ja-JP" sz="1400" b="1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､</a:t>
            </a:r>
            <a:r>
              <a:rPr kumimoji="0" lang="ja-JP" altLang="en-US" sz="1400" b="1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住民</a:t>
            </a:r>
            <a:r>
              <a:rPr kumimoji="0" lang="en-US" altLang="ja-JP" sz="1400" b="1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､</a:t>
            </a:r>
            <a:r>
              <a:rPr kumimoji="0" lang="ja-JP" altLang="en-US" sz="1400" b="1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就業者</a:t>
            </a:r>
            <a:r>
              <a:rPr kumimoji="0" lang="en-US" altLang="ja-JP" sz="1400" b="1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､</a:t>
            </a:r>
            <a:r>
              <a:rPr kumimoji="0" lang="ja-JP" altLang="en-US" sz="1400" b="1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観光客）が集い</a:t>
            </a:r>
            <a:endParaRPr kumimoji="0" lang="en-US" altLang="ja-JP" sz="1400" b="1" i="0" u="none" strike="noStrike" cap="none" normalizeH="0" baseline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529200" marR="166688" lvl="2" defTabSz="914400" eaLnBrk="0" fontAlgn="base" hangingPunct="0">
              <a:lnSpc>
                <a:spcPct val="112000"/>
              </a:lnSpc>
              <a:spcAft>
                <a:spcPct val="0"/>
              </a:spcAft>
              <a:buClr>
                <a:schemeClr val="tx1"/>
              </a:buClr>
            </a:pPr>
            <a:r>
              <a:rPr lang="ja-JP" altLang="en-US" sz="1400" b="1" dirty="0">
                <a:solidFill>
                  <a:schemeClr val="accent5">
                    <a:lumMod val="7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　　　　　　 </a:t>
            </a:r>
            <a:r>
              <a:rPr kumimoji="0" lang="ja-JP" altLang="en-US" sz="1400" b="1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交流するまち</a:t>
            </a:r>
            <a:endParaRPr lang="en-US" altLang="ja-JP" sz="1400" b="1" dirty="0">
              <a:solidFill>
                <a:schemeClr val="accent5">
                  <a:lumMod val="75000"/>
                </a:schemeClr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529200" marR="166688" lvl="2" defTabSz="914400" eaLnBrk="0" fontAlgn="base" hangingPunct="0">
              <a:lnSpc>
                <a:spcPct val="112000"/>
              </a:lnSpc>
              <a:spcAft>
                <a:spcPct val="0"/>
              </a:spcAft>
              <a:buClr>
                <a:schemeClr val="tx1"/>
              </a:buClr>
            </a:pPr>
            <a:r>
              <a:rPr kumimoji="0" lang="ja-JP" altLang="en-US" sz="1400" b="1" i="0" u="none" strike="noStrike" cap="none" normalizeH="0" baseline="0" dirty="0">
                <a:ln>
                  <a:noFill/>
                </a:ln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②多様な機能</a:t>
            </a:r>
            <a:r>
              <a:rPr kumimoji="0" lang="ja-JP" altLang="en-US" sz="1400" b="1" i="0" u="none" strike="noStrike" cap="none" normalizeH="0" dirty="0">
                <a:ln>
                  <a:noFill/>
                </a:ln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</a:t>
            </a:r>
            <a:r>
              <a:rPr kumimoji="0" lang="ja-JP" altLang="en-US" sz="1400" b="1" i="0" u="none" strike="noStrike" cap="none" normalizeH="0" baseline="0" dirty="0">
                <a:ln>
                  <a:noFill/>
                </a:ln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：</a:t>
            </a:r>
            <a:r>
              <a:rPr kumimoji="0" lang="ja-JP" altLang="en-US" sz="1400" b="1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職住遊学などの多様な機能が重層的に集積し</a:t>
            </a:r>
            <a:r>
              <a:rPr kumimoji="0" lang="en-US" altLang="ja-JP" sz="1400" b="1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､</a:t>
            </a:r>
            <a:r>
              <a:rPr kumimoji="0" lang="ja-JP" altLang="en-US" sz="1400" b="1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互いに相乗効果を</a:t>
            </a:r>
            <a:endParaRPr kumimoji="0" lang="en-US" altLang="ja-JP" sz="1400" b="1" i="0" u="none" strike="noStrike" cap="none" normalizeH="0" baseline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529200" marR="166688" lvl="2" defTabSz="914400" eaLnBrk="0" fontAlgn="base" hangingPunct="0">
              <a:lnSpc>
                <a:spcPct val="112000"/>
              </a:lnSpc>
              <a:spcAft>
                <a:spcPct val="0"/>
              </a:spcAft>
              <a:buClr>
                <a:schemeClr val="tx1"/>
              </a:buClr>
            </a:pPr>
            <a:r>
              <a:rPr lang="en-US" altLang="ja-JP" sz="1400" b="1" dirty="0">
                <a:solidFill>
                  <a:schemeClr val="accent5">
                    <a:lumMod val="7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       </a:t>
            </a:r>
            <a:r>
              <a:rPr lang="ja-JP" altLang="en-US" sz="1400" b="1" dirty="0">
                <a:solidFill>
                  <a:schemeClr val="accent5">
                    <a:lumMod val="7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　　</a:t>
            </a:r>
            <a:r>
              <a:rPr kumimoji="0" lang="ja-JP" altLang="en-US" sz="1400" b="1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もたらすまち</a:t>
            </a:r>
            <a:endParaRPr lang="en-US" altLang="ja-JP" sz="1400" b="1" dirty="0">
              <a:solidFill>
                <a:schemeClr val="accent5">
                  <a:lumMod val="75000"/>
                </a:schemeClr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529200" marR="166688" lvl="2" defTabSz="914400" eaLnBrk="0" fontAlgn="base" hangingPunct="0">
              <a:lnSpc>
                <a:spcPct val="112000"/>
              </a:lnSpc>
              <a:spcAft>
                <a:spcPct val="0"/>
              </a:spcAft>
              <a:buClr>
                <a:schemeClr val="tx1"/>
              </a:buClr>
            </a:pPr>
            <a:r>
              <a:rPr kumimoji="0" lang="ja-JP" altLang="en-US" sz="1400" b="1" i="0" u="none" strike="noStrike" cap="none" normalizeH="0" baseline="0" dirty="0">
                <a:ln>
                  <a:noFill/>
                </a:ln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③多様な空間</a:t>
            </a:r>
            <a:r>
              <a:rPr kumimoji="0" lang="ja-JP" altLang="en-US" sz="1400" b="1" i="0" u="none" strike="noStrike" cap="none" normalizeH="0" dirty="0">
                <a:ln>
                  <a:noFill/>
                </a:ln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</a:t>
            </a:r>
            <a:r>
              <a:rPr kumimoji="0" lang="ja-JP" altLang="en-US" sz="1400" b="1" i="0" u="none" strike="noStrike" cap="none" normalizeH="0" baseline="0" dirty="0">
                <a:ln>
                  <a:noFill/>
                </a:ln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：</a:t>
            </a:r>
            <a:r>
              <a:rPr kumimoji="0" lang="ja-JP" altLang="en-US" sz="1400" b="1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大阪城公園の緑や水辺空間と一体的に</a:t>
            </a:r>
            <a:r>
              <a:rPr kumimoji="0" lang="en-US" altLang="ja-JP" sz="1400" b="1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､</a:t>
            </a:r>
            <a:r>
              <a:rPr kumimoji="0" lang="ja-JP" altLang="en-US" sz="1400" b="1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公共的空間と民間空間が</a:t>
            </a:r>
            <a:endParaRPr kumimoji="0" lang="en-US" altLang="ja-JP" sz="1400" b="1" i="0" u="none" strike="noStrike" cap="none" normalizeH="0" baseline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529200" marR="166688" lvl="2" defTabSz="914400" eaLnBrk="0" fontAlgn="base" hangingPunct="0">
              <a:lnSpc>
                <a:spcPct val="112000"/>
              </a:lnSpc>
              <a:spcAft>
                <a:spcPct val="0"/>
              </a:spcAft>
              <a:buClr>
                <a:schemeClr val="tx1"/>
              </a:buClr>
            </a:pPr>
            <a:r>
              <a:rPr lang="ja-JP" altLang="en-US" sz="1400" b="1" dirty="0">
                <a:solidFill>
                  <a:schemeClr val="accent5">
                    <a:lumMod val="7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　　　</a:t>
            </a:r>
            <a:r>
              <a:rPr lang="en-US" altLang="ja-JP" sz="1400" b="1" dirty="0">
                <a:solidFill>
                  <a:schemeClr val="accent5">
                    <a:lumMod val="7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 </a:t>
            </a:r>
            <a:r>
              <a:rPr lang="ja-JP" altLang="en-US" sz="1400" b="1" dirty="0">
                <a:solidFill>
                  <a:schemeClr val="accent5">
                    <a:lumMod val="7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</a:t>
            </a:r>
            <a:r>
              <a:rPr kumimoji="0" lang="ja-JP" altLang="en-US" sz="1400" b="1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調和した</a:t>
            </a:r>
            <a:r>
              <a:rPr kumimoji="0" lang="en-US" altLang="ja-JP" sz="1400" b="1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､</a:t>
            </a:r>
            <a:r>
              <a:rPr kumimoji="0" lang="ja-JP" altLang="en-US" sz="1400" b="1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デザイン性のあるまち</a:t>
            </a:r>
            <a:endParaRPr lang="en-US" altLang="ja-JP" sz="1400" b="1" dirty="0">
              <a:solidFill>
                <a:schemeClr val="accent5">
                  <a:lumMod val="75000"/>
                </a:schemeClr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529200" marR="166688" lvl="2" defTabSz="914400" eaLnBrk="0" fontAlgn="base" hangingPunct="0">
              <a:lnSpc>
                <a:spcPct val="112000"/>
              </a:lnSpc>
              <a:spcAft>
                <a:spcPct val="0"/>
              </a:spcAft>
              <a:buClr>
                <a:schemeClr val="tx1"/>
              </a:buClr>
            </a:pPr>
            <a:r>
              <a:rPr kumimoji="0" lang="ja-JP" altLang="en-US" sz="1400" b="1" i="0" u="none" strike="noStrike" cap="none" normalizeH="0" baseline="0" dirty="0">
                <a:ln>
                  <a:noFill/>
                </a:ln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④多様な主体 ：</a:t>
            </a:r>
            <a:r>
              <a:rPr kumimoji="0" lang="ja-JP" altLang="en-US" sz="1400" b="1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産学官民の多様な主体が連携し</a:t>
            </a:r>
            <a:r>
              <a:rPr kumimoji="0" lang="en-US" altLang="ja-JP" sz="1400" b="1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､</a:t>
            </a:r>
            <a:r>
              <a:rPr kumimoji="0" lang="ja-JP" altLang="en-US" sz="1400" b="1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エリアマネジメントを展開するまち</a:t>
            </a:r>
            <a:endParaRPr kumimoji="0" lang="ja-JP" altLang="ja-JP" sz="1400" b="1" i="0" u="none" strike="noStrike" cap="none" normalizeH="0" baseline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2" name="AutoShape 4">
            <a:extLst>
              <a:ext uri="{FF2B5EF4-FFF2-40B4-BE49-F238E27FC236}">
                <a16:creationId xmlns:a16="http://schemas.microsoft.com/office/drawing/2014/main" id="{D66AD5CC-1A96-49D3-81A2-FDDBB9414069}"/>
              </a:ext>
            </a:extLst>
          </p:cNvPr>
          <p:cNvSpPr>
            <a:spLocks noChangeArrowheads="1"/>
          </p:cNvSpPr>
          <p:nvPr/>
        </p:nvSpPr>
        <p:spPr bwMode="gray">
          <a:xfrm>
            <a:off x="1317304" y="827229"/>
            <a:ext cx="7757872" cy="1140196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2700">
            <a:solidFill>
              <a:srgbClr val="FF65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144000" rIns="36000" rtlCol="0" anchor="ctr">
            <a:noAutofit/>
          </a:bodyPr>
          <a:lstStyle/>
          <a:p>
            <a:pPr algn="ctr">
              <a:lnSpc>
                <a:spcPts val="2700"/>
              </a:lnSpc>
              <a:spcBef>
                <a:spcPts val="600"/>
              </a:spcBef>
            </a:pPr>
            <a:r>
              <a:rPr kumimoji="1" lang="ja-JP" altLang="en-US" sz="2000" dirty="0">
                <a:solidFill>
                  <a:srgbClr val="FF0000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大学とともに成長するイノベーション・フィールド・シティ</a:t>
            </a:r>
            <a:endParaRPr kumimoji="1" lang="en-US" altLang="ja-JP" sz="2000" dirty="0">
              <a:solidFill>
                <a:srgbClr val="FF0000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pPr algn="ctr">
              <a:lnSpc>
                <a:spcPts val="2000"/>
              </a:lnSpc>
              <a:spcBef>
                <a:spcPts val="600"/>
              </a:spcBef>
            </a:pPr>
            <a:r>
              <a:rPr kumimoji="1" lang="ja-JP" altLang="en-US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新大学を先導役にして</a:t>
            </a:r>
            <a:r>
              <a:rPr kumimoji="1" lang="en-US" altLang="ja-JP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､</a:t>
            </a:r>
            <a:r>
              <a:rPr kumimoji="1" lang="ja-JP" altLang="en-US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観光集客･健康医療･人材育成･居住機能等の集積により</a:t>
            </a:r>
            <a:r>
              <a:rPr kumimoji="1" lang="en-US" altLang="ja-JP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､</a:t>
            </a:r>
          </a:p>
          <a:p>
            <a:pPr algn="ctr">
              <a:lnSpc>
                <a:spcPts val="2000"/>
              </a:lnSpc>
              <a:spcBef>
                <a:spcPts val="600"/>
              </a:spcBef>
            </a:pPr>
            <a:r>
              <a:rPr kumimoji="1" lang="ja-JP" altLang="en-US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多世代・多様な 人が集い、交流する国際色あるまち</a:t>
            </a:r>
            <a:endParaRPr kumimoji="1" lang="ja-JP" altLang="en-US" sz="1600" b="1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2FA133A5-F9BA-40FD-93E9-A78B3C544178}"/>
              </a:ext>
            </a:extLst>
          </p:cNvPr>
          <p:cNvSpPr/>
          <p:nvPr/>
        </p:nvSpPr>
        <p:spPr>
          <a:xfrm>
            <a:off x="0" y="417195"/>
            <a:ext cx="38411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【</a:t>
            </a:r>
            <a:r>
              <a:rPr lang="ja-JP" altLang="en-US" sz="2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まちづくりコンセプト及び戦略</a:t>
            </a:r>
            <a:r>
              <a:rPr lang="en-US" altLang="ja-JP" sz="2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】</a:t>
            </a:r>
            <a:endParaRPr lang="ja-JP" altLang="en-US" sz="20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3" name="スライド番号プレースホルダー 2">
            <a:extLst>
              <a:ext uri="{FF2B5EF4-FFF2-40B4-BE49-F238E27FC236}">
                <a16:creationId xmlns:a16="http://schemas.microsoft.com/office/drawing/2014/main" id="{8E3A30AB-DDBF-4192-8429-A0135AFFF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57720" y="6606153"/>
            <a:ext cx="2057400" cy="365125"/>
          </a:xfrm>
        </p:spPr>
        <p:txBody>
          <a:bodyPr/>
          <a:lstStyle/>
          <a:p>
            <a:fld id="{8C848690-4F2E-4140-8098-AB257E06A568}" type="slidenum">
              <a:rPr kumimoji="1" lang="ja-JP" altLang="en-US" smtClean="0"/>
              <a:t>7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298527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タイトル 2">
            <a:extLst>
              <a:ext uri="{FF2B5EF4-FFF2-40B4-BE49-F238E27FC236}">
                <a16:creationId xmlns:a16="http://schemas.microsoft.com/office/drawing/2014/main" id="{D45159D6-D09A-4C4E-ADBD-B3A6B373AF00}"/>
              </a:ext>
            </a:extLst>
          </p:cNvPr>
          <p:cNvSpPr txBox="1">
            <a:spLocks/>
          </p:cNvSpPr>
          <p:nvPr/>
        </p:nvSpPr>
        <p:spPr bwMode="auto">
          <a:xfrm>
            <a:off x="0" y="-12929"/>
            <a:ext cx="9144000" cy="430124"/>
          </a:xfrm>
          <a:prstGeom prst="rect">
            <a:avLst/>
          </a:prstGeom>
          <a:solidFill>
            <a:schemeClr val="accent5">
              <a:lumMod val="75000"/>
            </a:schemeClr>
          </a:solidFill>
          <a:ln w="57150">
            <a:noFill/>
          </a:ln>
        </p:spPr>
        <p:txBody>
          <a:bodyPr anchor="ctr"/>
          <a:lstStyle>
            <a:defPPr>
              <a:defRPr lang="en-US"/>
            </a:defPPr>
            <a:lvl1pPr algn="ctr">
              <a:spcBef>
                <a:spcPct val="0"/>
              </a:spcBef>
              <a:buFontTx/>
              <a:buNone/>
              <a:defRPr kumimoji="1" sz="3600" b="1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l"/>
            <a:r>
              <a:rPr lang="en-US" altLang="ja-JP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(3)</a:t>
            </a:r>
            <a:r>
              <a:rPr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大阪城東部地区のまちづくりの方向性</a:t>
            </a:r>
            <a:r>
              <a:rPr lang="en-US" altLang="ja-JP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(2020</a:t>
            </a:r>
            <a:r>
              <a:rPr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年</a:t>
            </a:r>
            <a:r>
              <a:rPr lang="en-US" altLang="ja-JP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9</a:t>
            </a:r>
            <a:r>
              <a:rPr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月）</a:t>
            </a:r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A27712F2-2508-48C5-BF8B-995F40C29CA7}"/>
              </a:ext>
            </a:extLst>
          </p:cNvPr>
          <p:cNvSpPr/>
          <p:nvPr/>
        </p:nvSpPr>
        <p:spPr>
          <a:xfrm>
            <a:off x="0" y="472692"/>
            <a:ext cx="19800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【</a:t>
            </a:r>
            <a:r>
              <a:rPr lang="ja-JP" altLang="en-US" sz="2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土地利用計画</a:t>
            </a:r>
            <a:r>
              <a:rPr lang="en-US" altLang="ja-JP" sz="2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】</a:t>
            </a:r>
            <a:endParaRPr lang="ja-JP" altLang="en-US" sz="20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2" name="AutoShape 4">
            <a:extLst>
              <a:ext uri="{FF2B5EF4-FFF2-40B4-BE49-F238E27FC236}">
                <a16:creationId xmlns:a16="http://schemas.microsoft.com/office/drawing/2014/main" id="{1D26A9D2-10E1-47D0-A38B-9485B9C489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516" y="976107"/>
            <a:ext cx="4859869" cy="1786568"/>
          </a:xfrm>
          <a:prstGeom prst="roundRect">
            <a:avLst>
              <a:gd name="adj" fmla="val 1435"/>
            </a:avLst>
          </a:prstGeom>
          <a:solidFill>
            <a:srgbClr val="FFFFFF"/>
          </a:solidFill>
          <a:ln w="15875">
            <a:solidFill>
              <a:srgbClr val="FF0000"/>
            </a:solidFill>
            <a:round/>
            <a:headEnd/>
            <a:tailEnd/>
          </a:ln>
          <a:effectLst>
            <a:outerShdw blurRad="25400" dist="6350" dir="2700000" algn="tl" rotWithShape="0">
              <a:srgbClr val="000000">
                <a:alpha val="20000"/>
              </a:srgb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72000" marR="0" lvl="0" indent="0" defTabSz="914400" rtl="0" eaLnBrk="0" fontAlgn="base" latinLnBrk="0" hangingPunct="0">
              <a:lnSpc>
                <a:spcPts val="1600"/>
              </a:lnSpc>
              <a:spcBef>
                <a:spcPts val="35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➊</a:t>
            </a:r>
            <a:r>
              <a:rPr kumimoji="0" lang="en-US" altLang="ja-JP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『</a:t>
            </a:r>
            <a:r>
              <a:rPr kumimoji="0" lang="ja-JP" altLang="en-US" sz="1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イノベーション・コアゾーン</a:t>
            </a:r>
            <a:r>
              <a:rPr kumimoji="0" lang="en-US" altLang="ja-JP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』</a:t>
            </a:r>
          </a:p>
          <a:p>
            <a:pPr marL="72000" marR="0" lvl="0" indent="0" defTabSz="914400" rtl="0" eaLnBrk="0" fontAlgn="base" latinLnBrk="0" hangingPunct="0">
              <a:lnSpc>
                <a:spcPts val="1600"/>
              </a:lnSpc>
              <a:spcBef>
                <a:spcPts val="35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従来型の整備方式に加え、民間活力を導入した段階的な整備を想定。</a:t>
            </a:r>
          </a:p>
          <a:p>
            <a:pPr marL="72000" marR="0" lvl="0" indent="0" defTabSz="914400" rtl="0" eaLnBrk="0" fontAlgn="base" latinLnBrk="0" hangingPunct="0">
              <a:lnSpc>
                <a:spcPts val="1600"/>
              </a:lnSpc>
              <a:spcBef>
                <a:spcPts val="35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</a:t>
            </a:r>
            <a:r>
              <a:rPr kumimoji="0" lang="en-US" altLang="ja-JP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</a:t>
            </a:r>
            <a:r>
              <a:rPr kumimoji="0" lang="ja-JP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期としては、土地の高度利用を図りながら、まちに開かれた新大学の</a:t>
            </a:r>
            <a:br>
              <a:rPr kumimoji="0" lang="en-US" altLang="ja-JP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kumimoji="0" lang="en-US" altLang="ja-JP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 </a:t>
            </a:r>
            <a:r>
              <a:rPr kumimoji="0" lang="ja-JP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都心キャンパス（森之宮キャンパス）を整備する。</a:t>
            </a:r>
            <a:br>
              <a:rPr kumimoji="0" lang="en-US" altLang="ja-JP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kumimoji="0" lang="ja-JP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</a:t>
            </a:r>
            <a:r>
              <a:rPr kumimoji="0" lang="en-US" altLang="ja-JP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1.5</a:t>
            </a:r>
            <a:r>
              <a:rPr kumimoji="0" lang="ja-JP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期として、民間活力を導入し土地の高度利用を図りながら、大学施</a:t>
            </a:r>
            <a:br>
              <a:rPr kumimoji="0" lang="en-US" altLang="ja-JP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kumimoji="0" lang="ja-JP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設関連機能を中心に、国際色ある業務・商業・宿泊・居住などの多様な</a:t>
            </a:r>
            <a:br>
              <a:rPr kumimoji="0" lang="en-US" altLang="ja-JP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kumimoji="0" lang="ja-JP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交流・連携機能等を確保してイノベーションの誘発を図る。</a:t>
            </a:r>
          </a:p>
        </p:txBody>
      </p:sp>
      <p:sp>
        <p:nvSpPr>
          <p:cNvPr id="33" name="AutoShape 4">
            <a:extLst>
              <a:ext uri="{FF2B5EF4-FFF2-40B4-BE49-F238E27FC236}">
                <a16:creationId xmlns:a16="http://schemas.microsoft.com/office/drawing/2014/main" id="{F95A3E51-FFC7-439E-94A8-9CB0D8B283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516" y="2879685"/>
            <a:ext cx="4859869" cy="1209577"/>
          </a:xfrm>
          <a:prstGeom prst="roundRect">
            <a:avLst>
              <a:gd name="adj" fmla="val 2546"/>
            </a:avLst>
          </a:prstGeom>
          <a:solidFill>
            <a:srgbClr val="FFFFFF"/>
          </a:solidFill>
          <a:ln w="15875">
            <a:solidFill>
              <a:srgbClr val="0066FF"/>
            </a:solidFill>
            <a:round/>
            <a:headEnd/>
            <a:tailEnd/>
          </a:ln>
          <a:effectLst>
            <a:outerShdw blurRad="25400" dist="6350" dir="2700000" algn="tl" rotWithShape="0">
              <a:srgbClr val="000000">
                <a:alpha val="20000"/>
              </a:srgb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72000" marR="0" lvl="0" indent="0" algn="l" defTabSz="914400" rtl="0" eaLnBrk="0" fontAlgn="base" latinLnBrk="0" hangingPunct="0">
              <a:lnSpc>
                <a:spcPts val="1600"/>
              </a:lnSpc>
              <a:spcBef>
                <a:spcPts val="35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➋</a:t>
            </a:r>
            <a:r>
              <a:rPr kumimoji="0" lang="en-US" altLang="ja-JP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『</a:t>
            </a:r>
            <a:r>
              <a:rPr kumimoji="0" lang="ja-JP" altLang="en-US" sz="1400" b="0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親水空間＋立体活用ゾーン</a:t>
            </a:r>
            <a:r>
              <a:rPr kumimoji="0" lang="en-US" altLang="ja-JP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』</a:t>
            </a:r>
          </a:p>
          <a:p>
            <a:pPr marL="72000" marR="166688" lvl="1" defTabSz="914400" eaLnBrk="0" fontAlgn="base" hangingPunct="0">
              <a:lnSpc>
                <a:spcPts val="1600"/>
              </a:lnSpc>
              <a:spcAft>
                <a:spcPct val="0"/>
              </a:spcAft>
            </a:pPr>
            <a:r>
              <a:rPr kumimoji="0" lang="ja-JP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イノベーション・コアゾーンと連坦し、</a:t>
            </a:r>
          </a:p>
          <a:p>
            <a:pPr marL="72000" marR="166688" lvl="1" defTabSz="914400" eaLnBrk="0" fontAlgn="base" hangingPunct="0">
              <a:lnSpc>
                <a:spcPts val="1600"/>
              </a:lnSpc>
              <a:spcAft>
                <a:spcPct val="0"/>
              </a:spcAft>
            </a:pPr>
            <a:r>
              <a:rPr kumimoji="0" lang="ja-JP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・河川との親水性や大阪城公園との一体性を図る。</a:t>
            </a:r>
          </a:p>
          <a:p>
            <a:pPr marL="72000" marR="166688" lvl="1" defTabSz="914400" eaLnBrk="0" fontAlgn="base" hangingPunct="0">
              <a:lnSpc>
                <a:spcPts val="1600"/>
              </a:lnSpc>
              <a:spcAft>
                <a:spcPct val="0"/>
              </a:spcAft>
            </a:pPr>
            <a:r>
              <a:rPr kumimoji="0" lang="ja-JP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・鉄道施設・下水処理場等の上部利用等により</a:t>
            </a:r>
            <a:r>
              <a:rPr kumimoji="0" lang="en-US" altLang="ja-JP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､</a:t>
            </a:r>
            <a:r>
              <a:rPr kumimoji="0" lang="ja-JP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立体的な土地の高度利用</a:t>
            </a:r>
            <a:br>
              <a:rPr kumimoji="0" lang="en-US" altLang="ja-JP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kumimoji="0" lang="ja-JP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を図る</a:t>
            </a:r>
            <a:endParaRPr kumimoji="0" lang="ja-JP" altLang="ja-JP" sz="1100" b="0" i="0" u="none" strike="noStrike" cap="none" normalizeH="0" baseline="0" dirty="0">
              <a:ln>
                <a:noFill/>
              </a:ln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4" name="AutoShape 4">
            <a:extLst>
              <a:ext uri="{FF2B5EF4-FFF2-40B4-BE49-F238E27FC236}">
                <a16:creationId xmlns:a16="http://schemas.microsoft.com/office/drawing/2014/main" id="{C34B0EC6-56DF-43A4-BCA9-D425B08E80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516" y="5860473"/>
            <a:ext cx="4859869" cy="817112"/>
          </a:xfrm>
          <a:prstGeom prst="roundRect">
            <a:avLst>
              <a:gd name="adj" fmla="val 3472"/>
            </a:avLst>
          </a:prstGeom>
          <a:solidFill>
            <a:srgbClr val="FFFFFF"/>
          </a:solidFill>
          <a:ln w="15875">
            <a:solidFill>
              <a:srgbClr val="660033"/>
            </a:solidFill>
            <a:round/>
            <a:headEnd/>
            <a:tailEnd/>
          </a:ln>
          <a:effectLst>
            <a:outerShdw blurRad="25400" dist="6350" dir="2700000" algn="tl" rotWithShape="0">
              <a:srgbClr val="000000">
                <a:alpha val="20000"/>
              </a:srgbClr>
            </a:outerShdw>
          </a:effectLst>
        </p:spPr>
        <p:txBody>
          <a:bodyPr vert="horz" wrap="square" lIns="0" tIns="0" rIns="72000" bIns="0" numCol="1" anchor="ctr" anchorCtr="0" compatLnSpc="1">
            <a:prstTxWarp prst="textNoShape">
              <a:avLst/>
            </a:prstTxWarp>
            <a:noAutofit/>
          </a:bodyPr>
          <a:lstStyle/>
          <a:p>
            <a:pPr marL="72000" marR="0" lvl="0" indent="0" algn="l" defTabSz="914400" rtl="0" eaLnBrk="0" fontAlgn="base" latinLnBrk="0" hangingPunct="0">
              <a:lnSpc>
                <a:spcPts val="1600"/>
              </a:lnSpc>
              <a:spcBef>
                <a:spcPts val="35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➍</a:t>
            </a:r>
            <a:r>
              <a:rPr kumimoji="0" lang="en-US" altLang="ja-JP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『</a:t>
            </a:r>
            <a:r>
              <a:rPr kumimoji="0" lang="ja-JP" altLang="en-US" sz="1400" b="0" i="0" u="none" strike="noStrike" cap="none" normalizeH="0" baseline="0" dirty="0">
                <a:ln>
                  <a:noFill/>
                </a:ln>
                <a:solidFill>
                  <a:srgbClr val="660033"/>
                </a:solidFill>
                <a:effectLst/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拡張検討ゾーン</a:t>
            </a:r>
            <a:r>
              <a:rPr kumimoji="0" lang="en-US" altLang="ja-JP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』 </a:t>
            </a:r>
          </a:p>
          <a:p>
            <a:pPr marL="216000" lvl="1" indent="-133200">
              <a:lnSpc>
                <a:spcPts val="1200"/>
              </a:lnSpc>
              <a:spcBef>
                <a:spcPts val="400"/>
              </a:spcBef>
              <a:buNone/>
              <a:defRPr/>
            </a:pPr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・当面は鉄道施設として継続利用し、将来的には、社会動向や地区内のまちづくりの動向を踏まえ、上部利用範囲の拡大や土地利用転換等も検討する。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35" name="AutoShape 4">
            <a:extLst>
              <a:ext uri="{FF2B5EF4-FFF2-40B4-BE49-F238E27FC236}">
                <a16:creationId xmlns:a16="http://schemas.microsoft.com/office/drawing/2014/main" id="{A172354D-138A-4ED5-B903-2C2E4EC9B1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516" y="4257383"/>
            <a:ext cx="4859869" cy="1389758"/>
          </a:xfrm>
          <a:prstGeom prst="roundRect">
            <a:avLst>
              <a:gd name="adj" fmla="val 2815"/>
            </a:avLst>
          </a:prstGeom>
          <a:solidFill>
            <a:srgbClr val="FFFFFF"/>
          </a:solidFill>
          <a:ln w="15875">
            <a:solidFill>
              <a:srgbClr val="FF6600"/>
            </a:solidFill>
            <a:round/>
            <a:headEnd/>
            <a:tailEnd/>
          </a:ln>
          <a:effectLst>
            <a:outerShdw blurRad="25400" dist="6350" dir="2700000" algn="tl" rotWithShape="0">
              <a:srgbClr val="000000">
                <a:alpha val="20000"/>
              </a:srgb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/>
          <a:p>
            <a:pPr marL="72000" marR="0" lvl="0" indent="0" defTabSz="914400" rtl="0" eaLnBrk="0" fontAlgn="base" latinLnBrk="0" hangingPunct="0">
              <a:lnSpc>
                <a:spcPts val="1600"/>
              </a:lnSpc>
              <a:spcBef>
                <a:spcPts val="35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➌</a:t>
            </a:r>
            <a:r>
              <a:rPr kumimoji="0" lang="en-US" altLang="ja-JP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『</a:t>
            </a:r>
            <a:r>
              <a:rPr kumimoji="0" lang="ja-JP" altLang="en-US" sz="1400" b="0" i="0" u="none" strike="noStrike" cap="none" normalizeH="0" baseline="0" dirty="0">
                <a:ln>
                  <a:noFill/>
                </a:ln>
                <a:solidFill>
                  <a:srgbClr val="FF6600"/>
                </a:solidFill>
                <a:effectLst/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多世代居住複合ゾーン</a:t>
            </a:r>
            <a:r>
              <a:rPr kumimoji="0" lang="en-US" altLang="ja-JP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』 </a:t>
            </a:r>
          </a:p>
          <a:p>
            <a:pPr marL="72000" marR="166688" lvl="1" indent="0" defTabSz="914400" rtl="0" eaLnBrk="0" fontAlgn="base" latinLnBrk="0" hangingPunct="0">
              <a:lnSpc>
                <a:spcPts val="1600"/>
              </a:lnSpc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sz="11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kumimoji="0" lang="ja-JP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イノベーション・コアゾーンと連坦し、</a:t>
            </a:r>
          </a:p>
          <a:p>
            <a:pPr marL="72000" marR="166688" lvl="1" indent="0" defTabSz="914400" rtl="0" eaLnBrk="0" fontAlgn="base" latinLnBrk="0" hangingPunct="0">
              <a:lnSpc>
                <a:spcPts val="1600"/>
              </a:lnSpc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・複数立地する健康医療機能等と連携し、ｽﾏｰﾄｴｲｼﾞﾝｸﾞｼﾃｨの取組みを展</a:t>
            </a:r>
            <a:br>
              <a:rPr kumimoji="0" lang="en-US" altLang="ja-JP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kumimoji="0" lang="ja-JP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開しながら、多様な世代</a:t>
            </a:r>
            <a:r>
              <a:rPr kumimoji="0" lang="en-US" altLang="ja-JP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※</a:t>
            </a:r>
            <a:r>
              <a:rPr kumimoji="0" lang="ja-JP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が健康で安心に住み続けられる、にぎわい</a:t>
            </a:r>
            <a:endParaRPr kumimoji="0" lang="en-US" altLang="ja-JP" sz="11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72000" marR="166688" lvl="1" indent="0" defTabSz="914400" rtl="0" eaLnBrk="0" fontAlgn="base" latinLnBrk="0" hangingPunct="0">
              <a:lnSpc>
                <a:spcPts val="1600"/>
              </a:lnSpc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sz="11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kumimoji="0" lang="ja-JP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にも寄与する商業・業務なども含めた住環境の実現を図る。</a:t>
            </a:r>
          </a:p>
          <a:p>
            <a:pPr marL="72000" marR="166688" lvl="1" indent="0" defTabSz="914400" rtl="0" eaLnBrk="0" fontAlgn="base" latinLnBrk="0" hangingPunct="0">
              <a:lnSpc>
                <a:spcPts val="1600"/>
              </a:lnSpc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（</a:t>
            </a:r>
            <a:r>
              <a:rPr kumimoji="0" lang="en-US" altLang="ja-JP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※</a:t>
            </a:r>
            <a:r>
              <a:rPr kumimoji="0" lang="ja-JP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多様な世代：学生</a:t>
            </a:r>
            <a:r>
              <a:rPr kumimoji="0" lang="en-US" altLang="ja-JP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､</a:t>
            </a:r>
            <a:r>
              <a:rPr kumimoji="0" lang="ja-JP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子育て層</a:t>
            </a:r>
            <a:r>
              <a:rPr kumimoji="0" lang="en-US" altLang="ja-JP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､</a:t>
            </a:r>
            <a:r>
              <a:rPr kumimoji="0" lang="ja-JP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ファミリー層、高齢者 など）</a:t>
            </a:r>
          </a:p>
        </p:txBody>
      </p:sp>
      <p:sp>
        <p:nvSpPr>
          <p:cNvPr id="9" name="スライド番号プレースホルダー 2">
            <a:extLst>
              <a:ext uri="{FF2B5EF4-FFF2-40B4-BE49-F238E27FC236}">
                <a16:creationId xmlns:a16="http://schemas.microsoft.com/office/drawing/2014/main" id="{C5A0CFA4-2786-405F-811A-EC30F97FB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5625" y="6356351"/>
            <a:ext cx="2057400" cy="365125"/>
          </a:xfrm>
        </p:spPr>
        <p:txBody>
          <a:bodyPr/>
          <a:lstStyle/>
          <a:p>
            <a:fld id="{8C848690-4F2E-4140-8098-AB257E06A568}" type="slidenum">
              <a:rPr kumimoji="1" lang="ja-JP" altLang="en-US" smtClean="0"/>
              <a:t>8</a:t>
            </a:fld>
            <a:endParaRPr kumimoji="1" lang="ja-JP" altLang="en-US" dirty="0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3BF2306D-0C75-4059-9EC9-DB9E764F879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7595" y="859096"/>
            <a:ext cx="4236409" cy="5724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6549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9631</TotalTime>
  <Words>1263</Words>
  <Application>Microsoft Office PowerPoint</Application>
  <PresentationFormat>画面に合わせる (4:3)</PresentationFormat>
  <Paragraphs>169</Paragraphs>
  <Slides>10</Slides>
  <Notes>10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10</vt:i4>
      </vt:variant>
    </vt:vector>
  </HeadingPairs>
  <TitlesOfParts>
    <vt:vector size="23" baseType="lpstr">
      <vt:lpstr>BIZ UDPゴシック</vt:lpstr>
      <vt:lpstr>HGPｺﾞｼｯｸE</vt:lpstr>
      <vt:lpstr>HGSｺﾞｼｯｸE</vt:lpstr>
      <vt:lpstr>HG丸ｺﾞｼｯｸM-PRO</vt:lpstr>
      <vt:lpstr>Meiryo UI</vt:lpstr>
      <vt:lpstr>ＭＳ ゴシック</vt:lpstr>
      <vt:lpstr>メイリオ</vt:lpstr>
      <vt:lpstr>游ゴシック</vt:lpstr>
      <vt:lpstr>Arial</vt:lpstr>
      <vt:lpstr>Calibri</vt:lpstr>
      <vt:lpstr>Calibri Light</vt:lpstr>
      <vt:lpstr>Century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萩尾愛子</dc:creator>
  <cp:lastModifiedBy>安原　幸二</cp:lastModifiedBy>
  <cp:revision>601</cp:revision>
  <cp:lastPrinted>2024-02-19T11:28:45Z</cp:lastPrinted>
  <dcterms:created xsi:type="dcterms:W3CDTF">2023-03-16T03:45:19Z</dcterms:created>
  <dcterms:modified xsi:type="dcterms:W3CDTF">2024-02-21T01:45:36Z</dcterms:modified>
</cp:coreProperties>
</file>