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9" removePersonalInfoOnSave="1" saveSubsetFonts="1">
  <p:sldMasterIdLst>
    <p:sldMasterId id="2147483648" r:id="rId1"/>
  </p:sldMasterIdLst>
  <p:notesMasterIdLst>
    <p:notesMasterId r:id="rId26"/>
  </p:notesMasterIdLst>
  <p:sldIdLst>
    <p:sldId id="256" r:id="rId2"/>
    <p:sldId id="265" r:id="rId3"/>
    <p:sldId id="266" r:id="rId4"/>
    <p:sldId id="257" r:id="rId5"/>
    <p:sldId id="258" r:id="rId6"/>
    <p:sldId id="259" r:id="rId7"/>
    <p:sldId id="260" r:id="rId8"/>
    <p:sldId id="261" r:id="rId9"/>
    <p:sldId id="279" r:id="rId10"/>
    <p:sldId id="262" r:id="rId11"/>
    <p:sldId id="263" r:id="rId12"/>
    <p:sldId id="264" r:id="rId13"/>
    <p:sldId id="268" r:id="rId14"/>
    <p:sldId id="269" r:id="rId15"/>
    <p:sldId id="270" r:id="rId16"/>
    <p:sldId id="271" r:id="rId17"/>
    <p:sldId id="272" r:id="rId18"/>
    <p:sldId id="267" r:id="rId19"/>
    <p:sldId id="274" r:id="rId20"/>
    <p:sldId id="273" r:id="rId21"/>
    <p:sldId id="275" r:id="rId22"/>
    <p:sldId id="276" r:id="rId23"/>
    <p:sldId id="277" r:id="rId24"/>
    <p:sldId id="278"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4660"/>
  </p:normalViewPr>
  <p:slideViewPr>
    <p:cSldViewPr snapToGrid="0">
      <p:cViewPr varScale="1">
        <p:scale>
          <a:sx n="96" d="100"/>
          <a:sy n="9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F5AAF4D-A4DA-4FD9-8DEA-BB3833E2F1CE}" type="datetimeFigureOut">
              <a:rPr kumimoji="1" lang="ja-JP" altLang="en-US" smtClean="0"/>
              <a:t>2025/3/10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805AAE6-B126-4AA8-BCFE-E7D5E18B61B1}" type="slidenum">
              <a:rPr kumimoji="1" lang="ja-JP" altLang="en-US" smtClean="0"/>
              <a:t>‹#›</a:t>
            </a:fld>
            <a:endParaRPr kumimoji="1" lang="ja-JP" altLang="en-US"/>
          </a:p>
        </p:txBody>
      </p:sp>
    </p:spTree>
    <p:extLst>
      <p:ext uri="{BB962C8B-B14F-4D97-AF65-F5344CB8AC3E}">
        <p14:creationId xmlns:p14="http://schemas.microsoft.com/office/powerpoint/2010/main" val="3912306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41BC0E-EFC1-4C88-8C57-BA66E90D143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0C47ED-B786-42B8-B3CD-911E26003D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FDD0378-D450-4B55-9FDB-DF84E1E17A9B}"/>
              </a:ext>
            </a:extLst>
          </p:cNvPr>
          <p:cNvSpPr>
            <a:spLocks noGrp="1"/>
          </p:cNvSpPr>
          <p:nvPr>
            <p:ph type="dt" sz="half" idx="10"/>
          </p:nvPr>
        </p:nvSpPr>
        <p:spPr/>
        <p:txBody>
          <a:bodyPr/>
          <a:lstStyle/>
          <a:p>
            <a:fld id="{495670EE-5128-42C8-B880-7A82E61FC35B}" type="datetime1">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46ACCAAE-D993-468E-A59C-95D1454F774E}"/>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3D1E3F02-175F-415F-9010-E5FCC748643F}"/>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dirty="0"/>
          </a:p>
        </p:txBody>
      </p:sp>
    </p:spTree>
    <p:extLst>
      <p:ext uri="{BB962C8B-B14F-4D97-AF65-F5344CB8AC3E}">
        <p14:creationId xmlns:p14="http://schemas.microsoft.com/office/powerpoint/2010/main" val="251837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2E6E7A-A50D-4031-BC3B-CBFD3232FB3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22C168-9127-41E4-84BB-8E52FD86D0A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AC47EB-6109-4078-9BB7-6C001C8C39DC}"/>
              </a:ext>
            </a:extLst>
          </p:cNvPr>
          <p:cNvSpPr>
            <a:spLocks noGrp="1"/>
          </p:cNvSpPr>
          <p:nvPr>
            <p:ph type="dt" sz="half" idx="10"/>
          </p:nvPr>
        </p:nvSpPr>
        <p:spPr/>
        <p:txBody>
          <a:bodyPr/>
          <a:lstStyle/>
          <a:p>
            <a:fld id="{E56B1194-4E84-4362-857A-ACDF27D03EF3}" type="datetime1">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E9E43760-DD6E-443B-A869-FE2C58F093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04B106-3D30-4FC9-AEEE-162D5B755746}"/>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a:p>
        </p:txBody>
      </p:sp>
    </p:spTree>
    <p:extLst>
      <p:ext uri="{BB962C8B-B14F-4D97-AF65-F5344CB8AC3E}">
        <p14:creationId xmlns:p14="http://schemas.microsoft.com/office/powerpoint/2010/main" val="2232731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3B04666-28BA-4B72-8383-FDEA4C42D3B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093895-9D05-48D6-AD8E-8815A8BD4D8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B3B907-D710-40E5-91F5-EB5550CAF61B}"/>
              </a:ext>
            </a:extLst>
          </p:cNvPr>
          <p:cNvSpPr>
            <a:spLocks noGrp="1"/>
          </p:cNvSpPr>
          <p:nvPr>
            <p:ph type="dt" sz="half" idx="10"/>
          </p:nvPr>
        </p:nvSpPr>
        <p:spPr/>
        <p:txBody>
          <a:bodyPr/>
          <a:lstStyle/>
          <a:p>
            <a:fld id="{6DDF44AF-5A0E-42E5-A42A-31538CC017C7}" type="datetime1">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159C6541-D0EA-434F-ACB0-6C87A7CD1B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57DB26-7EE1-4E23-9F1C-22BC7C61CADD}"/>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a:p>
        </p:txBody>
      </p:sp>
    </p:spTree>
    <p:extLst>
      <p:ext uri="{BB962C8B-B14F-4D97-AF65-F5344CB8AC3E}">
        <p14:creationId xmlns:p14="http://schemas.microsoft.com/office/powerpoint/2010/main" val="300884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11825-119C-40C0-906A-C345EE9371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586842-73B4-4930-A0A7-809F7EF69E1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1940F-F81C-48BB-820F-462C0D4C1B97}"/>
              </a:ext>
            </a:extLst>
          </p:cNvPr>
          <p:cNvSpPr>
            <a:spLocks noGrp="1"/>
          </p:cNvSpPr>
          <p:nvPr>
            <p:ph type="dt" sz="half" idx="10"/>
          </p:nvPr>
        </p:nvSpPr>
        <p:spPr/>
        <p:txBody>
          <a:bodyPr/>
          <a:lstStyle/>
          <a:p>
            <a:fld id="{7FF408A9-90A1-47DB-99CC-0FA83F40623D}" type="datetime1">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8ACD7364-E062-4DEB-A389-290127FAC9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28626E-D464-42EE-B5DC-7ADD7C0F5762}"/>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a:p>
        </p:txBody>
      </p:sp>
    </p:spTree>
    <p:extLst>
      <p:ext uri="{BB962C8B-B14F-4D97-AF65-F5344CB8AC3E}">
        <p14:creationId xmlns:p14="http://schemas.microsoft.com/office/powerpoint/2010/main" val="183928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28D491-EB88-48D7-A928-0D1D41429CC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2671B4-CC70-4B4A-A395-8A12353A1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1BE45B6-21D6-47CA-852B-35B1432A650A}"/>
              </a:ext>
            </a:extLst>
          </p:cNvPr>
          <p:cNvSpPr>
            <a:spLocks noGrp="1"/>
          </p:cNvSpPr>
          <p:nvPr>
            <p:ph type="dt" sz="half" idx="10"/>
          </p:nvPr>
        </p:nvSpPr>
        <p:spPr/>
        <p:txBody>
          <a:bodyPr/>
          <a:lstStyle/>
          <a:p>
            <a:fld id="{5227B72B-9AC1-41CB-9A42-D4C51A276419}" type="datetime1">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7162C3A9-8794-44A1-BEEC-43501F924D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DB041B-1150-44CE-BD0B-F055E430A9C9}"/>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a:p>
        </p:txBody>
      </p:sp>
    </p:spTree>
    <p:extLst>
      <p:ext uri="{BB962C8B-B14F-4D97-AF65-F5344CB8AC3E}">
        <p14:creationId xmlns:p14="http://schemas.microsoft.com/office/powerpoint/2010/main" val="88495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9506F-BEDB-4DDC-A39A-AE306A74E60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3B7DAE-A7F0-4224-86AA-74375C25B02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3864324-3C53-4208-8EF8-99DC8FED99E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4D11D74-AC28-45CC-8954-1D595DACF63F}"/>
              </a:ext>
            </a:extLst>
          </p:cNvPr>
          <p:cNvSpPr>
            <a:spLocks noGrp="1"/>
          </p:cNvSpPr>
          <p:nvPr>
            <p:ph type="dt" sz="half" idx="10"/>
          </p:nvPr>
        </p:nvSpPr>
        <p:spPr/>
        <p:txBody>
          <a:bodyPr/>
          <a:lstStyle/>
          <a:p>
            <a:fld id="{3A698A2D-C7EC-4F37-B71C-122201C82044}" type="datetime1">
              <a:rPr kumimoji="1" lang="ja-JP" altLang="en-US" smtClean="0"/>
              <a:t>2025/3/10</a:t>
            </a:fld>
            <a:endParaRPr kumimoji="1" lang="ja-JP" altLang="en-US"/>
          </a:p>
        </p:txBody>
      </p:sp>
      <p:sp>
        <p:nvSpPr>
          <p:cNvPr id="6" name="フッター プレースホルダー 5">
            <a:extLst>
              <a:ext uri="{FF2B5EF4-FFF2-40B4-BE49-F238E27FC236}">
                <a16:creationId xmlns:a16="http://schemas.microsoft.com/office/drawing/2014/main" id="{AB16878F-870F-4C9A-AAA5-DA3338AB04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BA3889-62AA-4907-8CC2-67EEDC49D02C}"/>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a:p>
        </p:txBody>
      </p:sp>
    </p:spTree>
    <p:extLst>
      <p:ext uri="{BB962C8B-B14F-4D97-AF65-F5344CB8AC3E}">
        <p14:creationId xmlns:p14="http://schemas.microsoft.com/office/powerpoint/2010/main" val="342485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BE9D4-EF32-4332-B03A-027EC11E4B3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7EA1913-7625-4A8B-B073-EBA667C8C9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43BD12F-F222-45AA-B821-A0AD7357E7C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199B0E-0406-41F3-ABC5-5EEE3C128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C9A5EC8-1EA2-47B0-81FC-A3F5DEBDA2C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2176D47-684A-4C34-813B-5344D67B61CC}"/>
              </a:ext>
            </a:extLst>
          </p:cNvPr>
          <p:cNvSpPr>
            <a:spLocks noGrp="1"/>
          </p:cNvSpPr>
          <p:nvPr>
            <p:ph type="dt" sz="half" idx="10"/>
          </p:nvPr>
        </p:nvSpPr>
        <p:spPr/>
        <p:txBody>
          <a:bodyPr/>
          <a:lstStyle/>
          <a:p>
            <a:fld id="{90CCF8DF-3585-4CFB-ACBE-1190E5435743}" type="datetime1">
              <a:rPr kumimoji="1" lang="ja-JP" altLang="en-US" smtClean="0"/>
              <a:t>2025/3/10</a:t>
            </a:fld>
            <a:endParaRPr kumimoji="1" lang="ja-JP" altLang="en-US"/>
          </a:p>
        </p:txBody>
      </p:sp>
      <p:sp>
        <p:nvSpPr>
          <p:cNvPr id="8" name="フッター プレースホルダー 7">
            <a:extLst>
              <a:ext uri="{FF2B5EF4-FFF2-40B4-BE49-F238E27FC236}">
                <a16:creationId xmlns:a16="http://schemas.microsoft.com/office/drawing/2014/main" id="{32215425-5415-4696-ABD0-542FC94DF90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DC6F7CA-249A-4C5E-A994-3504A6EA34C1}"/>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a:p>
        </p:txBody>
      </p:sp>
    </p:spTree>
    <p:extLst>
      <p:ext uri="{BB962C8B-B14F-4D97-AF65-F5344CB8AC3E}">
        <p14:creationId xmlns:p14="http://schemas.microsoft.com/office/powerpoint/2010/main" val="17397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88EFD9-9975-467B-BCF6-E7A37172567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7C57AB4-7545-445A-9350-0BD8EE7620C6}"/>
              </a:ext>
            </a:extLst>
          </p:cNvPr>
          <p:cNvSpPr>
            <a:spLocks noGrp="1"/>
          </p:cNvSpPr>
          <p:nvPr>
            <p:ph type="dt" sz="half" idx="10"/>
          </p:nvPr>
        </p:nvSpPr>
        <p:spPr/>
        <p:txBody>
          <a:bodyPr/>
          <a:lstStyle/>
          <a:p>
            <a:fld id="{6BAE9761-0908-4E72-A587-4045C2644F38}" type="datetime1">
              <a:rPr kumimoji="1" lang="ja-JP" altLang="en-US" smtClean="0"/>
              <a:t>2025/3/10</a:t>
            </a:fld>
            <a:endParaRPr kumimoji="1" lang="ja-JP" altLang="en-US"/>
          </a:p>
        </p:txBody>
      </p:sp>
      <p:sp>
        <p:nvSpPr>
          <p:cNvPr id="4" name="フッター プレースホルダー 3">
            <a:extLst>
              <a:ext uri="{FF2B5EF4-FFF2-40B4-BE49-F238E27FC236}">
                <a16:creationId xmlns:a16="http://schemas.microsoft.com/office/drawing/2014/main" id="{05F3CAB7-C54E-47E3-A67C-70C0C72D7C5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15D2F3F-DA1D-4C70-B272-3D2B1F53AED3}"/>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a:p>
        </p:txBody>
      </p:sp>
    </p:spTree>
    <p:extLst>
      <p:ext uri="{BB962C8B-B14F-4D97-AF65-F5344CB8AC3E}">
        <p14:creationId xmlns:p14="http://schemas.microsoft.com/office/powerpoint/2010/main" val="249439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063AA61-738E-4B40-952F-E707DD464067}"/>
              </a:ext>
            </a:extLst>
          </p:cNvPr>
          <p:cNvSpPr>
            <a:spLocks noGrp="1"/>
          </p:cNvSpPr>
          <p:nvPr>
            <p:ph type="dt" sz="half" idx="10"/>
          </p:nvPr>
        </p:nvSpPr>
        <p:spPr/>
        <p:txBody>
          <a:bodyPr/>
          <a:lstStyle/>
          <a:p>
            <a:fld id="{BB63D4DB-B781-4609-BCD6-0528C494B251}" type="datetime1">
              <a:rPr kumimoji="1" lang="ja-JP" altLang="en-US" smtClean="0"/>
              <a:t>2025/3/10</a:t>
            </a:fld>
            <a:endParaRPr kumimoji="1" lang="ja-JP" altLang="en-US"/>
          </a:p>
        </p:txBody>
      </p:sp>
      <p:sp>
        <p:nvSpPr>
          <p:cNvPr id="3" name="フッター プレースホルダー 2">
            <a:extLst>
              <a:ext uri="{FF2B5EF4-FFF2-40B4-BE49-F238E27FC236}">
                <a16:creationId xmlns:a16="http://schemas.microsoft.com/office/drawing/2014/main" id="{CC945771-30A1-45F8-9496-B0E17CF516D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3A9D9E-55B0-4938-8F07-91DC0653CBA5}"/>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a:p>
        </p:txBody>
      </p:sp>
    </p:spTree>
    <p:extLst>
      <p:ext uri="{BB962C8B-B14F-4D97-AF65-F5344CB8AC3E}">
        <p14:creationId xmlns:p14="http://schemas.microsoft.com/office/powerpoint/2010/main" val="297129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83A85-49A3-46DA-AE17-41FB752C533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F00D37-0D99-4683-BE16-52D0EC2BE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6E0257D-534B-4157-A41E-A6E6C11D9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303218-1EAB-49F2-A5D6-00E27D00B03D}"/>
              </a:ext>
            </a:extLst>
          </p:cNvPr>
          <p:cNvSpPr>
            <a:spLocks noGrp="1"/>
          </p:cNvSpPr>
          <p:nvPr>
            <p:ph type="dt" sz="half" idx="10"/>
          </p:nvPr>
        </p:nvSpPr>
        <p:spPr/>
        <p:txBody>
          <a:bodyPr/>
          <a:lstStyle/>
          <a:p>
            <a:fld id="{AA5E3FB5-12A8-41BF-B629-6E4D79A19947}" type="datetime1">
              <a:rPr kumimoji="1" lang="ja-JP" altLang="en-US" smtClean="0"/>
              <a:t>2025/3/10</a:t>
            </a:fld>
            <a:endParaRPr kumimoji="1" lang="ja-JP" altLang="en-US"/>
          </a:p>
        </p:txBody>
      </p:sp>
      <p:sp>
        <p:nvSpPr>
          <p:cNvPr id="6" name="フッター プレースホルダー 5">
            <a:extLst>
              <a:ext uri="{FF2B5EF4-FFF2-40B4-BE49-F238E27FC236}">
                <a16:creationId xmlns:a16="http://schemas.microsoft.com/office/drawing/2014/main" id="{75F36189-63E3-4DAC-8DE1-C78F41FAEF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08B16D-C1AC-43C4-86BB-E2863F44EEE5}"/>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a:p>
        </p:txBody>
      </p:sp>
    </p:spTree>
    <p:extLst>
      <p:ext uri="{BB962C8B-B14F-4D97-AF65-F5344CB8AC3E}">
        <p14:creationId xmlns:p14="http://schemas.microsoft.com/office/powerpoint/2010/main" val="59981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60C14-1187-4AFE-9DBC-A94379155C4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8EAFD77-3771-43F6-AED2-AB1E590EA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1A63D7-533F-4F31-AF53-3980B5BE4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13655B-06CA-4B5C-8420-51F7965E79B6}"/>
              </a:ext>
            </a:extLst>
          </p:cNvPr>
          <p:cNvSpPr>
            <a:spLocks noGrp="1"/>
          </p:cNvSpPr>
          <p:nvPr>
            <p:ph type="dt" sz="half" idx="10"/>
          </p:nvPr>
        </p:nvSpPr>
        <p:spPr/>
        <p:txBody>
          <a:bodyPr/>
          <a:lstStyle/>
          <a:p>
            <a:fld id="{C48B1B00-6789-4BEA-B9BD-D2637F3C9966}" type="datetime1">
              <a:rPr kumimoji="1" lang="ja-JP" altLang="en-US" smtClean="0"/>
              <a:t>2025/3/10</a:t>
            </a:fld>
            <a:endParaRPr kumimoji="1" lang="ja-JP" altLang="en-US"/>
          </a:p>
        </p:txBody>
      </p:sp>
      <p:sp>
        <p:nvSpPr>
          <p:cNvPr id="6" name="フッター プレースホルダー 5">
            <a:extLst>
              <a:ext uri="{FF2B5EF4-FFF2-40B4-BE49-F238E27FC236}">
                <a16:creationId xmlns:a16="http://schemas.microsoft.com/office/drawing/2014/main" id="{B2163055-8899-4E9B-A552-94FDB2739A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93F7AE-7CB7-4304-A923-ED0FA9900C23}"/>
              </a:ext>
            </a:extLst>
          </p:cNvPr>
          <p:cNvSpPr>
            <a:spLocks noGrp="1"/>
          </p:cNvSpPr>
          <p:nvPr>
            <p:ph type="sldNum" sz="quarter" idx="12"/>
          </p:nvPr>
        </p:nvSpPr>
        <p:spPr/>
        <p:txBody>
          <a:bodyPr/>
          <a:lstStyle/>
          <a:p>
            <a:fld id="{B6950F0F-7013-4D6A-A238-DE52A97C9913}" type="slidenum">
              <a:rPr kumimoji="1" lang="ja-JP" altLang="en-US" smtClean="0"/>
              <a:t>‹#›</a:t>
            </a:fld>
            <a:endParaRPr kumimoji="1" lang="ja-JP" altLang="en-US"/>
          </a:p>
        </p:txBody>
      </p:sp>
    </p:spTree>
    <p:extLst>
      <p:ext uri="{BB962C8B-B14F-4D97-AF65-F5344CB8AC3E}">
        <p14:creationId xmlns:p14="http://schemas.microsoft.com/office/powerpoint/2010/main" val="8513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C4952B0-8848-4A9A-83BB-3A3427E82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A28668-4434-43AB-9D67-BDFD26F4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41BFB1-2D13-4582-AB12-189A420D0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8EE38-6741-42FE-BB7F-105F6C9A642B}" type="datetime1">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6A96CF4B-8AD1-4B13-BD46-12C98F1B1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E114B2-29A4-4D48-9AF7-BD0EB3B0E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50F0F-7013-4D6A-A238-DE52A97C9913}"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F9066087-2BFC-449D-A8D3-51F5F44B7141}"/>
              </a:ext>
            </a:extLst>
          </p:cNvPr>
          <p:cNvSpPr/>
          <p:nvPr userDrawn="1"/>
        </p:nvSpPr>
        <p:spPr>
          <a:xfrm>
            <a:off x="57150" y="60960"/>
            <a:ext cx="12070080" cy="6732270"/>
          </a:xfrm>
          <a:prstGeom prst="rect">
            <a:avLst/>
          </a:prstGeom>
          <a:noFill/>
          <a:ln w="1270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6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F80D02-4663-4CD0-9592-E26F984DC084}"/>
              </a:ext>
            </a:extLst>
          </p:cNvPr>
          <p:cNvSpPr txBox="1"/>
          <p:nvPr/>
        </p:nvSpPr>
        <p:spPr>
          <a:xfrm>
            <a:off x="1985283" y="3779311"/>
            <a:ext cx="8221435" cy="3046988"/>
          </a:xfrm>
          <a:prstGeom prst="rect">
            <a:avLst/>
          </a:prstGeom>
          <a:noFill/>
        </p:spPr>
        <p:txBody>
          <a:bodyPr wrap="square" rtlCol="0">
            <a:spAutoFit/>
          </a:bodyPr>
          <a:lstStyle/>
          <a:p>
            <a:pPr algn="ctr"/>
            <a:r>
              <a:rPr kumimoji="1" lang="ja-JP" altLang="en-US" sz="4800" b="1" dirty="0"/>
              <a:t>靴を脱いでください</a:t>
            </a:r>
            <a:endParaRPr kumimoji="1" lang="en-US" altLang="ja-JP" sz="4800" b="1" dirty="0"/>
          </a:p>
          <a:p>
            <a:pPr algn="ctr"/>
            <a:r>
              <a:rPr lang="en-US" altLang="ja-JP" sz="4800" dirty="0">
                <a:effectLst/>
                <a:latin typeface="Times New Roman" panose="02020603050405020304" pitchFamily="18" charset="0"/>
                <a:ea typeface="游明朝" panose="02020400000000000000" pitchFamily="18" charset="-128"/>
              </a:rPr>
              <a:t>No shoes allowed!</a:t>
            </a:r>
          </a:p>
          <a:p>
            <a:pPr algn="ctr"/>
            <a:r>
              <a:rPr kumimoji="1" lang="zh-TW" altLang="en-US" sz="4800" dirty="0"/>
              <a:t>请脱鞋</a:t>
            </a:r>
            <a:endParaRPr kumimoji="1" lang="en-US" altLang="zh-TW" sz="4800" dirty="0"/>
          </a:p>
          <a:p>
            <a:pPr algn="ctr"/>
            <a:r>
              <a:rPr kumimoji="1" lang="zh-TW" altLang="en-US" sz="4800" dirty="0"/>
              <a:t>請脫鞋</a:t>
            </a:r>
            <a:endParaRPr kumimoji="1" lang="ja-JP" altLang="en-US" sz="4800" dirty="0"/>
          </a:p>
        </p:txBody>
      </p:sp>
      <p:sp>
        <p:nvSpPr>
          <p:cNvPr id="4" name="テキスト ボックス 3">
            <a:extLst>
              <a:ext uri="{FF2B5EF4-FFF2-40B4-BE49-F238E27FC236}">
                <a16:creationId xmlns:a16="http://schemas.microsoft.com/office/drawing/2014/main" id="{D83F20F0-7F40-4C24-AE55-8A1583BA29F4}"/>
              </a:ext>
            </a:extLst>
          </p:cNvPr>
          <p:cNvSpPr txBox="1"/>
          <p:nvPr/>
        </p:nvSpPr>
        <p:spPr>
          <a:xfrm>
            <a:off x="327803" y="181920"/>
            <a:ext cx="4054416" cy="415498"/>
          </a:xfrm>
          <a:prstGeom prst="rect">
            <a:avLst/>
          </a:prstGeom>
          <a:noFill/>
        </p:spPr>
        <p:txBody>
          <a:bodyPr wrap="square" rtlCol="0">
            <a:spAutoFit/>
          </a:bodyPr>
          <a:lstStyle/>
          <a:p>
            <a:r>
              <a:rPr kumimoji="1" lang="ja-JP" altLang="en-US" sz="1050" dirty="0">
                <a:latin typeface="ＭＳ ゴシック" panose="020B0609070205080204" pitchFamily="49" charset="-128"/>
                <a:ea typeface="ＭＳ ゴシック" panose="020B0609070205080204" pitchFamily="49" charset="-128"/>
              </a:rPr>
              <a:t>参考７　張り紙例・説明文例　</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日本語・英語・中国語（簡体字・繁体字）の順に記載しています</a:t>
            </a:r>
            <a:endParaRPr kumimoji="1" lang="en-US" altLang="ja-JP" sz="1050"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43179FC5-6C10-4D3B-A71C-EB9F27D08E35}"/>
              </a:ext>
            </a:extLst>
          </p:cNvPr>
          <p:cNvPicPr>
            <a:picLocks noChangeAspect="1"/>
          </p:cNvPicPr>
          <p:nvPr/>
        </p:nvPicPr>
        <p:blipFill>
          <a:blip r:embed="rId2"/>
          <a:stretch>
            <a:fillRect/>
          </a:stretch>
        </p:blipFill>
        <p:spPr>
          <a:xfrm>
            <a:off x="4359724" y="724376"/>
            <a:ext cx="3472551" cy="2801030"/>
          </a:xfrm>
          <a:prstGeom prst="rect">
            <a:avLst/>
          </a:prstGeom>
        </p:spPr>
      </p:pic>
      <p:grpSp>
        <p:nvGrpSpPr>
          <p:cNvPr id="3" name="グループ化 2">
            <a:extLst>
              <a:ext uri="{FF2B5EF4-FFF2-40B4-BE49-F238E27FC236}">
                <a16:creationId xmlns:a16="http://schemas.microsoft.com/office/drawing/2014/main" id="{E9D9E3E8-3E82-4016-B53A-A5402E8820B6}"/>
              </a:ext>
            </a:extLst>
          </p:cNvPr>
          <p:cNvGrpSpPr/>
          <p:nvPr/>
        </p:nvGrpSpPr>
        <p:grpSpPr>
          <a:xfrm>
            <a:off x="4351418" y="230337"/>
            <a:ext cx="3707602" cy="3472821"/>
            <a:chOff x="3942851" y="749750"/>
            <a:chExt cx="3707602" cy="3472821"/>
          </a:xfrm>
        </p:grpSpPr>
        <p:cxnSp>
          <p:nvCxnSpPr>
            <p:cNvPr id="55" name="直線コネクタ 54">
              <a:extLst>
                <a:ext uri="{FF2B5EF4-FFF2-40B4-BE49-F238E27FC236}">
                  <a16:creationId xmlns:a16="http://schemas.microsoft.com/office/drawing/2014/main" id="{293F4990-A81C-47BD-ADFA-96D47D27CB59}"/>
                </a:ext>
              </a:extLst>
            </p:cNvPr>
            <p:cNvCxnSpPr>
              <a:cxnSpLocks/>
              <a:stCxn id="53" idx="1"/>
              <a:endCxn id="53" idx="5"/>
            </p:cNvCxnSpPr>
            <p:nvPr/>
          </p:nvCxnSpPr>
          <p:spPr>
            <a:xfrm>
              <a:off x="4485817" y="1258333"/>
              <a:ext cx="2621670" cy="2455655"/>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フローチャート: 結合子 52">
              <a:extLst>
                <a:ext uri="{FF2B5EF4-FFF2-40B4-BE49-F238E27FC236}">
                  <a16:creationId xmlns:a16="http://schemas.microsoft.com/office/drawing/2014/main" id="{BD499C66-4799-4C95-955F-3AA4DDD5AE14}"/>
                </a:ext>
              </a:extLst>
            </p:cNvPr>
            <p:cNvSpPr/>
            <p:nvPr/>
          </p:nvSpPr>
          <p:spPr>
            <a:xfrm>
              <a:off x="3942851" y="749750"/>
              <a:ext cx="3707602" cy="3472821"/>
            </a:xfrm>
            <a:prstGeom prst="flowChartConnector">
              <a:avLst/>
            </a:prstGeom>
            <a:no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413AEEF9-3A41-4B76-A9AE-F296CAFD4AD4}"/>
              </a:ext>
            </a:extLst>
          </p:cNvPr>
          <p:cNvSpPr txBox="1"/>
          <p:nvPr/>
        </p:nvSpPr>
        <p:spPr>
          <a:xfrm>
            <a:off x="4666473" y="3566909"/>
            <a:ext cx="457200" cy="369332"/>
          </a:xfrm>
          <a:prstGeom prst="rect">
            <a:avLst/>
          </a:prstGeom>
          <a:noFill/>
        </p:spPr>
        <p:txBody>
          <a:bodyPr wrap="square" rtlCol="0">
            <a:spAutoFit/>
          </a:bodyPr>
          <a:lstStyle/>
          <a:p>
            <a:r>
              <a:rPr kumimoji="1" lang="ja-JP" altLang="en-US" b="1" dirty="0"/>
              <a:t>ぬ</a:t>
            </a:r>
          </a:p>
        </p:txBody>
      </p:sp>
      <p:sp>
        <p:nvSpPr>
          <p:cNvPr id="9" name="テキスト ボックス 8">
            <a:extLst>
              <a:ext uri="{FF2B5EF4-FFF2-40B4-BE49-F238E27FC236}">
                <a16:creationId xmlns:a16="http://schemas.microsoft.com/office/drawing/2014/main" id="{B857237E-7177-4B75-A807-A241EDA45C8F}"/>
              </a:ext>
            </a:extLst>
          </p:cNvPr>
          <p:cNvSpPr txBox="1"/>
          <p:nvPr/>
        </p:nvSpPr>
        <p:spPr>
          <a:xfrm>
            <a:off x="3279546" y="3566909"/>
            <a:ext cx="717350" cy="369332"/>
          </a:xfrm>
          <a:prstGeom prst="rect">
            <a:avLst/>
          </a:prstGeom>
          <a:noFill/>
        </p:spPr>
        <p:txBody>
          <a:bodyPr wrap="square" rtlCol="0">
            <a:spAutoFit/>
          </a:bodyPr>
          <a:lstStyle/>
          <a:p>
            <a:r>
              <a:rPr lang="ja-JP" altLang="en-US" b="1" dirty="0"/>
              <a:t>くつ</a:t>
            </a:r>
            <a:endParaRPr kumimoji="1" lang="ja-JP" altLang="en-US" b="1" dirty="0"/>
          </a:p>
        </p:txBody>
      </p:sp>
      <p:sp>
        <p:nvSpPr>
          <p:cNvPr id="7" name="スライド番号プレースホルダー 6">
            <a:extLst>
              <a:ext uri="{FF2B5EF4-FFF2-40B4-BE49-F238E27FC236}">
                <a16:creationId xmlns:a16="http://schemas.microsoft.com/office/drawing/2014/main" id="{3BB96A1D-3DE5-48BA-BCE8-BF64EBB5E2F6}"/>
              </a:ext>
            </a:extLst>
          </p:cNvPr>
          <p:cNvSpPr>
            <a:spLocks noGrp="1"/>
          </p:cNvSpPr>
          <p:nvPr>
            <p:ph type="sldNum" sz="quarter" idx="12"/>
          </p:nvPr>
        </p:nvSpPr>
        <p:spPr/>
        <p:txBody>
          <a:bodyPr/>
          <a:lstStyle/>
          <a:p>
            <a:fld id="{B6950F0F-7013-4D6A-A238-DE52A97C9913}" type="slidenum">
              <a:rPr kumimoji="1" lang="ja-JP" altLang="en-US" smtClean="0"/>
              <a:t>29</a:t>
            </a:fld>
            <a:endParaRPr kumimoji="1" lang="ja-JP" altLang="en-US" dirty="0"/>
          </a:p>
        </p:txBody>
      </p:sp>
    </p:spTree>
    <p:extLst>
      <p:ext uri="{BB962C8B-B14F-4D97-AF65-F5344CB8AC3E}">
        <p14:creationId xmlns:p14="http://schemas.microsoft.com/office/powerpoint/2010/main" val="13161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47828307-857D-4E0C-8405-88E0DE196CE5}"/>
              </a:ext>
            </a:extLst>
          </p:cNvPr>
          <p:cNvGrpSpPr/>
          <p:nvPr/>
        </p:nvGrpSpPr>
        <p:grpSpPr>
          <a:xfrm>
            <a:off x="4785359" y="365760"/>
            <a:ext cx="2111821" cy="3413760"/>
            <a:chOff x="4047234" y="1087120"/>
            <a:chExt cx="2211326" cy="3495040"/>
          </a:xfrm>
        </p:grpSpPr>
        <p:grpSp>
          <p:nvGrpSpPr>
            <p:cNvPr id="7" name="グループ化 6">
              <a:extLst>
                <a:ext uri="{FF2B5EF4-FFF2-40B4-BE49-F238E27FC236}">
                  <a16:creationId xmlns:a16="http://schemas.microsoft.com/office/drawing/2014/main" id="{19131B93-9D18-4CD9-89F4-5CEE4B2C8971}"/>
                </a:ext>
              </a:extLst>
            </p:cNvPr>
            <p:cNvGrpSpPr/>
            <p:nvPr/>
          </p:nvGrpSpPr>
          <p:grpSpPr>
            <a:xfrm>
              <a:off x="4846320" y="1087120"/>
              <a:ext cx="1412240" cy="1412240"/>
              <a:chOff x="4907280" y="1371600"/>
              <a:chExt cx="1412240" cy="1412240"/>
            </a:xfrm>
          </p:grpSpPr>
          <p:sp>
            <p:nvSpPr>
              <p:cNvPr id="4" name="楕円 3">
                <a:extLst>
                  <a:ext uri="{FF2B5EF4-FFF2-40B4-BE49-F238E27FC236}">
                    <a16:creationId xmlns:a16="http://schemas.microsoft.com/office/drawing/2014/main" id="{06644CDF-FB38-4D4A-8059-A4105F4E7B4E}"/>
                  </a:ext>
                </a:extLst>
              </p:cNvPr>
              <p:cNvSpPr/>
              <p:nvPr/>
            </p:nvSpPr>
            <p:spPr>
              <a:xfrm>
                <a:off x="4907280" y="1371600"/>
                <a:ext cx="1412240" cy="1412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DEDD7AD9-A8F5-40FC-8D2E-1254906B0391}"/>
                  </a:ext>
                </a:extLst>
              </p:cNvPr>
              <p:cNvSpPr/>
              <p:nvPr/>
            </p:nvSpPr>
            <p:spPr>
              <a:xfrm rot="4294667">
                <a:off x="4938889" y="2159094"/>
                <a:ext cx="457200" cy="39624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 name="正方形/長方形 8">
              <a:extLst>
                <a:ext uri="{FF2B5EF4-FFF2-40B4-BE49-F238E27FC236}">
                  <a16:creationId xmlns:a16="http://schemas.microsoft.com/office/drawing/2014/main" id="{DE38AA3A-131D-4368-A904-A97EEFE4DA0D}"/>
                </a:ext>
              </a:extLst>
            </p:cNvPr>
            <p:cNvSpPr/>
            <p:nvPr/>
          </p:nvSpPr>
          <p:spPr>
            <a:xfrm rot="18712759">
              <a:off x="4001235" y="2874719"/>
              <a:ext cx="1206813" cy="416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0E67565-6701-4CDE-A0B9-6C3FEACFC93A}"/>
                </a:ext>
              </a:extLst>
            </p:cNvPr>
            <p:cNvSpPr/>
            <p:nvPr/>
          </p:nvSpPr>
          <p:spPr>
            <a:xfrm>
              <a:off x="4846320" y="2499360"/>
              <a:ext cx="1412240" cy="20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FBB995B-1C9C-49F2-8118-7853D4A93C34}"/>
                </a:ext>
              </a:extLst>
            </p:cNvPr>
            <p:cNvSpPr/>
            <p:nvPr/>
          </p:nvSpPr>
          <p:spPr>
            <a:xfrm rot="16200000">
              <a:off x="3863667" y="2794017"/>
              <a:ext cx="787589" cy="416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柱 11">
              <a:extLst>
                <a:ext uri="{FF2B5EF4-FFF2-40B4-BE49-F238E27FC236}">
                  <a16:creationId xmlns:a16="http://schemas.microsoft.com/office/drawing/2014/main" id="{B7EECF2A-D217-4542-A4A8-224DC31BCFB7}"/>
                </a:ext>
              </a:extLst>
            </p:cNvPr>
            <p:cNvSpPr/>
            <p:nvPr/>
          </p:nvSpPr>
          <p:spPr>
            <a:xfrm>
              <a:off x="4076434" y="1905970"/>
              <a:ext cx="350539" cy="588720"/>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7EF171F-351A-453B-BB14-C489F5C5431A}"/>
                </a:ext>
              </a:extLst>
            </p:cNvPr>
            <p:cNvSpPr/>
            <p:nvPr/>
          </p:nvSpPr>
          <p:spPr>
            <a:xfrm>
              <a:off x="4047234" y="2420665"/>
              <a:ext cx="416561" cy="362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AE4CA073-9FC5-4F8C-82EE-648982DE32F9}"/>
                </a:ext>
              </a:extLst>
            </p:cNvPr>
            <p:cNvCxnSpPr>
              <a:stCxn id="12" idx="2"/>
              <a:endCxn id="12" idx="4"/>
            </p:cNvCxnSpPr>
            <p:nvPr/>
          </p:nvCxnSpPr>
          <p:spPr>
            <a:xfrm>
              <a:off x="4076434" y="2200330"/>
              <a:ext cx="3505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046DB6D4-C51A-44ED-933F-F6BF3E76D3E2}"/>
              </a:ext>
            </a:extLst>
          </p:cNvPr>
          <p:cNvSpPr txBox="1"/>
          <p:nvPr/>
        </p:nvSpPr>
        <p:spPr>
          <a:xfrm>
            <a:off x="609600" y="3789092"/>
            <a:ext cx="10972799" cy="3231654"/>
          </a:xfrm>
          <a:prstGeom prst="rect">
            <a:avLst/>
          </a:prstGeom>
          <a:noFill/>
        </p:spPr>
        <p:txBody>
          <a:bodyPr wrap="square" rtlCol="0">
            <a:spAutoFit/>
          </a:bodyPr>
          <a:lstStyle/>
          <a:p>
            <a:pPr algn="ctr"/>
            <a:r>
              <a:rPr lang="ja-JP" altLang="en-US" sz="4800" b="1" dirty="0"/>
              <a:t>この水は飲むことが</a:t>
            </a:r>
            <a:r>
              <a:rPr kumimoji="1" lang="ja-JP" altLang="en-US" sz="4800" b="1" dirty="0"/>
              <a:t>できます</a:t>
            </a:r>
            <a:endParaRPr kumimoji="1" lang="en-US" altLang="ja-JP" sz="4800" b="1" dirty="0"/>
          </a:p>
          <a:p>
            <a:pPr algn="ctr"/>
            <a:r>
              <a:rPr lang="en-US" altLang="ja-JP" sz="4800" dirty="0">
                <a:effectLst/>
                <a:latin typeface="Times New Roman" panose="02020603050405020304" pitchFamily="18" charset="0"/>
                <a:ea typeface="游明朝" panose="02020400000000000000" pitchFamily="18" charset="-128"/>
              </a:rPr>
              <a:t>Drinking Water</a:t>
            </a:r>
          </a:p>
          <a:p>
            <a:pPr marL="266700" algn="ctr"/>
            <a:r>
              <a:rPr lang="zh-TW" altLang="ja-JP" sz="4800" kern="100" dirty="0">
                <a:effectLst/>
                <a:latin typeface="游明朝" panose="02020400000000000000" pitchFamily="18" charset="-128"/>
                <a:ea typeface="DengXian" panose="02010600030101010101" pitchFamily="2" charset="-122"/>
                <a:cs typeface="Times New Roman" panose="02020603050405020304" pitchFamily="18" charset="0"/>
              </a:rPr>
              <a:t>可饮用</a:t>
            </a:r>
            <a:endParaRPr lang="en-US" altLang="zh-TW" sz="4800" kern="100" dirty="0">
              <a:effectLst/>
              <a:latin typeface="游明朝" panose="02020400000000000000" pitchFamily="18" charset="-128"/>
              <a:ea typeface="DengXian" panose="02010600030101010101" pitchFamily="2" charset="-122"/>
              <a:cs typeface="Times New Roman" panose="02020603050405020304" pitchFamily="18" charset="0"/>
            </a:endParaRPr>
          </a:p>
          <a:p>
            <a:pPr marL="266700" algn="ctr"/>
            <a:r>
              <a:rPr lang="zh-TW" altLang="ja-JP" sz="4800" kern="100" dirty="0">
                <a:effectLst/>
                <a:latin typeface="游明朝" panose="02020400000000000000" pitchFamily="18" charset="-128"/>
                <a:ea typeface="DengXian" panose="02010600030101010101" pitchFamily="2" charset="-122"/>
                <a:cs typeface="Times New Roman" panose="02020603050405020304" pitchFamily="18" charset="0"/>
              </a:rPr>
              <a:t>可飲用</a:t>
            </a:r>
            <a:r>
              <a:rPr lang="en-US" altLang="ja-JP" sz="4800" kern="100" dirty="0">
                <a:effectLst/>
                <a:latin typeface="DengXian" panose="02010600030101010101" pitchFamily="2" charset="-122"/>
                <a:ea typeface="游明朝" panose="02020400000000000000" pitchFamily="18" charset="-128"/>
                <a:cs typeface="Times New Roman" panose="02020603050405020304" pitchFamily="18" charset="0"/>
              </a:rPr>
              <a:t>  </a:t>
            </a:r>
            <a:endParaRPr lang="ja-JP" alt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1200" dirty="0"/>
          </a:p>
        </p:txBody>
      </p:sp>
      <p:pic>
        <p:nvPicPr>
          <p:cNvPr id="2" name="図 1">
            <a:extLst>
              <a:ext uri="{FF2B5EF4-FFF2-40B4-BE49-F238E27FC236}">
                <a16:creationId xmlns:a16="http://schemas.microsoft.com/office/drawing/2014/main" id="{649D49DD-6842-4BBD-A31B-245C20DC9331}"/>
              </a:ext>
            </a:extLst>
          </p:cNvPr>
          <p:cNvPicPr>
            <a:picLocks noChangeAspect="1"/>
          </p:cNvPicPr>
          <p:nvPr/>
        </p:nvPicPr>
        <p:blipFill>
          <a:blip r:embed="rId2"/>
          <a:stretch>
            <a:fillRect/>
          </a:stretch>
        </p:blipFill>
        <p:spPr>
          <a:xfrm>
            <a:off x="4380044" y="565666"/>
            <a:ext cx="605398" cy="434912"/>
          </a:xfrm>
          <a:prstGeom prst="rect">
            <a:avLst/>
          </a:prstGeom>
        </p:spPr>
      </p:pic>
      <p:sp>
        <p:nvSpPr>
          <p:cNvPr id="14" name="テキスト ボックス 13">
            <a:extLst>
              <a:ext uri="{FF2B5EF4-FFF2-40B4-BE49-F238E27FC236}">
                <a16:creationId xmlns:a16="http://schemas.microsoft.com/office/drawing/2014/main" id="{F98F8C33-05E9-4CF1-A214-7549FEAFC1D8}"/>
              </a:ext>
            </a:extLst>
          </p:cNvPr>
          <p:cNvSpPr txBox="1"/>
          <p:nvPr/>
        </p:nvSpPr>
        <p:spPr>
          <a:xfrm>
            <a:off x="4682743" y="3555259"/>
            <a:ext cx="862641" cy="369332"/>
          </a:xfrm>
          <a:prstGeom prst="rect">
            <a:avLst/>
          </a:prstGeom>
          <a:noFill/>
        </p:spPr>
        <p:txBody>
          <a:bodyPr wrap="square" rtlCol="0">
            <a:spAutoFit/>
          </a:bodyPr>
          <a:lstStyle/>
          <a:p>
            <a:r>
              <a:rPr lang="ja-JP" altLang="en-US" b="1" dirty="0"/>
              <a:t>の</a:t>
            </a:r>
            <a:endParaRPr kumimoji="1" lang="ja-JP" altLang="en-US" b="1" dirty="0"/>
          </a:p>
        </p:txBody>
      </p:sp>
      <p:sp>
        <p:nvSpPr>
          <p:cNvPr id="16" name="テキスト ボックス 15">
            <a:extLst>
              <a:ext uri="{FF2B5EF4-FFF2-40B4-BE49-F238E27FC236}">
                <a16:creationId xmlns:a16="http://schemas.microsoft.com/office/drawing/2014/main" id="{5646C599-2891-464D-8F27-1CB06DC811CF}"/>
              </a:ext>
            </a:extLst>
          </p:cNvPr>
          <p:cNvSpPr txBox="1"/>
          <p:nvPr/>
        </p:nvSpPr>
        <p:spPr>
          <a:xfrm>
            <a:off x="3330414" y="3555259"/>
            <a:ext cx="862641" cy="369332"/>
          </a:xfrm>
          <a:prstGeom prst="rect">
            <a:avLst/>
          </a:prstGeom>
          <a:noFill/>
        </p:spPr>
        <p:txBody>
          <a:bodyPr wrap="square" rtlCol="0">
            <a:spAutoFit/>
          </a:bodyPr>
          <a:lstStyle/>
          <a:p>
            <a:r>
              <a:rPr kumimoji="1" lang="ja-JP" altLang="en-US" b="1" dirty="0"/>
              <a:t>みず</a:t>
            </a:r>
          </a:p>
        </p:txBody>
      </p:sp>
      <p:sp>
        <p:nvSpPr>
          <p:cNvPr id="3" name="スライド番号プレースホルダー 2">
            <a:extLst>
              <a:ext uri="{FF2B5EF4-FFF2-40B4-BE49-F238E27FC236}">
                <a16:creationId xmlns:a16="http://schemas.microsoft.com/office/drawing/2014/main" id="{855B02AF-BCF5-4899-8E2E-49448A569FAE}"/>
              </a:ext>
            </a:extLst>
          </p:cNvPr>
          <p:cNvSpPr>
            <a:spLocks noGrp="1"/>
          </p:cNvSpPr>
          <p:nvPr>
            <p:ph type="sldNum" sz="quarter" idx="12"/>
          </p:nvPr>
        </p:nvSpPr>
        <p:spPr/>
        <p:txBody>
          <a:bodyPr/>
          <a:lstStyle/>
          <a:p>
            <a:fld id="{B6950F0F-7013-4D6A-A238-DE52A97C9913}" type="slidenum">
              <a:rPr kumimoji="1" lang="ja-JP" altLang="en-US" smtClean="0"/>
              <a:t>38</a:t>
            </a:fld>
            <a:endParaRPr kumimoji="1" lang="ja-JP" altLang="en-US"/>
          </a:p>
        </p:txBody>
      </p:sp>
    </p:spTree>
    <p:extLst>
      <p:ext uri="{BB962C8B-B14F-4D97-AF65-F5344CB8AC3E}">
        <p14:creationId xmlns:p14="http://schemas.microsoft.com/office/powerpoint/2010/main" val="37086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47828307-857D-4E0C-8405-88E0DE196CE5}"/>
              </a:ext>
            </a:extLst>
          </p:cNvPr>
          <p:cNvGrpSpPr/>
          <p:nvPr/>
        </p:nvGrpSpPr>
        <p:grpSpPr>
          <a:xfrm>
            <a:off x="4831387" y="419610"/>
            <a:ext cx="2065794" cy="3265024"/>
            <a:chOff x="4047234" y="1087120"/>
            <a:chExt cx="2211326" cy="3495040"/>
          </a:xfrm>
        </p:grpSpPr>
        <p:grpSp>
          <p:nvGrpSpPr>
            <p:cNvPr id="7" name="グループ化 6">
              <a:extLst>
                <a:ext uri="{FF2B5EF4-FFF2-40B4-BE49-F238E27FC236}">
                  <a16:creationId xmlns:a16="http://schemas.microsoft.com/office/drawing/2014/main" id="{19131B93-9D18-4CD9-89F4-5CEE4B2C8971}"/>
                </a:ext>
              </a:extLst>
            </p:cNvPr>
            <p:cNvGrpSpPr/>
            <p:nvPr/>
          </p:nvGrpSpPr>
          <p:grpSpPr>
            <a:xfrm>
              <a:off x="4846320" y="1087120"/>
              <a:ext cx="1412240" cy="1412240"/>
              <a:chOff x="4907280" y="1371600"/>
              <a:chExt cx="1412240" cy="1412240"/>
            </a:xfrm>
          </p:grpSpPr>
          <p:sp>
            <p:nvSpPr>
              <p:cNvPr id="4" name="楕円 3">
                <a:extLst>
                  <a:ext uri="{FF2B5EF4-FFF2-40B4-BE49-F238E27FC236}">
                    <a16:creationId xmlns:a16="http://schemas.microsoft.com/office/drawing/2014/main" id="{06644CDF-FB38-4D4A-8059-A4105F4E7B4E}"/>
                  </a:ext>
                </a:extLst>
              </p:cNvPr>
              <p:cNvSpPr/>
              <p:nvPr/>
            </p:nvSpPr>
            <p:spPr>
              <a:xfrm>
                <a:off x="4907280" y="1371600"/>
                <a:ext cx="1412240" cy="1412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DEDD7AD9-A8F5-40FC-8D2E-1254906B0391}"/>
                  </a:ext>
                </a:extLst>
              </p:cNvPr>
              <p:cNvSpPr/>
              <p:nvPr/>
            </p:nvSpPr>
            <p:spPr>
              <a:xfrm rot="4294667">
                <a:off x="4938889" y="2159094"/>
                <a:ext cx="457200" cy="39624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 name="正方形/長方形 8">
              <a:extLst>
                <a:ext uri="{FF2B5EF4-FFF2-40B4-BE49-F238E27FC236}">
                  <a16:creationId xmlns:a16="http://schemas.microsoft.com/office/drawing/2014/main" id="{DE38AA3A-131D-4368-A904-A97EEFE4DA0D}"/>
                </a:ext>
              </a:extLst>
            </p:cNvPr>
            <p:cNvSpPr/>
            <p:nvPr/>
          </p:nvSpPr>
          <p:spPr>
            <a:xfrm rot="18712759">
              <a:off x="4001235" y="2874719"/>
              <a:ext cx="1206813" cy="416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0E67565-6701-4CDE-A0B9-6C3FEACFC93A}"/>
                </a:ext>
              </a:extLst>
            </p:cNvPr>
            <p:cNvSpPr/>
            <p:nvPr/>
          </p:nvSpPr>
          <p:spPr>
            <a:xfrm>
              <a:off x="4846320" y="2499360"/>
              <a:ext cx="1412240" cy="20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FBB995B-1C9C-49F2-8118-7853D4A93C34}"/>
                </a:ext>
              </a:extLst>
            </p:cNvPr>
            <p:cNvSpPr/>
            <p:nvPr/>
          </p:nvSpPr>
          <p:spPr>
            <a:xfrm rot="16200000">
              <a:off x="3863667" y="2794017"/>
              <a:ext cx="787589" cy="416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柱 11">
              <a:extLst>
                <a:ext uri="{FF2B5EF4-FFF2-40B4-BE49-F238E27FC236}">
                  <a16:creationId xmlns:a16="http://schemas.microsoft.com/office/drawing/2014/main" id="{B7EECF2A-D217-4542-A4A8-224DC31BCFB7}"/>
                </a:ext>
              </a:extLst>
            </p:cNvPr>
            <p:cNvSpPr/>
            <p:nvPr/>
          </p:nvSpPr>
          <p:spPr>
            <a:xfrm>
              <a:off x="4076434" y="1905970"/>
              <a:ext cx="350539" cy="588720"/>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7EF171F-351A-453B-BB14-C489F5C5431A}"/>
                </a:ext>
              </a:extLst>
            </p:cNvPr>
            <p:cNvSpPr/>
            <p:nvPr/>
          </p:nvSpPr>
          <p:spPr>
            <a:xfrm>
              <a:off x="4047234" y="2420665"/>
              <a:ext cx="416561" cy="362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AE4CA073-9FC5-4F8C-82EE-648982DE32F9}"/>
                </a:ext>
              </a:extLst>
            </p:cNvPr>
            <p:cNvCxnSpPr>
              <a:stCxn id="12" idx="2"/>
              <a:endCxn id="12" idx="4"/>
            </p:cNvCxnSpPr>
            <p:nvPr/>
          </p:nvCxnSpPr>
          <p:spPr>
            <a:xfrm>
              <a:off x="4076434" y="2200330"/>
              <a:ext cx="3505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046DB6D4-C51A-44ED-933F-F6BF3E76D3E2}"/>
              </a:ext>
            </a:extLst>
          </p:cNvPr>
          <p:cNvSpPr txBox="1"/>
          <p:nvPr/>
        </p:nvSpPr>
        <p:spPr>
          <a:xfrm>
            <a:off x="609601" y="3847899"/>
            <a:ext cx="10972799" cy="3508653"/>
          </a:xfrm>
          <a:prstGeom prst="rect">
            <a:avLst/>
          </a:prstGeom>
          <a:noFill/>
        </p:spPr>
        <p:txBody>
          <a:bodyPr wrap="square" rtlCol="0">
            <a:spAutoFit/>
          </a:bodyPr>
          <a:lstStyle/>
          <a:p>
            <a:pPr algn="ctr"/>
            <a:r>
              <a:rPr kumimoji="1" lang="ja-JP" altLang="en-US" sz="4800" b="1" dirty="0"/>
              <a:t>この水は飲めません</a:t>
            </a:r>
            <a:endParaRPr kumimoji="1" lang="en-US" altLang="ja-JP" sz="4800" b="1" dirty="0"/>
          </a:p>
          <a:p>
            <a:pPr algn="ctr"/>
            <a:r>
              <a:rPr lang="en-US" altLang="ja-JP" sz="4800" kern="100" dirty="0">
                <a:effectLst/>
                <a:latin typeface="Times New Roman" panose="02020603050405020304" pitchFamily="18" charset="0"/>
                <a:ea typeface="游明朝" panose="02020400000000000000" pitchFamily="18" charset="-128"/>
                <a:cs typeface="Times New Roman" panose="02020603050405020304" pitchFamily="18" charset="0"/>
              </a:rPr>
              <a:t>Not Drinking Water</a:t>
            </a:r>
          </a:p>
          <a:p>
            <a:pPr algn="ctr"/>
            <a:r>
              <a:rPr lang="zh-TW" altLang="ja-JP" sz="4800" kern="100" dirty="0">
                <a:effectLst/>
                <a:latin typeface="游明朝" panose="02020400000000000000" pitchFamily="18" charset="-128"/>
                <a:ea typeface="DengXian" panose="02010600030101010101" pitchFamily="2" charset="-122"/>
                <a:cs typeface="Times New Roman" panose="02020603050405020304" pitchFamily="18" charset="0"/>
              </a:rPr>
              <a:t>此水不可饮用</a:t>
            </a:r>
            <a:endParaRPr lang="en-US" altLang="zh-TW" sz="4800" kern="100" dirty="0">
              <a:effectLst/>
              <a:latin typeface="游明朝" panose="02020400000000000000" pitchFamily="18" charset="-128"/>
              <a:ea typeface="DengXian" panose="02010600030101010101" pitchFamily="2" charset="-122"/>
              <a:cs typeface="Times New Roman" panose="02020603050405020304" pitchFamily="18" charset="0"/>
            </a:endParaRPr>
          </a:p>
          <a:p>
            <a:pPr algn="ctr"/>
            <a:r>
              <a:rPr lang="zh-TW" altLang="ja-JP" sz="4800" kern="100" dirty="0">
                <a:effectLst/>
                <a:latin typeface="游明朝" panose="02020400000000000000" pitchFamily="18" charset="-128"/>
                <a:ea typeface="DengXian" panose="02010600030101010101" pitchFamily="2" charset="-122"/>
                <a:cs typeface="Times New Roman" panose="02020603050405020304" pitchFamily="18" charset="0"/>
              </a:rPr>
              <a:t>此水不可飲用</a:t>
            </a:r>
            <a:endParaRPr lang="ja-JP" alt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1200" dirty="0"/>
          </a:p>
        </p:txBody>
      </p:sp>
      <p:sp>
        <p:nvSpPr>
          <p:cNvPr id="21" name="フローチャート: 結合子 20">
            <a:extLst>
              <a:ext uri="{FF2B5EF4-FFF2-40B4-BE49-F238E27FC236}">
                <a16:creationId xmlns:a16="http://schemas.microsoft.com/office/drawing/2014/main" id="{DFE86AD4-191A-4D06-815C-23B10A8DB004}"/>
              </a:ext>
            </a:extLst>
          </p:cNvPr>
          <p:cNvSpPr/>
          <p:nvPr/>
        </p:nvSpPr>
        <p:spPr>
          <a:xfrm>
            <a:off x="4368799" y="251928"/>
            <a:ext cx="3605493" cy="3416378"/>
          </a:xfrm>
          <a:prstGeom prst="flowChartConnector">
            <a:avLst/>
          </a:prstGeom>
          <a:no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EADCD39D-C5EE-407E-82C8-8F6FE4A51326}"/>
              </a:ext>
            </a:extLst>
          </p:cNvPr>
          <p:cNvCxnSpPr>
            <a:cxnSpLocks/>
            <a:stCxn id="21" idx="1"/>
            <a:endCxn id="21" idx="5"/>
          </p:cNvCxnSpPr>
          <p:nvPr/>
        </p:nvCxnSpPr>
        <p:spPr>
          <a:xfrm>
            <a:off x="4896811" y="752245"/>
            <a:ext cx="2549469" cy="2415744"/>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0838D890-F71B-40F5-940A-61CF960449F7}"/>
              </a:ext>
            </a:extLst>
          </p:cNvPr>
          <p:cNvPicPr>
            <a:picLocks noChangeAspect="1"/>
          </p:cNvPicPr>
          <p:nvPr/>
        </p:nvPicPr>
        <p:blipFill>
          <a:blip r:embed="rId2"/>
          <a:stretch>
            <a:fillRect/>
          </a:stretch>
        </p:blipFill>
        <p:spPr>
          <a:xfrm>
            <a:off x="4449763" y="724267"/>
            <a:ext cx="579021" cy="415963"/>
          </a:xfrm>
          <a:prstGeom prst="rect">
            <a:avLst/>
          </a:prstGeom>
        </p:spPr>
      </p:pic>
      <p:sp>
        <p:nvSpPr>
          <p:cNvPr id="16" name="テキスト ボックス 15">
            <a:extLst>
              <a:ext uri="{FF2B5EF4-FFF2-40B4-BE49-F238E27FC236}">
                <a16:creationId xmlns:a16="http://schemas.microsoft.com/office/drawing/2014/main" id="{BB8ADC07-F718-4E66-BF38-501AACB284CA}"/>
              </a:ext>
            </a:extLst>
          </p:cNvPr>
          <p:cNvSpPr txBox="1"/>
          <p:nvPr/>
        </p:nvSpPr>
        <p:spPr>
          <a:xfrm>
            <a:off x="4591078" y="3668306"/>
            <a:ext cx="862641" cy="369332"/>
          </a:xfrm>
          <a:prstGeom prst="rect">
            <a:avLst/>
          </a:prstGeom>
          <a:noFill/>
        </p:spPr>
        <p:txBody>
          <a:bodyPr wrap="square" rtlCol="0">
            <a:spAutoFit/>
          </a:bodyPr>
          <a:lstStyle/>
          <a:p>
            <a:r>
              <a:rPr lang="ja-JP" altLang="en-US" b="1" dirty="0"/>
              <a:t>みず</a:t>
            </a:r>
            <a:endParaRPr kumimoji="1" lang="ja-JP" altLang="en-US" b="1" dirty="0"/>
          </a:p>
        </p:txBody>
      </p:sp>
      <p:sp>
        <p:nvSpPr>
          <p:cNvPr id="17" name="テキスト ボックス 16">
            <a:extLst>
              <a:ext uri="{FF2B5EF4-FFF2-40B4-BE49-F238E27FC236}">
                <a16:creationId xmlns:a16="http://schemas.microsoft.com/office/drawing/2014/main" id="{A3EF98E4-C542-4F1D-A702-EEE2296DB918}"/>
              </a:ext>
            </a:extLst>
          </p:cNvPr>
          <p:cNvSpPr txBox="1"/>
          <p:nvPr/>
        </p:nvSpPr>
        <p:spPr>
          <a:xfrm>
            <a:off x="5886422" y="3668306"/>
            <a:ext cx="862641" cy="369332"/>
          </a:xfrm>
          <a:prstGeom prst="rect">
            <a:avLst/>
          </a:prstGeom>
          <a:noFill/>
        </p:spPr>
        <p:txBody>
          <a:bodyPr wrap="square" rtlCol="0">
            <a:spAutoFit/>
          </a:bodyPr>
          <a:lstStyle/>
          <a:p>
            <a:r>
              <a:rPr lang="ja-JP" altLang="en-US" b="1" dirty="0"/>
              <a:t>の</a:t>
            </a:r>
            <a:endParaRPr kumimoji="1" lang="ja-JP" altLang="en-US" b="1" dirty="0"/>
          </a:p>
        </p:txBody>
      </p:sp>
      <p:sp>
        <p:nvSpPr>
          <p:cNvPr id="2" name="スライド番号プレースホルダー 1">
            <a:extLst>
              <a:ext uri="{FF2B5EF4-FFF2-40B4-BE49-F238E27FC236}">
                <a16:creationId xmlns:a16="http://schemas.microsoft.com/office/drawing/2014/main" id="{749077EA-3C22-4204-A529-96C007D83784}"/>
              </a:ext>
            </a:extLst>
          </p:cNvPr>
          <p:cNvSpPr>
            <a:spLocks noGrp="1"/>
          </p:cNvSpPr>
          <p:nvPr>
            <p:ph type="sldNum" sz="quarter" idx="12"/>
          </p:nvPr>
        </p:nvSpPr>
        <p:spPr/>
        <p:txBody>
          <a:bodyPr/>
          <a:lstStyle/>
          <a:p>
            <a:fld id="{B6950F0F-7013-4D6A-A238-DE52A97C9913}" type="slidenum">
              <a:rPr kumimoji="1" lang="ja-JP" altLang="en-US" smtClean="0"/>
              <a:t>39</a:t>
            </a:fld>
            <a:endParaRPr kumimoji="1" lang="ja-JP" altLang="en-US"/>
          </a:p>
        </p:txBody>
      </p:sp>
    </p:spTree>
    <p:extLst>
      <p:ext uri="{BB962C8B-B14F-4D97-AF65-F5344CB8AC3E}">
        <p14:creationId xmlns:p14="http://schemas.microsoft.com/office/powerpoint/2010/main" val="299002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46A4DEE7-BDA2-4B8A-902A-BCBD437F54D0}"/>
              </a:ext>
            </a:extLst>
          </p:cNvPr>
          <p:cNvGrpSpPr/>
          <p:nvPr/>
        </p:nvGrpSpPr>
        <p:grpSpPr>
          <a:xfrm>
            <a:off x="4490720" y="934720"/>
            <a:ext cx="1117600" cy="2661286"/>
            <a:chOff x="3627120" y="1798320"/>
            <a:chExt cx="1117600" cy="2661286"/>
          </a:xfrm>
        </p:grpSpPr>
        <p:sp>
          <p:nvSpPr>
            <p:cNvPr id="4" name="楕円 3">
              <a:extLst>
                <a:ext uri="{FF2B5EF4-FFF2-40B4-BE49-F238E27FC236}">
                  <a16:creationId xmlns:a16="http://schemas.microsoft.com/office/drawing/2014/main" id="{2C617E1F-46A5-436C-8178-1E3ED58472F5}"/>
                </a:ext>
              </a:extLst>
            </p:cNvPr>
            <p:cNvSpPr/>
            <p:nvPr/>
          </p:nvSpPr>
          <p:spPr>
            <a:xfrm>
              <a:off x="3627120" y="1798320"/>
              <a:ext cx="1117600" cy="23266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論理積ゲート 5">
              <a:extLst>
                <a:ext uri="{FF2B5EF4-FFF2-40B4-BE49-F238E27FC236}">
                  <a16:creationId xmlns:a16="http://schemas.microsoft.com/office/drawing/2014/main" id="{1219AAA9-75C4-4B62-B50C-1F680789DE3E}"/>
                </a:ext>
              </a:extLst>
            </p:cNvPr>
            <p:cNvSpPr/>
            <p:nvPr/>
          </p:nvSpPr>
          <p:spPr>
            <a:xfrm rot="16200000">
              <a:off x="3819524" y="2701927"/>
              <a:ext cx="742951" cy="924560"/>
            </a:xfrm>
            <a:prstGeom prst="flowChartDelay">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1DFFD6B6-E2E6-45AD-A474-C9D3CF500088}"/>
                </a:ext>
              </a:extLst>
            </p:cNvPr>
            <p:cNvSpPr/>
            <p:nvPr/>
          </p:nvSpPr>
          <p:spPr>
            <a:xfrm>
              <a:off x="3698240" y="2884806"/>
              <a:ext cx="965200" cy="1574800"/>
            </a:xfrm>
            <a:custGeom>
              <a:avLst/>
              <a:gdLst>
                <a:gd name="connsiteX0" fmla="*/ 0 w 975360"/>
                <a:gd name="connsiteY0" fmla="*/ 878840 h 1757680"/>
                <a:gd name="connsiteX1" fmla="*/ 487680 w 975360"/>
                <a:gd name="connsiteY1" fmla="*/ 0 h 1757680"/>
                <a:gd name="connsiteX2" fmla="*/ 975360 w 975360"/>
                <a:gd name="connsiteY2" fmla="*/ 878840 h 1757680"/>
                <a:gd name="connsiteX3" fmla="*/ 487680 w 975360"/>
                <a:gd name="connsiteY3" fmla="*/ 1757680 h 1757680"/>
                <a:gd name="connsiteX4" fmla="*/ 0 w 975360"/>
                <a:gd name="connsiteY4" fmla="*/ 878840 h 1757680"/>
                <a:gd name="connsiteX0" fmla="*/ 0 w 975360"/>
                <a:gd name="connsiteY0" fmla="*/ 878840 h 1574800"/>
                <a:gd name="connsiteX1" fmla="*/ 487680 w 975360"/>
                <a:gd name="connsiteY1" fmla="*/ 0 h 1574800"/>
                <a:gd name="connsiteX2" fmla="*/ 975360 w 975360"/>
                <a:gd name="connsiteY2" fmla="*/ 878840 h 1574800"/>
                <a:gd name="connsiteX3" fmla="*/ 487680 w 975360"/>
                <a:gd name="connsiteY3" fmla="*/ 1574800 h 1574800"/>
                <a:gd name="connsiteX4" fmla="*/ 0 w 975360"/>
                <a:gd name="connsiteY4" fmla="*/ 878840 h 1574800"/>
                <a:gd name="connsiteX0" fmla="*/ 0 w 975360"/>
                <a:gd name="connsiteY0" fmla="*/ 878840 h 1574800"/>
                <a:gd name="connsiteX1" fmla="*/ 487680 w 975360"/>
                <a:gd name="connsiteY1" fmla="*/ 0 h 1574800"/>
                <a:gd name="connsiteX2" fmla="*/ 975360 w 975360"/>
                <a:gd name="connsiteY2" fmla="*/ 878840 h 1574800"/>
                <a:gd name="connsiteX3" fmla="*/ 487680 w 975360"/>
                <a:gd name="connsiteY3" fmla="*/ 1574800 h 1574800"/>
                <a:gd name="connsiteX4" fmla="*/ 0 w 975360"/>
                <a:gd name="connsiteY4" fmla="*/ 878840 h 157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60" h="1574800">
                  <a:moveTo>
                    <a:pt x="0" y="878840"/>
                  </a:moveTo>
                  <a:cubicBezTo>
                    <a:pt x="0" y="616373"/>
                    <a:pt x="218342" y="0"/>
                    <a:pt x="487680" y="0"/>
                  </a:cubicBezTo>
                  <a:cubicBezTo>
                    <a:pt x="757018" y="0"/>
                    <a:pt x="975360" y="393470"/>
                    <a:pt x="975360" y="878840"/>
                  </a:cubicBezTo>
                  <a:cubicBezTo>
                    <a:pt x="975360" y="1364210"/>
                    <a:pt x="929738" y="1574800"/>
                    <a:pt x="487680" y="1574800"/>
                  </a:cubicBezTo>
                  <a:cubicBezTo>
                    <a:pt x="45622" y="1574800"/>
                    <a:pt x="0" y="1141307"/>
                    <a:pt x="0" y="87884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6F9A2BE6-C231-46B4-80A9-7DE669EB2F7A}"/>
              </a:ext>
            </a:extLst>
          </p:cNvPr>
          <p:cNvGrpSpPr/>
          <p:nvPr/>
        </p:nvGrpSpPr>
        <p:grpSpPr>
          <a:xfrm>
            <a:off x="5974080" y="934720"/>
            <a:ext cx="1117600" cy="2661286"/>
            <a:chOff x="3627120" y="1798320"/>
            <a:chExt cx="1117600" cy="2661286"/>
          </a:xfrm>
        </p:grpSpPr>
        <p:sp>
          <p:nvSpPr>
            <p:cNvPr id="11" name="楕円 10">
              <a:extLst>
                <a:ext uri="{FF2B5EF4-FFF2-40B4-BE49-F238E27FC236}">
                  <a16:creationId xmlns:a16="http://schemas.microsoft.com/office/drawing/2014/main" id="{8DF46109-29C6-4DB3-A6F8-8E0284E5E124}"/>
                </a:ext>
              </a:extLst>
            </p:cNvPr>
            <p:cNvSpPr/>
            <p:nvPr/>
          </p:nvSpPr>
          <p:spPr>
            <a:xfrm>
              <a:off x="3627120" y="1798320"/>
              <a:ext cx="1117600" cy="23266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論理積ゲート 11">
              <a:extLst>
                <a:ext uri="{FF2B5EF4-FFF2-40B4-BE49-F238E27FC236}">
                  <a16:creationId xmlns:a16="http://schemas.microsoft.com/office/drawing/2014/main" id="{690FEDB6-652C-4C72-BCFF-1F7F5966C860}"/>
                </a:ext>
              </a:extLst>
            </p:cNvPr>
            <p:cNvSpPr/>
            <p:nvPr/>
          </p:nvSpPr>
          <p:spPr>
            <a:xfrm rot="16200000">
              <a:off x="3819524" y="2701927"/>
              <a:ext cx="742951" cy="924560"/>
            </a:xfrm>
            <a:prstGeom prst="flowChartDelay">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7">
              <a:extLst>
                <a:ext uri="{FF2B5EF4-FFF2-40B4-BE49-F238E27FC236}">
                  <a16:creationId xmlns:a16="http://schemas.microsoft.com/office/drawing/2014/main" id="{37690ACF-A34A-48E9-9E59-A4E72B9C1B6A}"/>
                </a:ext>
              </a:extLst>
            </p:cNvPr>
            <p:cNvSpPr/>
            <p:nvPr/>
          </p:nvSpPr>
          <p:spPr>
            <a:xfrm>
              <a:off x="3698240" y="2884806"/>
              <a:ext cx="965200" cy="1574800"/>
            </a:xfrm>
            <a:custGeom>
              <a:avLst/>
              <a:gdLst>
                <a:gd name="connsiteX0" fmla="*/ 0 w 975360"/>
                <a:gd name="connsiteY0" fmla="*/ 878840 h 1757680"/>
                <a:gd name="connsiteX1" fmla="*/ 487680 w 975360"/>
                <a:gd name="connsiteY1" fmla="*/ 0 h 1757680"/>
                <a:gd name="connsiteX2" fmla="*/ 975360 w 975360"/>
                <a:gd name="connsiteY2" fmla="*/ 878840 h 1757680"/>
                <a:gd name="connsiteX3" fmla="*/ 487680 w 975360"/>
                <a:gd name="connsiteY3" fmla="*/ 1757680 h 1757680"/>
                <a:gd name="connsiteX4" fmla="*/ 0 w 975360"/>
                <a:gd name="connsiteY4" fmla="*/ 878840 h 1757680"/>
                <a:gd name="connsiteX0" fmla="*/ 0 w 975360"/>
                <a:gd name="connsiteY0" fmla="*/ 878840 h 1574800"/>
                <a:gd name="connsiteX1" fmla="*/ 487680 w 975360"/>
                <a:gd name="connsiteY1" fmla="*/ 0 h 1574800"/>
                <a:gd name="connsiteX2" fmla="*/ 975360 w 975360"/>
                <a:gd name="connsiteY2" fmla="*/ 878840 h 1574800"/>
                <a:gd name="connsiteX3" fmla="*/ 487680 w 975360"/>
                <a:gd name="connsiteY3" fmla="*/ 1574800 h 1574800"/>
                <a:gd name="connsiteX4" fmla="*/ 0 w 975360"/>
                <a:gd name="connsiteY4" fmla="*/ 878840 h 1574800"/>
                <a:gd name="connsiteX0" fmla="*/ 0 w 975360"/>
                <a:gd name="connsiteY0" fmla="*/ 878840 h 1574800"/>
                <a:gd name="connsiteX1" fmla="*/ 487680 w 975360"/>
                <a:gd name="connsiteY1" fmla="*/ 0 h 1574800"/>
                <a:gd name="connsiteX2" fmla="*/ 975360 w 975360"/>
                <a:gd name="connsiteY2" fmla="*/ 878840 h 1574800"/>
                <a:gd name="connsiteX3" fmla="*/ 487680 w 975360"/>
                <a:gd name="connsiteY3" fmla="*/ 1574800 h 1574800"/>
                <a:gd name="connsiteX4" fmla="*/ 0 w 975360"/>
                <a:gd name="connsiteY4" fmla="*/ 878840 h 157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60" h="1574800">
                  <a:moveTo>
                    <a:pt x="0" y="878840"/>
                  </a:moveTo>
                  <a:cubicBezTo>
                    <a:pt x="0" y="616373"/>
                    <a:pt x="218342" y="0"/>
                    <a:pt x="487680" y="0"/>
                  </a:cubicBezTo>
                  <a:cubicBezTo>
                    <a:pt x="757018" y="0"/>
                    <a:pt x="975360" y="393470"/>
                    <a:pt x="975360" y="878840"/>
                  </a:cubicBezTo>
                  <a:cubicBezTo>
                    <a:pt x="975360" y="1364210"/>
                    <a:pt x="929738" y="1574800"/>
                    <a:pt x="487680" y="1574800"/>
                  </a:cubicBezTo>
                  <a:cubicBezTo>
                    <a:pt x="45622" y="1574800"/>
                    <a:pt x="0" y="1141307"/>
                    <a:pt x="0" y="87884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F1A0A998-B01E-4B77-B120-94C7150CC433}"/>
              </a:ext>
            </a:extLst>
          </p:cNvPr>
          <p:cNvSpPr txBox="1"/>
          <p:nvPr/>
        </p:nvSpPr>
        <p:spPr>
          <a:xfrm>
            <a:off x="609601" y="3808507"/>
            <a:ext cx="10972799" cy="3231654"/>
          </a:xfrm>
          <a:prstGeom prst="rect">
            <a:avLst/>
          </a:prstGeom>
          <a:noFill/>
        </p:spPr>
        <p:txBody>
          <a:bodyPr wrap="square" rtlCol="0">
            <a:spAutoFit/>
          </a:bodyPr>
          <a:lstStyle/>
          <a:p>
            <a:pPr algn="ctr"/>
            <a:r>
              <a:rPr kumimoji="1" lang="ja-JP" altLang="en-US" sz="4800" b="1" dirty="0"/>
              <a:t>トイレの</a:t>
            </a:r>
            <a:r>
              <a:rPr lang="ja-JP" altLang="en-US" sz="4800" b="1" dirty="0"/>
              <a:t>スリッパをはいてください</a:t>
            </a:r>
            <a:endParaRPr kumimoji="1" lang="en-US" altLang="ja-JP" sz="4800" b="1" dirty="0"/>
          </a:p>
          <a:p>
            <a:pPr algn="ctr"/>
            <a:r>
              <a:rPr lang="en-US" altLang="ja-JP" sz="4800" kern="100" dirty="0">
                <a:effectLst/>
                <a:latin typeface="Times New Roman" panose="02020603050405020304" pitchFamily="18" charset="0"/>
                <a:ea typeface="游明朝" panose="02020400000000000000" pitchFamily="18" charset="-128"/>
                <a:cs typeface="Times New Roman" panose="02020603050405020304" pitchFamily="18" charset="0"/>
              </a:rPr>
              <a:t>Use these slippers in the bathroom.</a:t>
            </a:r>
          </a:p>
          <a:p>
            <a:pPr algn="ctr"/>
            <a:r>
              <a:rPr lang="zh-TW" altLang="ja-JP" sz="4800" kern="100" dirty="0">
                <a:effectLst/>
                <a:latin typeface="游明朝" panose="02020400000000000000" pitchFamily="18" charset="-128"/>
                <a:ea typeface="DengXian" panose="02010600030101010101" pitchFamily="2" charset="-122"/>
                <a:cs typeface="Times New Roman" panose="02020603050405020304" pitchFamily="18" charset="0"/>
              </a:rPr>
              <a:t>请使用厕所专用的鞋类</a:t>
            </a:r>
            <a:endParaRPr lang="en-US" altLang="zh-TW" sz="4800" kern="100" dirty="0">
              <a:effectLst/>
              <a:latin typeface="游明朝" panose="02020400000000000000" pitchFamily="18" charset="-128"/>
              <a:ea typeface="DengXian" panose="02010600030101010101" pitchFamily="2" charset="-122"/>
              <a:cs typeface="Times New Roman" panose="02020603050405020304" pitchFamily="18" charset="0"/>
            </a:endParaRPr>
          </a:p>
          <a:p>
            <a:pPr algn="ctr"/>
            <a:r>
              <a:rPr lang="zh-TW" altLang="ja-JP" sz="4800" kern="100" dirty="0">
                <a:effectLst/>
                <a:latin typeface="游明朝" panose="02020400000000000000" pitchFamily="18" charset="-128"/>
                <a:ea typeface="DengXian" panose="02010600030101010101" pitchFamily="2" charset="-122"/>
                <a:cs typeface="Times New Roman" panose="02020603050405020304" pitchFamily="18" charset="0"/>
              </a:rPr>
              <a:t>請使用廁所專用的鞋類</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1200" dirty="0"/>
          </a:p>
        </p:txBody>
      </p:sp>
      <p:sp>
        <p:nvSpPr>
          <p:cNvPr id="2" name="スライド番号プレースホルダー 1">
            <a:extLst>
              <a:ext uri="{FF2B5EF4-FFF2-40B4-BE49-F238E27FC236}">
                <a16:creationId xmlns:a16="http://schemas.microsoft.com/office/drawing/2014/main" id="{88B0B00D-D809-4F9E-98F9-E945EC6F5DFF}"/>
              </a:ext>
            </a:extLst>
          </p:cNvPr>
          <p:cNvSpPr>
            <a:spLocks noGrp="1"/>
          </p:cNvSpPr>
          <p:nvPr>
            <p:ph type="sldNum" sz="quarter" idx="12"/>
          </p:nvPr>
        </p:nvSpPr>
        <p:spPr/>
        <p:txBody>
          <a:bodyPr/>
          <a:lstStyle/>
          <a:p>
            <a:fld id="{B6950F0F-7013-4D6A-A238-DE52A97C9913}" type="slidenum">
              <a:rPr kumimoji="1" lang="ja-JP" altLang="en-US" smtClean="0"/>
              <a:t>40</a:t>
            </a:fld>
            <a:endParaRPr kumimoji="1" lang="ja-JP" altLang="en-US"/>
          </a:p>
        </p:txBody>
      </p:sp>
    </p:spTree>
    <p:extLst>
      <p:ext uri="{BB962C8B-B14F-4D97-AF65-F5344CB8AC3E}">
        <p14:creationId xmlns:p14="http://schemas.microsoft.com/office/powerpoint/2010/main" val="428573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B4F6B9B-BEFA-44E0-822A-374EF8F64266}"/>
              </a:ext>
            </a:extLst>
          </p:cNvPr>
          <p:cNvSpPr txBox="1"/>
          <p:nvPr/>
        </p:nvSpPr>
        <p:spPr>
          <a:xfrm>
            <a:off x="609600" y="428178"/>
            <a:ext cx="10972799" cy="6001643"/>
          </a:xfrm>
          <a:prstGeom prst="rect">
            <a:avLst/>
          </a:prstGeom>
          <a:noFill/>
        </p:spPr>
        <p:txBody>
          <a:bodyPr wrap="square" rtlCol="0">
            <a:spAutoFit/>
          </a:bodyPr>
          <a:lstStyle/>
          <a:p>
            <a:pPr algn="ctr"/>
            <a:r>
              <a:rPr lang="ja-JP" altLang="en-US" sz="9600" dirty="0"/>
              <a:t>燃えるゴミ</a:t>
            </a:r>
            <a:endParaRPr kumimoji="1" lang="en-US" altLang="ja-JP" sz="9600" dirty="0"/>
          </a:p>
          <a:p>
            <a:pPr algn="ctr"/>
            <a:r>
              <a:rPr lang="en-US" altLang="ja-JP" sz="9600" kern="100" dirty="0" err="1">
                <a:effectLst/>
                <a:latin typeface="Times New Roman" panose="02020603050405020304" pitchFamily="18" charset="0"/>
                <a:ea typeface="游明朝" panose="02020400000000000000" pitchFamily="18" charset="-128"/>
                <a:cs typeface="Times New Roman" panose="02020603050405020304" pitchFamily="18" charset="0"/>
              </a:rPr>
              <a:t>Burnables</a:t>
            </a: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zh-TW" altLang="ja-JP" sz="9600" kern="100" dirty="0">
                <a:effectLst/>
                <a:latin typeface="游明朝" panose="02020400000000000000" pitchFamily="18" charset="-128"/>
                <a:ea typeface="DengXian" panose="02010600030101010101" pitchFamily="2" charset="-122"/>
                <a:cs typeface="Times New Roman" panose="02020603050405020304" pitchFamily="18" charset="0"/>
              </a:rPr>
              <a:t>可燃垃圾</a:t>
            </a:r>
            <a:endParaRPr lang="en-US" altLang="zh-TW" sz="9600" kern="100" dirty="0">
              <a:effectLst/>
              <a:latin typeface="游明朝" panose="02020400000000000000" pitchFamily="18" charset="-128"/>
              <a:ea typeface="DengXian" panose="02010600030101010101" pitchFamily="2" charset="-122"/>
              <a:cs typeface="Times New Roman" panose="02020603050405020304" pitchFamily="18" charset="0"/>
            </a:endParaRPr>
          </a:p>
          <a:p>
            <a:pPr algn="ctr"/>
            <a:r>
              <a:rPr lang="zh-TW" altLang="ja-JP" sz="9600" kern="100" dirty="0">
                <a:effectLst/>
                <a:latin typeface="游明朝" panose="02020400000000000000" pitchFamily="18" charset="-128"/>
                <a:ea typeface="DengXian" panose="02010600030101010101" pitchFamily="2" charset="-122"/>
                <a:cs typeface="Times New Roman" panose="02020603050405020304" pitchFamily="18" charset="0"/>
              </a:rPr>
              <a:t>可燃垃圾</a:t>
            </a: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17F84AB5-5330-47BB-9538-F04B70168261}"/>
              </a:ext>
            </a:extLst>
          </p:cNvPr>
          <p:cNvSpPr txBox="1"/>
          <p:nvPr/>
        </p:nvSpPr>
        <p:spPr>
          <a:xfrm>
            <a:off x="3389607" y="166568"/>
            <a:ext cx="862641" cy="523220"/>
          </a:xfrm>
          <a:prstGeom prst="rect">
            <a:avLst/>
          </a:prstGeom>
          <a:noFill/>
        </p:spPr>
        <p:txBody>
          <a:bodyPr wrap="square" rtlCol="0">
            <a:spAutoFit/>
          </a:bodyPr>
          <a:lstStyle/>
          <a:p>
            <a:r>
              <a:rPr kumimoji="1" lang="ja-JP" altLang="en-US" sz="2800" b="1" dirty="0"/>
              <a:t>も</a:t>
            </a:r>
          </a:p>
        </p:txBody>
      </p:sp>
      <p:sp>
        <p:nvSpPr>
          <p:cNvPr id="2" name="スライド番号プレースホルダー 1">
            <a:extLst>
              <a:ext uri="{FF2B5EF4-FFF2-40B4-BE49-F238E27FC236}">
                <a16:creationId xmlns:a16="http://schemas.microsoft.com/office/drawing/2014/main" id="{5D4514BC-3C05-4737-8DAB-1DFBAAD679A5}"/>
              </a:ext>
            </a:extLst>
          </p:cNvPr>
          <p:cNvSpPr>
            <a:spLocks noGrp="1"/>
          </p:cNvSpPr>
          <p:nvPr>
            <p:ph type="sldNum" sz="quarter" idx="12"/>
          </p:nvPr>
        </p:nvSpPr>
        <p:spPr/>
        <p:txBody>
          <a:bodyPr/>
          <a:lstStyle/>
          <a:p>
            <a:fld id="{B6950F0F-7013-4D6A-A238-DE52A97C9913}" type="slidenum">
              <a:rPr kumimoji="1" lang="ja-JP" altLang="en-US" smtClean="0"/>
              <a:t>41</a:t>
            </a:fld>
            <a:endParaRPr kumimoji="1" lang="ja-JP" altLang="en-US"/>
          </a:p>
        </p:txBody>
      </p:sp>
    </p:spTree>
    <p:extLst>
      <p:ext uri="{BB962C8B-B14F-4D97-AF65-F5344CB8AC3E}">
        <p14:creationId xmlns:p14="http://schemas.microsoft.com/office/powerpoint/2010/main" val="355507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B4F6B9B-BEFA-44E0-822A-374EF8F64266}"/>
              </a:ext>
            </a:extLst>
          </p:cNvPr>
          <p:cNvSpPr txBox="1"/>
          <p:nvPr/>
        </p:nvSpPr>
        <p:spPr>
          <a:xfrm>
            <a:off x="609600" y="428178"/>
            <a:ext cx="10972799" cy="6001643"/>
          </a:xfrm>
          <a:prstGeom prst="rect">
            <a:avLst/>
          </a:prstGeom>
          <a:noFill/>
        </p:spPr>
        <p:txBody>
          <a:bodyPr wrap="square" rtlCol="0">
            <a:spAutoFit/>
          </a:bodyPr>
          <a:lstStyle/>
          <a:p>
            <a:pPr algn="ctr"/>
            <a:r>
              <a:rPr lang="ja-JP" altLang="en-US" sz="9600" dirty="0"/>
              <a:t>燃えない</a:t>
            </a:r>
            <a:r>
              <a:rPr kumimoji="1" lang="ja-JP" altLang="en-US" sz="9600" dirty="0"/>
              <a:t>ごみ</a:t>
            </a:r>
            <a:endParaRPr kumimoji="1" lang="en-US" altLang="ja-JP" sz="9600" dirty="0"/>
          </a:p>
          <a:p>
            <a:pPr algn="ctr"/>
            <a:r>
              <a:rPr lang="en-US" altLang="ja-JP" sz="9600" kern="100" dirty="0">
                <a:effectLst/>
                <a:latin typeface="Times New Roman" panose="02020603050405020304" pitchFamily="18" charset="0"/>
                <a:ea typeface="游明朝" panose="02020400000000000000" pitchFamily="18" charset="-128"/>
                <a:cs typeface="Times New Roman" panose="02020603050405020304" pitchFamily="18" charset="0"/>
              </a:rPr>
              <a:t>Non-</a:t>
            </a:r>
            <a:r>
              <a:rPr lang="en-US" altLang="ja-JP" sz="9600" kern="100" dirty="0" err="1">
                <a:effectLst/>
                <a:latin typeface="Times New Roman" panose="02020603050405020304" pitchFamily="18" charset="0"/>
                <a:ea typeface="游明朝" panose="02020400000000000000" pitchFamily="18" charset="-128"/>
                <a:cs typeface="Times New Roman" panose="02020603050405020304" pitchFamily="18" charset="0"/>
              </a:rPr>
              <a:t>Burnables</a:t>
            </a: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zh-TW" altLang="ja-JP" sz="9600" kern="100" dirty="0">
                <a:effectLst/>
                <a:latin typeface="游明朝" panose="02020400000000000000" pitchFamily="18" charset="-128"/>
                <a:ea typeface="DengXian" panose="02010600030101010101" pitchFamily="2" charset="-122"/>
                <a:cs typeface="Times New Roman" panose="02020603050405020304" pitchFamily="18" charset="0"/>
              </a:rPr>
              <a:t>不可燃垃圾</a:t>
            </a:r>
            <a:endParaRPr lang="en-US" altLang="zh-TW" sz="9600" kern="100" dirty="0">
              <a:effectLst/>
              <a:latin typeface="游明朝" panose="02020400000000000000" pitchFamily="18" charset="-128"/>
              <a:ea typeface="DengXian" panose="02010600030101010101" pitchFamily="2" charset="-122"/>
              <a:cs typeface="Times New Roman" panose="02020603050405020304" pitchFamily="18" charset="0"/>
            </a:endParaRPr>
          </a:p>
          <a:p>
            <a:pPr algn="ctr"/>
            <a:r>
              <a:rPr lang="zh-TW" altLang="ja-JP" sz="9600" kern="100" dirty="0">
                <a:effectLst/>
                <a:latin typeface="游明朝" panose="02020400000000000000" pitchFamily="18" charset="-128"/>
                <a:ea typeface="DengXian" panose="02010600030101010101" pitchFamily="2" charset="-122"/>
                <a:cs typeface="Times New Roman" panose="02020603050405020304" pitchFamily="18" charset="0"/>
              </a:rPr>
              <a:t>不可燃垃圾</a:t>
            </a: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8C5568E-81EE-4DA2-924A-AF4D8A8A3C3E}"/>
              </a:ext>
            </a:extLst>
          </p:cNvPr>
          <p:cNvSpPr txBox="1"/>
          <p:nvPr/>
        </p:nvSpPr>
        <p:spPr>
          <a:xfrm>
            <a:off x="2820263" y="106183"/>
            <a:ext cx="862641" cy="523220"/>
          </a:xfrm>
          <a:prstGeom prst="rect">
            <a:avLst/>
          </a:prstGeom>
          <a:noFill/>
        </p:spPr>
        <p:txBody>
          <a:bodyPr wrap="square" rtlCol="0">
            <a:spAutoFit/>
          </a:bodyPr>
          <a:lstStyle/>
          <a:p>
            <a:r>
              <a:rPr kumimoji="1" lang="ja-JP" altLang="en-US" sz="2800" b="1" dirty="0"/>
              <a:t>も</a:t>
            </a:r>
          </a:p>
        </p:txBody>
      </p:sp>
      <p:sp>
        <p:nvSpPr>
          <p:cNvPr id="2" name="スライド番号プレースホルダー 1">
            <a:extLst>
              <a:ext uri="{FF2B5EF4-FFF2-40B4-BE49-F238E27FC236}">
                <a16:creationId xmlns:a16="http://schemas.microsoft.com/office/drawing/2014/main" id="{5B388EAB-23AF-4D7C-8AC9-C97BEF6E6BD6}"/>
              </a:ext>
            </a:extLst>
          </p:cNvPr>
          <p:cNvSpPr>
            <a:spLocks noGrp="1"/>
          </p:cNvSpPr>
          <p:nvPr>
            <p:ph type="sldNum" sz="quarter" idx="12"/>
          </p:nvPr>
        </p:nvSpPr>
        <p:spPr/>
        <p:txBody>
          <a:bodyPr/>
          <a:lstStyle/>
          <a:p>
            <a:fld id="{B6950F0F-7013-4D6A-A238-DE52A97C9913}" type="slidenum">
              <a:rPr kumimoji="1" lang="ja-JP" altLang="en-US" smtClean="0"/>
              <a:t>42</a:t>
            </a:fld>
            <a:endParaRPr kumimoji="1" lang="ja-JP" altLang="en-US"/>
          </a:p>
        </p:txBody>
      </p:sp>
    </p:spTree>
    <p:extLst>
      <p:ext uri="{BB962C8B-B14F-4D97-AF65-F5344CB8AC3E}">
        <p14:creationId xmlns:p14="http://schemas.microsoft.com/office/powerpoint/2010/main" val="112987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B4F6B9B-BEFA-44E0-822A-374EF8F64266}"/>
              </a:ext>
            </a:extLst>
          </p:cNvPr>
          <p:cNvSpPr txBox="1"/>
          <p:nvPr/>
        </p:nvSpPr>
        <p:spPr>
          <a:xfrm>
            <a:off x="609600" y="423883"/>
            <a:ext cx="10972799" cy="6555641"/>
          </a:xfrm>
          <a:prstGeom prst="rect">
            <a:avLst/>
          </a:prstGeom>
          <a:noFill/>
        </p:spPr>
        <p:txBody>
          <a:bodyPr wrap="square" rtlCol="0">
            <a:spAutoFit/>
          </a:bodyPr>
          <a:lstStyle/>
          <a:p>
            <a:pPr algn="ctr"/>
            <a:r>
              <a:rPr kumimoji="1" lang="ja-JP" altLang="en-US" sz="9600" dirty="0"/>
              <a:t>カン</a:t>
            </a:r>
            <a:endParaRPr kumimoji="1" lang="en-US" altLang="ja-JP" sz="9600" dirty="0"/>
          </a:p>
          <a:p>
            <a:pPr algn="ctr"/>
            <a:r>
              <a:rPr lang="en-US" altLang="ja-JP" sz="9600" kern="100" dirty="0">
                <a:effectLst/>
                <a:latin typeface="Times New Roman" panose="02020603050405020304" pitchFamily="18" charset="0"/>
                <a:ea typeface="游明朝" panose="02020400000000000000" pitchFamily="18" charset="-128"/>
                <a:cs typeface="Times New Roman" panose="02020603050405020304" pitchFamily="18" charset="0"/>
              </a:rPr>
              <a:t>Cans Only</a:t>
            </a: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zh-TW" altLang="ja-JP" sz="9600" kern="100" dirty="0">
                <a:effectLst/>
                <a:latin typeface="游明朝" panose="02020400000000000000" pitchFamily="18" charset="-128"/>
                <a:ea typeface="DengXian" panose="02010600030101010101" pitchFamily="2" charset="-122"/>
                <a:cs typeface="Times New Roman" panose="02020603050405020304" pitchFamily="18" charset="0"/>
              </a:rPr>
              <a:t>罐</a:t>
            </a:r>
            <a:endParaRPr lang="en-US" altLang="zh-TW" sz="9600" kern="100" dirty="0">
              <a:effectLst/>
              <a:latin typeface="游明朝" panose="02020400000000000000" pitchFamily="18" charset="-128"/>
              <a:ea typeface="DengXian" panose="02010600030101010101" pitchFamily="2" charset="-122"/>
              <a:cs typeface="Times New Roman" panose="02020603050405020304" pitchFamily="18" charset="0"/>
            </a:endParaRPr>
          </a:p>
          <a:p>
            <a:pPr algn="ctr"/>
            <a:r>
              <a:rPr lang="zh-TW" altLang="ja-JP" sz="9600" kern="100" dirty="0">
                <a:effectLst/>
                <a:latin typeface="游明朝" panose="02020400000000000000" pitchFamily="18" charset="-128"/>
                <a:ea typeface="DengXian" panose="02010600030101010101" pitchFamily="2" charset="-122"/>
                <a:cs typeface="Times New Roman" panose="02020603050405020304" pitchFamily="18" charset="0"/>
              </a:rPr>
              <a:t>罐</a:t>
            </a: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3200" dirty="0"/>
          </a:p>
        </p:txBody>
      </p:sp>
      <p:sp>
        <p:nvSpPr>
          <p:cNvPr id="2" name="スライド番号プレースホルダー 1">
            <a:extLst>
              <a:ext uri="{FF2B5EF4-FFF2-40B4-BE49-F238E27FC236}">
                <a16:creationId xmlns:a16="http://schemas.microsoft.com/office/drawing/2014/main" id="{BBA97DCE-7A36-4F66-A0E8-3288C0F4A638}"/>
              </a:ext>
            </a:extLst>
          </p:cNvPr>
          <p:cNvSpPr>
            <a:spLocks noGrp="1"/>
          </p:cNvSpPr>
          <p:nvPr>
            <p:ph type="sldNum" sz="quarter" idx="12"/>
          </p:nvPr>
        </p:nvSpPr>
        <p:spPr/>
        <p:txBody>
          <a:bodyPr/>
          <a:lstStyle/>
          <a:p>
            <a:fld id="{B6950F0F-7013-4D6A-A238-DE52A97C9913}" type="slidenum">
              <a:rPr kumimoji="1" lang="ja-JP" altLang="en-US" smtClean="0"/>
              <a:t>43</a:t>
            </a:fld>
            <a:endParaRPr kumimoji="1" lang="ja-JP" altLang="en-US"/>
          </a:p>
        </p:txBody>
      </p:sp>
    </p:spTree>
    <p:extLst>
      <p:ext uri="{BB962C8B-B14F-4D97-AF65-F5344CB8AC3E}">
        <p14:creationId xmlns:p14="http://schemas.microsoft.com/office/powerpoint/2010/main" val="121501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B4F6B9B-BEFA-44E0-822A-374EF8F64266}"/>
              </a:ext>
            </a:extLst>
          </p:cNvPr>
          <p:cNvSpPr txBox="1"/>
          <p:nvPr/>
        </p:nvSpPr>
        <p:spPr>
          <a:xfrm>
            <a:off x="609600" y="413361"/>
            <a:ext cx="10972799" cy="6555641"/>
          </a:xfrm>
          <a:prstGeom prst="rect">
            <a:avLst/>
          </a:prstGeom>
          <a:noFill/>
        </p:spPr>
        <p:txBody>
          <a:bodyPr wrap="square" rtlCol="0">
            <a:spAutoFit/>
          </a:bodyPr>
          <a:lstStyle/>
          <a:p>
            <a:pPr algn="ctr"/>
            <a:r>
              <a:rPr kumimoji="1" lang="ja-JP" altLang="en-US" sz="9600" dirty="0"/>
              <a:t>ビン</a:t>
            </a:r>
            <a:endParaRPr kumimoji="1" lang="en-US" altLang="ja-JP" sz="9600" dirty="0"/>
          </a:p>
          <a:p>
            <a:pPr algn="ctr"/>
            <a:r>
              <a:rPr lang="en-US" altLang="ja-JP" sz="9600" kern="100" dirty="0">
                <a:effectLst/>
                <a:latin typeface="Times New Roman" panose="02020603050405020304" pitchFamily="18" charset="0"/>
                <a:ea typeface="游明朝" panose="02020400000000000000" pitchFamily="18" charset="-128"/>
                <a:cs typeface="Times New Roman" panose="02020603050405020304" pitchFamily="18" charset="0"/>
              </a:rPr>
              <a:t>Bottles Only</a:t>
            </a: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zh-TW" altLang="ja-JP" sz="9600" kern="100" dirty="0">
                <a:effectLst/>
                <a:latin typeface="游明朝" panose="02020400000000000000" pitchFamily="18" charset="-128"/>
                <a:ea typeface="DengXian" panose="02010600030101010101" pitchFamily="2" charset="-122"/>
                <a:cs typeface="Times New Roman" panose="02020603050405020304" pitchFamily="18" charset="0"/>
              </a:rPr>
              <a:t>瓶</a:t>
            </a:r>
            <a:endParaRPr lang="en-US" altLang="zh-TW" sz="9600" kern="100" dirty="0">
              <a:effectLst/>
              <a:latin typeface="游明朝" panose="02020400000000000000" pitchFamily="18" charset="-128"/>
              <a:ea typeface="DengXian" panose="02010600030101010101" pitchFamily="2" charset="-122"/>
              <a:cs typeface="Times New Roman" panose="02020603050405020304" pitchFamily="18" charset="0"/>
            </a:endParaRPr>
          </a:p>
          <a:p>
            <a:pPr algn="ctr"/>
            <a:r>
              <a:rPr lang="zh-TW" altLang="ja-JP" sz="9600" kern="100" dirty="0">
                <a:effectLst/>
                <a:latin typeface="游明朝" panose="02020400000000000000" pitchFamily="18" charset="-128"/>
                <a:ea typeface="DengXian" panose="02010600030101010101" pitchFamily="2" charset="-122"/>
                <a:cs typeface="Times New Roman" panose="02020603050405020304" pitchFamily="18" charset="0"/>
              </a:rPr>
              <a:t>瓶</a:t>
            </a: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3200" dirty="0"/>
          </a:p>
        </p:txBody>
      </p:sp>
      <p:sp>
        <p:nvSpPr>
          <p:cNvPr id="2" name="スライド番号プレースホルダー 1">
            <a:extLst>
              <a:ext uri="{FF2B5EF4-FFF2-40B4-BE49-F238E27FC236}">
                <a16:creationId xmlns:a16="http://schemas.microsoft.com/office/drawing/2014/main" id="{7543BEE8-CCA0-4784-8675-D4570515E445}"/>
              </a:ext>
            </a:extLst>
          </p:cNvPr>
          <p:cNvSpPr>
            <a:spLocks noGrp="1"/>
          </p:cNvSpPr>
          <p:nvPr>
            <p:ph type="sldNum" sz="quarter" idx="12"/>
          </p:nvPr>
        </p:nvSpPr>
        <p:spPr/>
        <p:txBody>
          <a:bodyPr/>
          <a:lstStyle/>
          <a:p>
            <a:fld id="{B6950F0F-7013-4D6A-A238-DE52A97C9913}" type="slidenum">
              <a:rPr kumimoji="1" lang="ja-JP" altLang="en-US" smtClean="0"/>
              <a:t>44</a:t>
            </a:fld>
            <a:endParaRPr kumimoji="1" lang="ja-JP" altLang="en-US"/>
          </a:p>
        </p:txBody>
      </p:sp>
    </p:spTree>
    <p:extLst>
      <p:ext uri="{BB962C8B-B14F-4D97-AF65-F5344CB8AC3E}">
        <p14:creationId xmlns:p14="http://schemas.microsoft.com/office/powerpoint/2010/main" val="744625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B4F6B9B-BEFA-44E0-822A-374EF8F64266}"/>
              </a:ext>
            </a:extLst>
          </p:cNvPr>
          <p:cNvSpPr txBox="1"/>
          <p:nvPr/>
        </p:nvSpPr>
        <p:spPr>
          <a:xfrm>
            <a:off x="609600" y="420484"/>
            <a:ext cx="10972799" cy="6017032"/>
          </a:xfrm>
          <a:prstGeom prst="rect">
            <a:avLst/>
          </a:prstGeom>
          <a:noFill/>
        </p:spPr>
        <p:txBody>
          <a:bodyPr wrap="square" rtlCol="0">
            <a:spAutoFit/>
          </a:bodyPr>
          <a:lstStyle/>
          <a:p>
            <a:pPr algn="ctr"/>
            <a:r>
              <a:rPr kumimoji="1" lang="ja-JP" altLang="en-US" sz="11500" dirty="0"/>
              <a:t>ペットボトル</a:t>
            </a:r>
            <a:endParaRPr kumimoji="1" lang="en-US" altLang="ja-JP" sz="11500" dirty="0"/>
          </a:p>
          <a:p>
            <a:pPr algn="ctr"/>
            <a:r>
              <a:rPr lang="en-US" altLang="ja-JP" sz="9000" kern="100" dirty="0">
                <a:effectLst/>
                <a:latin typeface="Times New Roman" panose="02020603050405020304" pitchFamily="18" charset="0"/>
                <a:ea typeface="游明朝" panose="02020400000000000000" pitchFamily="18" charset="-128"/>
                <a:cs typeface="Times New Roman" panose="02020603050405020304" pitchFamily="18" charset="0"/>
              </a:rPr>
              <a:t>Plastic Bottles Only</a:t>
            </a:r>
            <a:endParaRPr lang="ja-JP" altLang="ja-JP" sz="9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zh-TW" altLang="ja-JP" sz="9000" kern="100" dirty="0">
                <a:effectLst/>
                <a:latin typeface="游明朝" panose="02020400000000000000" pitchFamily="18" charset="-128"/>
                <a:ea typeface="DengXian" panose="02010600030101010101" pitchFamily="2" charset="-122"/>
                <a:cs typeface="Times New Roman" panose="02020603050405020304" pitchFamily="18" charset="0"/>
              </a:rPr>
              <a:t>塑料瓶</a:t>
            </a:r>
            <a:endParaRPr lang="en-US" altLang="zh-TW" sz="9000" kern="100" dirty="0">
              <a:effectLst/>
              <a:latin typeface="游明朝" panose="02020400000000000000" pitchFamily="18" charset="-128"/>
              <a:ea typeface="DengXian" panose="02010600030101010101" pitchFamily="2" charset="-122"/>
              <a:cs typeface="Times New Roman" panose="02020603050405020304" pitchFamily="18" charset="0"/>
            </a:endParaRPr>
          </a:p>
          <a:p>
            <a:pPr algn="ctr"/>
            <a:r>
              <a:rPr lang="zh-TW" altLang="ja-JP" sz="9000" kern="100" dirty="0">
                <a:effectLst/>
                <a:latin typeface="游明朝" panose="02020400000000000000" pitchFamily="18" charset="-128"/>
                <a:ea typeface="DengXian" panose="02010600030101010101" pitchFamily="2" charset="-122"/>
                <a:cs typeface="Times New Roman" panose="02020603050405020304" pitchFamily="18" charset="0"/>
              </a:rPr>
              <a:t>塑膠瓶</a:t>
            </a:r>
            <a:endParaRPr lang="ja-JP" altLang="ja-JP" sz="9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6C07528C-70FA-458F-B78B-2359275025E0}"/>
              </a:ext>
            </a:extLst>
          </p:cNvPr>
          <p:cNvSpPr>
            <a:spLocks noGrp="1"/>
          </p:cNvSpPr>
          <p:nvPr>
            <p:ph type="sldNum" sz="quarter" idx="12"/>
          </p:nvPr>
        </p:nvSpPr>
        <p:spPr/>
        <p:txBody>
          <a:bodyPr/>
          <a:lstStyle/>
          <a:p>
            <a:fld id="{B6950F0F-7013-4D6A-A238-DE52A97C9913}" type="slidenum">
              <a:rPr kumimoji="1" lang="ja-JP" altLang="en-US" smtClean="0"/>
              <a:t>45</a:t>
            </a:fld>
            <a:endParaRPr kumimoji="1" lang="ja-JP" altLang="en-US"/>
          </a:p>
        </p:txBody>
      </p:sp>
    </p:spTree>
    <p:extLst>
      <p:ext uri="{BB962C8B-B14F-4D97-AF65-F5344CB8AC3E}">
        <p14:creationId xmlns:p14="http://schemas.microsoft.com/office/powerpoint/2010/main" val="79787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B4F6B9B-BEFA-44E0-822A-374EF8F64266}"/>
              </a:ext>
            </a:extLst>
          </p:cNvPr>
          <p:cNvSpPr txBox="1"/>
          <p:nvPr/>
        </p:nvSpPr>
        <p:spPr>
          <a:xfrm>
            <a:off x="609600" y="354115"/>
            <a:ext cx="10972799" cy="6555641"/>
          </a:xfrm>
          <a:prstGeom prst="rect">
            <a:avLst/>
          </a:prstGeom>
          <a:noFill/>
        </p:spPr>
        <p:txBody>
          <a:bodyPr wrap="square" rtlCol="0">
            <a:spAutoFit/>
          </a:bodyPr>
          <a:lstStyle/>
          <a:p>
            <a:pPr algn="ctr"/>
            <a:r>
              <a:rPr kumimoji="1" lang="ja-JP" altLang="en-US" sz="9600" dirty="0"/>
              <a:t>し尿ごみ</a:t>
            </a:r>
            <a:endParaRPr kumimoji="1" lang="en-US" altLang="ja-JP" sz="9600" dirty="0"/>
          </a:p>
          <a:p>
            <a:pPr algn="ctr"/>
            <a:r>
              <a:rPr lang="en-US" altLang="ja-JP" sz="9600" kern="100" dirty="0">
                <a:effectLst/>
                <a:latin typeface="Times New Roman" panose="02020603050405020304" pitchFamily="18" charset="0"/>
                <a:ea typeface="游明朝" panose="02020400000000000000" pitchFamily="18" charset="-128"/>
                <a:cs typeface="Times New Roman" panose="02020603050405020304" pitchFamily="18" charset="0"/>
              </a:rPr>
              <a:t>Human Waste</a:t>
            </a: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altLang="ja-JP" sz="9600" kern="100" dirty="0">
                <a:effectLst/>
                <a:latin typeface="游明朝" panose="02020400000000000000" pitchFamily="18" charset="-128"/>
                <a:ea typeface="DengXian" panose="02010600030101010101" pitchFamily="2" charset="-122"/>
                <a:cs typeface="Times New Roman" panose="02020603050405020304" pitchFamily="18" charset="0"/>
              </a:rPr>
              <a:t> </a:t>
            </a:r>
            <a:r>
              <a:rPr lang="zh-TW" altLang="ja-JP" sz="9600" kern="100" dirty="0">
                <a:effectLst/>
                <a:latin typeface="游明朝" panose="02020400000000000000" pitchFamily="18" charset="-128"/>
                <a:ea typeface="DengXian" panose="02010600030101010101" pitchFamily="2" charset="-122"/>
                <a:cs typeface="PMingLiU" panose="02020500000000000000" pitchFamily="18" charset="-120"/>
              </a:rPr>
              <a:t>粪尿垃圾</a:t>
            </a:r>
            <a:endParaRPr lang="en-US" altLang="zh-TW" sz="9600" kern="100" dirty="0">
              <a:effectLst/>
              <a:latin typeface="游明朝" panose="02020400000000000000" pitchFamily="18" charset="-128"/>
              <a:ea typeface="DengXian" panose="02010600030101010101" pitchFamily="2" charset="-122"/>
              <a:cs typeface="PMingLiU" panose="02020500000000000000" pitchFamily="18" charset="-120"/>
            </a:endParaRPr>
          </a:p>
          <a:p>
            <a:pPr algn="ctr"/>
            <a:r>
              <a:rPr lang="zh-TW" altLang="ja-JP" sz="9600" kern="100" dirty="0">
                <a:effectLst/>
                <a:latin typeface="游明朝" panose="02020400000000000000" pitchFamily="18" charset="-128"/>
                <a:ea typeface="DengXian" panose="02010600030101010101" pitchFamily="2" charset="-122"/>
                <a:cs typeface="PMingLiU" panose="02020500000000000000" pitchFamily="18" charset="-120"/>
              </a:rPr>
              <a:t>糞尿垃圾</a:t>
            </a: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3200" dirty="0"/>
          </a:p>
        </p:txBody>
      </p:sp>
      <p:sp>
        <p:nvSpPr>
          <p:cNvPr id="3" name="テキスト ボックス 2">
            <a:extLst>
              <a:ext uri="{FF2B5EF4-FFF2-40B4-BE49-F238E27FC236}">
                <a16:creationId xmlns:a16="http://schemas.microsoft.com/office/drawing/2014/main" id="{03C8944D-BFF1-4601-9B5A-1825596CDB2A}"/>
              </a:ext>
            </a:extLst>
          </p:cNvPr>
          <p:cNvSpPr txBox="1"/>
          <p:nvPr/>
        </p:nvSpPr>
        <p:spPr>
          <a:xfrm>
            <a:off x="4925108" y="109760"/>
            <a:ext cx="1398053" cy="523220"/>
          </a:xfrm>
          <a:prstGeom prst="rect">
            <a:avLst/>
          </a:prstGeom>
          <a:noFill/>
        </p:spPr>
        <p:txBody>
          <a:bodyPr wrap="square" rtlCol="0">
            <a:spAutoFit/>
          </a:bodyPr>
          <a:lstStyle/>
          <a:p>
            <a:r>
              <a:rPr lang="ja-JP" altLang="en-US" sz="2800" b="1" dirty="0"/>
              <a:t>にょう</a:t>
            </a:r>
            <a:endParaRPr kumimoji="1" lang="ja-JP" altLang="en-US" sz="2800" b="1" dirty="0"/>
          </a:p>
        </p:txBody>
      </p:sp>
      <p:sp>
        <p:nvSpPr>
          <p:cNvPr id="2" name="スライド番号プレースホルダー 1">
            <a:extLst>
              <a:ext uri="{FF2B5EF4-FFF2-40B4-BE49-F238E27FC236}">
                <a16:creationId xmlns:a16="http://schemas.microsoft.com/office/drawing/2014/main" id="{655D2DFB-19B8-44BB-BD8B-AC79E5E27E9E}"/>
              </a:ext>
            </a:extLst>
          </p:cNvPr>
          <p:cNvSpPr>
            <a:spLocks noGrp="1"/>
          </p:cNvSpPr>
          <p:nvPr>
            <p:ph type="sldNum" sz="quarter" idx="12"/>
          </p:nvPr>
        </p:nvSpPr>
        <p:spPr/>
        <p:txBody>
          <a:bodyPr/>
          <a:lstStyle/>
          <a:p>
            <a:fld id="{B6950F0F-7013-4D6A-A238-DE52A97C9913}" type="slidenum">
              <a:rPr kumimoji="1" lang="ja-JP" altLang="en-US" smtClean="0"/>
              <a:t>46</a:t>
            </a:fld>
            <a:endParaRPr kumimoji="1" lang="ja-JP" altLang="en-US"/>
          </a:p>
        </p:txBody>
      </p:sp>
    </p:spTree>
    <p:extLst>
      <p:ext uri="{BB962C8B-B14F-4D97-AF65-F5344CB8AC3E}">
        <p14:creationId xmlns:p14="http://schemas.microsoft.com/office/powerpoint/2010/main" val="2973783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615EE2D-E72C-42FD-A2E2-D6CB9A4DBECA}"/>
              </a:ext>
            </a:extLst>
          </p:cNvPr>
          <p:cNvSpPr txBox="1"/>
          <p:nvPr/>
        </p:nvSpPr>
        <p:spPr>
          <a:xfrm>
            <a:off x="73479" y="2374865"/>
            <a:ext cx="12192000" cy="3954929"/>
          </a:xfrm>
          <a:prstGeom prst="rect">
            <a:avLst/>
          </a:prstGeom>
          <a:noFill/>
        </p:spPr>
        <p:txBody>
          <a:bodyPr wrap="square" rtlCol="0">
            <a:spAutoFit/>
          </a:bodyPr>
          <a:lstStyle/>
          <a:p>
            <a:pPr algn="ctr"/>
            <a:r>
              <a:rPr kumimoji="1" lang="ja-JP" altLang="en-US" sz="2400" dirty="0"/>
              <a:t>汚物処理袋（黒色、緑色、青色、黄色、白色、紫色、ピンク色）を</a:t>
            </a:r>
            <a:endParaRPr kumimoji="1" lang="en-US" altLang="ja-JP" sz="2400" dirty="0"/>
          </a:p>
          <a:p>
            <a:pPr algn="ctr"/>
            <a:r>
              <a:rPr kumimoji="1" lang="ja-JP" altLang="en-US" sz="2400" dirty="0"/>
              <a:t>便座の上に取り付けます</a:t>
            </a:r>
            <a:endParaRPr kumimoji="1" lang="en-US" altLang="ja-JP" sz="2400" dirty="0"/>
          </a:p>
          <a:p>
            <a:pPr algn="ctr"/>
            <a:endParaRPr kumimoji="1" lang="en-US" altLang="ja-JP" sz="2400" dirty="0"/>
          </a:p>
          <a:p>
            <a:pPr algn="ctr"/>
            <a:r>
              <a:rPr lang="en-US" altLang="ja-JP" sz="2400" kern="100" dirty="0">
                <a:effectLst/>
                <a:latin typeface="Times New Roman" panose="02020603050405020304" pitchFamily="18" charset="0"/>
                <a:ea typeface="游明朝" panose="02020400000000000000" pitchFamily="18" charset="-128"/>
                <a:cs typeface="Times New Roman" panose="02020603050405020304" pitchFamily="18" charset="0"/>
              </a:rPr>
              <a:t>Set “waste disposal inner bag” (Black, Green, Blue, Yellow, White, Purple, Pink) </a:t>
            </a:r>
          </a:p>
          <a:p>
            <a:pPr algn="ctr"/>
            <a:r>
              <a:rPr lang="en-US" altLang="ja-JP" sz="2400" kern="100" dirty="0">
                <a:effectLst/>
                <a:latin typeface="Times New Roman" panose="02020603050405020304" pitchFamily="18" charset="0"/>
                <a:ea typeface="游明朝" panose="02020400000000000000" pitchFamily="18" charset="-128"/>
                <a:cs typeface="Times New Roman" panose="02020603050405020304" pitchFamily="18" charset="0"/>
              </a:rPr>
              <a:t>onto the toilet seat.</a:t>
            </a:r>
          </a:p>
          <a:p>
            <a:pPr algn="ctr"/>
            <a:endParaRPr lang="en-US" altLang="ja-JP" sz="2400" kern="100" dirty="0">
              <a:effectLst/>
              <a:latin typeface="Times New Roman" panose="02020603050405020304" pitchFamily="18" charset="0"/>
              <a:ea typeface="游明朝" panose="02020400000000000000" pitchFamily="18" charset="-128"/>
              <a:cs typeface="Times New Roman" panose="02020603050405020304" pitchFamily="18" charset="0"/>
            </a:endParaRPr>
          </a:p>
          <a:p>
            <a:pPr marL="266700" algn="just"/>
            <a:r>
              <a:rPr lang="zh-CN" altLang="en-US" sz="2400" kern="100" dirty="0">
                <a:effectLst/>
                <a:latin typeface="游明朝" panose="02020400000000000000" pitchFamily="18" charset="-128"/>
                <a:ea typeface="DengXian" panose="02010600030101010101" pitchFamily="2" charset="-122"/>
                <a:cs typeface="Times New Roman" panose="02020603050405020304" pitchFamily="18" charset="0"/>
              </a:rPr>
              <a:t>将粪便处理袋</a:t>
            </a:r>
            <a:r>
              <a:rPr lang="zh-CN"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2400" u="sng" kern="100" dirty="0">
                <a:effectLst/>
                <a:latin typeface="游明朝" panose="02020400000000000000" pitchFamily="18" charset="-128"/>
                <a:ea typeface="DengXian" panose="02010600030101010101" pitchFamily="2" charset="-122"/>
                <a:cs typeface="Times New Roman" panose="02020603050405020304" pitchFamily="18" charset="0"/>
              </a:rPr>
              <a:t>黑色</a:t>
            </a:r>
            <a:r>
              <a:rPr lang="zh-CN"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2400" u="sng" kern="100" dirty="0">
                <a:effectLst/>
                <a:latin typeface="游明朝" panose="02020400000000000000" pitchFamily="18" charset="-128"/>
                <a:ea typeface="DengXian" panose="02010600030101010101" pitchFamily="2" charset="-122"/>
                <a:cs typeface="PMingLiU" panose="02020500000000000000" pitchFamily="18" charset="-120"/>
              </a:rPr>
              <a:t>绿色</a:t>
            </a:r>
            <a:r>
              <a:rPr lang="zh-CN"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2400" u="sng" kern="100" dirty="0">
                <a:effectLst/>
                <a:latin typeface="游明朝" panose="02020400000000000000" pitchFamily="18" charset="-128"/>
                <a:ea typeface="DengXian" panose="02010600030101010101" pitchFamily="2" charset="-122"/>
                <a:cs typeface="PMingLiU" panose="02020500000000000000" pitchFamily="18" charset="-120"/>
              </a:rPr>
              <a:t>蓝色</a:t>
            </a:r>
            <a:r>
              <a:rPr lang="zh-CN"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2400" u="sng" kern="100" dirty="0">
                <a:effectLst/>
                <a:latin typeface="游明朝" panose="02020400000000000000" pitchFamily="18" charset="-128"/>
                <a:ea typeface="DengXian" panose="02010600030101010101" pitchFamily="2" charset="-122"/>
                <a:cs typeface="Times New Roman" panose="02020603050405020304" pitchFamily="18" charset="0"/>
              </a:rPr>
              <a:t>黄色</a:t>
            </a:r>
            <a:r>
              <a:rPr lang="zh-CN"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2400" u="sng" kern="100" dirty="0">
                <a:effectLst/>
                <a:latin typeface="游明朝" panose="02020400000000000000" pitchFamily="18" charset="-128"/>
                <a:ea typeface="DengXian" panose="02010600030101010101" pitchFamily="2" charset="-122"/>
                <a:cs typeface="Times New Roman" panose="02020603050405020304" pitchFamily="18" charset="0"/>
              </a:rPr>
              <a:t>白色</a:t>
            </a:r>
            <a:r>
              <a:rPr lang="zh-CN"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2400" u="sng" kern="100" dirty="0">
                <a:effectLst/>
                <a:latin typeface="游明朝" panose="02020400000000000000" pitchFamily="18" charset="-128"/>
                <a:ea typeface="DengXian" panose="02010600030101010101" pitchFamily="2" charset="-122"/>
                <a:cs typeface="Times New Roman" panose="02020603050405020304" pitchFamily="18" charset="0"/>
              </a:rPr>
              <a:t>紫色</a:t>
            </a:r>
            <a:r>
              <a:rPr lang="zh-CN"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2400" u="sng" kern="100" dirty="0">
                <a:effectLst/>
                <a:latin typeface="游明朝" panose="02020400000000000000" pitchFamily="18" charset="-128"/>
                <a:ea typeface="DengXian" panose="02010600030101010101" pitchFamily="2" charset="-122"/>
                <a:cs typeface="Times New Roman" panose="02020603050405020304" pitchFamily="18" charset="0"/>
              </a:rPr>
              <a:t>粉红色</a:t>
            </a:r>
            <a:r>
              <a:rPr lang="zh-CN"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2400" kern="100" dirty="0">
                <a:effectLst/>
                <a:latin typeface="游明朝" panose="02020400000000000000" pitchFamily="18" charset="-128"/>
                <a:ea typeface="DengXian" panose="02010600030101010101" pitchFamily="2" charset="-122"/>
                <a:cs typeface="Times New Roman" panose="02020603050405020304" pitchFamily="18" charset="0"/>
              </a:rPr>
              <a:t>安装在便座上</a:t>
            </a:r>
            <a:r>
              <a:rPr lang="en-US" altLang="ja-JP" sz="2400" kern="100" dirty="0">
                <a:effectLst/>
                <a:latin typeface="DengXian" panose="02010600030101010101" pitchFamily="2" charset="-122"/>
                <a:ea typeface="游明朝" panose="02020400000000000000" pitchFamily="18" charset="-128"/>
                <a:cs typeface="Times New Roman" panose="02020603050405020304" pitchFamily="18" charset="0"/>
              </a:rPr>
              <a:t> </a:t>
            </a:r>
          </a:p>
          <a:p>
            <a:pPr marL="266700" algn="just"/>
            <a:r>
              <a:rPr lang="en-US" altLang="ja-JP" sz="2400" kern="100" dirty="0">
                <a:effectLst/>
                <a:latin typeface="DengXian" panose="02010600030101010101" pitchFamily="2" charset="-122"/>
                <a:ea typeface="游明朝" panose="02020400000000000000" pitchFamily="18" charset="-128"/>
                <a:cs typeface="Times New Roman" panose="02020603050405020304" pitchFamily="18" charset="0"/>
              </a:rPr>
              <a:t>      </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66700" algn="just"/>
            <a:r>
              <a:rPr lang="zh-TW" altLang="en-US" sz="2400" kern="100" dirty="0">
                <a:effectLst/>
                <a:latin typeface="游明朝" panose="02020400000000000000" pitchFamily="18" charset="-128"/>
                <a:ea typeface="DengXian" panose="02010600030101010101" pitchFamily="2" charset="-122"/>
                <a:cs typeface="Times New Roman" panose="02020603050405020304" pitchFamily="18" charset="0"/>
              </a:rPr>
              <a:t>將糞便處理袋</a:t>
            </a:r>
            <a:r>
              <a:rPr lang="zh-TW"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2400" u="sng" kern="100" dirty="0">
                <a:effectLst/>
                <a:latin typeface="游明朝" panose="02020400000000000000" pitchFamily="18" charset="-128"/>
                <a:ea typeface="DengXian" panose="02010600030101010101" pitchFamily="2" charset="-122"/>
                <a:cs typeface="Times New Roman" panose="02020603050405020304" pitchFamily="18" charset="0"/>
              </a:rPr>
              <a:t>黑色</a:t>
            </a:r>
            <a:r>
              <a:rPr lang="zh-TW"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2400" u="sng" kern="100" dirty="0">
                <a:effectLst/>
                <a:latin typeface="游明朝" panose="02020400000000000000" pitchFamily="18" charset="-128"/>
                <a:ea typeface="DengXian" panose="02010600030101010101" pitchFamily="2" charset="-122"/>
                <a:cs typeface="PMingLiU" panose="02020500000000000000" pitchFamily="18" charset="-120"/>
              </a:rPr>
              <a:t>綠色</a:t>
            </a:r>
            <a:r>
              <a:rPr lang="zh-TW"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2400" u="sng" kern="100" dirty="0">
                <a:effectLst/>
                <a:latin typeface="游明朝" panose="02020400000000000000" pitchFamily="18" charset="-128"/>
                <a:ea typeface="DengXian" panose="02010600030101010101" pitchFamily="2" charset="-122"/>
                <a:cs typeface="PMingLiU" panose="02020500000000000000" pitchFamily="18" charset="-120"/>
              </a:rPr>
              <a:t>藍色</a:t>
            </a:r>
            <a:r>
              <a:rPr lang="zh-TW"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2400" u="sng" kern="100" dirty="0">
                <a:effectLst/>
                <a:latin typeface="游明朝" panose="02020400000000000000" pitchFamily="18" charset="-128"/>
                <a:ea typeface="DengXian" panose="02010600030101010101" pitchFamily="2" charset="-122"/>
                <a:cs typeface="Times New Roman" panose="02020603050405020304" pitchFamily="18" charset="0"/>
              </a:rPr>
              <a:t>黃色</a:t>
            </a:r>
            <a:r>
              <a:rPr lang="zh-TW"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2400" u="sng" kern="100" dirty="0">
                <a:effectLst/>
                <a:latin typeface="游明朝" panose="02020400000000000000" pitchFamily="18" charset="-128"/>
                <a:ea typeface="DengXian" panose="02010600030101010101" pitchFamily="2" charset="-122"/>
                <a:cs typeface="Times New Roman" panose="02020603050405020304" pitchFamily="18" charset="0"/>
              </a:rPr>
              <a:t>白色</a:t>
            </a:r>
            <a:r>
              <a:rPr lang="zh-TW"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2400" u="sng" kern="100" dirty="0">
                <a:effectLst/>
                <a:latin typeface="游明朝" panose="02020400000000000000" pitchFamily="18" charset="-128"/>
                <a:ea typeface="DengXian" panose="02010600030101010101" pitchFamily="2" charset="-122"/>
                <a:cs typeface="Times New Roman" panose="02020603050405020304" pitchFamily="18" charset="0"/>
              </a:rPr>
              <a:t>紫色</a:t>
            </a:r>
            <a:r>
              <a:rPr lang="zh-TW" altLang="ja-JP" sz="2400" u="sng"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2400" u="sng" kern="100" dirty="0">
                <a:effectLst/>
                <a:latin typeface="游明朝" panose="02020400000000000000" pitchFamily="18" charset="-128"/>
                <a:ea typeface="DengXian" panose="02010600030101010101" pitchFamily="2" charset="-122"/>
                <a:cs typeface="Times New Roman" panose="02020603050405020304" pitchFamily="18" charset="0"/>
              </a:rPr>
              <a:t>粉紅色</a:t>
            </a:r>
            <a:r>
              <a:rPr lang="zh-TW"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2400" kern="100" dirty="0">
                <a:effectLst/>
                <a:latin typeface="游明朝" panose="02020400000000000000" pitchFamily="18" charset="-128"/>
                <a:ea typeface="DengXian" panose="02010600030101010101" pitchFamily="2" charset="-122"/>
                <a:cs typeface="Times New Roman" panose="02020603050405020304" pitchFamily="18" charset="0"/>
              </a:rPr>
              <a:t>安裝在便座上</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1100" dirty="0"/>
          </a:p>
        </p:txBody>
      </p:sp>
      <p:sp>
        <p:nvSpPr>
          <p:cNvPr id="2" name="正方形/長方形 1">
            <a:extLst>
              <a:ext uri="{FF2B5EF4-FFF2-40B4-BE49-F238E27FC236}">
                <a16:creationId xmlns:a16="http://schemas.microsoft.com/office/drawing/2014/main" id="{E8234048-AEA9-442D-8995-66DE47633E4B}"/>
              </a:ext>
            </a:extLst>
          </p:cNvPr>
          <p:cNvSpPr/>
          <p:nvPr/>
        </p:nvSpPr>
        <p:spPr>
          <a:xfrm>
            <a:off x="250165" y="293298"/>
            <a:ext cx="5702061" cy="1699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＜携帯トイレの使用方法の説明文例＞</a:t>
            </a:r>
            <a:endParaRPr kumimoji="1" lang="en-US" altLang="ja-JP" dirty="0"/>
          </a:p>
          <a:p>
            <a:r>
              <a:rPr kumimoji="1" lang="ja-JP" altLang="en-US" dirty="0"/>
              <a:t>導入されている携帯トイレに応じて説明文例を活用ください</a:t>
            </a:r>
            <a:endParaRPr kumimoji="1" lang="en-US" altLang="ja-JP" dirty="0"/>
          </a:p>
          <a:p>
            <a:r>
              <a:rPr kumimoji="1" lang="ja-JP" altLang="en-US" dirty="0"/>
              <a:t>写真・絵等を併用し使用方法を説明いただくことでより使用方法の理解につながると考えられます</a:t>
            </a:r>
            <a:endParaRPr kumimoji="1" lang="en-US" altLang="ja-JP" dirty="0"/>
          </a:p>
          <a:p>
            <a:r>
              <a:rPr lang="en-US" altLang="ja-JP" dirty="0"/>
              <a:t>※</a:t>
            </a:r>
            <a:r>
              <a:rPr lang="ja-JP" altLang="en-US" dirty="0"/>
              <a:t>　袋の色に応じ（）内の不要な文字を削除ください</a:t>
            </a:r>
            <a:endParaRPr kumimoji="1" lang="ja-JP" altLang="en-US" dirty="0"/>
          </a:p>
        </p:txBody>
      </p:sp>
      <p:sp>
        <p:nvSpPr>
          <p:cNvPr id="3" name="スライド番号プレースホルダー 2">
            <a:extLst>
              <a:ext uri="{FF2B5EF4-FFF2-40B4-BE49-F238E27FC236}">
                <a16:creationId xmlns:a16="http://schemas.microsoft.com/office/drawing/2014/main" id="{C4988149-EE67-457A-BCD9-47F8D6F1A519}"/>
              </a:ext>
            </a:extLst>
          </p:cNvPr>
          <p:cNvSpPr>
            <a:spLocks noGrp="1"/>
          </p:cNvSpPr>
          <p:nvPr>
            <p:ph type="sldNum" sz="quarter" idx="12"/>
          </p:nvPr>
        </p:nvSpPr>
        <p:spPr/>
        <p:txBody>
          <a:bodyPr/>
          <a:lstStyle/>
          <a:p>
            <a:fld id="{B6950F0F-7013-4D6A-A238-DE52A97C9913}" type="slidenum">
              <a:rPr kumimoji="1" lang="ja-JP" altLang="en-US" smtClean="0"/>
              <a:t>47</a:t>
            </a:fld>
            <a:endParaRPr kumimoji="1" lang="ja-JP" altLang="en-US"/>
          </a:p>
        </p:txBody>
      </p:sp>
    </p:spTree>
    <p:extLst>
      <p:ext uri="{BB962C8B-B14F-4D97-AF65-F5344CB8AC3E}">
        <p14:creationId xmlns:p14="http://schemas.microsoft.com/office/powerpoint/2010/main" val="173767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8CCE937-87C2-48ED-90B4-804BA6267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340" y="341630"/>
            <a:ext cx="4465320" cy="275665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3F6CACAB-748B-4153-96F6-0D4238B190B9}"/>
              </a:ext>
            </a:extLst>
          </p:cNvPr>
          <p:cNvSpPr txBox="1"/>
          <p:nvPr/>
        </p:nvSpPr>
        <p:spPr>
          <a:xfrm>
            <a:off x="1265621" y="3037322"/>
            <a:ext cx="9660758" cy="3785652"/>
          </a:xfrm>
          <a:prstGeom prst="rect">
            <a:avLst/>
          </a:prstGeom>
          <a:noFill/>
        </p:spPr>
        <p:txBody>
          <a:bodyPr wrap="square" rtlCol="0">
            <a:spAutoFit/>
          </a:bodyPr>
          <a:lstStyle/>
          <a:p>
            <a:pPr algn="ctr"/>
            <a:r>
              <a:rPr lang="ja-JP" altLang="en-US" sz="4800" b="1" dirty="0"/>
              <a:t>靴についた土を落としましょう</a:t>
            </a:r>
            <a:endParaRPr lang="en-US" altLang="ja-JP" sz="4800" b="1" dirty="0"/>
          </a:p>
          <a:p>
            <a:pPr algn="ctr"/>
            <a:r>
              <a:rPr lang="en-US" altLang="ja-JP" sz="4800" dirty="0">
                <a:latin typeface="Times New Roman" panose="02020603050405020304" pitchFamily="18" charset="0"/>
                <a:cs typeface="Times New Roman" panose="02020603050405020304" pitchFamily="18" charset="0"/>
              </a:rPr>
              <a:t>Please remove the dirt from your shoes before entering.</a:t>
            </a:r>
          </a:p>
          <a:p>
            <a:pPr algn="ctr"/>
            <a:r>
              <a:rPr lang="zh-TW" altLang="en-US" sz="4800" dirty="0"/>
              <a:t>去掉泥土</a:t>
            </a:r>
            <a:endParaRPr lang="en-US" altLang="zh-TW" sz="4800" dirty="0"/>
          </a:p>
          <a:p>
            <a:pPr algn="ctr"/>
            <a:r>
              <a:rPr lang="zh-TW" altLang="en-US" sz="4800" dirty="0"/>
              <a:t>去掉泥土</a:t>
            </a:r>
            <a:endParaRPr lang="en-US" altLang="ja-JP" sz="4800" dirty="0"/>
          </a:p>
        </p:txBody>
      </p:sp>
      <p:pic>
        <p:nvPicPr>
          <p:cNvPr id="4" name="図 3">
            <a:extLst>
              <a:ext uri="{FF2B5EF4-FFF2-40B4-BE49-F238E27FC236}">
                <a16:creationId xmlns:a16="http://schemas.microsoft.com/office/drawing/2014/main" id="{DEB58238-185D-4B1C-AB8B-0DC2001BA118}"/>
              </a:ext>
            </a:extLst>
          </p:cNvPr>
          <p:cNvPicPr>
            <a:picLocks noChangeAspect="1"/>
          </p:cNvPicPr>
          <p:nvPr/>
        </p:nvPicPr>
        <p:blipFill>
          <a:blip r:embed="rId3"/>
          <a:stretch>
            <a:fillRect/>
          </a:stretch>
        </p:blipFill>
        <p:spPr>
          <a:xfrm>
            <a:off x="5274033" y="904351"/>
            <a:ext cx="1844810" cy="1488061"/>
          </a:xfrm>
          <a:prstGeom prst="rect">
            <a:avLst/>
          </a:prstGeom>
        </p:spPr>
      </p:pic>
      <p:sp>
        <p:nvSpPr>
          <p:cNvPr id="5" name="テキスト ボックス 4">
            <a:extLst>
              <a:ext uri="{FF2B5EF4-FFF2-40B4-BE49-F238E27FC236}">
                <a16:creationId xmlns:a16="http://schemas.microsoft.com/office/drawing/2014/main" id="{0C096639-A7B4-448D-A48B-D952529E1D3C}"/>
              </a:ext>
            </a:extLst>
          </p:cNvPr>
          <p:cNvSpPr txBox="1"/>
          <p:nvPr/>
        </p:nvSpPr>
        <p:spPr>
          <a:xfrm>
            <a:off x="4857260" y="2831220"/>
            <a:ext cx="690112" cy="369332"/>
          </a:xfrm>
          <a:prstGeom prst="rect">
            <a:avLst/>
          </a:prstGeom>
          <a:noFill/>
        </p:spPr>
        <p:txBody>
          <a:bodyPr wrap="square" rtlCol="0">
            <a:spAutoFit/>
          </a:bodyPr>
          <a:lstStyle/>
          <a:p>
            <a:r>
              <a:rPr lang="ja-JP" altLang="en-US" b="1" dirty="0"/>
              <a:t>つち</a:t>
            </a:r>
            <a:endParaRPr kumimoji="1" lang="ja-JP" altLang="en-US" b="1" dirty="0"/>
          </a:p>
        </p:txBody>
      </p:sp>
      <p:sp>
        <p:nvSpPr>
          <p:cNvPr id="6" name="テキスト ボックス 5">
            <a:extLst>
              <a:ext uri="{FF2B5EF4-FFF2-40B4-BE49-F238E27FC236}">
                <a16:creationId xmlns:a16="http://schemas.microsoft.com/office/drawing/2014/main" id="{65F386E8-2407-4CE9-B0C9-2A0B3065938D}"/>
              </a:ext>
            </a:extLst>
          </p:cNvPr>
          <p:cNvSpPr txBox="1"/>
          <p:nvPr/>
        </p:nvSpPr>
        <p:spPr>
          <a:xfrm>
            <a:off x="6175340" y="2831220"/>
            <a:ext cx="457200" cy="369332"/>
          </a:xfrm>
          <a:prstGeom prst="rect">
            <a:avLst/>
          </a:prstGeom>
          <a:noFill/>
        </p:spPr>
        <p:txBody>
          <a:bodyPr wrap="square" rtlCol="0">
            <a:spAutoFit/>
          </a:bodyPr>
          <a:lstStyle/>
          <a:p>
            <a:r>
              <a:rPr lang="ja-JP" altLang="en-US" b="1" dirty="0"/>
              <a:t>お</a:t>
            </a:r>
            <a:endParaRPr kumimoji="1" lang="ja-JP" altLang="en-US" b="1" dirty="0"/>
          </a:p>
        </p:txBody>
      </p:sp>
      <p:sp>
        <p:nvSpPr>
          <p:cNvPr id="7" name="テキスト ボックス 6">
            <a:extLst>
              <a:ext uri="{FF2B5EF4-FFF2-40B4-BE49-F238E27FC236}">
                <a16:creationId xmlns:a16="http://schemas.microsoft.com/office/drawing/2014/main" id="{405F4F02-4F8F-4CFB-B01E-9F4C7FDF88A6}"/>
              </a:ext>
            </a:extLst>
          </p:cNvPr>
          <p:cNvSpPr txBox="1"/>
          <p:nvPr/>
        </p:nvSpPr>
        <p:spPr>
          <a:xfrm>
            <a:off x="1768896" y="2831220"/>
            <a:ext cx="690112" cy="369332"/>
          </a:xfrm>
          <a:prstGeom prst="rect">
            <a:avLst/>
          </a:prstGeom>
          <a:noFill/>
        </p:spPr>
        <p:txBody>
          <a:bodyPr wrap="square" rtlCol="0">
            <a:spAutoFit/>
          </a:bodyPr>
          <a:lstStyle/>
          <a:p>
            <a:r>
              <a:rPr lang="ja-JP" altLang="en-US" b="1" dirty="0"/>
              <a:t>くつ</a:t>
            </a:r>
            <a:endParaRPr kumimoji="1" lang="ja-JP" altLang="en-US" b="1" dirty="0"/>
          </a:p>
        </p:txBody>
      </p:sp>
      <p:sp>
        <p:nvSpPr>
          <p:cNvPr id="2" name="スライド番号プレースホルダー 1">
            <a:extLst>
              <a:ext uri="{FF2B5EF4-FFF2-40B4-BE49-F238E27FC236}">
                <a16:creationId xmlns:a16="http://schemas.microsoft.com/office/drawing/2014/main" id="{8539D4AD-5DAD-40DB-AF09-525B98AE204F}"/>
              </a:ext>
            </a:extLst>
          </p:cNvPr>
          <p:cNvSpPr>
            <a:spLocks noGrp="1"/>
          </p:cNvSpPr>
          <p:nvPr>
            <p:ph type="sldNum" sz="quarter" idx="12"/>
          </p:nvPr>
        </p:nvSpPr>
        <p:spPr/>
        <p:txBody>
          <a:bodyPr/>
          <a:lstStyle/>
          <a:p>
            <a:fld id="{B6950F0F-7013-4D6A-A238-DE52A97C9913}" type="slidenum">
              <a:rPr kumimoji="1" lang="ja-JP" altLang="en-US" smtClean="0"/>
              <a:t>30</a:t>
            </a:fld>
            <a:endParaRPr kumimoji="1" lang="ja-JP" altLang="en-US" dirty="0"/>
          </a:p>
        </p:txBody>
      </p:sp>
    </p:spTree>
    <p:extLst>
      <p:ext uri="{BB962C8B-B14F-4D97-AF65-F5344CB8AC3E}">
        <p14:creationId xmlns:p14="http://schemas.microsoft.com/office/powerpoint/2010/main" val="2697054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615EE2D-E72C-42FD-A2E2-D6CB9A4DBECA}"/>
              </a:ext>
            </a:extLst>
          </p:cNvPr>
          <p:cNvSpPr txBox="1"/>
          <p:nvPr/>
        </p:nvSpPr>
        <p:spPr>
          <a:xfrm>
            <a:off x="609600" y="1238118"/>
            <a:ext cx="10972799" cy="5678478"/>
          </a:xfrm>
          <a:prstGeom prst="rect">
            <a:avLst/>
          </a:prstGeom>
          <a:noFill/>
        </p:spPr>
        <p:txBody>
          <a:bodyPr wrap="square" rtlCol="0">
            <a:spAutoFit/>
          </a:bodyPr>
          <a:lstStyle/>
          <a:p>
            <a:pPr algn="ctr"/>
            <a:r>
              <a:rPr lang="ja-JP" altLang="en-US" sz="4400" dirty="0"/>
              <a:t>トイレを</a:t>
            </a:r>
            <a:r>
              <a:rPr lang="ja-JP" altLang="en-US" sz="4400" u="sng" dirty="0"/>
              <a:t>使った</a:t>
            </a:r>
            <a:r>
              <a:rPr kumimoji="1" lang="ja-JP" altLang="en-US" sz="4400" u="sng" dirty="0"/>
              <a:t>後に</a:t>
            </a:r>
            <a:r>
              <a:rPr kumimoji="1" lang="ja-JP" altLang="en-US" sz="4400" dirty="0"/>
              <a:t>、</a:t>
            </a:r>
            <a:endParaRPr kumimoji="1" lang="en-US" altLang="ja-JP" sz="4400" dirty="0"/>
          </a:p>
          <a:p>
            <a:pPr algn="ctr"/>
            <a:r>
              <a:rPr kumimoji="1" lang="ja-JP" altLang="en-US" sz="4400" dirty="0"/>
              <a:t>凝固剤を１袋振りかけてください</a:t>
            </a:r>
            <a:endParaRPr kumimoji="1" lang="en-US" altLang="ja-JP" sz="4400" dirty="0"/>
          </a:p>
          <a:p>
            <a:pPr algn="ctr"/>
            <a:endParaRPr kumimoji="1" lang="en-US" altLang="ja-JP" sz="4400" dirty="0"/>
          </a:p>
          <a:p>
            <a:pPr algn="ctr"/>
            <a:r>
              <a:rPr lang="en-US" altLang="ja-JP" sz="4400" kern="100" dirty="0">
                <a:effectLst/>
                <a:latin typeface="Times New Roman" panose="02020603050405020304" pitchFamily="18" charset="0"/>
                <a:ea typeface="游明朝" panose="02020400000000000000" pitchFamily="18" charset="-128"/>
                <a:cs typeface="Times New Roman" panose="02020603050405020304" pitchFamily="18" charset="0"/>
              </a:rPr>
              <a:t>Sprinkle the coagulant powder after use.</a:t>
            </a:r>
          </a:p>
          <a:p>
            <a:pPr algn="ct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zh-TW" altLang="ja-JP" sz="4400" kern="100" dirty="0">
                <a:effectLst/>
                <a:latin typeface="游明朝" panose="02020400000000000000" pitchFamily="18" charset="-128"/>
                <a:ea typeface="DengXian" panose="02010600030101010101" pitchFamily="2" charset="-122"/>
                <a:cs typeface="Times New Roman" panose="02020603050405020304" pitchFamily="18" charset="0"/>
              </a:rPr>
              <a:t>用便后，</a:t>
            </a:r>
            <a:r>
              <a:rPr lang="zh-TW" altLang="ja-JP" sz="4400" kern="100" dirty="0">
                <a:effectLst/>
                <a:latin typeface="游明朝" panose="02020400000000000000" pitchFamily="18" charset="-128"/>
                <a:ea typeface="DengXian" panose="02010600030101010101" pitchFamily="2" charset="-122"/>
                <a:cs typeface="PMingLiU" panose="02020500000000000000" pitchFamily="18" charset="-120"/>
              </a:rPr>
              <a:t>请将凝固剂</a:t>
            </a:r>
            <a:r>
              <a:rPr lang="en-US" altLang="ja-JP" sz="4400" kern="100" dirty="0">
                <a:effectLst/>
                <a:latin typeface="PMingLiU" panose="02020500000000000000" pitchFamily="18" charset="-120"/>
                <a:ea typeface="DengXian" panose="02010600030101010101" pitchFamily="2" charset="-122"/>
                <a:cs typeface="PMingLiU" panose="02020500000000000000" pitchFamily="18" charset="-120"/>
              </a:rPr>
              <a:t>1</a:t>
            </a:r>
            <a:r>
              <a:rPr lang="zh-TW" altLang="ja-JP" sz="4400" kern="100" dirty="0">
                <a:effectLst/>
                <a:latin typeface="PMingLiU" panose="02020500000000000000" pitchFamily="18" charset="-120"/>
                <a:ea typeface="DengXian" panose="02010600030101010101" pitchFamily="2" charset="-122"/>
                <a:cs typeface="PMingLiU" panose="02020500000000000000" pitchFamily="18" charset="-120"/>
              </a:rPr>
              <a:t>袋洒入</a:t>
            </a:r>
            <a:r>
              <a:rPr lang="zh-TW" altLang="ja-JP" sz="4400" kern="100" dirty="0">
                <a:effectLst/>
                <a:latin typeface="游明朝" panose="02020400000000000000" pitchFamily="18" charset="-128"/>
                <a:ea typeface="DengXian" panose="02010600030101010101" pitchFamily="2" charset="-122"/>
                <a:cs typeface="Times New Roman" panose="02020603050405020304" pitchFamily="18" charset="0"/>
              </a:rPr>
              <a:t> </a:t>
            </a:r>
            <a:endParaRPr lang="en-US" altLang="zh-TW" sz="4400" kern="100" dirty="0">
              <a:effectLst/>
              <a:latin typeface="游明朝" panose="02020400000000000000" pitchFamily="18" charset="-128"/>
              <a:ea typeface="DengXian" panose="02010600030101010101" pitchFamily="2" charset="-122"/>
              <a:cs typeface="Times New Roman" panose="02020603050405020304" pitchFamily="18" charset="0"/>
            </a:endParaRPr>
          </a:p>
          <a:p>
            <a:pPr algn="ctr"/>
            <a:endParaRPr lang="en-US" altLang="zh-TW" sz="4400" kern="100" dirty="0">
              <a:effectLst/>
              <a:latin typeface="游明朝" panose="02020400000000000000" pitchFamily="18" charset="-128"/>
              <a:ea typeface="DengXian" panose="02010600030101010101" pitchFamily="2" charset="-122"/>
              <a:cs typeface="Times New Roman" panose="02020603050405020304" pitchFamily="18" charset="0"/>
            </a:endParaRPr>
          </a:p>
          <a:p>
            <a:pPr algn="ctr"/>
            <a:r>
              <a:rPr lang="zh-TW" altLang="ja-JP" sz="4400" kern="100" dirty="0">
                <a:effectLst/>
                <a:latin typeface="游明朝" panose="02020400000000000000" pitchFamily="18" charset="-128"/>
                <a:ea typeface="DengXian" panose="02010600030101010101" pitchFamily="2" charset="-122"/>
                <a:cs typeface="Times New Roman" panose="02020603050405020304" pitchFamily="18" charset="0"/>
              </a:rPr>
              <a:t>用便後，</a:t>
            </a:r>
            <a:r>
              <a:rPr lang="zh-TW" altLang="ja-JP" sz="4400" kern="100" dirty="0">
                <a:effectLst/>
                <a:latin typeface="游明朝" panose="02020400000000000000" pitchFamily="18" charset="-128"/>
                <a:ea typeface="DengXian" panose="02010600030101010101" pitchFamily="2" charset="-122"/>
                <a:cs typeface="PMingLiU" panose="02020500000000000000" pitchFamily="18" charset="-120"/>
              </a:rPr>
              <a:t>請將凝固劑</a:t>
            </a:r>
            <a:r>
              <a:rPr lang="en-US" altLang="ja-JP" sz="4400" kern="100" dirty="0">
                <a:effectLst/>
                <a:latin typeface="DengXian" panose="02010600030101010101" pitchFamily="2" charset="-122"/>
                <a:ea typeface="游明朝" panose="02020400000000000000" pitchFamily="18" charset="-128"/>
                <a:cs typeface="PMingLiU" panose="02020500000000000000" pitchFamily="18" charset="-120"/>
              </a:rPr>
              <a:t>1</a:t>
            </a:r>
            <a:r>
              <a:rPr lang="zh-TW" altLang="ja-JP" sz="4400" kern="100" dirty="0">
                <a:effectLst/>
                <a:latin typeface="游明朝" panose="02020400000000000000" pitchFamily="18" charset="-128"/>
                <a:ea typeface="DengXian" panose="02010600030101010101" pitchFamily="2" charset="-122"/>
                <a:cs typeface="PMingLiU" panose="02020500000000000000" pitchFamily="18" charset="-120"/>
              </a:rPr>
              <a:t>袋灑入</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1100" dirty="0"/>
          </a:p>
        </p:txBody>
      </p:sp>
      <p:sp>
        <p:nvSpPr>
          <p:cNvPr id="7" name="正方形/長方形 6">
            <a:extLst>
              <a:ext uri="{FF2B5EF4-FFF2-40B4-BE49-F238E27FC236}">
                <a16:creationId xmlns:a16="http://schemas.microsoft.com/office/drawing/2014/main" id="{4741496A-D7B7-4B15-AC21-44AED8AAE3AA}"/>
              </a:ext>
            </a:extLst>
          </p:cNvPr>
          <p:cNvSpPr/>
          <p:nvPr/>
        </p:nvSpPr>
        <p:spPr>
          <a:xfrm>
            <a:off x="578069" y="441434"/>
            <a:ext cx="2438400" cy="630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用を足した後</a:t>
            </a:r>
            <a:endParaRPr kumimoji="1" lang="en-US" altLang="ja-JP" dirty="0"/>
          </a:p>
          <a:p>
            <a:r>
              <a:rPr kumimoji="1" lang="ja-JP" altLang="en-US" dirty="0"/>
              <a:t>凝固剤をかけるもの</a:t>
            </a:r>
          </a:p>
        </p:txBody>
      </p:sp>
      <p:sp>
        <p:nvSpPr>
          <p:cNvPr id="2" name="スライド番号プレースホルダー 1">
            <a:extLst>
              <a:ext uri="{FF2B5EF4-FFF2-40B4-BE49-F238E27FC236}">
                <a16:creationId xmlns:a16="http://schemas.microsoft.com/office/drawing/2014/main" id="{A340B676-086A-4B94-9641-7D9794CEF642}"/>
              </a:ext>
            </a:extLst>
          </p:cNvPr>
          <p:cNvSpPr>
            <a:spLocks noGrp="1"/>
          </p:cNvSpPr>
          <p:nvPr>
            <p:ph type="sldNum" sz="quarter" idx="12"/>
          </p:nvPr>
        </p:nvSpPr>
        <p:spPr/>
        <p:txBody>
          <a:bodyPr/>
          <a:lstStyle/>
          <a:p>
            <a:fld id="{B6950F0F-7013-4D6A-A238-DE52A97C9913}" type="slidenum">
              <a:rPr kumimoji="1" lang="ja-JP" altLang="en-US" smtClean="0"/>
              <a:t>48</a:t>
            </a:fld>
            <a:endParaRPr kumimoji="1" lang="ja-JP" altLang="en-US"/>
          </a:p>
        </p:txBody>
      </p:sp>
    </p:spTree>
    <p:extLst>
      <p:ext uri="{BB962C8B-B14F-4D97-AF65-F5344CB8AC3E}">
        <p14:creationId xmlns:p14="http://schemas.microsoft.com/office/powerpoint/2010/main" val="78760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615EE2D-E72C-42FD-A2E2-D6CB9A4DBECA}"/>
              </a:ext>
            </a:extLst>
          </p:cNvPr>
          <p:cNvSpPr txBox="1"/>
          <p:nvPr/>
        </p:nvSpPr>
        <p:spPr>
          <a:xfrm>
            <a:off x="609600" y="1187273"/>
            <a:ext cx="10972799" cy="5955476"/>
          </a:xfrm>
          <a:prstGeom prst="rect">
            <a:avLst/>
          </a:prstGeom>
          <a:noFill/>
        </p:spPr>
        <p:txBody>
          <a:bodyPr wrap="square" rtlCol="0">
            <a:spAutoFit/>
          </a:bodyPr>
          <a:lstStyle/>
          <a:p>
            <a:pPr algn="ctr"/>
            <a:r>
              <a:rPr kumimoji="1" lang="ja-JP" altLang="en-US" sz="4400" dirty="0"/>
              <a:t>トイレを</a:t>
            </a:r>
            <a:r>
              <a:rPr kumimoji="1" lang="ja-JP" altLang="en-US" sz="4400" u="sng" dirty="0"/>
              <a:t>使う前</a:t>
            </a:r>
            <a:r>
              <a:rPr kumimoji="1" lang="ja-JP" altLang="en-US" sz="4400" dirty="0"/>
              <a:t>に、</a:t>
            </a:r>
            <a:endParaRPr kumimoji="1" lang="en-US" altLang="ja-JP" sz="4400" dirty="0"/>
          </a:p>
          <a:p>
            <a:pPr algn="ctr"/>
            <a:r>
              <a:rPr kumimoji="1" lang="ja-JP" altLang="en-US" sz="4400" dirty="0"/>
              <a:t>凝固剤を１袋振りかけてください</a:t>
            </a:r>
            <a:endParaRPr kumimoji="1" lang="en-US" altLang="ja-JP" sz="4400" dirty="0"/>
          </a:p>
          <a:p>
            <a:pPr algn="ctr"/>
            <a:endParaRPr kumimoji="1" lang="en-US" altLang="ja-JP" sz="4400" dirty="0"/>
          </a:p>
          <a:p>
            <a:pPr algn="ctr"/>
            <a:r>
              <a:rPr lang="en-US" altLang="ja-JP" sz="4400" kern="100" dirty="0">
                <a:effectLst/>
                <a:latin typeface="Times New Roman" panose="02020603050405020304" pitchFamily="18" charset="0"/>
                <a:ea typeface="游明朝" panose="02020400000000000000" pitchFamily="18" charset="-128"/>
                <a:cs typeface="Times New Roman" panose="02020603050405020304" pitchFamily="18" charset="0"/>
              </a:rPr>
              <a:t>Sprinkle the coagulant powder before use.</a:t>
            </a:r>
          </a:p>
          <a:p>
            <a:pPr algn="ctr"/>
            <a:endParaRPr lang="en-US" altLang="ja-JP" sz="4400" kern="100" dirty="0">
              <a:effectLst/>
              <a:latin typeface="Times New Roman" panose="02020603050405020304" pitchFamily="18" charset="0"/>
              <a:ea typeface="游明朝" panose="02020400000000000000" pitchFamily="18" charset="-128"/>
              <a:cs typeface="Times New Roman" panose="02020603050405020304" pitchFamily="18" charset="0"/>
            </a:endParaRPr>
          </a:p>
          <a:p>
            <a:pPr marL="266700" algn="ctr"/>
            <a:r>
              <a:rPr lang="zh-CN" altLang="ja-JP" sz="4400" kern="100" dirty="0">
                <a:effectLst/>
                <a:latin typeface="游明朝" panose="02020400000000000000" pitchFamily="18" charset="-128"/>
                <a:ea typeface="DengXian" panose="02010600030101010101" pitchFamily="2" charset="-122"/>
                <a:cs typeface="PMingLiU" panose="02020500000000000000" pitchFamily="18" charset="-120"/>
              </a:rPr>
              <a:t>请先将凝固剂</a:t>
            </a:r>
            <a:r>
              <a:rPr lang="en-US" altLang="ja-JP" sz="4400" kern="100" dirty="0">
                <a:effectLst/>
                <a:latin typeface="PMingLiU" panose="02020500000000000000" pitchFamily="18" charset="-120"/>
                <a:ea typeface="DengXian" panose="02010600030101010101" pitchFamily="2" charset="-122"/>
                <a:cs typeface="PMingLiU" panose="02020500000000000000" pitchFamily="18" charset="-120"/>
              </a:rPr>
              <a:t>1</a:t>
            </a:r>
            <a:r>
              <a:rPr lang="zh-CN" altLang="ja-JP" sz="4400" kern="100" dirty="0">
                <a:effectLst/>
                <a:latin typeface="PMingLiU" panose="02020500000000000000" pitchFamily="18" charset="-120"/>
                <a:ea typeface="DengXian" panose="02010600030101010101" pitchFamily="2" charset="-122"/>
                <a:cs typeface="PMingLiU" panose="02020500000000000000" pitchFamily="18" charset="-120"/>
              </a:rPr>
              <a:t>袋洒入后，再用便</a:t>
            </a:r>
            <a:endParaRPr lang="en-US" altLang="zh-CN" sz="4400" kern="100" dirty="0">
              <a:effectLst/>
              <a:latin typeface="PMingLiU" panose="02020500000000000000" pitchFamily="18" charset="-120"/>
              <a:ea typeface="DengXian" panose="02010600030101010101" pitchFamily="2" charset="-122"/>
              <a:cs typeface="PMingLiU" panose="02020500000000000000" pitchFamily="18" charset="-120"/>
            </a:endParaRPr>
          </a:p>
          <a:p>
            <a:pPr marL="266700" algn="ctr"/>
            <a:r>
              <a:rPr lang="zh-CN" altLang="ja-JP" sz="4400" kern="100" dirty="0">
                <a:effectLst/>
                <a:latin typeface="游明朝" panose="02020400000000000000" pitchFamily="18" charset="-128"/>
                <a:ea typeface="DengXian" panose="02010600030101010101" pitchFamily="2" charset="-122"/>
                <a:cs typeface="Times New Roman" panose="02020603050405020304" pitchFamily="18" charset="0"/>
              </a:rPr>
              <a:t> </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66700" algn="ctr"/>
            <a:r>
              <a:rPr lang="zh-TW" altLang="ja-JP" sz="4400" kern="100" dirty="0">
                <a:effectLst/>
                <a:latin typeface="游明朝" panose="02020400000000000000" pitchFamily="18" charset="-128"/>
                <a:ea typeface="DengXian" panose="02010600030101010101" pitchFamily="2" charset="-122"/>
                <a:cs typeface="PMingLiU" panose="02020500000000000000" pitchFamily="18" charset="-120"/>
              </a:rPr>
              <a:t>請先將凝固劑</a:t>
            </a:r>
            <a:r>
              <a:rPr lang="en-US" altLang="ja-JP" sz="4400" kern="100" dirty="0">
                <a:effectLst/>
                <a:latin typeface="DengXian" panose="02010600030101010101" pitchFamily="2" charset="-122"/>
                <a:ea typeface="游明朝" panose="02020400000000000000" pitchFamily="18" charset="-128"/>
                <a:cs typeface="PMingLiU" panose="02020500000000000000" pitchFamily="18" charset="-120"/>
              </a:rPr>
              <a:t>1</a:t>
            </a:r>
            <a:r>
              <a:rPr lang="zh-TW" altLang="ja-JP" sz="4400" kern="100" dirty="0">
                <a:effectLst/>
                <a:latin typeface="游明朝" panose="02020400000000000000" pitchFamily="18" charset="-128"/>
                <a:ea typeface="DengXian" panose="02010600030101010101" pitchFamily="2" charset="-122"/>
                <a:cs typeface="PMingLiU" panose="02020500000000000000" pitchFamily="18" charset="-120"/>
              </a:rPr>
              <a:t>袋灑入后，再用便</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1100" dirty="0"/>
          </a:p>
        </p:txBody>
      </p:sp>
      <p:sp>
        <p:nvSpPr>
          <p:cNvPr id="7" name="正方形/長方形 6">
            <a:extLst>
              <a:ext uri="{FF2B5EF4-FFF2-40B4-BE49-F238E27FC236}">
                <a16:creationId xmlns:a16="http://schemas.microsoft.com/office/drawing/2014/main" id="{4741496A-D7B7-4B15-AC21-44AED8AAE3AA}"/>
              </a:ext>
            </a:extLst>
          </p:cNvPr>
          <p:cNvSpPr/>
          <p:nvPr/>
        </p:nvSpPr>
        <p:spPr>
          <a:xfrm>
            <a:off x="578068" y="441434"/>
            <a:ext cx="2532993" cy="630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凝固剤を先に振りかけ</a:t>
            </a:r>
            <a:endParaRPr kumimoji="1" lang="en-US" altLang="ja-JP" dirty="0"/>
          </a:p>
          <a:p>
            <a:r>
              <a:rPr lang="ja-JP" altLang="en-US" dirty="0"/>
              <a:t>用を足すもの</a:t>
            </a:r>
            <a:endParaRPr kumimoji="1" lang="ja-JP" altLang="en-US" dirty="0"/>
          </a:p>
        </p:txBody>
      </p:sp>
      <p:sp>
        <p:nvSpPr>
          <p:cNvPr id="2" name="スライド番号プレースホルダー 1">
            <a:extLst>
              <a:ext uri="{FF2B5EF4-FFF2-40B4-BE49-F238E27FC236}">
                <a16:creationId xmlns:a16="http://schemas.microsoft.com/office/drawing/2014/main" id="{CBB0F285-F767-46B2-A240-7022ACC3971B}"/>
              </a:ext>
            </a:extLst>
          </p:cNvPr>
          <p:cNvSpPr>
            <a:spLocks noGrp="1"/>
          </p:cNvSpPr>
          <p:nvPr>
            <p:ph type="sldNum" sz="quarter" idx="12"/>
          </p:nvPr>
        </p:nvSpPr>
        <p:spPr/>
        <p:txBody>
          <a:bodyPr/>
          <a:lstStyle/>
          <a:p>
            <a:fld id="{B6950F0F-7013-4D6A-A238-DE52A97C9913}" type="slidenum">
              <a:rPr kumimoji="1" lang="ja-JP" altLang="en-US" smtClean="0"/>
              <a:t>49</a:t>
            </a:fld>
            <a:endParaRPr kumimoji="1" lang="ja-JP" altLang="en-US"/>
          </a:p>
        </p:txBody>
      </p:sp>
    </p:spTree>
    <p:extLst>
      <p:ext uri="{BB962C8B-B14F-4D97-AF65-F5344CB8AC3E}">
        <p14:creationId xmlns:p14="http://schemas.microsoft.com/office/powerpoint/2010/main" val="846890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615EE2D-E72C-42FD-A2E2-D6CB9A4DBECA}"/>
              </a:ext>
            </a:extLst>
          </p:cNvPr>
          <p:cNvSpPr txBox="1"/>
          <p:nvPr/>
        </p:nvSpPr>
        <p:spPr>
          <a:xfrm>
            <a:off x="89808" y="1251481"/>
            <a:ext cx="11911692" cy="4970591"/>
          </a:xfrm>
          <a:prstGeom prst="rect">
            <a:avLst/>
          </a:prstGeom>
          <a:noFill/>
        </p:spPr>
        <p:txBody>
          <a:bodyPr wrap="square" rtlCol="0">
            <a:spAutoFit/>
          </a:bodyPr>
          <a:lstStyle/>
          <a:p>
            <a:pPr algn="ctr"/>
            <a:r>
              <a:rPr kumimoji="1" lang="ja-JP" altLang="en-US" sz="3200" dirty="0"/>
              <a:t>汚物処理袋を取り出し、袋内の空気を抜き</a:t>
            </a:r>
            <a:endParaRPr kumimoji="1" lang="en-US" altLang="ja-JP" sz="3200" dirty="0"/>
          </a:p>
          <a:p>
            <a:pPr algn="ctr"/>
            <a:r>
              <a:rPr kumimoji="1" lang="ja-JP" altLang="en-US" sz="3200" dirty="0"/>
              <a:t>袋の口を結びます</a:t>
            </a:r>
            <a:endParaRPr kumimoji="1" lang="en-US" altLang="ja-JP" sz="3200" dirty="0"/>
          </a:p>
          <a:p>
            <a:pPr algn="ctr"/>
            <a:endParaRPr kumimoji="1" lang="en-US" altLang="ja-JP" sz="3200" dirty="0"/>
          </a:p>
          <a:p>
            <a:pPr algn="ctr"/>
            <a:r>
              <a:rPr lang="en-US" altLang="ja-JP" sz="3200" kern="100" dirty="0">
                <a:effectLst/>
                <a:latin typeface="Times New Roman" panose="02020603050405020304" pitchFamily="18" charset="0"/>
                <a:ea typeface="游明朝" panose="02020400000000000000" pitchFamily="18" charset="-128"/>
                <a:cs typeface="Times New Roman" panose="02020603050405020304" pitchFamily="18" charset="0"/>
              </a:rPr>
              <a:t>After use, remove the “waste disposal inner bag” from the seat. Then, get the air out of the “waste disposal inner bag” and tie it tightly.</a:t>
            </a:r>
          </a:p>
          <a:p>
            <a:pPr marL="266700" algn="ctr"/>
            <a:endParaRPr lang="en-US" altLang="zh-CN" sz="3200" kern="100" dirty="0">
              <a:effectLst/>
              <a:latin typeface="游明朝" panose="02020400000000000000" pitchFamily="18" charset="-128"/>
              <a:ea typeface="DengXian" panose="02010600030101010101" pitchFamily="2" charset="-122"/>
              <a:cs typeface="Times New Roman" panose="02020603050405020304" pitchFamily="18" charset="0"/>
            </a:endParaRPr>
          </a:p>
          <a:p>
            <a:pPr marL="266700" algn="ctr"/>
            <a:r>
              <a:rPr lang="zh-CN" altLang="ja-JP" sz="3200" kern="100" dirty="0">
                <a:effectLst/>
                <a:latin typeface="游明朝" panose="02020400000000000000" pitchFamily="18" charset="-128"/>
                <a:ea typeface="DengXian" panose="02010600030101010101" pitchFamily="2" charset="-122"/>
                <a:cs typeface="Times New Roman" panose="02020603050405020304" pitchFamily="18" charset="0"/>
              </a:rPr>
              <a:t>取出</a:t>
            </a:r>
            <a:r>
              <a:rPr lang="zh-CN" altLang="en-US" sz="3200" kern="100" dirty="0">
                <a:effectLst/>
                <a:latin typeface="游明朝" panose="02020400000000000000" pitchFamily="18" charset="-128"/>
                <a:ea typeface="DengXian" panose="02010600030101010101" pitchFamily="2" charset="-122"/>
                <a:cs typeface="PMingLiU" panose="02020500000000000000" pitchFamily="18" charset="-120"/>
              </a:rPr>
              <a:t>粪便处理袋</a:t>
            </a:r>
            <a:r>
              <a:rPr lang="zh-CN" altLang="ja-JP" sz="3200" kern="100" dirty="0">
                <a:effectLst/>
                <a:latin typeface="游明朝" panose="02020400000000000000" pitchFamily="18" charset="-128"/>
                <a:ea typeface="DengXian" panose="02010600030101010101" pitchFamily="2" charset="-122"/>
                <a:cs typeface="PMingLiU" panose="02020500000000000000" pitchFamily="18" charset="-120"/>
              </a:rPr>
              <a:t>，将空气放出，再将袋口扣紧</a:t>
            </a:r>
            <a:r>
              <a:rPr lang="en-US" altLang="ja-JP" sz="3200" kern="100" dirty="0">
                <a:effectLst/>
                <a:latin typeface="DengXian" panose="02010600030101010101" pitchFamily="2" charset="-122"/>
                <a:ea typeface="游明朝" panose="02020400000000000000" pitchFamily="18" charset="-128"/>
                <a:cs typeface="Times New Roman" panose="02020603050405020304" pitchFamily="18" charset="0"/>
              </a:rPr>
              <a:t>        </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66700" algn="ctr"/>
            <a:endParaRPr lang="en-US" altLang="zh-TW" sz="3200" kern="100" dirty="0">
              <a:effectLst/>
              <a:latin typeface="游明朝" panose="02020400000000000000" pitchFamily="18" charset="-128"/>
              <a:ea typeface="DengXian" panose="02010600030101010101" pitchFamily="2" charset="-122"/>
              <a:cs typeface="Times New Roman" panose="02020603050405020304" pitchFamily="18" charset="0"/>
            </a:endParaRPr>
          </a:p>
          <a:p>
            <a:pPr marL="266700" algn="ctr"/>
            <a:r>
              <a:rPr lang="zh-TW" altLang="ja-JP" sz="3200" kern="100" dirty="0">
                <a:effectLst/>
                <a:latin typeface="游明朝" panose="02020400000000000000" pitchFamily="18" charset="-128"/>
                <a:ea typeface="DengXian" panose="02010600030101010101" pitchFamily="2" charset="-122"/>
                <a:cs typeface="Times New Roman" panose="02020603050405020304" pitchFamily="18" charset="0"/>
              </a:rPr>
              <a:t>取出</a:t>
            </a:r>
            <a:r>
              <a:rPr lang="zh-TW" altLang="en-US" sz="3200" kern="100" dirty="0">
                <a:effectLst/>
                <a:latin typeface="游明朝" panose="02020400000000000000" pitchFamily="18" charset="-128"/>
                <a:ea typeface="DengXian" panose="02010600030101010101" pitchFamily="2" charset="-122"/>
                <a:cs typeface="Times New Roman" panose="02020603050405020304" pitchFamily="18" charset="0"/>
              </a:rPr>
              <a:t>糞便處理袋</a:t>
            </a:r>
            <a:r>
              <a:rPr lang="zh-TW" altLang="ja-JP" sz="3200" kern="100" dirty="0">
                <a:effectLst/>
                <a:latin typeface="游明朝" panose="02020400000000000000" pitchFamily="18" charset="-128"/>
                <a:ea typeface="DengXian" panose="02010600030101010101" pitchFamily="2" charset="-122"/>
                <a:cs typeface="Times New Roman" panose="02020603050405020304" pitchFamily="18" charset="0"/>
              </a:rPr>
              <a:t>，將空氣放出，再將袋口扣緊</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1100" dirty="0"/>
          </a:p>
        </p:txBody>
      </p:sp>
      <p:sp>
        <p:nvSpPr>
          <p:cNvPr id="2" name="スライド番号プレースホルダー 1">
            <a:extLst>
              <a:ext uri="{FF2B5EF4-FFF2-40B4-BE49-F238E27FC236}">
                <a16:creationId xmlns:a16="http://schemas.microsoft.com/office/drawing/2014/main" id="{30AA657F-DCCF-4695-8248-E92BDE19F015}"/>
              </a:ext>
            </a:extLst>
          </p:cNvPr>
          <p:cNvSpPr>
            <a:spLocks noGrp="1"/>
          </p:cNvSpPr>
          <p:nvPr>
            <p:ph type="sldNum" sz="quarter" idx="12"/>
          </p:nvPr>
        </p:nvSpPr>
        <p:spPr/>
        <p:txBody>
          <a:bodyPr/>
          <a:lstStyle/>
          <a:p>
            <a:fld id="{B6950F0F-7013-4D6A-A238-DE52A97C9913}" type="slidenum">
              <a:rPr kumimoji="1" lang="ja-JP" altLang="en-US" smtClean="0"/>
              <a:t>50</a:t>
            </a:fld>
            <a:endParaRPr kumimoji="1" lang="ja-JP" altLang="en-US"/>
          </a:p>
        </p:txBody>
      </p:sp>
    </p:spTree>
    <p:extLst>
      <p:ext uri="{BB962C8B-B14F-4D97-AF65-F5344CB8AC3E}">
        <p14:creationId xmlns:p14="http://schemas.microsoft.com/office/powerpoint/2010/main" val="4004646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615EE2D-E72C-42FD-A2E2-D6CB9A4DBECA}"/>
              </a:ext>
            </a:extLst>
          </p:cNvPr>
          <p:cNvSpPr txBox="1"/>
          <p:nvPr/>
        </p:nvSpPr>
        <p:spPr>
          <a:xfrm>
            <a:off x="441436" y="1881106"/>
            <a:ext cx="11004893" cy="5232202"/>
          </a:xfrm>
          <a:prstGeom prst="rect">
            <a:avLst/>
          </a:prstGeom>
          <a:noFill/>
        </p:spPr>
        <p:txBody>
          <a:bodyPr wrap="square" rtlCol="0">
            <a:spAutoFit/>
          </a:bodyPr>
          <a:lstStyle/>
          <a:p>
            <a:pPr algn="ctr"/>
            <a:r>
              <a:rPr kumimoji="1" lang="ja-JP" altLang="en-US" sz="2800" dirty="0"/>
              <a:t>汚物処理袋を外袋</a:t>
            </a:r>
            <a:r>
              <a:rPr kumimoji="1" lang="ja-JP" altLang="en-US" sz="2400" dirty="0"/>
              <a:t>（黒色、緑色、青色、黄色、白色、紫色、ピンク色）</a:t>
            </a:r>
            <a:r>
              <a:rPr kumimoji="1" lang="ja-JP" altLang="en-US" sz="2800" dirty="0"/>
              <a:t>に入れ、袋内の空気を抜き袋の口を結びます</a:t>
            </a:r>
            <a:endParaRPr kumimoji="1" lang="en-US" altLang="ja-JP" sz="2800" dirty="0"/>
          </a:p>
          <a:p>
            <a:pPr algn="ctr"/>
            <a:endParaRPr kumimoji="1" lang="en-US" altLang="ja-JP" sz="2800" dirty="0"/>
          </a:p>
          <a:p>
            <a:pPr algn="ctr"/>
            <a:r>
              <a:rPr lang="en-US" altLang="ja-JP" sz="2800" kern="100" dirty="0">
                <a:effectLst/>
                <a:latin typeface="Times New Roman" panose="02020603050405020304" pitchFamily="18" charset="0"/>
                <a:ea typeface="游明朝" panose="02020400000000000000" pitchFamily="18" charset="-128"/>
                <a:cs typeface="Times New Roman" panose="02020603050405020304" pitchFamily="18" charset="0"/>
              </a:rPr>
              <a:t>Put the “waste disposal inner bag” into “Outer Bag”. Then, get the air out of the “Outer Bag” and tie the it tightly.</a:t>
            </a:r>
          </a:p>
          <a:p>
            <a:pPr algn="ctr"/>
            <a:endParaRPr lang="en-US" altLang="ja-JP" sz="2800" kern="100" dirty="0">
              <a:effectLst/>
              <a:latin typeface="Times New Roman" panose="02020603050405020304" pitchFamily="18" charset="0"/>
              <a:ea typeface="游明朝" panose="02020400000000000000" pitchFamily="18" charset="-128"/>
              <a:cs typeface="Times New Roman" panose="02020603050405020304" pitchFamily="18" charset="0"/>
            </a:endParaRPr>
          </a:p>
          <a:p>
            <a:pPr marL="266700" algn="just"/>
            <a:r>
              <a:rPr lang="zh-CN" altLang="ja-JP" sz="2800" kern="100" dirty="0">
                <a:effectLst/>
                <a:latin typeface="游明朝" panose="02020400000000000000" pitchFamily="18" charset="-128"/>
                <a:ea typeface="DengXian" panose="02010600030101010101" pitchFamily="2" charset="-122"/>
                <a:cs typeface="Times New Roman" panose="02020603050405020304" pitchFamily="18" charset="0"/>
              </a:rPr>
              <a:t>将</a:t>
            </a:r>
            <a:r>
              <a:rPr lang="zh-CN" altLang="en-US" sz="2800" kern="100" dirty="0">
                <a:effectLst/>
                <a:latin typeface="游明朝" panose="02020400000000000000" pitchFamily="18" charset="-128"/>
                <a:ea typeface="DengXian" panose="02010600030101010101" pitchFamily="2" charset="-122"/>
                <a:cs typeface="Times New Roman" panose="02020603050405020304" pitchFamily="18" charset="0"/>
              </a:rPr>
              <a:t>粪便处理袋</a:t>
            </a:r>
            <a:r>
              <a:rPr lang="zh-CN"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2800" u="sng" kern="100" dirty="0">
                <a:effectLst/>
                <a:latin typeface="游明朝" panose="02020400000000000000" pitchFamily="18" charset="-128"/>
                <a:ea typeface="游明朝" panose="02020400000000000000" pitchFamily="18" charset="-128"/>
                <a:cs typeface="Times New Roman" panose="02020603050405020304" pitchFamily="18" charset="0"/>
              </a:rPr>
              <a:t>黒色、緑色、</a:t>
            </a:r>
            <a:r>
              <a:rPr lang="zh-CN" altLang="ja-JP" sz="2800" u="sng" kern="100" dirty="0">
                <a:effectLst/>
                <a:latin typeface="游明朝" panose="02020400000000000000" pitchFamily="18" charset="-128"/>
                <a:ea typeface="DengXian" panose="02010600030101010101" pitchFamily="2" charset="-122"/>
                <a:cs typeface="PMingLiU" panose="02020500000000000000" pitchFamily="18" charset="-120"/>
              </a:rPr>
              <a:t>蓝</a:t>
            </a:r>
            <a:r>
              <a:rPr lang="zh-CN" altLang="ja-JP" sz="2800" u="sng" kern="100" dirty="0">
                <a:effectLst/>
                <a:latin typeface="游明朝" panose="02020400000000000000" pitchFamily="18" charset="-128"/>
                <a:ea typeface="游明朝" panose="02020400000000000000" pitchFamily="18" charset="-128"/>
                <a:cs typeface="Times New Roman" panose="02020603050405020304" pitchFamily="18" charset="0"/>
              </a:rPr>
              <a:t>色、黄色、白色、紫色、</a:t>
            </a:r>
            <a:r>
              <a:rPr lang="zh-CN" altLang="ja-JP" sz="2800" u="sng" kern="100" dirty="0">
                <a:effectLst/>
                <a:latin typeface="游明朝" panose="02020400000000000000" pitchFamily="18" charset="-128"/>
                <a:ea typeface="DengXian" panose="02010600030101010101" pitchFamily="2" charset="-122"/>
                <a:cs typeface="Times New Roman" panose="02020603050405020304" pitchFamily="18" charset="0"/>
              </a:rPr>
              <a:t>粉红</a:t>
            </a:r>
            <a:r>
              <a:rPr lang="zh-CN" altLang="ja-JP" sz="2800" u="sng" kern="100" dirty="0">
                <a:effectLst/>
                <a:latin typeface="游明朝" panose="02020400000000000000" pitchFamily="18" charset="-128"/>
                <a:ea typeface="游明朝" panose="02020400000000000000" pitchFamily="18" charset="-128"/>
                <a:cs typeface="Times New Roman" panose="02020603050405020304" pitchFamily="18" charset="0"/>
              </a:rPr>
              <a:t>色</a:t>
            </a:r>
            <a:r>
              <a:rPr lang="zh-CN"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2800" kern="100" dirty="0">
                <a:effectLst/>
                <a:latin typeface="游明朝" panose="02020400000000000000" pitchFamily="18" charset="-128"/>
                <a:ea typeface="DengXian" panose="02010600030101010101" pitchFamily="2" charset="-122"/>
                <a:cs typeface="Times New Roman" panose="02020603050405020304" pitchFamily="18" charset="0"/>
              </a:rPr>
              <a:t>放入其他的外袋中放出外袋的空气，再将袋口扎紧</a:t>
            </a:r>
            <a:r>
              <a:rPr lang="en-US" altLang="ja-JP" sz="2800" kern="100" dirty="0">
                <a:effectLst/>
                <a:latin typeface="DengXian" panose="02010600030101010101" pitchFamily="2" charset="-122"/>
                <a:ea typeface="游明朝" panose="02020400000000000000" pitchFamily="18" charset="-128"/>
                <a:cs typeface="Times New Roman" panose="02020603050405020304" pitchFamily="18" charset="0"/>
              </a:rPr>
              <a:t>    </a:t>
            </a:r>
          </a:p>
          <a:p>
            <a:pPr marL="266700" algn="just"/>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66700" algn="just"/>
            <a:r>
              <a:rPr lang="zh-TW" altLang="ja-JP" sz="2800" kern="100" dirty="0">
                <a:effectLst/>
                <a:latin typeface="游明朝" panose="02020400000000000000" pitchFamily="18" charset="-128"/>
                <a:ea typeface="DengXian" panose="02010600030101010101" pitchFamily="2" charset="-122"/>
                <a:cs typeface="Times New Roman" panose="02020603050405020304" pitchFamily="18" charset="0"/>
              </a:rPr>
              <a:t>將</a:t>
            </a:r>
            <a:r>
              <a:rPr lang="zh-TW" altLang="en-US" sz="2800" kern="100" dirty="0">
                <a:effectLst/>
                <a:latin typeface="游明朝" panose="02020400000000000000" pitchFamily="18" charset="-128"/>
                <a:ea typeface="DengXian" panose="02010600030101010101" pitchFamily="2" charset="-122"/>
                <a:cs typeface="Times New Roman" panose="02020603050405020304" pitchFamily="18" charset="0"/>
              </a:rPr>
              <a:t>糞便處理袋</a:t>
            </a:r>
            <a:r>
              <a:rPr lang="zh-TW"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2800" u="sng" kern="100" dirty="0">
                <a:effectLst/>
                <a:latin typeface="游明朝" panose="02020400000000000000" pitchFamily="18" charset="-128"/>
                <a:ea typeface="游明朝" panose="02020400000000000000" pitchFamily="18" charset="-128"/>
                <a:cs typeface="Times New Roman" panose="02020603050405020304" pitchFamily="18" charset="0"/>
              </a:rPr>
              <a:t>黒色、緑色、</a:t>
            </a:r>
            <a:r>
              <a:rPr lang="zh-TW" altLang="ja-JP" sz="2800" u="sng" kern="100" dirty="0">
                <a:effectLst/>
                <a:latin typeface="游明朝" panose="02020400000000000000" pitchFamily="18" charset="-128"/>
                <a:ea typeface="DengXian" panose="02010600030101010101" pitchFamily="2" charset="-122"/>
                <a:cs typeface="PMingLiU" panose="02020500000000000000" pitchFamily="18" charset="-120"/>
              </a:rPr>
              <a:t>藍色、黃色、白色、紫色、</a:t>
            </a:r>
            <a:r>
              <a:rPr lang="zh-TW" altLang="ja-JP" sz="2800" u="sng" kern="100" dirty="0">
                <a:effectLst/>
                <a:latin typeface="游明朝" panose="02020400000000000000" pitchFamily="18" charset="-128"/>
                <a:ea typeface="DengXian" panose="02010600030101010101" pitchFamily="2" charset="-122"/>
                <a:cs typeface="Times New Roman" panose="02020603050405020304" pitchFamily="18" charset="0"/>
              </a:rPr>
              <a:t>粉紅色</a:t>
            </a:r>
            <a:r>
              <a:rPr lang="zh-TW"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2800" kern="100" dirty="0">
                <a:effectLst/>
                <a:latin typeface="游明朝" panose="02020400000000000000" pitchFamily="18" charset="-128"/>
                <a:ea typeface="DengXian" panose="02010600030101010101" pitchFamily="2" charset="-122"/>
                <a:cs typeface="Times New Roman" panose="02020603050405020304" pitchFamily="18" charset="0"/>
              </a:rPr>
              <a:t>放入其他的外袋中放出外袋的空氣，再將袋口紮緊</a:t>
            </a:r>
            <a:r>
              <a:rPr lang="en-US" altLang="ja-JP" sz="2800" kern="100" dirty="0">
                <a:effectLst/>
                <a:latin typeface="DengXian" panose="02010600030101010101" pitchFamily="2" charset="-122"/>
                <a:ea typeface="游明朝" panose="02020400000000000000" pitchFamily="18" charset="-128"/>
                <a:cs typeface="Times New Roman" panose="02020603050405020304" pitchFamily="18" charset="0"/>
              </a:rPr>
              <a:t>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800" dirty="0"/>
          </a:p>
        </p:txBody>
      </p:sp>
      <p:sp>
        <p:nvSpPr>
          <p:cNvPr id="7" name="正方形/長方形 6">
            <a:extLst>
              <a:ext uri="{FF2B5EF4-FFF2-40B4-BE49-F238E27FC236}">
                <a16:creationId xmlns:a16="http://schemas.microsoft.com/office/drawing/2014/main" id="{F87517E5-BD6D-4E3B-BC14-0C701108894A}"/>
              </a:ext>
            </a:extLst>
          </p:cNvPr>
          <p:cNvSpPr/>
          <p:nvPr/>
        </p:nvSpPr>
        <p:spPr>
          <a:xfrm>
            <a:off x="578068" y="441434"/>
            <a:ext cx="4114702" cy="1145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外袋がある場合</a:t>
            </a:r>
            <a:endParaRPr kumimoji="1" lang="en-US" altLang="ja-JP" dirty="0"/>
          </a:p>
          <a:p>
            <a:r>
              <a:rPr lang="en-US" altLang="ja-JP" dirty="0"/>
              <a:t>※</a:t>
            </a:r>
            <a:r>
              <a:rPr lang="ja-JP" altLang="en-US" dirty="0"/>
              <a:t>　袋の色に応じ（）内の不要な文字　　</a:t>
            </a:r>
            <a:endParaRPr lang="en-US" altLang="ja-JP" dirty="0"/>
          </a:p>
          <a:p>
            <a:r>
              <a:rPr lang="ja-JP" altLang="en-US" dirty="0"/>
              <a:t>　を削除ください</a:t>
            </a:r>
            <a:endParaRPr kumimoji="1" lang="ja-JP" altLang="en-US" dirty="0"/>
          </a:p>
        </p:txBody>
      </p:sp>
      <p:sp>
        <p:nvSpPr>
          <p:cNvPr id="2" name="スライド番号プレースホルダー 1">
            <a:extLst>
              <a:ext uri="{FF2B5EF4-FFF2-40B4-BE49-F238E27FC236}">
                <a16:creationId xmlns:a16="http://schemas.microsoft.com/office/drawing/2014/main" id="{E0F170D0-EBEF-4472-AFD9-32A6E9839A2E}"/>
              </a:ext>
            </a:extLst>
          </p:cNvPr>
          <p:cNvSpPr>
            <a:spLocks noGrp="1"/>
          </p:cNvSpPr>
          <p:nvPr>
            <p:ph type="sldNum" sz="quarter" idx="12"/>
          </p:nvPr>
        </p:nvSpPr>
        <p:spPr/>
        <p:txBody>
          <a:bodyPr/>
          <a:lstStyle/>
          <a:p>
            <a:fld id="{B6950F0F-7013-4D6A-A238-DE52A97C9913}" type="slidenum">
              <a:rPr kumimoji="1" lang="ja-JP" altLang="en-US" smtClean="0"/>
              <a:t>51</a:t>
            </a:fld>
            <a:endParaRPr kumimoji="1" lang="ja-JP" altLang="en-US"/>
          </a:p>
        </p:txBody>
      </p:sp>
    </p:spTree>
    <p:extLst>
      <p:ext uri="{BB962C8B-B14F-4D97-AF65-F5344CB8AC3E}">
        <p14:creationId xmlns:p14="http://schemas.microsoft.com/office/powerpoint/2010/main" val="225117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615EE2D-E72C-42FD-A2E2-D6CB9A4DBECA}"/>
              </a:ext>
            </a:extLst>
          </p:cNvPr>
          <p:cNvSpPr txBox="1"/>
          <p:nvPr/>
        </p:nvSpPr>
        <p:spPr>
          <a:xfrm>
            <a:off x="609600" y="1254889"/>
            <a:ext cx="10972799" cy="4524315"/>
          </a:xfrm>
          <a:prstGeom prst="rect">
            <a:avLst/>
          </a:prstGeom>
          <a:noFill/>
        </p:spPr>
        <p:txBody>
          <a:bodyPr wrap="square" rtlCol="0">
            <a:spAutoFit/>
          </a:bodyPr>
          <a:lstStyle/>
          <a:p>
            <a:pPr algn="ctr"/>
            <a:r>
              <a:rPr kumimoji="1" lang="ja-JP" altLang="en-US" sz="3600" dirty="0"/>
              <a:t>し尿ごみ用のごみ箱（ごみ袋）に捨ててください</a:t>
            </a:r>
            <a:endParaRPr kumimoji="1" lang="en-US" altLang="ja-JP" sz="3600" dirty="0"/>
          </a:p>
          <a:p>
            <a:pPr algn="ctr"/>
            <a:endParaRPr lang="en-US" altLang="ja-JP" sz="3600" kern="1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ctr"/>
            <a:r>
              <a:rPr lang="en-US" altLang="ja-JP" sz="3600" kern="100" dirty="0">
                <a:effectLst/>
                <a:latin typeface="Times New Roman" panose="02020603050405020304" pitchFamily="18" charset="0"/>
                <a:ea typeface="游明朝" panose="02020400000000000000" pitchFamily="18" charset="-128"/>
                <a:cs typeface="Times New Roman" panose="02020603050405020304" pitchFamily="18" charset="0"/>
              </a:rPr>
              <a:t>Throw the used bag into the trash box for human waste.</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66700" algn="ctr"/>
            <a:endParaRPr lang="en-US" altLang="zh-CN" sz="3600" kern="100" dirty="0">
              <a:effectLst/>
              <a:latin typeface="游明朝" panose="02020400000000000000" pitchFamily="18" charset="-128"/>
              <a:ea typeface="DengXian" panose="02010600030101010101" pitchFamily="2" charset="-122"/>
              <a:cs typeface="Times New Roman" panose="02020603050405020304" pitchFamily="18" charset="0"/>
            </a:endParaRPr>
          </a:p>
          <a:p>
            <a:pPr marL="266700" algn="ctr"/>
            <a:r>
              <a:rPr lang="zh-CN" altLang="ja-JP" sz="3600" kern="100" dirty="0">
                <a:effectLst/>
                <a:latin typeface="游明朝" panose="02020400000000000000" pitchFamily="18" charset="-128"/>
                <a:ea typeface="DengXian" panose="02010600030101010101" pitchFamily="2" charset="-122"/>
                <a:cs typeface="Times New Roman" panose="02020603050405020304" pitchFamily="18" charset="0"/>
              </a:rPr>
              <a:t>扔进粪便垃圾专用的垃圾箱</a:t>
            </a:r>
            <a:r>
              <a:rPr lang="zh-CN"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CN" altLang="ja-JP" sz="3600" kern="100" dirty="0">
                <a:effectLst/>
                <a:latin typeface="游明朝" panose="02020400000000000000" pitchFamily="18" charset="-128"/>
                <a:ea typeface="DengXian" panose="02010600030101010101" pitchFamily="2" charset="-122"/>
                <a:cs typeface="Times New Roman" panose="02020603050405020304" pitchFamily="18" charset="0"/>
              </a:rPr>
              <a:t>垃圾袋</a:t>
            </a:r>
            <a:r>
              <a:rPr lang="zh-CN"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3600" kern="100" dirty="0">
                <a:effectLst/>
                <a:latin typeface="DengXian" panose="02010600030101010101" pitchFamily="2" charset="-122"/>
                <a:ea typeface="游明朝" panose="02020400000000000000" pitchFamily="18" charset="-128"/>
                <a:cs typeface="Times New Roman" panose="02020603050405020304" pitchFamily="18" charset="0"/>
              </a:rPr>
              <a:t>       </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66700" algn="ctr"/>
            <a:endParaRPr lang="en-US" altLang="zh-TW" sz="3600" kern="100" dirty="0">
              <a:effectLst/>
              <a:latin typeface="游明朝" panose="02020400000000000000" pitchFamily="18" charset="-128"/>
              <a:ea typeface="DengXian" panose="02010600030101010101" pitchFamily="2" charset="-122"/>
              <a:cs typeface="Times New Roman" panose="02020603050405020304" pitchFamily="18" charset="0"/>
            </a:endParaRPr>
          </a:p>
          <a:p>
            <a:pPr marL="266700" algn="ctr"/>
            <a:r>
              <a:rPr lang="zh-TW" altLang="ja-JP" sz="3600" kern="100" dirty="0">
                <a:effectLst/>
                <a:latin typeface="游明朝" panose="02020400000000000000" pitchFamily="18" charset="-128"/>
                <a:ea typeface="DengXian" panose="02010600030101010101" pitchFamily="2" charset="-122"/>
                <a:cs typeface="Times New Roman" panose="02020603050405020304" pitchFamily="18" charset="0"/>
              </a:rPr>
              <a:t>扔進糞便垃圾專用的垃圾箱</a:t>
            </a:r>
            <a:r>
              <a:rPr lang="zh-TW"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zh-TW" altLang="ja-JP" sz="3600" kern="100" dirty="0">
                <a:effectLst/>
                <a:latin typeface="游明朝" panose="02020400000000000000" pitchFamily="18" charset="-128"/>
                <a:ea typeface="DengXian" panose="02010600030101010101" pitchFamily="2" charset="-122"/>
                <a:cs typeface="Times New Roman" panose="02020603050405020304" pitchFamily="18" charset="0"/>
              </a:rPr>
              <a:t>垃圾袋</a:t>
            </a:r>
            <a:r>
              <a:rPr lang="zh-TW"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3600" dirty="0"/>
          </a:p>
        </p:txBody>
      </p:sp>
      <p:sp>
        <p:nvSpPr>
          <p:cNvPr id="2" name="スライド番号プレースホルダー 1">
            <a:extLst>
              <a:ext uri="{FF2B5EF4-FFF2-40B4-BE49-F238E27FC236}">
                <a16:creationId xmlns:a16="http://schemas.microsoft.com/office/drawing/2014/main" id="{3F08C935-14B6-4EBA-9257-E5DF6220EB73}"/>
              </a:ext>
            </a:extLst>
          </p:cNvPr>
          <p:cNvSpPr>
            <a:spLocks noGrp="1"/>
          </p:cNvSpPr>
          <p:nvPr>
            <p:ph type="sldNum" sz="quarter" idx="12"/>
          </p:nvPr>
        </p:nvSpPr>
        <p:spPr/>
        <p:txBody>
          <a:bodyPr/>
          <a:lstStyle/>
          <a:p>
            <a:fld id="{B6950F0F-7013-4D6A-A238-DE52A97C9913}" type="slidenum">
              <a:rPr kumimoji="1" lang="ja-JP" altLang="en-US" smtClean="0"/>
              <a:t>52</a:t>
            </a:fld>
            <a:endParaRPr kumimoji="1" lang="ja-JP" altLang="en-US"/>
          </a:p>
        </p:txBody>
      </p:sp>
    </p:spTree>
    <p:extLst>
      <p:ext uri="{BB962C8B-B14F-4D97-AF65-F5344CB8AC3E}">
        <p14:creationId xmlns:p14="http://schemas.microsoft.com/office/powerpoint/2010/main" val="19764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a:extLst>
              <a:ext uri="{FF2B5EF4-FFF2-40B4-BE49-F238E27FC236}">
                <a16:creationId xmlns:a16="http://schemas.microsoft.com/office/drawing/2014/main" id="{505DC89C-FD13-49A1-95B0-CA901EF1F0E1}"/>
              </a:ext>
            </a:extLst>
          </p:cNvPr>
          <p:cNvSpPr txBox="1"/>
          <p:nvPr/>
        </p:nvSpPr>
        <p:spPr>
          <a:xfrm>
            <a:off x="1985283" y="3748376"/>
            <a:ext cx="8221435" cy="3046988"/>
          </a:xfrm>
          <a:prstGeom prst="rect">
            <a:avLst/>
          </a:prstGeom>
          <a:noFill/>
        </p:spPr>
        <p:txBody>
          <a:bodyPr wrap="square" rtlCol="0">
            <a:spAutoFit/>
          </a:bodyPr>
          <a:lstStyle/>
          <a:p>
            <a:pPr algn="ctr"/>
            <a:r>
              <a:rPr lang="ja-JP" altLang="en-US" sz="4800" b="1" dirty="0"/>
              <a:t>いつも きれいに しましょう</a:t>
            </a:r>
            <a:endParaRPr lang="en-US" altLang="ja-JP" sz="4800" b="1" dirty="0"/>
          </a:p>
          <a:p>
            <a:pPr algn="ctr"/>
            <a:r>
              <a:rPr lang="en-US" altLang="ja-JP" sz="4800" kern="100" dirty="0">
                <a:effectLst/>
                <a:latin typeface="Times New Roman" panose="02020603050405020304" pitchFamily="18" charset="0"/>
                <a:ea typeface="游明朝" panose="02020400000000000000" pitchFamily="18" charset="-128"/>
                <a:cs typeface="Times New Roman" panose="02020603050405020304" pitchFamily="18" charset="0"/>
              </a:rPr>
              <a:t>Please clean the area regularly.</a:t>
            </a:r>
          </a:p>
          <a:p>
            <a:pPr algn="ctr"/>
            <a:r>
              <a:rPr lang="zh-TW" altLang="en-US" sz="4800" kern="100" dirty="0">
                <a:effectLst/>
                <a:latin typeface="游明朝" panose="02020400000000000000" pitchFamily="18" charset="-128"/>
                <a:ea typeface="游明朝" panose="02020400000000000000" pitchFamily="18" charset="-128"/>
                <a:cs typeface="Times New Roman" panose="02020603050405020304" pitchFamily="18" charset="0"/>
              </a:rPr>
              <a:t>请定期打扫卫生</a:t>
            </a:r>
            <a:endParaRPr lang="en-US" altLang="zh-TW" sz="4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zh-TW" altLang="en-US" sz="4800" kern="100" dirty="0">
                <a:effectLst/>
                <a:latin typeface="游明朝" panose="02020400000000000000" pitchFamily="18" charset="-128"/>
                <a:ea typeface="游明朝" panose="02020400000000000000" pitchFamily="18" charset="-128"/>
                <a:cs typeface="Times New Roman" panose="02020603050405020304" pitchFamily="18" charset="0"/>
              </a:rPr>
              <a:t>請定期打掃衛生</a:t>
            </a:r>
            <a:endParaRPr lang="ja-JP" alt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 name="図 1">
            <a:extLst>
              <a:ext uri="{FF2B5EF4-FFF2-40B4-BE49-F238E27FC236}">
                <a16:creationId xmlns:a16="http://schemas.microsoft.com/office/drawing/2014/main" id="{0304A962-7D9F-4A19-A4D0-7E32CA8C65BC}"/>
              </a:ext>
            </a:extLst>
          </p:cNvPr>
          <p:cNvPicPr>
            <a:picLocks noChangeAspect="1"/>
          </p:cNvPicPr>
          <p:nvPr/>
        </p:nvPicPr>
        <p:blipFill>
          <a:blip r:embed="rId2"/>
          <a:stretch>
            <a:fillRect/>
          </a:stretch>
        </p:blipFill>
        <p:spPr>
          <a:xfrm>
            <a:off x="3452110" y="393908"/>
            <a:ext cx="2318481" cy="3323987"/>
          </a:xfrm>
          <a:prstGeom prst="rect">
            <a:avLst/>
          </a:prstGeom>
        </p:spPr>
      </p:pic>
      <p:pic>
        <p:nvPicPr>
          <p:cNvPr id="3" name="図 2">
            <a:extLst>
              <a:ext uri="{FF2B5EF4-FFF2-40B4-BE49-F238E27FC236}">
                <a16:creationId xmlns:a16="http://schemas.microsoft.com/office/drawing/2014/main" id="{7307999C-B134-4584-B388-D72D7A9D9EA8}"/>
              </a:ext>
            </a:extLst>
          </p:cNvPr>
          <p:cNvPicPr>
            <a:picLocks noChangeAspect="1"/>
          </p:cNvPicPr>
          <p:nvPr/>
        </p:nvPicPr>
        <p:blipFill>
          <a:blip r:embed="rId3"/>
          <a:stretch>
            <a:fillRect/>
          </a:stretch>
        </p:blipFill>
        <p:spPr>
          <a:xfrm>
            <a:off x="6910823" y="965200"/>
            <a:ext cx="2217890" cy="2644280"/>
          </a:xfrm>
          <a:prstGeom prst="rect">
            <a:avLst/>
          </a:prstGeom>
        </p:spPr>
      </p:pic>
      <p:sp>
        <p:nvSpPr>
          <p:cNvPr id="4" name="スライド番号プレースホルダー 3">
            <a:extLst>
              <a:ext uri="{FF2B5EF4-FFF2-40B4-BE49-F238E27FC236}">
                <a16:creationId xmlns:a16="http://schemas.microsoft.com/office/drawing/2014/main" id="{E880A39F-5EB2-47E4-B826-6C00EB996E0D}"/>
              </a:ext>
            </a:extLst>
          </p:cNvPr>
          <p:cNvSpPr>
            <a:spLocks noGrp="1"/>
          </p:cNvSpPr>
          <p:nvPr>
            <p:ph type="sldNum" sz="quarter" idx="12"/>
          </p:nvPr>
        </p:nvSpPr>
        <p:spPr/>
        <p:txBody>
          <a:bodyPr/>
          <a:lstStyle/>
          <a:p>
            <a:fld id="{B6950F0F-7013-4D6A-A238-DE52A97C9913}" type="slidenum">
              <a:rPr kumimoji="1" lang="ja-JP" altLang="en-US" smtClean="0"/>
              <a:t>31</a:t>
            </a:fld>
            <a:endParaRPr kumimoji="1" lang="ja-JP" altLang="en-US"/>
          </a:p>
        </p:txBody>
      </p:sp>
    </p:spTree>
    <p:extLst>
      <p:ext uri="{BB962C8B-B14F-4D97-AF65-F5344CB8AC3E}">
        <p14:creationId xmlns:p14="http://schemas.microsoft.com/office/powerpoint/2010/main" val="81329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8C496000-D9B6-415C-9109-E29C1B2678AB}"/>
              </a:ext>
            </a:extLst>
          </p:cNvPr>
          <p:cNvSpPr txBox="1"/>
          <p:nvPr/>
        </p:nvSpPr>
        <p:spPr>
          <a:xfrm>
            <a:off x="1985283" y="3154537"/>
            <a:ext cx="8221435" cy="3662541"/>
          </a:xfrm>
          <a:prstGeom prst="rect">
            <a:avLst/>
          </a:prstGeom>
          <a:noFill/>
        </p:spPr>
        <p:txBody>
          <a:bodyPr wrap="square" rtlCol="0">
            <a:spAutoFit/>
          </a:bodyPr>
          <a:lstStyle/>
          <a:p>
            <a:pPr algn="ctr"/>
            <a:r>
              <a:rPr lang="ja-JP" altLang="en-US" sz="4400" b="1" dirty="0"/>
              <a:t>空気を入れ換えましょう</a:t>
            </a:r>
            <a:endParaRPr lang="en-US" altLang="ja-JP" sz="4400" b="1" dirty="0"/>
          </a:p>
          <a:p>
            <a:pPr algn="ctr"/>
            <a:r>
              <a:rPr lang="en-US" altLang="ja-JP" sz="4400" kern="100" dirty="0">
                <a:effectLst/>
                <a:latin typeface="Times New Roman" panose="02020603050405020304" pitchFamily="18" charset="0"/>
                <a:ea typeface="游明朝" panose="02020400000000000000" pitchFamily="18" charset="-128"/>
                <a:cs typeface="Times New Roman" panose="02020603050405020304" pitchFamily="18" charset="0"/>
              </a:rPr>
              <a:t>Please ventilate the room enough to get some fresh air.</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zh-TW" altLang="ja-JP" sz="4400" kern="100" dirty="0">
                <a:effectLst/>
                <a:latin typeface="游明朝" panose="02020400000000000000" pitchFamily="18" charset="-128"/>
                <a:ea typeface="DengXian" panose="02010600030101010101" pitchFamily="2" charset="-122"/>
                <a:cs typeface="PMingLiU" panose="02020500000000000000" pitchFamily="18" charset="-120"/>
              </a:rPr>
              <a:t>请常换气</a:t>
            </a:r>
            <a:endParaRPr lang="en-US" altLang="zh-TW" sz="4400" kern="100" dirty="0">
              <a:effectLst/>
              <a:latin typeface="游明朝" panose="02020400000000000000" pitchFamily="18" charset="-128"/>
              <a:ea typeface="DengXian" panose="02010600030101010101" pitchFamily="2" charset="-122"/>
              <a:cs typeface="PMingLiU" panose="02020500000000000000" pitchFamily="18" charset="-120"/>
            </a:endParaRPr>
          </a:p>
          <a:p>
            <a:pPr algn="ctr"/>
            <a:r>
              <a:rPr lang="zh-TW" altLang="ja-JP" sz="4400" kern="100" dirty="0">
                <a:effectLst/>
                <a:latin typeface="游明朝" panose="02020400000000000000" pitchFamily="18" charset="-128"/>
                <a:ea typeface="DengXian" panose="02010600030101010101" pitchFamily="2" charset="-122"/>
                <a:cs typeface="PMingLiU" panose="02020500000000000000" pitchFamily="18" charset="-120"/>
              </a:rPr>
              <a:t>請常換氣</a:t>
            </a:r>
            <a:endParaRPr lang="en-US" altLang="ja-JP" sz="4400" dirty="0"/>
          </a:p>
          <a:p>
            <a:pPr algn="ctr"/>
            <a:endParaRPr kumimoji="1" lang="ja-JP" altLang="en-US" sz="1200" dirty="0"/>
          </a:p>
        </p:txBody>
      </p:sp>
      <p:pic>
        <p:nvPicPr>
          <p:cNvPr id="10" name="図 9">
            <a:extLst>
              <a:ext uri="{FF2B5EF4-FFF2-40B4-BE49-F238E27FC236}">
                <a16:creationId xmlns:a16="http://schemas.microsoft.com/office/drawing/2014/main" id="{815D85F8-A7C4-4FF8-B17F-67E1525A66B7}"/>
              </a:ext>
            </a:extLst>
          </p:cNvPr>
          <p:cNvPicPr>
            <a:picLocks noChangeAspect="1"/>
          </p:cNvPicPr>
          <p:nvPr/>
        </p:nvPicPr>
        <p:blipFill>
          <a:blip r:embed="rId2"/>
          <a:stretch>
            <a:fillRect/>
          </a:stretch>
        </p:blipFill>
        <p:spPr>
          <a:xfrm>
            <a:off x="4039259" y="-111971"/>
            <a:ext cx="4113482" cy="3352563"/>
          </a:xfrm>
          <a:prstGeom prst="rect">
            <a:avLst/>
          </a:prstGeom>
        </p:spPr>
      </p:pic>
      <p:sp>
        <p:nvSpPr>
          <p:cNvPr id="4" name="テキスト ボックス 3">
            <a:extLst>
              <a:ext uri="{FF2B5EF4-FFF2-40B4-BE49-F238E27FC236}">
                <a16:creationId xmlns:a16="http://schemas.microsoft.com/office/drawing/2014/main" id="{FEE92770-C26B-4207-B7FB-77A85E4F2AD1}"/>
              </a:ext>
            </a:extLst>
          </p:cNvPr>
          <p:cNvSpPr txBox="1"/>
          <p:nvPr/>
        </p:nvSpPr>
        <p:spPr>
          <a:xfrm>
            <a:off x="3191774" y="2969871"/>
            <a:ext cx="931651" cy="369332"/>
          </a:xfrm>
          <a:prstGeom prst="rect">
            <a:avLst/>
          </a:prstGeom>
          <a:noFill/>
        </p:spPr>
        <p:txBody>
          <a:bodyPr wrap="square" rtlCol="0">
            <a:spAutoFit/>
          </a:bodyPr>
          <a:lstStyle/>
          <a:p>
            <a:r>
              <a:rPr kumimoji="1" lang="ja-JP" altLang="en-US" b="1" dirty="0"/>
              <a:t>くうき</a:t>
            </a:r>
          </a:p>
        </p:txBody>
      </p:sp>
      <p:sp>
        <p:nvSpPr>
          <p:cNvPr id="5" name="テキスト ボックス 4">
            <a:extLst>
              <a:ext uri="{FF2B5EF4-FFF2-40B4-BE49-F238E27FC236}">
                <a16:creationId xmlns:a16="http://schemas.microsoft.com/office/drawing/2014/main" id="{1D849672-CD04-4E2C-8339-58378BFAEA77}"/>
              </a:ext>
            </a:extLst>
          </p:cNvPr>
          <p:cNvSpPr txBox="1"/>
          <p:nvPr/>
        </p:nvSpPr>
        <p:spPr>
          <a:xfrm>
            <a:off x="4805357" y="2969871"/>
            <a:ext cx="690112" cy="369332"/>
          </a:xfrm>
          <a:prstGeom prst="rect">
            <a:avLst/>
          </a:prstGeom>
          <a:noFill/>
        </p:spPr>
        <p:txBody>
          <a:bodyPr wrap="square" rtlCol="0">
            <a:spAutoFit/>
          </a:bodyPr>
          <a:lstStyle/>
          <a:p>
            <a:r>
              <a:rPr kumimoji="1" lang="ja-JP" altLang="en-US" b="1" dirty="0"/>
              <a:t>い</a:t>
            </a:r>
          </a:p>
        </p:txBody>
      </p:sp>
      <p:sp>
        <p:nvSpPr>
          <p:cNvPr id="6" name="テキスト ボックス 5">
            <a:extLst>
              <a:ext uri="{FF2B5EF4-FFF2-40B4-BE49-F238E27FC236}">
                <a16:creationId xmlns:a16="http://schemas.microsoft.com/office/drawing/2014/main" id="{F9B82F18-5EE4-4EB4-B886-C11651596E35}"/>
              </a:ext>
            </a:extLst>
          </p:cNvPr>
          <p:cNvSpPr txBox="1"/>
          <p:nvPr/>
        </p:nvSpPr>
        <p:spPr>
          <a:xfrm>
            <a:off x="5788937" y="2969871"/>
            <a:ext cx="690112" cy="369332"/>
          </a:xfrm>
          <a:prstGeom prst="rect">
            <a:avLst/>
          </a:prstGeom>
          <a:noFill/>
        </p:spPr>
        <p:txBody>
          <a:bodyPr wrap="square" rtlCol="0">
            <a:spAutoFit/>
          </a:bodyPr>
          <a:lstStyle/>
          <a:p>
            <a:r>
              <a:rPr kumimoji="1" lang="ja-JP" altLang="en-US" b="1" dirty="0"/>
              <a:t>か</a:t>
            </a:r>
          </a:p>
        </p:txBody>
      </p:sp>
      <p:sp>
        <p:nvSpPr>
          <p:cNvPr id="2" name="スライド番号プレースホルダー 1">
            <a:extLst>
              <a:ext uri="{FF2B5EF4-FFF2-40B4-BE49-F238E27FC236}">
                <a16:creationId xmlns:a16="http://schemas.microsoft.com/office/drawing/2014/main" id="{4AACF873-B4F2-498F-BBFA-2C92FB6D2F5F}"/>
              </a:ext>
            </a:extLst>
          </p:cNvPr>
          <p:cNvSpPr>
            <a:spLocks noGrp="1"/>
          </p:cNvSpPr>
          <p:nvPr>
            <p:ph type="sldNum" sz="quarter" idx="12"/>
          </p:nvPr>
        </p:nvSpPr>
        <p:spPr/>
        <p:txBody>
          <a:bodyPr/>
          <a:lstStyle/>
          <a:p>
            <a:fld id="{B6950F0F-7013-4D6A-A238-DE52A97C9913}" type="slidenum">
              <a:rPr kumimoji="1" lang="ja-JP" altLang="en-US" smtClean="0"/>
              <a:t>32</a:t>
            </a:fld>
            <a:endParaRPr kumimoji="1" lang="ja-JP" altLang="en-US"/>
          </a:p>
        </p:txBody>
      </p:sp>
    </p:spTree>
    <p:extLst>
      <p:ext uri="{BB962C8B-B14F-4D97-AF65-F5344CB8AC3E}">
        <p14:creationId xmlns:p14="http://schemas.microsoft.com/office/powerpoint/2010/main" val="31891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8DA135-61D4-4D77-A306-70AE7FA8E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359" y="0"/>
            <a:ext cx="3380014" cy="338001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19F8F72B-F193-43A9-B31B-F29E292ACDDC}"/>
              </a:ext>
            </a:extLst>
          </p:cNvPr>
          <p:cNvSpPr txBox="1"/>
          <p:nvPr/>
        </p:nvSpPr>
        <p:spPr>
          <a:xfrm>
            <a:off x="1985283" y="3608614"/>
            <a:ext cx="8221435" cy="3508653"/>
          </a:xfrm>
          <a:prstGeom prst="rect">
            <a:avLst/>
          </a:prstGeom>
          <a:noFill/>
        </p:spPr>
        <p:txBody>
          <a:bodyPr wrap="square" rtlCol="0">
            <a:spAutoFit/>
          </a:bodyPr>
          <a:lstStyle/>
          <a:p>
            <a:pPr algn="ctr"/>
            <a:r>
              <a:rPr lang="ja-JP" altLang="en-US" sz="4800" b="1" dirty="0"/>
              <a:t>手を洗いましょう</a:t>
            </a:r>
            <a:endParaRPr lang="en-US" altLang="ja-JP" sz="4800" b="1" dirty="0"/>
          </a:p>
          <a:p>
            <a:pPr algn="ctr"/>
            <a:r>
              <a:rPr lang="en-US" altLang="ja-JP" sz="4800" kern="100" dirty="0">
                <a:effectLst/>
                <a:latin typeface="Times New Roman" panose="02020603050405020304" pitchFamily="18" charset="0"/>
                <a:ea typeface="游明朝" panose="02020400000000000000" pitchFamily="18" charset="-128"/>
                <a:cs typeface="Times New Roman" panose="02020603050405020304" pitchFamily="18" charset="0"/>
              </a:rPr>
              <a:t>Make sure to wash your hands.</a:t>
            </a:r>
          </a:p>
          <a:p>
            <a:pPr algn="ctr"/>
            <a:r>
              <a:rPr lang="zh-TW" altLang="ja-JP" sz="4800" kern="100" dirty="0">
                <a:effectLst/>
                <a:latin typeface="游明朝" panose="02020400000000000000" pitchFamily="18" charset="-128"/>
                <a:ea typeface="DengXian" panose="02010600030101010101" pitchFamily="2" charset="-122"/>
                <a:cs typeface="PMingLiU" panose="02020500000000000000" pitchFamily="18" charset="-120"/>
              </a:rPr>
              <a:t>请常洗手</a:t>
            </a:r>
            <a:endParaRPr lang="en-US" altLang="zh-TW" sz="4800" kern="100" dirty="0">
              <a:effectLst/>
              <a:latin typeface="游明朝" panose="02020400000000000000" pitchFamily="18" charset="-128"/>
              <a:ea typeface="DengXian" panose="02010600030101010101" pitchFamily="2" charset="-122"/>
              <a:cs typeface="PMingLiU" panose="02020500000000000000" pitchFamily="18" charset="-120"/>
            </a:endParaRPr>
          </a:p>
          <a:p>
            <a:pPr algn="ctr"/>
            <a:r>
              <a:rPr lang="zh-TW" altLang="ja-JP" sz="4800" kern="100" dirty="0">
                <a:effectLst/>
                <a:latin typeface="游明朝" panose="02020400000000000000" pitchFamily="18" charset="-128"/>
                <a:ea typeface="DengXian" panose="02010600030101010101" pitchFamily="2" charset="-122"/>
                <a:cs typeface="PMingLiU" panose="02020500000000000000" pitchFamily="18" charset="-120"/>
              </a:rPr>
              <a:t>請常洗手</a:t>
            </a:r>
            <a:endParaRPr lang="ja-JP" alt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1200" dirty="0"/>
          </a:p>
        </p:txBody>
      </p:sp>
      <p:pic>
        <p:nvPicPr>
          <p:cNvPr id="2" name="Picture 2">
            <a:extLst>
              <a:ext uri="{FF2B5EF4-FFF2-40B4-BE49-F238E27FC236}">
                <a16:creationId xmlns:a16="http://schemas.microsoft.com/office/drawing/2014/main" id="{899FBD44-4B4E-42B8-87BB-A2B059BBD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653" y="1184165"/>
            <a:ext cx="1444335" cy="171415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E7865BA1-04CC-4B9F-A357-BA3CA8529949}"/>
              </a:ext>
            </a:extLst>
          </p:cNvPr>
          <p:cNvSpPr txBox="1"/>
          <p:nvPr/>
        </p:nvSpPr>
        <p:spPr>
          <a:xfrm>
            <a:off x="3752491" y="3380014"/>
            <a:ext cx="491705" cy="369332"/>
          </a:xfrm>
          <a:prstGeom prst="rect">
            <a:avLst/>
          </a:prstGeom>
          <a:noFill/>
        </p:spPr>
        <p:txBody>
          <a:bodyPr wrap="square" rtlCol="0">
            <a:spAutoFit/>
          </a:bodyPr>
          <a:lstStyle/>
          <a:p>
            <a:r>
              <a:rPr kumimoji="1" lang="ja-JP" altLang="en-US" b="1" dirty="0"/>
              <a:t>て</a:t>
            </a:r>
          </a:p>
        </p:txBody>
      </p:sp>
      <p:sp>
        <p:nvSpPr>
          <p:cNvPr id="6" name="テキスト ボックス 5">
            <a:extLst>
              <a:ext uri="{FF2B5EF4-FFF2-40B4-BE49-F238E27FC236}">
                <a16:creationId xmlns:a16="http://schemas.microsoft.com/office/drawing/2014/main" id="{6F365C44-CA83-4D33-90B1-4F900D887C57}"/>
              </a:ext>
            </a:extLst>
          </p:cNvPr>
          <p:cNvSpPr txBox="1"/>
          <p:nvPr/>
        </p:nvSpPr>
        <p:spPr>
          <a:xfrm>
            <a:off x="4917459" y="3380014"/>
            <a:ext cx="931651" cy="369332"/>
          </a:xfrm>
          <a:prstGeom prst="rect">
            <a:avLst/>
          </a:prstGeom>
          <a:noFill/>
        </p:spPr>
        <p:txBody>
          <a:bodyPr wrap="square" rtlCol="0">
            <a:spAutoFit/>
          </a:bodyPr>
          <a:lstStyle/>
          <a:p>
            <a:r>
              <a:rPr kumimoji="1" lang="ja-JP" altLang="en-US" b="1" dirty="0"/>
              <a:t>あら</a:t>
            </a:r>
          </a:p>
        </p:txBody>
      </p:sp>
      <p:sp>
        <p:nvSpPr>
          <p:cNvPr id="3" name="スライド番号プレースホルダー 2">
            <a:extLst>
              <a:ext uri="{FF2B5EF4-FFF2-40B4-BE49-F238E27FC236}">
                <a16:creationId xmlns:a16="http://schemas.microsoft.com/office/drawing/2014/main" id="{6D2FA638-E6AD-4F2C-8CA8-3EBAF26B7867}"/>
              </a:ext>
            </a:extLst>
          </p:cNvPr>
          <p:cNvSpPr>
            <a:spLocks noGrp="1"/>
          </p:cNvSpPr>
          <p:nvPr>
            <p:ph type="sldNum" sz="quarter" idx="12"/>
          </p:nvPr>
        </p:nvSpPr>
        <p:spPr/>
        <p:txBody>
          <a:bodyPr/>
          <a:lstStyle/>
          <a:p>
            <a:fld id="{B6950F0F-7013-4D6A-A238-DE52A97C9913}" type="slidenum">
              <a:rPr kumimoji="1" lang="ja-JP" altLang="en-US" smtClean="0"/>
              <a:t>33</a:t>
            </a:fld>
            <a:endParaRPr kumimoji="1" lang="ja-JP" altLang="en-US"/>
          </a:p>
        </p:txBody>
      </p:sp>
    </p:spTree>
    <p:extLst>
      <p:ext uri="{BB962C8B-B14F-4D97-AF65-F5344CB8AC3E}">
        <p14:creationId xmlns:p14="http://schemas.microsoft.com/office/powerpoint/2010/main" val="2396613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09D9E34-5F75-40C8-9206-331BBC6D4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826" y="-240289"/>
            <a:ext cx="3522348" cy="366928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F2BCE052-3490-487F-AA84-B75547BC1EBD}"/>
              </a:ext>
            </a:extLst>
          </p:cNvPr>
          <p:cNvSpPr txBox="1"/>
          <p:nvPr/>
        </p:nvSpPr>
        <p:spPr>
          <a:xfrm>
            <a:off x="1280808" y="3595396"/>
            <a:ext cx="9630384" cy="3046988"/>
          </a:xfrm>
          <a:prstGeom prst="rect">
            <a:avLst/>
          </a:prstGeom>
          <a:noFill/>
        </p:spPr>
        <p:txBody>
          <a:bodyPr wrap="square" rtlCol="0">
            <a:spAutoFit/>
          </a:bodyPr>
          <a:lstStyle/>
          <a:p>
            <a:pPr algn="ctr"/>
            <a:r>
              <a:rPr lang="ja-JP" altLang="en-US" sz="4800" b="1" dirty="0"/>
              <a:t>手や指を消毒しましょう</a:t>
            </a:r>
            <a:endParaRPr lang="en-US" altLang="ja-JP" sz="4800" b="1" dirty="0"/>
          </a:p>
          <a:p>
            <a:pPr algn="ctr"/>
            <a:r>
              <a:rPr lang="en-US" altLang="ja-JP" sz="4800" dirty="0">
                <a:effectLst/>
                <a:latin typeface="Times New Roman" panose="02020603050405020304" pitchFamily="18" charset="0"/>
                <a:ea typeface="游明朝" panose="02020400000000000000" pitchFamily="18" charset="-128"/>
              </a:rPr>
              <a:t>Please sanitize your hands.</a:t>
            </a:r>
          </a:p>
          <a:p>
            <a:pPr algn="ctr"/>
            <a:r>
              <a:rPr kumimoji="1" lang="zh-TW" altLang="en-US" sz="4800" dirty="0"/>
              <a:t>请将手指用消毒药（液）消毒</a:t>
            </a:r>
            <a:endParaRPr kumimoji="1" lang="en-US" altLang="zh-TW" sz="4800" dirty="0"/>
          </a:p>
          <a:p>
            <a:pPr algn="ctr"/>
            <a:r>
              <a:rPr kumimoji="1" lang="zh-TW" altLang="en-US" sz="4800" dirty="0"/>
              <a:t>請將手指用消毒藥（液）消毒</a:t>
            </a:r>
            <a:endParaRPr kumimoji="1" lang="ja-JP" altLang="en-US" sz="4800" dirty="0"/>
          </a:p>
        </p:txBody>
      </p:sp>
      <p:sp>
        <p:nvSpPr>
          <p:cNvPr id="4" name="テキスト ボックス 3">
            <a:extLst>
              <a:ext uri="{FF2B5EF4-FFF2-40B4-BE49-F238E27FC236}">
                <a16:creationId xmlns:a16="http://schemas.microsoft.com/office/drawing/2014/main" id="{007743BD-A367-4DF5-A88B-4F0054FCFE1D}"/>
              </a:ext>
            </a:extLst>
          </p:cNvPr>
          <p:cNvSpPr txBox="1"/>
          <p:nvPr/>
        </p:nvSpPr>
        <p:spPr>
          <a:xfrm>
            <a:off x="2838091" y="3329581"/>
            <a:ext cx="491705" cy="369332"/>
          </a:xfrm>
          <a:prstGeom prst="rect">
            <a:avLst/>
          </a:prstGeom>
          <a:noFill/>
        </p:spPr>
        <p:txBody>
          <a:bodyPr wrap="square" rtlCol="0">
            <a:spAutoFit/>
          </a:bodyPr>
          <a:lstStyle/>
          <a:p>
            <a:r>
              <a:rPr kumimoji="1" lang="ja-JP" altLang="en-US" b="1" dirty="0"/>
              <a:t>て</a:t>
            </a:r>
          </a:p>
        </p:txBody>
      </p:sp>
      <p:sp>
        <p:nvSpPr>
          <p:cNvPr id="6" name="テキスト ボックス 5">
            <a:extLst>
              <a:ext uri="{FF2B5EF4-FFF2-40B4-BE49-F238E27FC236}">
                <a16:creationId xmlns:a16="http://schemas.microsoft.com/office/drawing/2014/main" id="{53500BA2-9D4A-48E5-B4DE-0447A4DAEB4C}"/>
              </a:ext>
            </a:extLst>
          </p:cNvPr>
          <p:cNvSpPr txBox="1"/>
          <p:nvPr/>
        </p:nvSpPr>
        <p:spPr>
          <a:xfrm>
            <a:off x="3985482" y="3329581"/>
            <a:ext cx="698687" cy="369332"/>
          </a:xfrm>
          <a:prstGeom prst="rect">
            <a:avLst/>
          </a:prstGeom>
          <a:noFill/>
        </p:spPr>
        <p:txBody>
          <a:bodyPr wrap="square" rtlCol="0">
            <a:spAutoFit/>
          </a:bodyPr>
          <a:lstStyle/>
          <a:p>
            <a:r>
              <a:rPr lang="ja-JP" altLang="en-US" b="1" dirty="0"/>
              <a:t>ゆび</a:t>
            </a:r>
            <a:endParaRPr kumimoji="1" lang="ja-JP" altLang="en-US" b="1" dirty="0"/>
          </a:p>
        </p:txBody>
      </p:sp>
      <p:sp>
        <p:nvSpPr>
          <p:cNvPr id="7" name="テキスト ボックス 6">
            <a:extLst>
              <a:ext uri="{FF2B5EF4-FFF2-40B4-BE49-F238E27FC236}">
                <a16:creationId xmlns:a16="http://schemas.microsoft.com/office/drawing/2014/main" id="{E865F971-7390-4909-93DD-F9BD6252C177}"/>
              </a:ext>
            </a:extLst>
          </p:cNvPr>
          <p:cNvSpPr txBox="1"/>
          <p:nvPr/>
        </p:nvSpPr>
        <p:spPr>
          <a:xfrm>
            <a:off x="5149969" y="3329581"/>
            <a:ext cx="1509623" cy="369332"/>
          </a:xfrm>
          <a:prstGeom prst="rect">
            <a:avLst/>
          </a:prstGeom>
          <a:noFill/>
        </p:spPr>
        <p:txBody>
          <a:bodyPr wrap="square" rtlCol="0">
            <a:spAutoFit/>
          </a:bodyPr>
          <a:lstStyle/>
          <a:p>
            <a:r>
              <a:rPr lang="ja-JP" altLang="en-US" b="1" dirty="0"/>
              <a:t>しょうどく</a:t>
            </a:r>
            <a:endParaRPr kumimoji="1" lang="ja-JP" altLang="en-US" b="1" dirty="0"/>
          </a:p>
        </p:txBody>
      </p:sp>
      <p:sp>
        <p:nvSpPr>
          <p:cNvPr id="2" name="スライド番号プレースホルダー 1">
            <a:extLst>
              <a:ext uri="{FF2B5EF4-FFF2-40B4-BE49-F238E27FC236}">
                <a16:creationId xmlns:a16="http://schemas.microsoft.com/office/drawing/2014/main" id="{A0359FBE-895B-41DD-AD06-1CB61628670E}"/>
              </a:ext>
            </a:extLst>
          </p:cNvPr>
          <p:cNvSpPr>
            <a:spLocks noGrp="1"/>
          </p:cNvSpPr>
          <p:nvPr>
            <p:ph type="sldNum" sz="quarter" idx="12"/>
          </p:nvPr>
        </p:nvSpPr>
        <p:spPr/>
        <p:txBody>
          <a:bodyPr/>
          <a:lstStyle/>
          <a:p>
            <a:fld id="{B6950F0F-7013-4D6A-A238-DE52A97C9913}" type="slidenum">
              <a:rPr kumimoji="1" lang="ja-JP" altLang="en-US" smtClean="0"/>
              <a:t>34</a:t>
            </a:fld>
            <a:endParaRPr kumimoji="1" lang="ja-JP" altLang="en-US"/>
          </a:p>
        </p:txBody>
      </p:sp>
    </p:spTree>
    <p:extLst>
      <p:ext uri="{BB962C8B-B14F-4D97-AF65-F5344CB8AC3E}">
        <p14:creationId xmlns:p14="http://schemas.microsoft.com/office/powerpoint/2010/main" val="117381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2BCE052-3490-487F-AA84-B75547BC1EBD}"/>
              </a:ext>
            </a:extLst>
          </p:cNvPr>
          <p:cNvSpPr txBox="1"/>
          <p:nvPr/>
        </p:nvSpPr>
        <p:spPr>
          <a:xfrm>
            <a:off x="670832" y="3279162"/>
            <a:ext cx="10850336" cy="2062103"/>
          </a:xfrm>
          <a:prstGeom prst="rect">
            <a:avLst/>
          </a:prstGeom>
          <a:noFill/>
        </p:spPr>
        <p:txBody>
          <a:bodyPr wrap="square" rtlCol="0">
            <a:spAutoFit/>
          </a:bodyPr>
          <a:lstStyle/>
          <a:p>
            <a:pPr algn="ctr">
              <a:lnSpc>
                <a:spcPct val="150000"/>
              </a:lnSpc>
            </a:pPr>
            <a:r>
              <a:rPr lang="ja-JP" altLang="en-US" sz="3200" b="1" dirty="0"/>
              <a:t>このトイレは水が出ません</a:t>
            </a:r>
            <a:endParaRPr lang="en-US" altLang="ja-JP" sz="3200" b="1" dirty="0"/>
          </a:p>
          <a:p>
            <a:pPr algn="ctr">
              <a:lnSpc>
                <a:spcPct val="150000"/>
              </a:lnSpc>
            </a:pPr>
            <a:r>
              <a:rPr kumimoji="1" lang="ja-JP" altLang="en-US" sz="3200" b="1" dirty="0"/>
              <a:t>バケツの水で流してください</a:t>
            </a:r>
            <a:endParaRPr kumimoji="1" lang="en-US" altLang="ja-JP" sz="3200" b="1" dirty="0"/>
          </a:p>
          <a:p>
            <a:pPr algn="ctr"/>
            <a:r>
              <a:rPr lang="en-US" altLang="ja-JP" sz="3200" dirty="0">
                <a:effectLst/>
                <a:latin typeface="Times New Roman" panose="02020603050405020304" pitchFamily="18" charset="0"/>
                <a:ea typeface="游明朝" panose="02020400000000000000" pitchFamily="18" charset="-128"/>
              </a:rPr>
              <a:t>The toilet won’t flush. Use the pooled water with this bucket.</a:t>
            </a:r>
          </a:p>
        </p:txBody>
      </p:sp>
      <p:sp>
        <p:nvSpPr>
          <p:cNvPr id="2" name="二等辺三角形 1">
            <a:extLst>
              <a:ext uri="{FF2B5EF4-FFF2-40B4-BE49-F238E27FC236}">
                <a16:creationId xmlns:a16="http://schemas.microsoft.com/office/drawing/2014/main" id="{7E380DD4-F763-4477-B484-71B0C72A85F5}"/>
              </a:ext>
            </a:extLst>
          </p:cNvPr>
          <p:cNvSpPr/>
          <p:nvPr/>
        </p:nvSpPr>
        <p:spPr>
          <a:xfrm>
            <a:off x="3902005" y="321910"/>
            <a:ext cx="4387989" cy="2700287"/>
          </a:xfrm>
          <a:prstGeom prst="triangle">
            <a:avLst/>
          </a:prstGeom>
          <a:solidFill>
            <a:srgbClr val="FFFF00"/>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4E34E4A-FF04-49E3-B166-02AD37A64F1E}"/>
              </a:ext>
            </a:extLst>
          </p:cNvPr>
          <p:cNvSpPr txBox="1"/>
          <p:nvPr/>
        </p:nvSpPr>
        <p:spPr>
          <a:xfrm>
            <a:off x="4912406" y="625590"/>
            <a:ext cx="1108545" cy="2646878"/>
          </a:xfrm>
          <a:prstGeom prst="rect">
            <a:avLst/>
          </a:prstGeom>
          <a:noFill/>
        </p:spPr>
        <p:txBody>
          <a:bodyPr wrap="square" rtlCol="0">
            <a:spAutoFit/>
          </a:bodyPr>
          <a:lstStyle/>
          <a:p>
            <a:r>
              <a:rPr kumimoji="1" lang="ja-JP" altLang="en-US" sz="16600" b="1" dirty="0"/>
              <a:t>！</a:t>
            </a:r>
            <a:endParaRPr kumimoji="1" lang="ja-JP" altLang="en-US" b="1" dirty="0"/>
          </a:p>
        </p:txBody>
      </p:sp>
      <p:sp>
        <p:nvSpPr>
          <p:cNvPr id="6" name="テキスト ボックス 5">
            <a:extLst>
              <a:ext uri="{FF2B5EF4-FFF2-40B4-BE49-F238E27FC236}">
                <a16:creationId xmlns:a16="http://schemas.microsoft.com/office/drawing/2014/main" id="{3FD7141C-BADD-4B0C-8EC3-20150288ED38}"/>
              </a:ext>
            </a:extLst>
          </p:cNvPr>
          <p:cNvSpPr txBox="1"/>
          <p:nvPr/>
        </p:nvSpPr>
        <p:spPr>
          <a:xfrm>
            <a:off x="701879" y="5509576"/>
            <a:ext cx="6400252" cy="1077218"/>
          </a:xfrm>
          <a:prstGeom prst="rect">
            <a:avLst/>
          </a:prstGeom>
          <a:noFill/>
        </p:spPr>
        <p:txBody>
          <a:bodyPr wrap="square" rtlCol="0">
            <a:spAutoFit/>
          </a:bodyPr>
          <a:lstStyle/>
          <a:p>
            <a:r>
              <a:rPr lang="ja-JP" altLang="ja-JP" sz="3200" dirty="0">
                <a:effectLst/>
                <a:latin typeface="游明朝" panose="02020400000000000000" pitchFamily="18" charset="-128"/>
                <a:ea typeface="DengXian" panose="02010600030101010101" pitchFamily="2" charset="-122"/>
                <a:cs typeface="Times New Roman" panose="02020603050405020304" pitchFamily="18" charset="0"/>
              </a:rPr>
              <a:t>这个厕所不出水</a:t>
            </a:r>
            <a:endParaRPr lang="en-US" altLang="ja-JP" sz="3200" dirty="0">
              <a:effectLst/>
              <a:latin typeface="游明朝" panose="02020400000000000000" pitchFamily="18" charset="-128"/>
              <a:ea typeface="DengXian" panose="02010600030101010101" pitchFamily="2" charset="-122"/>
              <a:cs typeface="Times New Roman" panose="02020603050405020304" pitchFamily="18" charset="0"/>
            </a:endParaRPr>
          </a:p>
          <a:p>
            <a:r>
              <a:rPr lang="zh-TW" altLang="ja-JP" sz="3200" dirty="0">
                <a:effectLst/>
                <a:ea typeface="DengXian" panose="02010600030101010101" pitchFamily="2" charset="-122"/>
                <a:cs typeface="PMingLiU" panose="02020500000000000000" pitchFamily="18" charset="-120"/>
              </a:rPr>
              <a:t>请</a:t>
            </a:r>
            <a:r>
              <a:rPr lang="zh-TW" altLang="ja-JP" sz="3200" dirty="0">
                <a:effectLst/>
                <a:ea typeface="DengXian" panose="02010600030101010101" pitchFamily="2" charset="-122"/>
                <a:cs typeface="Times New Roman" panose="02020603050405020304" pitchFamily="18" charset="0"/>
              </a:rPr>
              <a:t>用水桶取水，</a:t>
            </a:r>
            <a:r>
              <a:rPr lang="zh-TW" altLang="ja-JP" sz="3200" dirty="0">
                <a:effectLst/>
                <a:ea typeface="DengXian" panose="02010600030101010101" pitchFamily="2" charset="-122"/>
                <a:cs typeface="PMingLiU" panose="02020500000000000000" pitchFamily="18" charset="-120"/>
              </a:rPr>
              <a:t>进行冲洗</a:t>
            </a:r>
            <a:endParaRPr lang="en-US" altLang="ja-JP" sz="3200" dirty="0">
              <a:effectLst/>
              <a:latin typeface="Times New Roman" panose="02020603050405020304" pitchFamily="18" charset="0"/>
              <a:ea typeface="游明朝" panose="02020400000000000000" pitchFamily="18" charset="-128"/>
            </a:endParaRPr>
          </a:p>
        </p:txBody>
      </p:sp>
      <p:sp>
        <p:nvSpPr>
          <p:cNvPr id="7" name="テキスト ボックス 6">
            <a:extLst>
              <a:ext uri="{FF2B5EF4-FFF2-40B4-BE49-F238E27FC236}">
                <a16:creationId xmlns:a16="http://schemas.microsoft.com/office/drawing/2014/main" id="{E81B6855-72FF-4565-B64C-0460305FE654}"/>
              </a:ext>
            </a:extLst>
          </p:cNvPr>
          <p:cNvSpPr txBox="1"/>
          <p:nvPr/>
        </p:nvSpPr>
        <p:spPr>
          <a:xfrm>
            <a:off x="7246900" y="5509576"/>
            <a:ext cx="6400252" cy="1077218"/>
          </a:xfrm>
          <a:prstGeom prst="rect">
            <a:avLst/>
          </a:prstGeom>
          <a:noFill/>
        </p:spPr>
        <p:txBody>
          <a:bodyPr wrap="square" rtlCol="0">
            <a:spAutoFit/>
          </a:bodyPr>
          <a:lstStyle/>
          <a:p>
            <a:r>
              <a:rPr lang="ja-JP" altLang="ja-JP" sz="3200" dirty="0">
                <a:effectLst/>
                <a:latin typeface="游明朝" panose="02020400000000000000" pitchFamily="18" charset="-128"/>
                <a:ea typeface="DengXian" panose="02010600030101010101" pitchFamily="2" charset="-122"/>
                <a:cs typeface="Times New Roman" panose="02020603050405020304" pitchFamily="18" charset="0"/>
              </a:rPr>
              <a:t>這個廁所不出水</a:t>
            </a:r>
            <a:br>
              <a:rPr lang="en-US" altLang="ja-JP" sz="3200" dirty="0">
                <a:effectLst/>
                <a:latin typeface="游明朝" panose="02020400000000000000" pitchFamily="18" charset="-128"/>
                <a:cs typeface="Times New Roman" panose="02020603050405020304" pitchFamily="18" charset="0"/>
              </a:rPr>
            </a:br>
            <a:r>
              <a:rPr lang="zh-TW" altLang="ja-JP" sz="3200" kern="100" dirty="0">
                <a:effectLst/>
                <a:latin typeface="游明朝" panose="02020400000000000000" pitchFamily="18" charset="-128"/>
                <a:ea typeface="DengXian" panose="02010600030101010101" pitchFamily="2" charset="-122"/>
                <a:cs typeface="PMingLiU" panose="02020500000000000000" pitchFamily="18" charset="-120"/>
              </a:rPr>
              <a:t>請用水桶取水，進行沖洗</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3235FED-9734-442A-A117-51CEFFBAD4EC}"/>
              </a:ext>
            </a:extLst>
          </p:cNvPr>
          <p:cNvSpPr txBox="1"/>
          <p:nvPr/>
        </p:nvSpPr>
        <p:spPr>
          <a:xfrm>
            <a:off x="6020951" y="3191446"/>
            <a:ext cx="862641" cy="369332"/>
          </a:xfrm>
          <a:prstGeom prst="rect">
            <a:avLst/>
          </a:prstGeom>
          <a:noFill/>
        </p:spPr>
        <p:txBody>
          <a:bodyPr wrap="square" rtlCol="0">
            <a:spAutoFit/>
          </a:bodyPr>
          <a:lstStyle/>
          <a:p>
            <a:r>
              <a:rPr lang="ja-JP" altLang="en-US" b="1" dirty="0"/>
              <a:t>みず</a:t>
            </a:r>
            <a:endParaRPr kumimoji="1" lang="ja-JP" altLang="en-US" b="1" dirty="0"/>
          </a:p>
        </p:txBody>
      </p:sp>
      <p:sp>
        <p:nvSpPr>
          <p:cNvPr id="9" name="テキスト ボックス 8">
            <a:extLst>
              <a:ext uri="{FF2B5EF4-FFF2-40B4-BE49-F238E27FC236}">
                <a16:creationId xmlns:a16="http://schemas.microsoft.com/office/drawing/2014/main" id="{3E604B30-F069-4833-B1CC-1C8AA895A472}"/>
              </a:ext>
            </a:extLst>
          </p:cNvPr>
          <p:cNvSpPr txBox="1"/>
          <p:nvPr/>
        </p:nvSpPr>
        <p:spPr>
          <a:xfrm>
            <a:off x="6891932" y="3191446"/>
            <a:ext cx="862641" cy="369332"/>
          </a:xfrm>
          <a:prstGeom prst="rect">
            <a:avLst/>
          </a:prstGeom>
          <a:noFill/>
        </p:spPr>
        <p:txBody>
          <a:bodyPr wrap="square" rtlCol="0">
            <a:spAutoFit/>
          </a:bodyPr>
          <a:lstStyle/>
          <a:p>
            <a:r>
              <a:rPr kumimoji="1" lang="ja-JP" altLang="en-US" b="1" dirty="0"/>
              <a:t>で</a:t>
            </a:r>
          </a:p>
        </p:txBody>
      </p:sp>
      <p:sp>
        <p:nvSpPr>
          <p:cNvPr id="10" name="テキスト ボックス 9">
            <a:extLst>
              <a:ext uri="{FF2B5EF4-FFF2-40B4-BE49-F238E27FC236}">
                <a16:creationId xmlns:a16="http://schemas.microsoft.com/office/drawing/2014/main" id="{BF0F4297-E0E6-47B4-ADED-4E1ECE7A6744}"/>
              </a:ext>
            </a:extLst>
          </p:cNvPr>
          <p:cNvSpPr txBox="1"/>
          <p:nvPr/>
        </p:nvSpPr>
        <p:spPr>
          <a:xfrm>
            <a:off x="4946624" y="3940881"/>
            <a:ext cx="862641" cy="369332"/>
          </a:xfrm>
          <a:prstGeom prst="rect">
            <a:avLst/>
          </a:prstGeom>
          <a:noFill/>
        </p:spPr>
        <p:txBody>
          <a:bodyPr wrap="square" rtlCol="0">
            <a:spAutoFit/>
          </a:bodyPr>
          <a:lstStyle/>
          <a:p>
            <a:r>
              <a:rPr lang="ja-JP" altLang="en-US" b="1" dirty="0"/>
              <a:t>みず</a:t>
            </a:r>
            <a:endParaRPr kumimoji="1" lang="ja-JP" altLang="en-US" b="1" dirty="0"/>
          </a:p>
        </p:txBody>
      </p:sp>
      <p:sp>
        <p:nvSpPr>
          <p:cNvPr id="11" name="テキスト ボックス 10">
            <a:extLst>
              <a:ext uri="{FF2B5EF4-FFF2-40B4-BE49-F238E27FC236}">
                <a16:creationId xmlns:a16="http://schemas.microsoft.com/office/drawing/2014/main" id="{FEBC8A48-F007-4C77-BB18-5101F2D187CE}"/>
              </a:ext>
            </a:extLst>
          </p:cNvPr>
          <p:cNvSpPr txBox="1"/>
          <p:nvPr/>
        </p:nvSpPr>
        <p:spPr>
          <a:xfrm>
            <a:off x="5809265" y="3934187"/>
            <a:ext cx="862641" cy="369332"/>
          </a:xfrm>
          <a:prstGeom prst="rect">
            <a:avLst/>
          </a:prstGeom>
          <a:noFill/>
        </p:spPr>
        <p:txBody>
          <a:bodyPr wrap="square" rtlCol="0">
            <a:spAutoFit/>
          </a:bodyPr>
          <a:lstStyle/>
          <a:p>
            <a:r>
              <a:rPr lang="ja-JP" altLang="en-US" b="1" dirty="0"/>
              <a:t>なが</a:t>
            </a:r>
            <a:endParaRPr kumimoji="1" lang="ja-JP" altLang="en-US" b="1" dirty="0"/>
          </a:p>
        </p:txBody>
      </p:sp>
      <p:sp>
        <p:nvSpPr>
          <p:cNvPr id="4" name="スライド番号プレースホルダー 3">
            <a:extLst>
              <a:ext uri="{FF2B5EF4-FFF2-40B4-BE49-F238E27FC236}">
                <a16:creationId xmlns:a16="http://schemas.microsoft.com/office/drawing/2014/main" id="{52A92B93-6F3D-4809-9103-2B0B53D416EA}"/>
              </a:ext>
            </a:extLst>
          </p:cNvPr>
          <p:cNvSpPr>
            <a:spLocks noGrp="1"/>
          </p:cNvSpPr>
          <p:nvPr>
            <p:ph type="sldNum" sz="quarter" idx="12"/>
          </p:nvPr>
        </p:nvSpPr>
        <p:spPr/>
        <p:txBody>
          <a:bodyPr/>
          <a:lstStyle/>
          <a:p>
            <a:fld id="{B6950F0F-7013-4D6A-A238-DE52A97C9913}" type="slidenum">
              <a:rPr kumimoji="1" lang="ja-JP" altLang="en-US" smtClean="0"/>
              <a:t>35</a:t>
            </a:fld>
            <a:endParaRPr kumimoji="1" lang="ja-JP" altLang="en-US"/>
          </a:p>
        </p:txBody>
      </p:sp>
    </p:spTree>
    <p:extLst>
      <p:ext uri="{BB962C8B-B14F-4D97-AF65-F5344CB8AC3E}">
        <p14:creationId xmlns:p14="http://schemas.microsoft.com/office/powerpoint/2010/main" val="307806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2BCE052-3490-487F-AA84-B75547BC1EBD}"/>
              </a:ext>
            </a:extLst>
          </p:cNvPr>
          <p:cNvSpPr txBox="1"/>
          <p:nvPr/>
        </p:nvSpPr>
        <p:spPr>
          <a:xfrm>
            <a:off x="763674" y="3417243"/>
            <a:ext cx="10972799" cy="1985159"/>
          </a:xfrm>
          <a:prstGeom prst="rect">
            <a:avLst/>
          </a:prstGeom>
          <a:noFill/>
        </p:spPr>
        <p:txBody>
          <a:bodyPr wrap="square" rtlCol="0">
            <a:spAutoFit/>
          </a:bodyPr>
          <a:lstStyle/>
          <a:p>
            <a:pPr algn="ctr">
              <a:lnSpc>
                <a:spcPct val="150000"/>
              </a:lnSpc>
            </a:pPr>
            <a:r>
              <a:rPr lang="ja-JP" altLang="en-US" sz="2800" b="1" dirty="0"/>
              <a:t>このトイレは使えません</a:t>
            </a:r>
            <a:endParaRPr lang="en-US" altLang="ja-JP" sz="2800" b="1" dirty="0"/>
          </a:p>
          <a:p>
            <a:pPr algn="ctr">
              <a:lnSpc>
                <a:spcPct val="150000"/>
              </a:lnSpc>
            </a:pPr>
            <a:r>
              <a:rPr lang="en-US" altLang="ja-JP" sz="2800" b="1" dirty="0"/>
              <a:t>【</a:t>
            </a:r>
            <a:r>
              <a:rPr lang="ja-JP" altLang="en-US" sz="2800" b="1" dirty="0"/>
              <a:t>携帯トイレ・簡易トイレ</a:t>
            </a:r>
            <a:r>
              <a:rPr lang="en-US" altLang="ja-JP" sz="2800" b="1" dirty="0"/>
              <a:t>】</a:t>
            </a:r>
            <a:r>
              <a:rPr lang="ja-JP" altLang="en-US" sz="2800" b="1" dirty="0"/>
              <a:t>を使ってください</a:t>
            </a:r>
            <a:endParaRPr lang="en-US" altLang="ja-JP" sz="2800" b="1" dirty="0"/>
          </a:p>
          <a:p>
            <a:pPr algn="ctr"/>
            <a:r>
              <a:rPr lang="en-US" altLang="ja-JP" sz="2800" kern="100" dirty="0">
                <a:effectLst/>
                <a:latin typeface="Times New Roman" panose="02020603050405020304" pitchFamily="18" charset="0"/>
                <a:ea typeface="游明朝" panose="02020400000000000000" pitchFamily="18" charset="-128"/>
                <a:cs typeface="Times New Roman" panose="02020603050405020304" pitchFamily="18" charset="0"/>
              </a:rPr>
              <a:t>Do not use this toilet. Please use a portable/emergency toilet.</a:t>
            </a:r>
            <a:endParaRPr lang="en-US" altLang="ja-JP" sz="3200" dirty="0"/>
          </a:p>
          <a:p>
            <a:pPr algn="ctr"/>
            <a:endParaRPr kumimoji="1" lang="ja-JP" altLang="en-US" sz="1100" dirty="0"/>
          </a:p>
        </p:txBody>
      </p:sp>
      <p:sp>
        <p:nvSpPr>
          <p:cNvPr id="6" name="テキスト ボックス 5">
            <a:extLst>
              <a:ext uri="{FF2B5EF4-FFF2-40B4-BE49-F238E27FC236}">
                <a16:creationId xmlns:a16="http://schemas.microsoft.com/office/drawing/2014/main" id="{9492D9B1-16BE-4321-B3B3-1C23FF272DAD}"/>
              </a:ext>
            </a:extLst>
          </p:cNvPr>
          <p:cNvSpPr txBox="1"/>
          <p:nvPr/>
        </p:nvSpPr>
        <p:spPr>
          <a:xfrm>
            <a:off x="223520" y="5317120"/>
            <a:ext cx="6294482" cy="954107"/>
          </a:xfrm>
          <a:prstGeom prst="rect">
            <a:avLst/>
          </a:prstGeom>
          <a:noFill/>
        </p:spPr>
        <p:txBody>
          <a:bodyPr wrap="square" rtlCol="0">
            <a:spAutoFit/>
          </a:bodyPr>
          <a:lstStyle/>
          <a:p>
            <a:r>
              <a:rPr lang="ja-JP" altLang="ja-JP" sz="2800" dirty="0">
                <a:effectLst/>
                <a:ea typeface="DengXian" panose="02010600030101010101" pitchFamily="2" charset="-122"/>
                <a:cs typeface="PMingLiU" panose="02020500000000000000" pitchFamily="18" charset="-120"/>
              </a:rPr>
              <a:t>这个厕所不能使用</a:t>
            </a:r>
            <a:r>
              <a:rPr lang="ja-JP" altLang="ja-JP" sz="2800" dirty="0">
                <a:effectLst/>
                <a:ea typeface="DengXian" panose="02010600030101010101" pitchFamily="2" charset="-122"/>
                <a:cs typeface="Times New Roman" panose="02020603050405020304" pitchFamily="18" charset="0"/>
              </a:rPr>
              <a:t> </a:t>
            </a:r>
            <a:endParaRPr lang="en-US" altLang="ja-JP" sz="2800" dirty="0">
              <a:effectLst/>
              <a:ea typeface="DengXian" panose="02010600030101010101" pitchFamily="2" charset="-122"/>
              <a:cs typeface="Times New Roman" panose="02020603050405020304" pitchFamily="18" charset="0"/>
            </a:endParaRPr>
          </a:p>
          <a:p>
            <a:r>
              <a:rPr lang="ja-JP" altLang="ja-JP" sz="2800" dirty="0">
                <a:effectLst/>
                <a:ea typeface="DengXian" panose="02010600030101010101" pitchFamily="2" charset="-122"/>
                <a:cs typeface="PMingLiU" panose="02020500000000000000" pitchFamily="18" charset="-120"/>
              </a:rPr>
              <a:t>请使用</a:t>
            </a:r>
            <a:r>
              <a:rPr lang="ja-JP" altLang="ja-JP" sz="2800" dirty="0">
                <a:effectLst/>
                <a:ea typeface="游明朝" panose="02020400000000000000" pitchFamily="18" charset="-128"/>
                <a:cs typeface="Times New Roman" panose="02020603050405020304" pitchFamily="18" charset="0"/>
              </a:rPr>
              <a:t>【</a:t>
            </a:r>
            <a:r>
              <a:rPr lang="ja-JP" altLang="ja-JP" sz="2800" dirty="0">
                <a:effectLst/>
                <a:ea typeface="DengXian" panose="02010600030101010101" pitchFamily="2" charset="-122"/>
                <a:cs typeface="Times New Roman" panose="02020603050405020304" pitchFamily="18" charset="0"/>
              </a:rPr>
              <a:t>便携式</a:t>
            </a:r>
            <a:r>
              <a:rPr lang="ja-JP" altLang="ja-JP" sz="2800" dirty="0">
                <a:effectLst/>
                <a:ea typeface="DengXian" panose="02010600030101010101" pitchFamily="2" charset="-122"/>
                <a:cs typeface="PMingLiU" panose="02020500000000000000" pitchFamily="18" charset="-120"/>
              </a:rPr>
              <a:t>厕所</a:t>
            </a:r>
            <a:r>
              <a:rPr lang="ja-JP" altLang="ja-JP" sz="2800" dirty="0">
                <a:effectLst/>
                <a:ea typeface="游明朝" panose="02020400000000000000" pitchFamily="18" charset="-128"/>
                <a:cs typeface="Times New Roman" panose="02020603050405020304" pitchFamily="18" charset="0"/>
              </a:rPr>
              <a:t>・</a:t>
            </a:r>
            <a:r>
              <a:rPr lang="ja-JP" altLang="ja-JP" sz="2800" dirty="0">
                <a:effectLst/>
                <a:ea typeface="DengXian" panose="02010600030101010101" pitchFamily="2" charset="-122"/>
                <a:cs typeface="PMingLiU" panose="02020500000000000000" pitchFamily="18" charset="-120"/>
              </a:rPr>
              <a:t>简易厕所</a:t>
            </a:r>
            <a:r>
              <a:rPr lang="ja-JP" altLang="ja-JP" sz="2800" dirty="0">
                <a:effectLst/>
                <a:ea typeface="游明朝" panose="02020400000000000000" pitchFamily="18" charset="-128"/>
                <a:cs typeface="Times New Roman" panose="02020603050405020304" pitchFamily="18" charset="0"/>
              </a:rPr>
              <a:t>】</a:t>
            </a:r>
            <a:endParaRPr kumimoji="1" lang="ja-JP" altLang="en-US" sz="2800" dirty="0"/>
          </a:p>
        </p:txBody>
      </p:sp>
      <p:sp>
        <p:nvSpPr>
          <p:cNvPr id="7" name="テキスト ボックス 6">
            <a:extLst>
              <a:ext uri="{FF2B5EF4-FFF2-40B4-BE49-F238E27FC236}">
                <a16:creationId xmlns:a16="http://schemas.microsoft.com/office/drawing/2014/main" id="{95696141-9940-43EA-96B1-7CBA70FD14F7}"/>
              </a:ext>
            </a:extLst>
          </p:cNvPr>
          <p:cNvSpPr txBox="1"/>
          <p:nvPr/>
        </p:nvSpPr>
        <p:spPr>
          <a:xfrm>
            <a:off x="6290642" y="5306960"/>
            <a:ext cx="6294482" cy="954107"/>
          </a:xfrm>
          <a:prstGeom prst="rect">
            <a:avLst/>
          </a:prstGeom>
          <a:noFill/>
        </p:spPr>
        <p:txBody>
          <a:bodyPr wrap="square" rtlCol="0">
            <a:spAutoFit/>
          </a:bodyPr>
          <a:lstStyle/>
          <a:p>
            <a:r>
              <a:rPr lang="ja-JP" altLang="ja-JP" sz="2800" dirty="0">
                <a:effectLst/>
                <a:ea typeface="DengXian" panose="02010600030101010101" pitchFamily="2" charset="-122"/>
                <a:cs typeface="PMingLiU" panose="02020500000000000000" pitchFamily="18" charset="-120"/>
              </a:rPr>
              <a:t>這個廁所不能使用</a:t>
            </a:r>
            <a:endParaRPr lang="en-US" altLang="ja-JP" sz="2800" dirty="0">
              <a:effectLst/>
              <a:ea typeface="DengXian" panose="02010600030101010101" pitchFamily="2" charset="-122"/>
              <a:cs typeface="PMingLiU" panose="02020500000000000000" pitchFamily="18" charset="-120"/>
            </a:endParaRPr>
          </a:p>
          <a:p>
            <a:r>
              <a:rPr lang="ja-JP" altLang="ja-JP" sz="2800" dirty="0">
                <a:effectLst/>
                <a:ea typeface="DengXian" panose="02010600030101010101" pitchFamily="2" charset="-122"/>
                <a:cs typeface="PMingLiU" panose="02020500000000000000" pitchFamily="18" charset="-120"/>
              </a:rPr>
              <a:t>請使用</a:t>
            </a:r>
            <a:r>
              <a:rPr lang="ja-JP" altLang="ja-JP" sz="2800" dirty="0">
                <a:effectLst/>
                <a:ea typeface="游明朝" panose="02020400000000000000" pitchFamily="18" charset="-128"/>
                <a:cs typeface="Times New Roman" panose="02020603050405020304" pitchFamily="18" charset="0"/>
              </a:rPr>
              <a:t>【</a:t>
            </a:r>
            <a:r>
              <a:rPr lang="ja-JP" altLang="ja-JP" sz="2800" dirty="0">
                <a:effectLst/>
                <a:ea typeface="DengXian" panose="02010600030101010101" pitchFamily="2" charset="-122"/>
                <a:cs typeface="Times New Roman" panose="02020603050405020304" pitchFamily="18" charset="0"/>
              </a:rPr>
              <a:t>便攜式廁所</a:t>
            </a:r>
            <a:r>
              <a:rPr lang="ja-JP" altLang="ja-JP" sz="2800" dirty="0">
                <a:effectLst/>
                <a:ea typeface="游明朝" panose="02020400000000000000" pitchFamily="18" charset="-128"/>
                <a:cs typeface="Times New Roman" panose="02020603050405020304" pitchFamily="18" charset="0"/>
              </a:rPr>
              <a:t>・</a:t>
            </a:r>
            <a:r>
              <a:rPr lang="ja-JP" altLang="ja-JP" sz="2800" dirty="0">
                <a:effectLst/>
                <a:ea typeface="DengXian" panose="02010600030101010101" pitchFamily="2" charset="-122"/>
                <a:cs typeface="PMingLiU" panose="02020500000000000000" pitchFamily="18" charset="-120"/>
              </a:rPr>
              <a:t>簡易廁所</a:t>
            </a:r>
            <a:r>
              <a:rPr lang="ja-JP" altLang="ja-JP" sz="2800" dirty="0">
                <a:effectLst/>
                <a:ea typeface="游明朝" panose="02020400000000000000" pitchFamily="18" charset="-128"/>
                <a:cs typeface="Times New Roman" panose="02020603050405020304" pitchFamily="18" charset="0"/>
              </a:rPr>
              <a:t>】</a:t>
            </a:r>
            <a:endParaRPr kumimoji="1" lang="ja-JP" altLang="en-US" sz="2800" dirty="0"/>
          </a:p>
        </p:txBody>
      </p:sp>
      <p:sp>
        <p:nvSpPr>
          <p:cNvPr id="4" name="吹き出し: 四角形 3">
            <a:extLst>
              <a:ext uri="{FF2B5EF4-FFF2-40B4-BE49-F238E27FC236}">
                <a16:creationId xmlns:a16="http://schemas.microsoft.com/office/drawing/2014/main" id="{F90B92FF-27C1-458B-AEE9-7BAAEF9A84DE}"/>
              </a:ext>
            </a:extLst>
          </p:cNvPr>
          <p:cNvSpPr/>
          <p:nvPr/>
        </p:nvSpPr>
        <p:spPr>
          <a:xfrm>
            <a:off x="198408" y="2094721"/>
            <a:ext cx="3239866" cy="1176971"/>
          </a:xfrm>
          <a:prstGeom prst="wedgeRectCallout">
            <a:avLst>
              <a:gd name="adj1" fmla="val 24143"/>
              <a:gd name="adj2" fmla="val 88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必要に応じ、どちらかを削除する等し活用ください</a:t>
            </a:r>
          </a:p>
        </p:txBody>
      </p:sp>
      <p:pic>
        <p:nvPicPr>
          <p:cNvPr id="8" name="図 7">
            <a:extLst>
              <a:ext uri="{FF2B5EF4-FFF2-40B4-BE49-F238E27FC236}">
                <a16:creationId xmlns:a16="http://schemas.microsoft.com/office/drawing/2014/main" id="{DCBDD068-2C37-4D15-8894-019C509B14EE}"/>
              </a:ext>
            </a:extLst>
          </p:cNvPr>
          <p:cNvPicPr>
            <a:picLocks noChangeAspect="1"/>
          </p:cNvPicPr>
          <p:nvPr/>
        </p:nvPicPr>
        <p:blipFill>
          <a:blip r:embed="rId2"/>
          <a:stretch>
            <a:fillRect/>
          </a:stretch>
        </p:blipFill>
        <p:spPr>
          <a:xfrm>
            <a:off x="3902910" y="178441"/>
            <a:ext cx="4694327" cy="4432176"/>
          </a:xfrm>
          <a:prstGeom prst="rect">
            <a:avLst/>
          </a:prstGeom>
        </p:spPr>
      </p:pic>
      <p:sp>
        <p:nvSpPr>
          <p:cNvPr id="9" name="テキスト ボックス 8">
            <a:extLst>
              <a:ext uri="{FF2B5EF4-FFF2-40B4-BE49-F238E27FC236}">
                <a16:creationId xmlns:a16="http://schemas.microsoft.com/office/drawing/2014/main" id="{66FC4D94-D6EB-43DB-8660-CD51337EC82E}"/>
              </a:ext>
            </a:extLst>
          </p:cNvPr>
          <p:cNvSpPr txBox="1"/>
          <p:nvPr/>
        </p:nvSpPr>
        <p:spPr>
          <a:xfrm>
            <a:off x="6290642" y="3343185"/>
            <a:ext cx="862641" cy="369332"/>
          </a:xfrm>
          <a:prstGeom prst="rect">
            <a:avLst/>
          </a:prstGeom>
          <a:noFill/>
        </p:spPr>
        <p:txBody>
          <a:bodyPr wrap="square" rtlCol="0">
            <a:spAutoFit/>
          </a:bodyPr>
          <a:lstStyle/>
          <a:p>
            <a:r>
              <a:rPr kumimoji="1" lang="ja-JP" altLang="en-US" b="1" dirty="0"/>
              <a:t>つか</a:t>
            </a:r>
          </a:p>
        </p:txBody>
      </p:sp>
      <p:sp>
        <p:nvSpPr>
          <p:cNvPr id="10" name="テキスト ボックス 9">
            <a:extLst>
              <a:ext uri="{FF2B5EF4-FFF2-40B4-BE49-F238E27FC236}">
                <a16:creationId xmlns:a16="http://schemas.microsoft.com/office/drawing/2014/main" id="{6A012162-B275-4BE7-B6D9-6165352701F9}"/>
              </a:ext>
            </a:extLst>
          </p:cNvPr>
          <p:cNvSpPr txBox="1"/>
          <p:nvPr/>
        </p:nvSpPr>
        <p:spPr>
          <a:xfrm>
            <a:off x="2656046" y="3972727"/>
            <a:ext cx="1160600" cy="369332"/>
          </a:xfrm>
          <a:prstGeom prst="rect">
            <a:avLst/>
          </a:prstGeom>
          <a:noFill/>
        </p:spPr>
        <p:txBody>
          <a:bodyPr wrap="square" rtlCol="0">
            <a:spAutoFit/>
          </a:bodyPr>
          <a:lstStyle/>
          <a:p>
            <a:r>
              <a:rPr lang="ja-JP" altLang="en-US" b="1" dirty="0"/>
              <a:t>けいたい</a:t>
            </a:r>
            <a:endParaRPr kumimoji="1" lang="ja-JP" altLang="en-US" b="1" dirty="0"/>
          </a:p>
        </p:txBody>
      </p:sp>
      <p:sp>
        <p:nvSpPr>
          <p:cNvPr id="11" name="テキスト ボックス 10">
            <a:extLst>
              <a:ext uri="{FF2B5EF4-FFF2-40B4-BE49-F238E27FC236}">
                <a16:creationId xmlns:a16="http://schemas.microsoft.com/office/drawing/2014/main" id="{CA5B4939-DAA9-40D4-A0A8-86468F8D8406}"/>
              </a:ext>
            </a:extLst>
          </p:cNvPr>
          <p:cNvSpPr txBox="1"/>
          <p:nvPr/>
        </p:nvSpPr>
        <p:spPr>
          <a:xfrm>
            <a:off x="4899184" y="3972727"/>
            <a:ext cx="1160600" cy="369332"/>
          </a:xfrm>
          <a:prstGeom prst="rect">
            <a:avLst/>
          </a:prstGeom>
          <a:noFill/>
        </p:spPr>
        <p:txBody>
          <a:bodyPr wrap="square" rtlCol="0">
            <a:spAutoFit/>
          </a:bodyPr>
          <a:lstStyle/>
          <a:p>
            <a:r>
              <a:rPr lang="ja-JP" altLang="en-US" b="1" dirty="0"/>
              <a:t>かんい</a:t>
            </a:r>
            <a:endParaRPr kumimoji="1" lang="ja-JP" altLang="en-US" b="1" dirty="0"/>
          </a:p>
        </p:txBody>
      </p:sp>
      <p:sp>
        <p:nvSpPr>
          <p:cNvPr id="2" name="スライド番号プレースホルダー 1">
            <a:extLst>
              <a:ext uri="{FF2B5EF4-FFF2-40B4-BE49-F238E27FC236}">
                <a16:creationId xmlns:a16="http://schemas.microsoft.com/office/drawing/2014/main" id="{F15B3673-D9B6-4E33-AE47-E975307AB73C}"/>
              </a:ext>
            </a:extLst>
          </p:cNvPr>
          <p:cNvSpPr>
            <a:spLocks noGrp="1"/>
          </p:cNvSpPr>
          <p:nvPr>
            <p:ph type="sldNum" sz="quarter" idx="12"/>
          </p:nvPr>
        </p:nvSpPr>
        <p:spPr/>
        <p:txBody>
          <a:bodyPr/>
          <a:lstStyle/>
          <a:p>
            <a:fld id="{B6950F0F-7013-4D6A-A238-DE52A97C9913}" type="slidenum">
              <a:rPr kumimoji="1" lang="ja-JP" altLang="en-US" smtClean="0"/>
              <a:t>36</a:t>
            </a:fld>
            <a:endParaRPr kumimoji="1" lang="ja-JP" altLang="en-US"/>
          </a:p>
        </p:txBody>
      </p:sp>
    </p:spTree>
    <p:extLst>
      <p:ext uri="{BB962C8B-B14F-4D97-AF65-F5344CB8AC3E}">
        <p14:creationId xmlns:p14="http://schemas.microsoft.com/office/powerpoint/2010/main" val="207293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2BCE052-3490-487F-AA84-B75547BC1EBD}"/>
              </a:ext>
            </a:extLst>
          </p:cNvPr>
          <p:cNvSpPr txBox="1"/>
          <p:nvPr/>
        </p:nvSpPr>
        <p:spPr>
          <a:xfrm>
            <a:off x="2387242" y="3591021"/>
            <a:ext cx="8221435" cy="3046988"/>
          </a:xfrm>
          <a:prstGeom prst="rect">
            <a:avLst/>
          </a:prstGeom>
          <a:noFill/>
        </p:spPr>
        <p:txBody>
          <a:bodyPr wrap="square" rtlCol="0">
            <a:spAutoFit/>
          </a:bodyPr>
          <a:lstStyle/>
          <a:p>
            <a:pPr algn="ctr"/>
            <a:r>
              <a:rPr lang="ja-JP" altLang="en-US" sz="4800" b="1" dirty="0"/>
              <a:t>水が出ません</a:t>
            </a:r>
            <a:endParaRPr lang="en-US" altLang="ja-JP" sz="4800" b="1" dirty="0"/>
          </a:p>
          <a:p>
            <a:pPr algn="ctr"/>
            <a:r>
              <a:rPr lang="en-US" altLang="ja-JP" sz="4800" kern="100" dirty="0">
                <a:effectLst/>
                <a:latin typeface="Times New Roman" panose="02020603050405020304" pitchFamily="18" charset="0"/>
                <a:ea typeface="游明朝" panose="02020400000000000000" pitchFamily="18" charset="-128"/>
                <a:cs typeface="Times New Roman" panose="02020603050405020304" pitchFamily="18" charset="0"/>
              </a:rPr>
              <a:t>The water supply is cut off.</a:t>
            </a:r>
          </a:p>
          <a:p>
            <a:pPr algn="ctr"/>
            <a:r>
              <a:rPr lang="zh-TW" altLang="ja-JP" sz="4800" kern="100" dirty="0">
                <a:effectLst/>
                <a:latin typeface="游明朝" panose="02020400000000000000" pitchFamily="18" charset="-128"/>
                <a:ea typeface="DengXian" panose="02010600030101010101" pitchFamily="2" charset="-122"/>
                <a:cs typeface="Times New Roman" panose="02020603050405020304" pitchFamily="18" charset="0"/>
              </a:rPr>
              <a:t>这个水龙头不出水</a:t>
            </a:r>
            <a:endParaRPr lang="en-US" altLang="zh-TW" sz="4800" kern="100" dirty="0">
              <a:effectLst/>
              <a:latin typeface="游明朝" panose="02020400000000000000" pitchFamily="18" charset="-128"/>
              <a:ea typeface="DengXian" panose="02010600030101010101" pitchFamily="2" charset="-122"/>
              <a:cs typeface="Times New Roman" panose="02020603050405020304" pitchFamily="18" charset="0"/>
            </a:endParaRPr>
          </a:p>
          <a:p>
            <a:pPr algn="ctr"/>
            <a:r>
              <a:rPr lang="zh-TW" altLang="ja-JP" sz="4800" kern="100" dirty="0">
                <a:effectLst/>
                <a:latin typeface="游明朝" panose="02020400000000000000" pitchFamily="18" charset="-128"/>
                <a:ea typeface="DengXian" panose="02010600030101010101" pitchFamily="2" charset="-122"/>
                <a:cs typeface="Times New Roman" panose="02020603050405020304" pitchFamily="18" charset="0"/>
              </a:rPr>
              <a:t>這個水龍頭不出水</a:t>
            </a:r>
            <a:endParaRPr lang="ja-JP" alt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 name="図 5">
            <a:extLst>
              <a:ext uri="{FF2B5EF4-FFF2-40B4-BE49-F238E27FC236}">
                <a16:creationId xmlns:a16="http://schemas.microsoft.com/office/drawing/2014/main" id="{1AB27BE5-60C1-41E0-8C27-41BE2193E38E}"/>
              </a:ext>
            </a:extLst>
          </p:cNvPr>
          <p:cNvPicPr>
            <a:picLocks noChangeAspect="1"/>
          </p:cNvPicPr>
          <p:nvPr/>
        </p:nvPicPr>
        <p:blipFill>
          <a:blip r:embed="rId2"/>
          <a:stretch>
            <a:fillRect/>
          </a:stretch>
        </p:blipFill>
        <p:spPr>
          <a:xfrm>
            <a:off x="4791821" y="586596"/>
            <a:ext cx="2608358" cy="2745640"/>
          </a:xfrm>
          <a:prstGeom prst="rect">
            <a:avLst/>
          </a:prstGeom>
        </p:spPr>
      </p:pic>
      <p:pic>
        <p:nvPicPr>
          <p:cNvPr id="7" name="図 6">
            <a:extLst>
              <a:ext uri="{FF2B5EF4-FFF2-40B4-BE49-F238E27FC236}">
                <a16:creationId xmlns:a16="http://schemas.microsoft.com/office/drawing/2014/main" id="{1A3E554A-65E7-4076-95B2-0CF771B871F8}"/>
              </a:ext>
            </a:extLst>
          </p:cNvPr>
          <p:cNvPicPr>
            <a:picLocks noChangeAspect="1"/>
          </p:cNvPicPr>
          <p:nvPr/>
        </p:nvPicPr>
        <p:blipFill>
          <a:blip r:embed="rId3"/>
          <a:stretch>
            <a:fillRect/>
          </a:stretch>
        </p:blipFill>
        <p:spPr>
          <a:xfrm>
            <a:off x="4452486" y="262925"/>
            <a:ext cx="3287027" cy="3121070"/>
          </a:xfrm>
          <a:prstGeom prst="rect">
            <a:avLst/>
          </a:prstGeom>
        </p:spPr>
      </p:pic>
      <p:sp>
        <p:nvSpPr>
          <p:cNvPr id="8" name="テキスト ボックス 7">
            <a:extLst>
              <a:ext uri="{FF2B5EF4-FFF2-40B4-BE49-F238E27FC236}">
                <a16:creationId xmlns:a16="http://schemas.microsoft.com/office/drawing/2014/main" id="{D143C6F2-5E24-4E29-A551-1CD913EF3803}"/>
              </a:ext>
            </a:extLst>
          </p:cNvPr>
          <p:cNvSpPr txBox="1"/>
          <p:nvPr/>
        </p:nvSpPr>
        <p:spPr>
          <a:xfrm>
            <a:off x="4649351" y="3399602"/>
            <a:ext cx="862641" cy="369332"/>
          </a:xfrm>
          <a:prstGeom prst="rect">
            <a:avLst/>
          </a:prstGeom>
          <a:noFill/>
        </p:spPr>
        <p:txBody>
          <a:bodyPr wrap="square" rtlCol="0">
            <a:spAutoFit/>
          </a:bodyPr>
          <a:lstStyle/>
          <a:p>
            <a:r>
              <a:rPr lang="ja-JP" altLang="en-US" b="1" dirty="0"/>
              <a:t>みず</a:t>
            </a:r>
            <a:endParaRPr kumimoji="1" lang="ja-JP" altLang="en-US" b="1" dirty="0"/>
          </a:p>
        </p:txBody>
      </p:sp>
      <p:sp>
        <p:nvSpPr>
          <p:cNvPr id="9" name="テキスト ボックス 8">
            <a:extLst>
              <a:ext uri="{FF2B5EF4-FFF2-40B4-BE49-F238E27FC236}">
                <a16:creationId xmlns:a16="http://schemas.microsoft.com/office/drawing/2014/main" id="{BAE42111-78AE-45F2-A2DE-6A07A7E4C1AE}"/>
              </a:ext>
            </a:extLst>
          </p:cNvPr>
          <p:cNvSpPr txBox="1"/>
          <p:nvPr/>
        </p:nvSpPr>
        <p:spPr>
          <a:xfrm>
            <a:off x="5983901" y="3399602"/>
            <a:ext cx="862641" cy="369332"/>
          </a:xfrm>
          <a:prstGeom prst="rect">
            <a:avLst/>
          </a:prstGeom>
          <a:noFill/>
        </p:spPr>
        <p:txBody>
          <a:bodyPr wrap="square" rtlCol="0">
            <a:spAutoFit/>
          </a:bodyPr>
          <a:lstStyle/>
          <a:p>
            <a:r>
              <a:rPr kumimoji="1" lang="ja-JP" altLang="en-US" b="1" dirty="0"/>
              <a:t>で</a:t>
            </a:r>
          </a:p>
        </p:txBody>
      </p:sp>
      <p:sp>
        <p:nvSpPr>
          <p:cNvPr id="2" name="スライド番号プレースホルダー 1">
            <a:extLst>
              <a:ext uri="{FF2B5EF4-FFF2-40B4-BE49-F238E27FC236}">
                <a16:creationId xmlns:a16="http://schemas.microsoft.com/office/drawing/2014/main" id="{F157794E-606F-4828-A88E-7B5C08DCD5CA}"/>
              </a:ext>
            </a:extLst>
          </p:cNvPr>
          <p:cNvSpPr>
            <a:spLocks noGrp="1"/>
          </p:cNvSpPr>
          <p:nvPr>
            <p:ph type="sldNum" sz="quarter" idx="12"/>
          </p:nvPr>
        </p:nvSpPr>
        <p:spPr/>
        <p:txBody>
          <a:bodyPr/>
          <a:lstStyle/>
          <a:p>
            <a:fld id="{B6950F0F-7013-4D6A-A238-DE52A97C9913}" type="slidenum">
              <a:rPr kumimoji="1" lang="ja-JP" altLang="en-US" smtClean="0"/>
              <a:t>37</a:t>
            </a:fld>
            <a:endParaRPr kumimoji="1" lang="ja-JP" altLang="en-US"/>
          </a:p>
        </p:txBody>
      </p:sp>
    </p:spTree>
    <p:extLst>
      <p:ext uri="{BB962C8B-B14F-4D97-AF65-F5344CB8AC3E}">
        <p14:creationId xmlns:p14="http://schemas.microsoft.com/office/powerpoint/2010/main" val="16777495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ワイド画面</PresentationFormat>
  <Paragraphs>193</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DengXian</vt:lpstr>
      <vt:lpstr>ＭＳ ゴシック</vt:lpstr>
      <vt:lpstr>PMingLiU</vt:lpstr>
      <vt:lpstr>游ゴシック</vt:lpstr>
      <vt:lpstr>游ゴシック Light</vt:lpstr>
      <vt:lpstr>游明朝</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2025-03-10T01:36:34Z</dcterms:created>
  <dcterms:modified xsi:type="dcterms:W3CDTF">2025-03-10T01:36:53Z</dcterms:modified>
</cp:coreProperties>
</file>