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4"/>
    <p:sldMasterId id="2147483660" r:id="rId5"/>
  </p:sldMasterIdLst>
  <p:notesMasterIdLst>
    <p:notesMasterId r:id="rId7"/>
  </p:notesMasterIdLst>
  <p:handoutMasterIdLst>
    <p:handoutMasterId r:id="rId8"/>
  </p:handoutMasterIdLst>
  <p:sldIdLst>
    <p:sldId id="267" r:id="rId6"/>
  </p:sldIdLst>
  <p:sldSz cx="10440988" cy="7561263"/>
  <p:notesSz cx="6797675" cy="9926638"/>
  <p:defaultText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289"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F364"/>
    <a:srgbClr val="B9F896"/>
    <a:srgbClr val="96DC9E"/>
    <a:srgbClr val="5A7B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434" autoAdjust="0"/>
  </p:normalViewPr>
  <p:slideViewPr>
    <p:cSldViewPr>
      <p:cViewPr varScale="1">
        <p:scale>
          <a:sx n="82" d="100"/>
          <a:sy n="82" d="100"/>
        </p:scale>
        <p:origin x="1003" y="82"/>
      </p:cViewPr>
      <p:guideLst>
        <p:guide orient="horz" pos="2381"/>
        <p:guide pos="3289"/>
      </p:guideLst>
    </p:cSldViewPr>
  </p:slideViewPr>
  <p:outlineViewPr>
    <p:cViewPr>
      <p:scale>
        <a:sx n="33" d="100"/>
        <a:sy n="33" d="100"/>
      </p:scale>
      <p:origin x="0" y="0"/>
    </p:cViewPr>
    <p:sldLst>
      <p:sld r:id="rId1" collapse="1"/>
    </p:sldLst>
  </p:outlineViewPr>
  <p:notesTextViewPr>
    <p:cViewPr>
      <p:scale>
        <a:sx n="1" d="1"/>
        <a:sy n="1" d="1"/>
      </p:scale>
      <p:origin x="0" y="0"/>
    </p:cViewPr>
  </p:notesTextViewPr>
  <p:sorterViewPr>
    <p:cViewPr>
      <p:scale>
        <a:sx n="100" d="100"/>
        <a:sy n="100" d="100"/>
      </p:scale>
      <p:origin x="0" y="0"/>
    </p:cViewPr>
  </p:sorterViewPr>
  <p:notesViewPr>
    <p:cSldViewPr>
      <p:cViewPr varScale="1">
        <p:scale>
          <a:sx n="50" d="100"/>
          <a:sy n="50" d="100"/>
        </p:scale>
        <p:origin x="1932" y="72"/>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大多 孝" userId="9c90412b28eee94b" providerId="LiveId" clId="{5B08B595-D088-5141-B1C9-682E06C6FD73}"/>
    <pc:docChg chg="modSld">
      <pc:chgData name="大多 孝" userId="9c90412b28eee94b" providerId="LiveId" clId="{5B08B595-D088-5141-B1C9-682E06C6FD73}" dt="2023-12-16T00:42:54.160" v="7" actId="20577"/>
      <pc:docMkLst>
        <pc:docMk/>
      </pc:docMkLst>
      <pc:sldChg chg="modSp">
        <pc:chgData name="大多 孝" userId="9c90412b28eee94b" providerId="LiveId" clId="{5B08B595-D088-5141-B1C9-682E06C6FD73}" dt="2023-12-16T00:42:54.160" v="7" actId="20577"/>
        <pc:sldMkLst>
          <pc:docMk/>
          <pc:sldMk cId="2119947606" sldId="267"/>
        </pc:sldMkLst>
        <pc:spChg chg="mod">
          <ac:chgData name="大多 孝" userId="9c90412b28eee94b" providerId="LiveId" clId="{5B08B595-D088-5141-B1C9-682E06C6FD73}" dt="2023-12-16T00:42:54.160" v="7" actId="20577"/>
          <ac:spMkLst>
            <pc:docMk/>
            <pc:sldMk cId="2119947606" sldId="267"/>
            <ac:spMk id="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064" cy="498025"/>
          </a:xfrm>
          <a:prstGeom prst="rect">
            <a:avLst/>
          </a:prstGeom>
        </p:spPr>
        <p:txBody>
          <a:bodyPr vert="horz" lIns="93104" tIns="46552" rIns="93104" bIns="4655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988" y="0"/>
            <a:ext cx="2945064" cy="498025"/>
          </a:xfrm>
          <a:prstGeom prst="rect">
            <a:avLst/>
          </a:prstGeom>
        </p:spPr>
        <p:txBody>
          <a:bodyPr vert="horz" lIns="93104" tIns="46552" rIns="93104" bIns="46552" rtlCol="0"/>
          <a:lstStyle>
            <a:lvl1pPr algn="r">
              <a:defRPr sz="1200"/>
            </a:lvl1pPr>
          </a:lstStyle>
          <a:p>
            <a:fld id="{5286D97F-F2D2-45DB-AE3E-59E516C4B776}" type="datetimeFigureOut">
              <a:rPr kumimoji="1" lang="ja-JP" altLang="en-US" smtClean="0"/>
              <a:t>2023/12/20</a:t>
            </a:fld>
            <a:endParaRPr kumimoji="1" lang="ja-JP" altLang="en-US"/>
          </a:p>
        </p:txBody>
      </p:sp>
      <p:sp>
        <p:nvSpPr>
          <p:cNvPr id="5" name="スライド番号プレースホルダー 4"/>
          <p:cNvSpPr>
            <a:spLocks noGrp="1"/>
          </p:cNvSpPr>
          <p:nvPr>
            <p:ph type="sldNum" sz="quarter" idx="3"/>
          </p:nvPr>
        </p:nvSpPr>
        <p:spPr>
          <a:xfrm>
            <a:off x="3850988" y="9428613"/>
            <a:ext cx="2945064" cy="498025"/>
          </a:xfrm>
          <a:prstGeom prst="rect">
            <a:avLst/>
          </a:prstGeom>
        </p:spPr>
        <p:txBody>
          <a:bodyPr vert="horz" lIns="93104" tIns="46552" rIns="93104" bIns="46552" rtlCol="0" anchor="b"/>
          <a:lstStyle>
            <a:lvl1pPr algn="r">
              <a:defRPr sz="1200"/>
            </a:lvl1pPr>
          </a:lstStyle>
          <a:p>
            <a:fld id="{6E1A17B6-0809-4FE9-BE20-860E51B35722}" type="slidenum">
              <a:rPr kumimoji="1" lang="ja-JP" altLang="en-US" smtClean="0"/>
              <a:t>‹#›</a:t>
            </a:fld>
            <a:endParaRPr kumimoji="1" lang="ja-JP" altLang="en-US"/>
          </a:p>
        </p:txBody>
      </p:sp>
    </p:spTree>
    <p:extLst>
      <p:ext uri="{BB962C8B-B14F-4D97-AF65-F5344CB8AC3E}">
        <p14:creationId xmlns:p14="http://schemas.microsoft.com/office/powerpoint/2010/main" val="28909432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5659" cy="496332"/>
          </a:xfrm>
          <a:prstGeom prst="rect">
            <a:avLst/>
          </a:prstGeom>
        </p:spPr>
        <p:txBody>
          <a:bodyPr vert="horz" lIns="92052" tIns="46026" rIns="92052" bIns="4602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1"/>
            <a:ext cx="2945659" cy="496332"/>
          </a:xfrm>
          <a:prstGeom prst="rect">
            <a:avLst/>
          </a:prstGeom>
        </p:spPr>
        <p:txBody>
          <a:bodyPr vert="horz" lIns="92052" tIns="46026" rIns="92052" bIns="46026" rtlCol="0"/>
          <a:lstStyle>
            <a:lvl1pPr algn="r">
              <a:defRPr sz="1200"/>
            </a:lvl1pPr>
          </a:lstStyle>
          <a:p>
            <a:fld id="{9ACAEA70-D54E-42DB-99BE-499868C9A7B5}" type="datetimeFigureOut">
              <a:rPr kumimoji="1" lang="ja-JP" altLang="en-US" smtClean="0"/>
              <a:t>2023/12/20</a:t>
            </a:fld>
            <a:endParaRPr kumimoji="1" lang="ja-JP" altLang="en-US"/>
          </a:p>
        </p:txBody>
      </p:sp>
      <p:sp>
        <p:nvSpPr>
          <p:cNvPr id="4" name="スライド イメージ プレースホルダー 3"/>
          <p:cNvSpPr>
            <a:spLocks noGrp="1" noRot="1" noChangeAspect="1"/>
          </p:cNvSpPr>
          <p:nvPr>
            <p:ph type="sldImg" idx="2"/>
          </p:nvPr>
        </p:nvSpPr>
        <p:spPr>
          <a:xfrm>
            <a:off x="828675" y="744538"/>
            <a:ext cx="5141913" cy="3722687"/>
          </a:xfrm>
          <a:prstGeom prst="rect">
            <a:avLst/>
          </a:prstGeom>
          <a:noFill/>
          <a:ln w="12700">
            <a:solidFill>
              <a:prstClr val="black"/>
            </a:solidFill>
          </a:ln>
        </p:spPr>
        <p:txBody>
          <a:bodyPr vert="horz" lIns="92052" tIns="46026" rIns="92052" bIns="46026" rtlCol="0" anchor="ctr"/>
          <a:lstStyle/>
          <a:p>
            <a:endParaRPr lang="ja-JP" altLang="en-US"/>
          </a:p>
        </p:txBody>
      </p:sp>
      <p:sp>
        <p:nvSpPr>
          <p:cNvPr id="5" name="ノート プレースホルダー 4"/>
          <p:cNvSpPr>
            <a:spLocks noGrp="1"/>
          </p:cNvSpPr>
          <p:nvPr>
            <p:ph type="body" sz="quarter" idx="3"/>
          </p:nvPr>
        </p:nvSpPr>
        <p:spPr>
          <a:xfrm>
            <a:off x="679768" y="4715153"/>
            <a:ext cx="5438140" cy="4466987"/>
          </a:xfrm>
          <a:prstGeom prst="rect">
            <a:avLst/>
          </a:prstGeom>
        </p:spPr>
        <p:txBody>
          <a:bodyPr vert="horz" lIns="92052" tIns="46026" rIns="92052" bIns="4602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3"/>
            <a:ext cx="2945659" cy="496332"/>
          </a:xfrm>
          <a:prstGeom prst="rect">
            <a:avLst/>
          </a:prstGeom>
        </p:spPr>
        <p:txBody>
          <a:bodyPr vert="horz" lIns="92052" tIns="46026" rIns="92052" bIns="4602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3"/>
            <a:ext cx="2945659" cy="496332"/>
          </a:xfrm>
          <a:prstGeom prst="rect">
            <a:avLst/>
          </a:prstGeom>
        </p:spPr>
        <p:txBody>
          <a:bodyPr vert="horz" lIns="92052" tIns="46026" rIns="92052" bIns="46026" rtlCol="0" anchor="b"/>
          <a:lstStyle>
            <a:lvl1pPr algn="r">
              <a:defRPr sz="1200"/>
            </a:lvl1pPr>
          </a:lstStyle>
          <a:p>
            <a:fld id="{39D0CAB6-7405-42F5-8265-46CD154B5479}" type="slidenum">
              <a:rPr kumimoji="1" lang="ja-JP" altLang="en-US" smtClean="0"/>
              <a:t>‹#›</a:t>
            </a:fld>
            <a:endParaRPr kumimoji="1" lang="ja-JP" altLang="en-US"/>
          </a:p>
        </p:txBody>
      </p:sp>
    </p:spTree>
    <p:extLst>
      <p:ext uri="{BB962C8B-B14F-4D97-AF65-F5344CB8AC3E}">
        <p14:creationId xmlns:p14="http://schemas.microsoft.com/office/powerpoint/2010/main" val="661865510"/>
      </p:ext>
    </p:extLst>
  </p:cSld>
  <p:clrMap bg1="lt1" tx1="dk1" bg2="lt2" tx2="dk2" accent1="accent1" accent2="accent2" accent3="accent3" accent4="accent4" accent5="accent5" accent6="accent6" hlink="hlink" folHlink="folHlink"/>
  <p:notesStyle>
    <a:lvl1pPr marL="0" algn="l" defTabSz="1028700" rtl="0" eaLnBrk="1" latinLnBrk="0" hangingPunct="1">
      <a:defRPr kumimoji="1" sz="1400" kern="1200">
        <a:solidFill>
          <a:schemeClr val="tx1"/>
        </a:solidFill>
        <a:latin typeface="+mn-lt"/>
        <a:ea typeface="+mn-ea"/>
        <a:cs typeface="+mn-cs"/>
      </a:defRPr>
    </a:lvl1pPr>
    <a:lvl2pPr marL="514350" algn="l" defTabSz="1028700" rtl="0" eaLnBrk="1" latinLnBrk="0" hangingPunct="1">
      <a:defRPr kumimoji="1" sz="1400" kern="1200">
        <a:solidFill>
          <a:schemeClr val="tx1"/>
        </a:solidFill>
        <a:latin typeface="+mn-lt"/>
        <a:ea typeface="+mn-ea"/>
        <a:cs typeface="+mn-cs"/>
      </a:defRPr>
    </a:lvl2pPr>
    <a:lvl3pPr marL="1028700" algn="l" defTabSz="1028700" rtl="0" eaLnBrk="1" latinLnBrk="0" hangingPunct="1">
      <a:defRPr kumimoji="1" sz="1400" kern="1200">
        <a:solidFill>
          <a:schemeClr val="tx1"/>
        </a:solidFill>
        <a:latin typeface="+mn-lt"/>
        <a:ea typeface="+mn-ea"/>
        <a:cs typeface="+mn-cs"/>
      </a:defRPr>
    </a:lvl3pPr>
    <a:lvl4pPr marL="1543050" algn="l" defTabSz="1028700" rtl="0" eaLnBrk="1" latinLnBrk="0" hangingPunct="1">
      <a:defRPr kumimoji="1" sz="1400" kern="1200">
        <a:solidFill>
          <a:schemeClr val="tx1"/>
        </a:solidFill>
        <a:latin typeface="+mn-lt"/>
        <a:ea typeface="+mn-ea"/>
        <a:cs typeface="+mn-cs"/>
      </a:defRPr>
    </a:lvl4pPr>
    <a:lvl5pPr marL="2057400" algn="l" defTabSz="1028700" rtl="0" eaLnBrk="1" latinLnBrk="0" hangingPunct="1">
      <a:defRPr kumimoji="1" sz="1400" kern="1200">
        <a:solidFill>
          <a:schemeClr val="tx1"/>
        </a:solidFill>
        <a:latin typeface="+mn-lt"/>
        <a:ea typeface="+mn-ea"/>
        <a:cs typeface="+mn-cs"/>
      </a:defRPr>
    </a:lvl5pPr>
    <a:lvl6pPr marL="2571750" algn="l" defTabSz="1028700" rtl="0" eaLnBrk="1" latinLnBrk="0" hangingPunct="1">
      <a:defRPr kumimoji="1" sz="1400" kern="1200">
        <a:solidFill>
          <a:schemeClr val="tx1"/>
        </a:solidFill>
        <a:latin typeface="+mn-lt"/>
        <a:ea typeface="+mn-ea"/>
        <a:cs typeface="+mn-cs"/>
      </a:defRPr>
    </a:lvl6pPr>
    <a:lvl7pPr marL="3086100" algn="l" defTabSz="1028700" rtl="0" eaLnBrk="1" latinLnBrk="0" hangingPunct="1">
      <a:defRPr kumimoji="1" sz="1400" kern="1200">
        <a:solidFill>
          <a:schemeClr val="tx1"/>
        </a:solidFill>
        <a:latin typeface="+mn-lt"/>
        <a:ea typeface="+mn-ea"/>
        <a:cs typeface="+mn-cs"/>
      </a:defRPr>
    </a:lvl7pPr>
    <a:lvl8pPr marL="3600450" algn="l" defTabSz="1028700" rtl="0" eaLnBrk="1" latinLnBrk="0" hangingPunct="1">
      <a:defRPr kumimoji="1" sz="1400" kern="1200">
        <a:solidFill>
          <a:schemeClr val="tx1"/>
        </a:solidFill>
        <a:latin typeface="+mn-lt"/>
        <a:ea typeface="+mn-ea"/>
        <a:cs typeface="+mn-cs"/>
      </a:defRPr>
    </a:lvl8pPr>
    <a:lvl9pPr marL="4114800" algn="l" defTabSz="1028700" rtl="0" eaLnBrk="1" latinLnBrk="0" hangingPunct="1">
      <a:defRPr kumimoji="1"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28675" y="744538"/>
            <a:ext cx="5141913" cy="37226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9D0CAB6-7405-42F5-8265-46CD154B5479}" type="slidenum">
              <a:rPr kumimoji="1" lang="ja-JP" altLang="en-US" smtClean="0"/>
              <a:t>0</a:t>
            </a:fld>
            <a:endParaRPr kumimoji="1" lang="ja-JP" altLang="en-US"/>
          </a:p>
        </p:txBody>
      </p:sp>
    </p:spTree>
    <p:extLst>
      <p:ext uri="{BB962C8B-B14F-4D97-AF65-F5344CB8AC3E}">
        <p14:creationId xmlns:p14="http://schemas.microsoft.com/office/powerpoint/2010/main" val="1839619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774" y="-35793"/>
            <a:ext cx="10435215" cy="638763"/>
          </a:xfrm>
          <a:solidFill>
            <a:srgbClr val="B9F896"/>
          </a:solidFill>
        </p:spPr>
        <p:txBody>
          <a:bodyPr>
            <a:normAutofit/>
          </a:bodyPr>
          <a:lstStyle>
            <a:lvl1pPr>
              <a:defRPr sz="2000" b="0"/>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179934" y="1398867"/>
            <a:ext cx="10081120" cy="5160490"/>
          </a:xfrm>
          <a:ln>
            <a:solidFill>
              <a:schemeClr val="tx1"/>
            </a:solidFill>
          </a:ln>
        </p:spPr>
        <p:txBody>
          <a:bodyPr>
            <a:normAutofit/>
          </a:bodyPr>
          <a:lstStyle>
            <a:lvl1pPr>
              <a:defRPr sz="1600"/>
            </a:lvl1pPr>
            <a:lvl2pPr>
              <a:defRPr sz="1600"/>
            </a:lvl2pPr>
            <a:lvl3pPr>
              <a:defRPr sz="1600"/>
            </a:lvl3pPr>
            <a:lvl4pPr>
              <a:defRPr sz="1600"/>
            </a:lvl4pPr>
            <a:lvl5pPr>
              <a:defRPr sz="16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69FAC74B-24D3-4216-87EC-A663B630DAC7}" type="datetime1">
              <a:rPr kumimoji="1" lang="ja-JP" altLang="en-US" smtClean="0"/>
              <a:t>2023/12/20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824824" y="248468"/>
            <a:ext cx="2436231" cy="402567"/>
          </a:xfrm>
        </p:spPr>
        <p:txBody>
          <a:bodyPr/>
          <a:lstStyle>
            <a:lvl1pPr>
              <a:defRPr sz="2400">
                <a:solidFill>
                  <a:schemeClr val="tx1">
                    <a:lumMod val="95000"/>
                    <a:lumOff val="5000"/>
                  </a:schemeClr>
                </a:solidFill>
              </a:defRPr>
            </a:lvl1pPr>
          </a:lstStyle>
          <a:p>
            <a:fld id="{298ADCCA-84D9-4069-9BB0-304B67134722}" type="slidenum">
              <a:rPr lang="ja-JP" altLang="en-US" smtClean="0"/>
              <a:pPr/>
              <a:t>‹#›</a:t>
            </a:fld>
            <a:endParaRPr lang="ja-JP" altLang="en-US" dirty="0"/>
          </a:p>
        </p:txBody>
      </p:sp>
    </p:spTree>
    <p:extLst>
      <p:ext uri="{BB962C8B-B14F-4D97-AF65-F5344CB8AC3E}">
        <p14:creationId xmlns:p14="http://schemas.microsoft.com/office/powerpoint/2010/main" val="3144849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fld id="{556029A5-E56F-444B-8269-7B7A8F485D05}" type="datetime1">
              <a:rPr kumimoji="1" lang="ja-JP" altLang="en-US" smtClean="0"/>
              <a:t>2023/12/20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F631A7-6AE9-4EF7-8B4B-867FEFB7037A}" type="slidenum">
              <a:rPr kumimoji="1" lang="ja-JP" altLang="en-US" smtClean="0"/>
              <a:t>‹#›</a:t>
            </a:fld>
            <a:endParaRPr kumimoji="1" lang="ja-JP" altLang="en-US"/>
          </a:p>
        </p:txBody>
      </p:sp>
      <p:sp>
        <p:nvSpPr>
          <p:cNvPr id="7" name="タイトル プレースホルダー 1"/>
          <p:cNvSpPr txBox="1">
            <a:spLocks/>
          </p:cNvSpPr>
          <p:nvPr userDrawn="1"/>
        </p:nvSpPr>
        <p:spPr>
          <a:xfrm>
            <a:off x="0" y="-1381"/>
            <a:ext cx="10440988" cy="829684"/>
          </a:xfrm>
          <a:prstGeom prst="rect">
            <a:avLst/>
          </a:prstGeom>
          <a:solidFill>
            <a:srgbClr val="B9F896"/>
          </a:solidFill>
        </p:spPr>
        <p:txBody>
          <a:bodyPr vert="horz" lIns="102870" tIns="51435" rIns="102870" bIns="51435"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a:t>マスター タイトルの書式設定</a:t>
            </a:r>
          </a:p>
        </p:txBody>
      </p:sp>
      <p:grpSp>
        <p:nvGrpSpPr>
          <p:cNvPr id="8" name="グループ化 7"/>
          <p:cNvGrpSpPr/>
          <p:nvPr userDrawn="1"/>
        </p:nvGrpSpPr>
        <p:grpSpPr>
          <a:xfrm>
            <a:off x="1070" y="582820"/>
            <a:ext cx="10620024" cy="212922"/>
            <a:chOff x="386836" y="3621847"/>
            <a:chExt cx="9619932" cy="158784"/>
          </a:xfrm>
        </p:grpSpPr>
        <p:sp>
          <p:nvSpPr>
            <p:cNvPr id="9" name="正方形/長方形 8"/>
            <p:cNvSpPr/>
            <p:nvPr userDrawn="1"/>
          </p:nvSpPr>
          <p:spPr>
            <a:xfrm>
              <a:off x="386836" y="3621847"/>
              <a:ext cx="9619932" cy="79392"/>
            </a:xfrm>
            <a:prstGeom prst="rect">
              <a:avLst/>
            </a:prstGeom>
            <a:gradFill flip="none" rotWithShape="1">
              <a:gsLst>
                <a:gs pos="50000">
                  <a:srgbClr val="00B050"/>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sp>
          <p:nvSpPr>
            <p:cNvPr id="10" name="正方形/長方形 9"/>
            <p:cNvSpPr/>
            <p:nvPr userDrawn="1"/>
          </p:nvSpPr>
          <p:spPr>
            <a:xfrm>
              <a:off x="386836" y="3701239"/>
              <a:ext cx="9619932" cy="79392"/>
            </a:xfrm>
            <a:prstGeom prst="rect">
              <a:avLst/>
            </a:prstGeom>
            <a:gradFill flip="none" rotWithShape="1">
              <a:gsLst>
                <a:gs pos="50000">
                  <a:srgbClr val="03F364"/>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grpSp>
    </p:spTree>
    <p:extLst>
      <p:ext uri="{BB962C8B-B14F-4D97-AF65-F5344CB8AC3E}">
        <p14:creationId xmlns:p14="http://schemas.microsoft.com/office/powerpoint/2010/main" val="1386532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3074" y="2348895"/>
            <a:ext cx="8874840" cy="1620771"/>
          </a:xfrm>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566148" y="4284718"/>
            <a:ext cx="7308692" cy="1932323"/>
          </a:xfrm>
        </p:spPr>
        <p:txBody>
          <a:bodyPr/>
          <a:lstStyle>
            <a:lvl1pPr marL="0" indent="0" algn="ctr">
              <a:buNone/>
              <a:defRPr>
                <a:solidFill>
                  <a:schemeClr val="tx1">
                    <a:tint val="75000"/>
                  </a:schemeClr>
                </a:solidFill>
              </a:defRPr>
            </a:lvl1pPr>
            <a:lvl2pPr marL="514350" indent="0" algn="ctr">
              <a:buNone/>
              <a:defRPr>
                <a:solidFill>
                  <a:schemeClr val="tx1">
                    <a:tint val="75000"/>
                  </a:schemeClr>
                </a:solidFill>
              </a:defRPr>
            </a:lvl2pPr>
            <a:lvl3pPr marL="1028700" indent="0" algn="ctr">
              <a:buNone/>
              <a:defRPr>
                <a:solidFill>
                  <a:schemeClr val="tx1">
                    <a:tint val="75000"/>
                  </a:schemeClr>
                </a:solidFill>
              </a:defRPr>
            </a:lvl3pPr>
            <a:lvl4pPr marL="1543050" indent="0" algn="ctr">
              <a:buNone/>
              <a:defRPr>
                <a:solidFill>
                  <a:schemeClr val="tx1">
                    <a:tint val="75000"/>
                  </a:schemeClr>
                </a:solidFill>
              </a:defRPr>
            </a:lvl4pPr>
            <a:lvl5pPr marL="2057400" indent="0" algn="ctr">
              <a:buNone/>
              <a:defRPr>
                <a:solidFill>
                  <a:schemeClr val="tx1">
                    <a:tint val="75000"/>
                  </a:schemeClr>
                </a:solidFill>
              </a:defRPr>
            </a:lvl5pPr>
            <a:lvl6pPr marL="2571750" indent="0" algn="ctr">
              <a:buNone/>
              <a:defRPr>
                <a:solidFill>
                  <a:schemeClr val="tx1">
                    <a:tint val="75000"/>
                  </a:schemeClr>
                </a:solidFill>
              </a:defRPr>
            </a:lvl6pPr>
            <a:lvl7pPr marL="3086100" indent="0" algn="ctr">
              <a:buNone/>
              <a:defRPr>
                <a:solidFill>
                  <a:schemeClr val="tx1">
                    <a:tint val="75000"/>
                  </a:schemeClr>
                </a:solidFill>
              </a:defRPr>
            </a:lvl7pPr>
            <a:lvl8pPr marL="3600450" indent="0" algn="ctr">
              <a:buNone/>
              <a:defRPr>
                <a:solidFill>
                  <a:schemeClr val="tx1">
                    <a:tint val="75000"/>
                  </a:schemeClr>
                </a:solidFill>
              </a:defRPr>
            </a:lvl8pPr>
            <a:lvl9pPr marL="41148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AC086BB-0FC0-48F1-AC48-B402BBF9F88F}" type="datetime1">
              <a:rPr kumimoji="1" lang="ja-JP" altLang="en-US" smtClean="0"/>
              <a:t>2023/12/20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98ADCCA-84D9-4069-9BB0-304B67134722}" type="slidenum">
              <a:rPr kumimoji="1" lang="ja-JP" altLang="en-US" smtClean="0"/>
              <a:t>‹#›</a:t>
            </a:fld>
            <a:endParaRPr kumimoji="1" lang="ja-JP" altLang="en-US" dirty="0"/>
          </a:p>
        </p:txBody>
      </p:sp>
      <p:grpSp>
        <p:nvGrpSpPr>
          <p:cNvPr id="9" name="グループ化 8"/>
          <p:cNvGrpSpPr/>
          <p:nvPr userDrawn="1"/>
        </p:nvGrpSpPr>
        <p:grpSpPr>
          <a:xfrm>
            <a:off x="386836" y="4356695"/>
            <a:ext cx="9619932" cy="158784"/>
            <a:chOff x="386836" y="3621847"/>
            <a:chExt cx="9619932" cy="158784"/>
          </a:xfrm>
        </p:grpSpPr>
        <p:sp>
          <p:nvSpPr>
            <p:cNvPr id="7" name="正方形/長方形 6"/>
            <p:cNvSpPr/>
            <p:nvPr userDrawn="1"/>
          </p:nvSpPr>
          <p:spPr>
            <a:xfrm>
              <a:off x="386836" y="3621847"/>
              <a:ext cx="9619932" cy="79392"/>
            </a:xfrm>
            <a:prstGeom prst="rect">
              <a:avLst/>
            </a:prstGeom>
            <a:gradFill flip="none" rotWithShape="1">
              <a:gsLst>
                <a:gs pos="50000">
                  <a:srgbClr val="00B050"/>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sp>
          <p:nvSpPr>
            <p:cNvPr id="8" name="正方形/長方形 7"/>
            <p:cNvSpPr/>
            <p:nvPr userDrawn="1"/>
          </p:nvSpPr>
          <p:spPr>
            <a:xfrm>
              <a:off x="386836" y="3701239"/>
              <a:ext cx="9619932" cy="79392"/>
            </a:xfrm>
            <a:prstGeom prst="rect">
              <a:avLst/>
            </a:prstGeom>
            <a:gradFill flip="none" rotWithShape="1">
              <a:gsLst>
                <a:gs pos="50000">
                  <a:srgbClr val="03F364"/>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grpSp>
    </p:spTree>
    <p:extLst>
      <p:ext uri="{BB962C8B-B14F-4D97-AF65-F5344CB8AC3E}">
        <p14:creationId xmlns:p14="http://schemas.microsoft.com/office/powerpoint/2010/main" val="394117419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0" y="-35793"/>
            <a:ext cx="10440988" cy="853937"/>
          </a:xfrm>
          <a:prstGeom prst="rect">
            <a:avLst/>
          </a:prstGeom>
          <a:noFill/>
        </p:spPr>
        <p:txBody>
          <a:bodyPr vert="horz" lIns="102870" tIns="51435" rIns="102870" bIns="51435"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522051" y="1764295"/>
            <a:ext cx="9396889" cy="4990084"/>
          </a:xfrm>
          <a:prstGeom prst="rect">
            <a:avLst/>
          </a:prstGeom>
        </p:spPr>
        <p:txBody>
          <a:bodyPr vert="horz" lIns="102870" tIns="51435" rIns="102870" bIns="51435"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522050" y="7008173"/>
            <a:ext cx="2436231" cy="402567"/>
          </a:xfrm>
          <a:prstGeom prst="rect">
            <a:avLst/>
          </a:prstGeom>
        </p:spPr>
        <p:txBody>
          <a:bodyPr vert="horz" lIns="102870" tIns="51435" rIns="102870" bIns="51435" rtlCol="0" anchor="ctr"/>
          <a:lstStyle>
            <a:lvl1pPr algn="l">
              <a:defRPr sz="1400">
                <a:solidFill>
                  <a:schemeClr val="tx1">
                    <a:tint val="75000"/>
                  </a:schemeClr>
                </a:solidFill>
              </a:defRPr>
            </a:lvl1pPr>
          </a:lstStyle>
          <a:p>
            <a:fld id="{AD11C40C-5862-45A8-AEB5-F092D1FB299D}" type="datetime1">
              <a:rPr kumimoji="1" lang="ja-JP" altLang="en-US" smtClean="0"/>
              <a:t>2023/12/20</a:t>
            </a:fld>
            <a:endParaRPr kumimoji="1" lang="ja-JP" altLang="en-US"/>
          </a:p>
        </p:txBody>
      </p:sp>
      <p:sp>
        <p:nvSpPr>
          <p:cNvPr id="5" name="フッター プレースホルダー 4"/>
          <p:cNvSpPr>
            <a:spLocks noGrp="1"/>
          </p:cNvSpPr>
          <p:nvPr>
            <p:ph type="ftr" sz="quarter" idx="3"/>
          </p:nvPr>
        </p:nvSpPr>
        <p:spPr>
          <a:xfrm>
            <a:off x="3567338" y="7008173"/>
            <a:ext cx="3306313" cy="402567"/>
          </a:xfrm>
          <a:prstGeom prst="rect">
            <a:avLst/>
          </a:prstGeom>
        </p:spPr>
        <p:txBody>
          <a:bodyPr vert="horz" lIns="102870" tIns="51435" rIns="102870" bIns="51435" rtlCol="0" anchor="ctr"/>
          <a:lstStyle>
            <a:lvl1pPr algn="ctr">
              <a:defRPr sz="14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968840" y="209714"/>
            <a:ext cx="2436231" cy="402567"/>
          </a:xfrm>
          <a:prstGeom prst="rect">
            <a:avLst/>
          </a:prstGeom>
        </p:spPr>
        <p:txBody>
          <a:bodyPr vert="horz" lIns="102870" tIns="51435" rIns="102870" bIns="51435" rtlCol="0" anchor="ctr"/>
          <a:lstStyle>
            <a:lvl1pPr algn="r">
              <a:defRPr sz="2400" b="1">
                <a:solidFill>
                  <a:schemeClr val="tx1">
                    <a:tint val="75000"/>
                  </a:schemeClr>
                </a:solidFill>
              </a:defRPr>
            </a:lvl1pPr>
          </a:lstStyle>
          <a:p>
            <a:fld id="{298ADCCA-84D9-4069-9BB0-304B67134722}" type="slidenum">
              <a:rPr lang="ja-JP" altLang="en-US" smtClean="0"/>
              <a:pPr/>
              <a:t>‹#›</a:t>
            </a:fld>
            <a:endParaRPr lang="ja-JP" altLang="en-US" dirty="0"/>
          </a:p>
        </p:txBody>
      </p:sp>
      <p:sp>
        <p:nvSpPr>
          <p:cNvPr id="12" name="正方形/長方形 11"/>
          <p:cNvSpPr/>
          <p:nvPr userDrawn="1"/>
        </p:nvSpPr>
        <p:spPr>
          <a:xfrm>
            <a:off x="1070" y="612279"/>
            <a:ext cx="10620024" cy="109573"/>
          </a:xfrm>
          <a:prstGeom prst="rect">
            <a:avLst/>
          </a:prstGeom>
          <a:gradFill flip="none" rotWithShape="1">
            <a:gsLst>
              <a:gs pos="50000">
                <a:srgbClr val="03F364"/>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spTree>
    <p:extLst>
      <p:ext uri="{BB962C8B-B14F-4D97-AF65-F5344CB8AC3E}">
        <p14:creationId xmlns:p14="http://schemas.microsoft.com/office/powerpoint/2010/main" val="3981892876"/>
      </p:ext>
    </p:extLst>
  </p:cSld>
  <p:clrMap bg1="lt1" tx1="dk1" bg2="lt2" tx2="dk2" accent1="accent1" accent2="accent2" accent3="accent3" accent4="accent4" accent5="accent5" accent6="accent6" hlink="hlink" folHlink="folHlink"/>
  <p:sldLayoutIdLst>
    <p:sldLayoutId id="2147483650" r:id="rId1"/>
  </p:sldLayoutIdLst>
  <p:hf hdr="0" ftr="0" dt="0"/>
  <p:txStyles>
    <p:titleStyle>
      <a:lvl1pPr algn="l" defTabSz="1028700" rtl="0" eaLnBrk="1" latinLnBrk="0" hangingPunct="1">
        <a:spcBef>
          <a:spcPct val="0"/>
        </a:spcBef>
        <a:buNone/>
        <a:defRPr kumimoji="1" sz="2000" b="0" kern="1200">
          <a:solidFill>
            <a:schemeClr val="tx1">
              <a:lumMod val="85000"/>
              <a:lumOff val="15000"/>
            </a:schemeClr>
          </a:solidFill>
          <a:latin typeface="+mj-lt"/>
          <a:ea typeface="+mj-ea"/>
          <a:cs typeface="+mj-cs"/>
        </a:defRPr>
      </a:lvl1pPr>
    </p:titleStyle>
    <p:bodyStyle>
      <a:lvl1pPr marL="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1pPr>
      <a:lvl2pPr marL="5143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2pPr>
      <a:lvl3pPr marL="10287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3pPr>
      <a:lvl4pPr marL="15430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4pPr>
      <a:lvl5pPr marL="20574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5pPr>
      <a:lvl6pPr marL="28289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432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8576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3719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22289" y="303215"/>
            <a:ext cx="9396412" cy="1260475"/>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22289" y="1763713"/>
            <a:ext cx="9396412" cy="4991100"/>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22288" y="7008815"/>
            <a:ext cx="2435225" cy="401637"/>
          </a:xfrm>
          <a:prstGeom prst="rect">
            <a:avLst/>
          </a:prstGeom>
        </p:spPr>
        <p:txBody>
          <a:bodyPr vert="horz" lIns="91440" tIns="45720" rIns="91440" bIns="45720" rtlCol="0" anchor="ctr"/>
          <a:lstStyle>
            <a:lvl1pPr algn="l">
              <a:defRPr sz="1200">
                <a:solidFill>
                  <a:schemeClr val="tx1">
                    <a:tint val="75000"/>
                  </a:schemeClr>
                </a:solidFill>
              </a:defRPr>
            </a:lvl1pPr>
          </a:lstStyle>
          <a:p>
            <a:fld id="{E534E27E-6D7E-4986-90F5-383B460D8987}" type="datetime1">
              <a:rPr kumimoji="1" lang="ja-JP" altLang="en-US" smtClean="0"/>
              <a:t>2023/12/20</a:t>
            </a:fld>
            <a:endParaRPr kumimoji="1" lang="ja-JP" altLang="en-US"/>
          </a:p>
        </p:txBody>
      </p:sp>
      <p:sp>
        <p:nvSpPr>
          <p:cNvPr id="5" name="フッター プレースホルダー 4"/>
          <p:cNvSpPr>
            <a:spLocks noGrp="1"/>
          </p:cNvSpPr>
          <p:nvPr>
            <p:ph type="ftr" sz="quarter" idx="3"/>
          </p:nvPr>
        </p:nvSpPr>
        <p:spPr>
          <a:xfrm>
            <a:off x="3567113" y="7008815"/>
            <a:ext cx="3306762" cy="401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483475" y="7008815"/>
            <a:ext cx="2435225" cy="401637"/>
          </a:xfrm>
          <a:prstGeom prst="rect">
            <a:avLst/>
          </a:prstGeom>
        </p:spPr>
        <p:txBody>
          <a:bodyPr vert="horz" lIns="91440" tIns="45720" rIns="91440" bIns="45720" rtlCol="0" anchor="ctr"/>
          <a:lstStyle>
            <a:lvl1pPr algn="r">
              <a:defRPr sz="1200">
                <a:solidFill>
                  <a:schemeClr val="tx1">
                    <a:tint val="75000"/>
                  </a:schemeClr>
                </a:solidFill>
              </a:defRPr>
            </a:lvl1pPr>
          </a:lstStyle>
          <a:p>
            <a:fld id="{93F631A7-6AE9-4EF7-8B4B-867FEFB7037A}" type="slidenum">
              <a:rPr kumimoji="1" lang="ja-JP" altLang="en-US" smtClean="0"/>
              <a:t>‹#›</a:t>
            </a:fld>
            <a:endParaRPr kumimoji="1" lang="ja-JP" altLang="en-US"/>
          </a:p>
        </p:txBody>
      </p:sp>
    </p:spTree>
    <p:extLst>
      <p:ext uri="{BB962C8B-B14F-4D97-AF65-F5344CB8AC3E}">
        <p14:creationId xmlns:p14="http://schemas.microsoft.com/office/powerpoint/2010/main" val="760938342"/>
      </p:ext>
    </p:extLst>
  </p:cSld>
  <p:clrMap bg1="lt1" tx1="dk1" bg2="lt2" tx2="dk2" accent1="accent1" accent2="accent2" accent3="accent3" accent4="accent4" accent5="accent5" accent6="accent6" hlink="hlink" folHlink="folHlink"/>
  <p:sldLayoutIdLst>
    <p:sldLayoutId id="2147483662" r:id="rId1"/>
    <p:sldLayoutId id="2147483672" r:id="rId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83ABBEF9-FD1F-3082-9B66-0D08BE53A8EA}"/>
              </a:ext>
            </a:extLst>
          </p:cNvPr>
          <p:cNvSpPr/>
          <p:nvPr/>
        </p:nvSpPr>
        <p:spPr>
          <a:xfrm>
            <a:off x="562554" y="1917249"/>
            <a:ext cx="9379129" cy="3960440"/>
          </a:xfrm>
          <a:prstGeom prst="rect">
            <a:avLst/>
          </a:prstGeom>
          <a:solidFill>
            <a:schemeClr val="accent5">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4"/>
          <p:cNvSpPr>
            <a:spLocks noGrp="1"/>
          </p:cNvSpPr>
          <p:nvPr>
            <p:ph type="title"/>
          </p:nvPr>
        </p:nvSpPr>
        <p:spPr>
          <a:xfrm>
            <a:off x="-3951" y="71826"/>
            <a:ext cx="10440988" cy="628062"/>
          </a:xfrm>
          <a:noFill/>
        </p:spPr>
        <p:txBody>
          <a:bodyPr>
            <a:noAutofit/>
          </a:bodyPr>
          <a:lstStyle/>
          <a:p>
            <a:pPr>
              <a:lnSpc>
                <a:spcPts val="2200"/>
              </a:lnSpc>
            </a:pPr>
            <a:r>
              <a:rPr lang="ja-JP" altLang="en-US" b="1" dirty="0">
                <a:ea typeface="Meiryo UI" panose="020B0604030504040204" pitchFamily="50" charset="-128"/>
                <a:cs typeface="Times New Roman" panose="02020603050405020304" pitchFamily="18" charset="0"/>
              </a:rPr>
              <a:t>　　　</a:t>
            </a:r>
            <a:r>
              <a:rPr lang="ja-JP" altLang="en-US" dirty="0">
                <a:ea typeface="Meiryo UI" panose="020B0604030504040204" pitchFamily="50" charset="-128"/>
                <a:cs typeface="Times New Roman" panose="02020603050405020304" pitchFamily="18" charset="0"/>
              </a:rPr>
              <a:t>２．名誉感情の侵害について</a:t>
            </a:r>
            <a:r>
              <a:rPr lang="ja-JP" altLang="en-US" dirty="0"/>
              <a:t>（案）</a:t>
            </a:r>
          </a:p>
        </p:txBody>
      </p:sp>
      <p:sp>
        <p:nvSpPr>
          <p:cNvPr id="8" name="コンテンツ プレースホルダー 2"/>
          <p:cNvSpPr txBox="1">
            <a:spLocks/>
          </p:cNvSpPr>
          <p:nvPr/>
        </p:nvSpPr>
        <p:spPr>
          <a:xfrm>
            <a:off x="474591" y="843266"/>
            <a:ext cx="9491807" cy="2505315"/>
          </a:xfrm>
          <a:prstGeom prst="rect">
            <a:avLst/>
          </a:prstGeom>
          <a:ln>
            <a:noFill/>
          </a:ln>
        </p:spPr>
        <p:txBody>
          <a:bodyPr vert="horz" lIns="102870" tIns="51435" rIns="104400" bIns="51435" rtlCol="0">
            <a:noAutofit/>
          </a:bodyPr>
          <a:lstStyle>
            <a:lvl1pPr marL="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1pPr>
            <a:lvl2pPr marL="5143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2pPr>
            <a:lvl3pPr marL="10287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3pPr>
            <a:lvl4pPr marL="15430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4pPr>
            <a:lvl5pPr marL="20574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5pPr>
            <a:lvl6pPr marL="28289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432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8576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3719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a:lstStyle>
          <a:p>
            <a:pPr algn="just">
              <a:lnSpc>
                <a:spcPts val="2000"/>
              </a:lnSpc>
              <a:spcBef>
                <a:spcPts val="0"/>
              </a:spcBef>
            </a:pPr>
            <a:r>
              <a:rPr lang="ja-JP" altLang="en-US" sz="1600" u="sng" kern="100" dirty="0">
                <a:effectLst/>
                <a:latin typeface="游明朝" panose="02020400000000000000" pitchFamily="18" charset="-128"/>
                <a:ea typeface="Meiryo UI" panose="020B0604030504040204" pitchFamily="50" charset="-128"/>
                <a:cs typeface="Times New Roman" panose="02020603050405020304" pitchFamily="18" charset="0"/>
              </a:rPr>
              <a:t>論点　 共通の属性を理由としてする侮辱行為について</a:t>
            </a:r>
            <a:r>
              <a:rPr lang="ja-JP" altLang="en-US" kern="100" dirty="0">
                <a:effectLst/>
                <a:latin typeface="游明朝" panose="02020400000000000000" pitchFamily="18" charset="-128"/>
                <a:ea typeface="Meiryo UI" panose="020B0604030504040204" pitchFamily="50" charset="-128"/>
                <a:cs typeface="Times New Roman" panose="02020603050405020304" pitchFamily="18" charset="0"/>
              </a:rPr>
              <a:t>　</a:t>
            </a:r>
            <a:endParaRPr lang="en-US" altLang="ja-JP" kern="100" dirty="0">
              <a:effectLst/>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2000"/>
              </a:lnSpc>
              <a:spcBef>
                <a:spcPts val="0"/>
              </a:spcBef>
            </a:pPr>
            <a:r>
              <a:rPr lang="ja-JP" altLang="en-US" kern="100" dirty="0">
                <a:latin typeface="游明朝" panose="02020400000000000000" pitchFamily="18" charset="-128"/>
                <a:ea typeface="Meiryo UI" panose="020B0604030504040204" pitchFamily="50" charset="-128"/>
                <a:cs typeface="Times New Roman" panose="02020603050405020304" pitchFamily="18" charset="0"/>
              </a:rPr>
              <a:t>　どのような侮辱表現であれば、社会通念上許される限度を超えるものと考えてよいか？</a:t>
            </a:r>
            <a:endParaRPr lang="en-US" altLang="ja-JP" kern="100" dirty="0">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2000"/>
              </a:lnSpc>
              <a:spcBef>
                <a:spcPts val="0"/>
              </a:spcBef>
            </a:pPr>
            <a:r>
              <a:rPr lang="ja-JP" altLang="en-US" kern="100" dirty="0">
                <a:latin typeface="游明朝" panose="02020400000000000000" pitchFamily="18" charset="-128"/>
                <a:ea typeface="Meiryo UI" panose="020B0604030504040204" pitchFamily="50" charset="-128"/>
                <a:cs typeface="Times New Roman" panose="02020603050405020304" pitchFamily="18" charset="0"/>
              </a:rPr>
              <a:t>　投稿例） 「●●人〇〇（人名）は虫」 、「●●人〇〇 （人名）は祖国へ帰れ」、</a:t>
            </a:r>
            <a:endParaRPr lang="en-US" altLang="ja-JP" kern="100" dirty="0">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2000"/>
              </a:lnSpc>
              <a:spcBef>
                <a:spcPts val="0"/>
              </a:spcBef>
            </a:pPr>
            <a:r>
              <a:rPr lang="ja-JP" altLang="en-US" kern="100">
                <a:latin typeface="游明朝" panose="02020400000000000000" pitchFamily="18" charset="-128"/>
                <a:ea typeface="Meiryo UI" panose="020B0604030504040204" pitchFamily="50" charset="-128"/>
                <a:cs typeface="Times New Roman" panose="02020603050405020304" pitchFamily="18" charset="0"/>
              </a:rPr>
              <a:t>　　　　　　　「</a:t>
            </a:r>
            <a:r>
              <a:rPr lang="ja-JP" altLang="en-US" kern="100" dirty="0">
                <a:latin typeface="游明朝" panose="02020400000000000000" pitchFamily="18" charset="-128"/>
                <a:ea typeface="Meiryo UI" panose="020B0604030504040204" pitchFamily="50" charset="-128"/>
                <a:cs typeface="Times New Roman" panose="02020603050405020304" pitchFamily="18" charset="0"/>
              </a:rPr>
              <a:t>●●人〇〇 （人名）を殺せ」</a:t>
            </a:r>
            <a:endParaRPr lang="en-US" altLang="ja-JP" kern="100" dirty="0">
              <a:effectLst/>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2000"/>
              </a:lnSpc>
              <a:spcBef>
                <a:spcPts val="600"/>
              </a:spcBef>
            </a:pPr>
            <a:r>
              <a:rPr lang="ja-JP" altLang="en-US" kern="100" dirty="0">
                <a:latin typeface="游明朝" panose="02020400000000000000" pitchFamily="18" charset="-128"/>
                <a:ea typeface="Meiryo UI" panose="020B0604030504040204" pitchFamily="50" charset="-128"/>
                <a:cs typeface="Times New Roman" panose="02020603050405020304" pitchFamily="18" charset="0"/>
              </a:rPr>
              <a:t>　</a:t>
            </a:r>
            <a:r>
              <a:rPr lang="en-US" altLang="ja-JP"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kern="100" dirty="0">
                <a:latin typeface="ＭＳ Ｐゴシック" panose="020B0600070205080204" pitchFamily="50" charset="-128"/>
                <a:ea typeface="ＭＳ Ｐゴシック" panose="020B0600070205080204" pitchFamily="50" charset="-128"/>
                <a:cs typeface="Times New Roman" panose="02020603050405020304" pitchFamily="18" charset="0"/>
              </a:rPr>
              <a:t>論点整理（案）</a:t>
            </a:r>
            <a:r>
              <a:rPr lang="en-US" altLang="ja-JP"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p>
          <a:p>
            <a:pPr algn="just">
              <a:lnSpc>
                <a:spcPts val="2000"/>
              </a:lnSpc>
              <a:spcBef>
                <a:spcPts val="0"/>
              </a:spcBef>
            </a:pPr>
            <a:r>
              <a:rPr lang="ja-JP" altLang="en-US"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（１）裁判例の傾向</a:t>
            </a:r>
            <a:r>
              <a:rPr lang="ja-JP" altLang="en-US" sz="1400" kern="100" baseline="30000" dirty="0">
                <a:latin typeface="ＭＳ Ｐゴシック" panose="020B0600070205080204" pitchFamily="50" charset="-128"/>
                <a:ea typeface="ＭＳ Ｐゴシック" panose="020B0600070205080204" pitchFamily="50" charset="-128"/>
                <a:cs typeface="Times New Roman" panose="02020603050405020304" pitchFamily="18" charset="0"/>
              </a:rPr>
              <a:t>１</a:t>
            </a:r>
            <a:endParaRPr lang="en-US" altLang="ja-JP"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①名誉感情の侵害が肯定される場合</a:t>
            </a:r>
            <a:endParaRPr lang="en-US" altLang="ja-JP" sz="1400" kern="100" baseline="300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文言それ自体の侮辱性が強い場合や、対象者を侮辱する文言の数や投稿数が多いまた繰り返されている場合、</a:t>
            </a:r>
            <a:endParaRPr lang="en-US" altLang="ja-JP" sz="14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投稿の経緯を踏まえ、社会通念上許される限度を超えると判断される場合</a:t>
            </a:r>
            <a:endParaRPr lang="en-US" altLang="ja-JP" sz="14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②名誉感情の侵害が否定される場合</a:t>
            </a:r>
            <a:endParaRPr lang="en-US" altLang="ja-JP" sz="14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根拠が示されていない単なる意見・感想の場合や、表現に具体性がない、意味が不明確な場合。</a:t>
            </a:r>
            <a:endParaRPr lang="en-US" altLang="ja-JP" sz="14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（２）賤称語や蔑称等</a:t>
            </a:r>
            <a:endParaRPr lang="en-US" altLang="ja-JP" sz="14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通常の社会生活では滅多に投げかけられることのないような、</a:t>
            </a:r>
            <a:r>
              <a:rPr lang="ja-JP" altLang="en-US" sz="1400" u="sng" kern="100" dirty="0">
                <a:latin typeface="ＭＳ Ｐゴシック" panose="020B0600070205080204" pitchFamily="50" charset="-128"/>
                <a:ea typeface="ＭＳ Ｐゴシック" panose="020B0600070205080204" pitchFamily="50" charset="-128"/>
                <a:cs typeface="Times New Roman" panose="02020603050405020304" pitchFamily="18" charset="0"/>
              </a:rPr>
              <a:t>共通の属性に対する賤称語や蔑称等、強い侮辱行為</a:t>
            </a:r>
            <a:endParaRPr lang="en-US" altLang="ja-JP" sz="1400" u="sng"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u="sng" kern="100" dirty="0">
                <a:latin typeface="ＭＳ Ｐゴシック" panose="020B0600070205080204" pitchFamily="50" charset="-128"/>
                <a:ea typeface="ＭＳ Ｐゴシック" panose="020B0600070205080204" pitchFamily="50" charset="-128"/>
                <a:cs typeface="Times New Roman" panose="02020603050405020304" pitchFamily="18" charset="0"/>
              </a:rPr>
              <a:t>は、名誉感情の侵害にあたると考えてよいか</a:t>
            </a:r>
            <a:r>
              <a:rPr lang="ja-JP" altLang="en-US" sz="1400" u="sng" kern="100" baseline="30000" dirty="0">
                <a:latin typeface="ＭＳ Ｐゴシック" panose="020B0600070205080204" pitchFamily="50" charset="-128"/>
                <a:ea typeface="ＭＳ Ｐゴシック" panose="020B0600070205080204" pitchFamily="50" charset="-128"/>
                <a:cs typeface="Times New Roman" panose="02020603050405020304" pitchFamily="18" charset="0"/>
              </a:rPr>
              <a:t>２</a:t>
            </a: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en-US" altLang="ja-JP" sz="14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（３）個人の存在を否定</a:t>
            </a:r>
            <a:endParaRPr lang="en-US" altLang="ja-JP"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誰もが名誉感情を害されるといい得る強度の侮蔑行為として、</a:t>
            </a:r>
            <a:r>
              <a:rPr lang="ja-JP" altLang="en-US" sz="1400" u="sng" kern="100" dirty="0">
                <a:latin typeface="ＭＳ Ｐゴシック" panose="020B0600070205080204" pitchFamily="50" charset="-128"/>
                <a:ea typeface="ＭＳ Ｐゴシック" panose="020B0600070205080204" pitchFamily="50" charset="-128"/>
                <a:cs typeface="Times New Roman" panose="02020603050405020304" pitchFamily="18" charset="0"/>
              </a:rPr>
              <a:t>共通の属性を理由に特定の個人の存在を否定する</a:t>
            </a:r>
            <a:endParaRPr lang="en-US" altLang="ja-JP" sz="1400" u="sng"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u="sng" kern="100" dirty="0">
                <a:latin typeface="ＭＳ Ｐゴシック" panose="020B0600070205080204" pitchFamily="50" charset="-128"/>
                <a:ea typeface="ＭＳ Ｐゴシック" panose="020B0600070205080204" pitchFamily="50" charset="-128"/>
                <a:cs typeface="Times New Roman" panose="02020603050405020304" pitchFamily="18" charset="0"/>
              </a:rPr>
              <a:t>侮辱表現は、名誉感情の侵害にあたると考えてよいか</a:t>
            </a:r>
            <a:r>
              <a:rPr lang="ja-JP" altLang="en-US" sz="1400" u="sng" kern="100" baseline="30000" dirty="0">
                <a:latin typeface="ＭＳ Ｐゴシック" panose="020B0600070205080204" pitchFamily="50" charset="-128"/>
                <a:ea typeface="ＭＳ Ｐゴシック" panose="020B0600070205080204" pitchFamily="50" charset="-128"/>
                <a:cs typeface="Times New Roman" panose="02020603050405020304" pitchFamily="18" charset="0"/>
              </a:rPr>
              <a:t>３</a:t>
            </a: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en-US" altLang="ja-JP" sz="14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1700"/>
              </a:lnSpc>
              <a:spcBef>
                <a:spcPts val="0"/>
              </a:spcBef>
            </a:pPr>
            <a:r>
              <a:rPr lang="ja-JP" altLang="en-US"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（４）繰り返される侮辱行為や投稿の経緯を考慮すべき侮辱行為</a:t>
            </a:r>
            <a:endParaRPr lang="en-US" altLang="ja-JP"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u="sng" kern="100" dirty="0">
                <a:latin typeface="ＭＳ Ｐゴシック" panose="020B0600070205080204" pitchFamily="50" charset="-128"/>
                <a:ea typeface="ＭＳ Ｐゴシック" panose="020B0600070205080204" pitchFamily="50" charset="-128"/>
                <a:cs typeface="Times New Roman" panose="02020603050405020304" pitchFamily="18" charset="0"/>
              </a:rPr>
              <a:t>総合的な判断が必要と考えられ、今後の検討課題と考えるがどうか</a:t>
            </a:r>
            <a:r>
              <a:rPr lang="ja-JP" altLang="en-US" sz="1400" u="sng" kern="100" baseline="30000" dirty="0">
                <a:latin typeface="ＭＳ Ｐゴシック" panose="020B0600070205080204" pitchFamily="50" charset="-128"/>
                <a:ea typeface="ＭＳ Ｐゴシック" panose="020B0600070205080204" pitchFamily="50" charset="-128"/>
                <a:cs typeface="Times New Roman" panose="02020603050405020304" pitchFamily="18" charset="0"/>
              </a:rPr>
              <a:t>４</a:t>
            </a: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endParaRPr lang="en-US" altLang="ja-JP"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cxnSp>
        <p:nvCxnSpPr>
          <p:cNvPr id="14" name="直線コネクタ 13"/>
          <p:cNvCxnSpPr/>
          <p:nvPr/>
        </p:nvCxnSpPr>
        <p:spPr>
          <a:xfrm>
            <a:off x="0" y="671560"/>
            <a:ext cx="10440988"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1" name="フローチャート: 代替処理 10">
            <a:extLst>
              <a:ext uri="{FF2B5EF4-FFF2-40B4-BE49-F238E27FC236}">
                <a16:creationId xmlns:a16="http://schemas.microsoft.com/office/drawing/2014/main" id="{CAD69137-3EED-4D0E-A30C-BFF88D2EBA69}"/>
              </a:ext>
            </a:extLst>
          </p:cNvPr>
          <p:cNvSpPr/>
          <p:nvPr/>
        </p:nvSpPr>
        <p:spPr>
          <a:xfrm>
            <a:off x="8943262" y="89724"/>
            <a:ext cx="1047981" cy="489872"/>
          </a:xfrm>
          <a:prstGeom prst="flowChartAlternateProcess">
            <a:avLst/>
          </a:prstGeom>
          <a:solidFill>
            <a:sysClr val="window" lastClr="FFFFFF"/>
          </a:solidFill>
          <a:ln w="25400" cap="flat" cmpd="sng" algn="ctr">
            <a:solidFill>
              <a:srgbClr val="F79646"/>
            </a:solidFill>
            <a:prstDash val="solid"/>
          </a:ln>
          <a:effectLst/>
        </p:spPr>
        <p:txBody>
          <a:bodyPr rot="0" spcFirstLastPara="0" vert="horz" wrap="square" lIns="91440" tIns="0" rIns="91440" bIns="0" numCol="1" spcCol="0" rtlCol="0" fromWordArt="0" anchor="ctr" anchorCtr="1" forceAA="0" compatLnSpc="1">
            <a:prstTxWarp prst="textNoShape">
              <a:avLst/>
            </a:prstTxWarp>
            <a:noAutofit/>
          </a:bodyPr>
          <a:lstStyle/>
          <a:p>
            <a:pPr algn="ctr">
              <a:spcAft>
                <a:spcPts val="0"/>
              </a:spcAft>
            </a:pPr>
            <a:r>
              <a:rPr lang="ja-JP" sz="1600" kern="100" dirty="0">
                <a:effectLst/>
                <a:latin typeface="ＭＳ 明朝" panose="02020609040205080304" pitchFamily="17" charset="-128"/>
                <a:ea typeface="UD デジタル 教科書体 NP-B" panose="02020700000000000000" pitchFamily="18" charset="-128"/>
                <a:cs typeface="Times New Roman" panose="02020603050405020304" pitchFamily="18" charset="0"/>
              </a:rPr>
              <a:t>資料</a:t>
            </a:r>
            <a:r>
              <a:rPr lang="ja-JP" altLang="en-US" sz="1600" kern="100" dirty="0">
                <a:effectLst/>
                <a:latin typeface="ＭＳ 明朝" panose="02020609040205080304" pitchFamily="17" charset="-128"/>
                <a:ea typeface="UD デジタル 教科書体 NP-B" panose="02020700000000000000" pitchFamily="18" charset="-128"/>
                <a:cs typeface="Times New Roman" panose="02020603050405020304" pitchFamily="18" charset="0"/>
              </a:rPr>
              <a:t>５</a:t>
            </a:r>
            <a:r>
              <a:rPr lang="en-US" sz="1600" kern="100" dirty="0">
                <a:effectLst/>
                <a:latin typeface="UD デジタル 教科書体 NP-B" panose="02020700000000000000" pitchFamily="18" charset="-128"/>
                <a:ea typeface="ＭＳ 明朝" panose="02020609040205080304" pitchFamily="17" charset="-128"/>
                <a:cs typeface="Times New Roman" panose="02020603050405020304" pitchFamily="18" charset="0"/>
              </a:rPr>
              <a:t> </a:t>
            </a:r>
            <a:endParaRPr lang="ja-JP" sz="16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11994760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ﾒｲﾘｵ（設定）">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AB26C2E8B3825408EC520AC34B23417" ma:contentTypeVersion="1" ma:contentTypeDescription="新しいドキュメントを作成します。" ma:contentTypeScope="" ma:versionID="5215c2d8c27c37ca9524c54d6e43f4ac">
  <xsd:schema xmlns:xsd="http://www.w3.org/2001/XMLSchema" xmlns:xs="http://www.w3.org/2001/XMLSchema" xmlns:p="http://schemas.microsoft.com/office/2006/metadata/properties" xmlns:ns2="39b166c3-51d7-4b91-a2af-082d282e4f9a" targetNamespace="http://schemas.microsoft.com/office/2006/metadata/properties" ma:root="true" ma:fieldsID="e969a3be49f46baab09c74ee0f7cbd37" ns2:_="">
    <xsd:import namespace="39b166c3-51d7-4b91-a2af-082d282e4f9a"/>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b166c3-51d7-4b91-a2af-082d282e4f9a"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16403B2-46E9-4AF3-B4EF-429F9C6D2990}">
  <ds:schemaRefs>
    <ds:schemaRef ds:uri="http://schemas.microsoft.com/office/2006/metadata/contentType"/>
    <ds:schemaRef ds:uri="http://schemas.microsoft.com/office/2006/metadata/properties/metaAttributes"/>
    <ds:schemaRef ds:uri="http://www.w3.org/2000/xmlns/"/>
    <ds:schemaRef ds:uri="http://www.w3.org/2001/XMLSchema"/>
    <ds:schemaRef ds:uri="39b166c3-51d7-4b91-a2af-082d282e4f9a"/>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9AB827C-9D66-4413-AD80-C2D205074BEA}">
  <ds:schemaRefs>
    <ds:schemaRef ds:uri="http://schemas.microsoft.com/sharepoint/v3/contenttype/forms"/>
  </ds:schemaRefs>
</ds:datastoreItem>
</file>

<file path=customXml/itemProps3.xml><?xml version="1.0" encoding="utf-8"?>
<ds:datastoreItem xmlns:ds="http://schemas.openxmlformats.org/officeDocument/2006/customXml" ds:itemID="{A1FCA63F-2BA1-4722-A761-9D5CCFA86F80}">
  <ds:schemaRefs>
    <ds:schemaRef ds:uri="http://purl.org/dc/terms/"/>
    <ds:schemaRef ds:uri="http://schemas.microsoft.com/office/infopath/2007/PartnerControls"/>
    <ds:schemaRef ds:uri="39b166c3-51d7-4b91-a2af-082d282e4f9a"/>
    <ds:schemaRef ds:uri="http://purl.org/dc/elements/1.1/"/>
    <ds:schemaRef ds:uri="http://purl.org/dc/dcmitype/"/>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5790</TotalTime>
  <Words>381</Words>
  <Application>Microsoft Office PowerPoint</Application>
  <PresentationFormat>ユーザー設定</PresentationFormat>
  <Paragraphs>22</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1</vt:i4>
      </vt:variant>
    </vt:vector>
  </HeadingPairs>
  <TitlesOfParts>
    <vt:vector size="11" baseType="lpstr">
      <vt:lpstr>ＭＳ Ｐゴシック</vt:lpstr>
      <vt:lpstr>ＭＳ 明朝</vt:lpstr>
      <vt:lpstr>UD デジタル 教科書体 NP-B</vt:lpstr>
      <vt:lpstr>メイリオ</vt:lpstr>
      <vt:lpstr>游ゴシック</vt:lpstr>
      <vt:lpstr>游明朝</vt:lpstr>
      <vt:lpstr>Arial</vt:lpstr>
      <vt:lpstr>Calibri</vt:lpstr>
      <vt:lpstr>Office ​​テーマ</vt:lpstr>
      <vt:lpstr>デザインの設定</vt:lpstr>
      <vt:lpstr>　　　２．名誉感情の侵害について（案）</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井上　慎一</dc:creator>
  <cp:lastModifiedBy>大多　孝</cp:lastModifiedBy>
  <cp:revision>3803</cp:revision>
  <cp:lastPrinted>2023-12-20T00:37:12Z</cp:lastPrinted>
  <dcterms:created xsi:type="dcterms:W3CDTF">2014-01-23T06:20:14Z</dcterms:created>
  <dcterms:modified xsi:type="dcterms:W3CDTF">2023-12-20T00:37:49Z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0x0101004AB26C2E8B3825408EC520AC34B23417</vt:lpwstr>
  </property>
</Properties>
</file>