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 id="2147483660" r:id="rId2"/>
  </p:sldMasterIdLst>
  <p:notesMasterIdLst>
    <p:notesMasterId r:id="rId4"/>
  </p:notesMasterIdLst>
  <p:handoutMasterIdLst>
    <p:handoutMasterId r:id="rId5"/>
  </p:handoutMasterIdLst>
  <p:sldIdLst>
    <p:sldId id="266" r:id="rId3"/>
  </p:sldIdLst>
  <p:sldSz cx="10440988" cy="7561263"/>
  <p:notesSz cx="6797675" cy="9926638"/>
  <p:defaultTextStyle>
    <a:defPPr>
      <a:defRPr lang="ja-JP"/>
    </a:defPPr>
    <a:lvl1pPr marL="0" algn="l" defTabSz="1028700" rtl="0" eaLnBrk="1" latinLnBrk="0" hangingPunct="1">
      <a:defRPr kumimoji="1" sz="2000" kern="1200">
        <a:solidFill>
          <a:schemeClr val="tx1"/>
        </a:solidFill>
        <a:latin typeface="+mn-lt"/>
        <a:ea typeface="+mn-ea"/>
        <a:cs typeface="+mn-cs"/>
      </a:defRPr>
    </a:lvl1pPr>
    <a:lvl2pPr marL="514350" algn="l" defTabSz="1028700" rtl="0" eaLnBrk="1" latinLnBrk="0" hangingPunct="1">
      <a:defRPr kumimoji="1" sz="2000" kern="1200">
        <a:solidFill>
          <a:schemeClr val="tx1"/>
        </a:solidFill>
        <a:latin typeface="+mn-lt"/>
        <a:ea typeface="+mn-ea"/>
        <a:cs typeface="+mn-cs"/>
      </a:defRPr>
    </a:lvl2pPr>
    <a:lvl3pPr marL="1028700" algn="l" defTabSz="1028700" rtl="0" eaLnBrk="1" latinLnBrk="0" hangingPunct="1">
      <a:defRPr kumimoji="1" sz="2000" kern="1200">
        <a:solidFill>
          <a:schemeClr val="tx1"/>
        </a:solidFill>
        <a:latin typeface="+mn-lt"/>
        <a:ea typeface="+mn-ea"/>
        <a:cs typeface="+mn-cs"/>
      </a:defRPr>
    </a:lvl3pPr>
    <a:lvl4pPr marL="1543050" algn="l" defTabSz="1028700" rtl="0" eaLnBrk="1" latinLnBrk="0" hangingPunct="1">
      <a:defRPr kumimoji="1" sz="2000" kern="1200">
        <a:solidFill>
          <a:schemeClr val="tx1"/>
        </a:solidFill>
        <a:latin typeface="+mn-lt"/>
        <a:ea typeface="+mn-ea"/>
        <a:cs typeface="+mn-cs"/>
      </a:defRPr>
    </a:lvl4pPr>
    <a:lvl5pPr marL="2057400" algn="l" defTabSz="1028700" rtl="0" eaLnBrk="1" latinLnBrk="0" hangingPunct="1">
      <a:defRPr kumimoji="1" sz="2000" kern="1200">
        <a:solidFill>
          <a:schemeClr val="tx1"/>
        </a:solidFill>
        <a:latin typeface="+mn-lt"/>
        <a:ea typeface="+mn-ea"/>
        <a:cs typeface="+mn-cs"/>
      </a:defRPr>
    </a:lvl5pPr>
    <a:lvl6pPr marL="2571750" algn="l" defTabSz="1028700" rtl="0" eaLnBrk="1" latinLnBrk="0" hangingPunct="1">
      <a:defRPr kumimoji="1" sz="2000" kern="1200">
        <a:solidFill>
          <a:schemeClr val="tx1"/>
        </a:solidFill>
        <a:latin typeface="+mn-lt"/>
        <a:ea typeface="+mn-ea"/>
        <a:cs typeface="+mn-cs"/>
      </a:defRPr>
    </a:lvl6pPr>
    <a:lvl7pPr marL="3086100" algn="l" defTabSz="1028700" rtl="0" eaLnBrk="1" latinLnBrk="0" hangingPunct="1">
      <a:defRPr kumimoji="1" sz="2000" kern="1200">
        <a:solidFill>
          <a:schemeClr val="tx1"/>
        </a:solidFill>
        <a:latin typeface="+mn-lt"/>
        <a:ea typeface="+mn-ea"/>
        <a:cs typeface="+mn-cs"/>
      </a:defRPr>
    </a:lvl7pPr>
    <a:lvl8pPr marL="3600450" algn="l" defTabSz="1028700" rtl="0" eaLnBrk="1" latinLnBrk="0" hangingPunct="1">
      <a:defRPr kumimoji="1" sz="2000" kern="1200">
        <a:solidFill>
          <a:schemeClr val="tx1"/>
        </a:solidFill>
        <a:latin typeface="+mn-lt"/>
        <a:ea typeface="+mn-ea"/>
        <a:cs typeface="+mn-cs"/>
      </a:defRPr>
    </a:lvl8pPr>
    <a:lvl9pPr marL="4114800" algn="l" defTabSz="1028700"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userDrawn="1">
          <p15:clr>
            <a:srgbClr val="A4A3A4"/>
          </p15:clr>
        </p15:guide>
        <p15:guide id="2" pos="3289"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F364"/>
    <a:srgbClr val="B9F896"/>
    <a:srgbClr val="96DC9E"/>
    <a:srgbClr val="5A7B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4" autoAdjust="0"/>
    <p:restoredTop sz="94434" autoAdjust="0"/>
  </p:normalViewPr>
  <p:slideViewPr>
    <p:cSldViewPr>
      <p:cViewPr varScale="1">
        <p:scale>
          <a:sx n="68" d="100"/>
          <a:sy n="68" d="100"/>
        </p:scale>
        <p:origin x="1296" y="60"/>
      </p:cViewPr>
      <p:guideLst>
        <p:guide orient="horz" pos="2381"/>
        <p:guide pos="3289"/>
      </p:guideLst>
    </p:cSldViewPr>
  </p:slideViewPr>
  <p:outlineViewPr>
    <p:cViewPr>
      <p:scale>
        <a:sx n="33" d="100"/>
        <a:sy n="33" d="100"/>
      </p:scale>
      <p:origin x="0" y="0"/>
    </p:cViewPr>
    <p:sldLst>
      <p:sld r:id="rId1" collapse="1"/>
    </p:sldLst>
  </p:outlineViewPr>
  <p:notesTextViewPr>
    <p:cViewPr>
      <p:scale>
        <a:sx n="1" d="1"/>
        <a:sy n="1" d="1"/>
      </p:scale>
      <p:origin x="0" y="0"/>
    </p:cViewPr>
  </p:notesTextViewPr>
  <p:sorterViewPr>
    <p:cViewPr>
      <p:scale>
        <a:sx n="100" d="100"/>
        <a:sy n="100" d="100"/>
      </p:scale>
      <p:origin x="0" y="0"/>
    </p:cViewPr>
  </p:sorterViewPr>
  <p:notesViewPr>
    <p:cSldViewPr>
      <p:cViewPr varScale="1">
        <p:scale>
          <a:sx n="50" d="100"/>
          <a:sy n="50" d="100"/>
        </p:scale>
        <p:origin x="1932" y="72"/>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064" cy="498025"/>
          </a:xfrm>
          <a:prstGeom prst="rect">
            <a:avLst/>
          </a:prstGeom>
        </p:spPr>
        <p:txBody>
          <a:bodyPr vert="horz" lIns="93104" tIns="46552" rIns="93104" bIns="4655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988" y="0"/>
            <a:ext cx="2945064" cy="498025"/>
          </a:xfrm>
          <a:prstGeom prst="rect">
            <a:avLst/>
          </a:prstGeom>
        </p:spPr>
        <p:txBody>
          <a:bodyPr vert="horz" lIns="93104" tIns="46552" rIns="93104" bIns="46552" rtlCol="0"/>
          <a:lstStyle>
            <a:lvl1pPr algn="r">
              <a:defRPr sz="1200"/>
            </a:lvl1pPr>
          </a:lstStyle>
          <a:p>
            <a:fld id="{5286D97F-F2D2-45DB-AE3E-59E516C4B776}" type="datetimeFigureOut">
              <a:rPr kumimoji="1" lang="ja-JP" altLang="en-US" smtClean="0"/>
              <a:t>2023/12/19</a:t>
            </a:fld>
            <a:endParaRPr kumimoji="1" lang="ja-JP" altLang="en-US"/>
          </a:p>
        </p:txBody>
      </p:sp>
      <p:sp>
        <p:nvSpPr>
          <p:cNvPr id="5" name="スライド番号プレースホルダー 4"/>
          <p:cNvSpPr>
            <a:spLocks noGrp="1"/>
          </p:cNvSpPr>
          <p:nvPr>
            <p:ph type="sldNum" sz="quarter" idx="3"/>
          </p:nvPr>
        </p:nvSpPr>
        <p:spPr>
          <a:xfrm>
            <a:off x="3850988" y="9428613"/>
            <a:ext cx="2945064" cy="498025"/>
          </a:xfrm>
          <a:prstGeom prst="rect">
            <a:avLst/>
          </a:prstGeom>
        </p:spPr>
        <p:txBody>
          <a:bodyPr vert="horz" lIns="93104" tIns="46552" rIns="93104" bIns="46552" rtlCol="0" anchor="b"/>
          <a:lstStyle>
            <a:lvl1pPr algn="r">
              <a:defRPr sz="1200"/>
            </a:lvl1pPr>
          </a:lstStyle>
          <a:p>
            <a:fld id="{6E1A17B6-0809-4FE9-BE20-860E51B35722}" type="slidenum">
              <a:rPr kumimoji="1" lang="ja-JP" altLang="en-US" smtClean="0"/>
              <a:t>‹#›</a:t>
            </a:fld>
            <a:endParaRPr kumimoji="1" lang="ja-JP" altLang="en-US"/>
          </a:p>
        </p:txBody>
      </p:sp>
    </p:spTree>
    <p:extLst>
      <p:ext uri="{BB962C8B-B14F-4D97-AF65-F5344CB8AC3E}">
        <p14:creationId xmlns:p14="http://schemas.microsoft.com/office/powerpoint/2010/main" val="28909432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5659" cy="496332"/>
          </a:xfrm>
          <a:prstGeom prst="rect">
            <a:avLst/>
          </a:prstGeom>
        </p:spPr>
        <p:txBody>
          <a:bodyPr vert="horz" lIns="92052" tIns="46026" rIns="92052" bIns="4602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1"/>
            <a:ext cx="2945659" cy="496332"/>
          </a:xfrm>
          <a:prstGeom prst="rect">
            <a:avLst/>
          </a:prstGeom>
        </p:spPr>
        <p:txBody>
          <a:bodyPr vert="horz" lIns="92052" tIns="46026" rIns="92052" bIns="46026" rtlCol="0"/>
          <a:lstStyle>
            <a:lvl1pPr algn="r">
              <a:defRPr sz="1200"/>
            </a:lvl1pPr>
          </a:lstStyle>
          <a:p>
            <a:fld id="{9ACAEA70-D54E-42DB-99BE-499868C9A7B5}" type="datetimeFigureOut">
              <a:rPr kumimoji="1" lang="ja-JP" altLang="en-US" smtClean="0"/>
              <a:t>2023/12/19</a:t>
            </a:fld>
            <a:endParaRPr kumimoji="1" lang="ja-JP" altLang="en-US"/>
          </a:p>
        </p:txBody>
      </p:sp>
      <p:sp>
        <p:nvSpPr>
          <p:cNvPr id="4" name="スライド イメージ プレースホルダー 3"/>
          <p:cNvSpPr>
            <a:spLocks noGrp="1" noRot="1" noChangeAspect="1"/>
          </p:cNvSpPr>
          <p:nvPr>
            <p:ph type="sldImg" idx="2"/>
          </p:nvPr>
        </p:nvSpPr>
        <p:spPr>
          <a:xfrm>
            <a:off x="828675" y="744538"/>
            <a:ext cx="5141913" cy="3722687"/>
          </a:xfrm>
          <a:prstGeom prst="rect">
            <a:avLst/>
          </a:prstGeom>
          <a:noFill/>
          <a:ln w="12700">
            <a:solidFill>
              <a:prstClr val="black"/>
            </a:solidFill>
          </a:ln>
        </p:spPr>
        <p:txBody>
          <a:bodyPr vert="horz" lIns="92052" tIns="46026" rIns="92052" bIns="46026" rtlCol="0" anchor="ctr"/>
          <a:lstStyle/>
          <a:p>
            <a:endParaRPr lang="ja-JP" altLang="en-US"/>
          </a:p>
        </p:txBody>
      </p:sp>
      <p:sp>
        <p:nvSpPr>
          <p:cNvPr id="5" name="ノート プレースホルダー 4"/>
          <p:cNvSpPr>
            <a:spLocks noGrp="1"/>
          </p:cNvSpPr>
          <p:nvPr>
            <p:ph type="body" sz="quarter" idx="3"/>
          </p:nvPr>
        </p:nvSpPr>
        <p:spPr>
          <a:xfrm>
            <a:off x="679768" y="4715153"/>
            <a:ext cx="5438140" cy="4466987"/>
          </a:xfrm>
          <a:prstGeom prst="rect">
            <a:avLst/>
          </a:prstGeom>
        </p:spPr>
        <p:txBody>
          <a:bodyPr vert="horz" lIns="92052" tIns="46026" rIns="92052" bIns="4602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3"/>
            <a:ext cx="2945659" cy="496332"/>
          </a:xfrm>
          <a:prstGeom prst="rect">
            <a:avLst/>
          </a:prstGeom>
        </p:spPr>
        <p:txBody>
          <a:bodyPr vert="horz" lIns="92052" tIns="46026" rIns="92052" bIns="4602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3"/>
            <a:ext cx="2945659" cy="496332"/>
          </a:xfrm>
          <a:prstGeom prst="rect">
            <a:avLst/>
          </a:prstGeom>
        </p:spPr>
        <p:txBody>
          <a:bodyPr vert="horz" lIns="92052" tIns="46026" rIns="92052" bIns="46026" rtlCol="0" anchor="b"/>
          <a:lstStyle>
            <a:lvl1pPr algn="r">
              <a:defRPr sz="1200"/>
            </a:lvl1pPr>
          </a:lstStyle>
          <a:p>
            <a:fld id="{39D0CAB6-7405-42F5-8265-46CD154B5479}" type="slidenum">
              <a:rPr kumimoji="1" lang="ja-JP" altLang="en-US" smtClean="0"/>
              <a:t>‹#›</a:t>
            </a:fld>
            <a:endParaRPr kumimoji="1" lang="ja-JP" altLang="en-US"/>
          </a:p>
        </p:txBody>
      </p:sp>
    </p:spTree>
    <p:extLst>
      <p:ext uri="{BB962C8B-B14F-4D97-AF65-F5344CB8AC3E}">
        <p14:creationId xmlns:p14="http://schemas.microsoft.com/office/powerpoint/2010/main" val="661865510"/>
      </p:ext>
    </p:extLst>
  </p:cSld>
  <p:clrMap bg1="lt1" tx1="dk1" bg2="lt2" tx2="dk2" accent1="accent1" accent2="accent2" accent3="accent3" accent4="accent4" accent5="accent5" accent6="accent6" hlink="hlink" folHlink="folHlink"/>
  <p:notesStyle>
    <a:lvl1pPr marL="0" algn="l" defTabSz="1028700" rtl="0" eaLnBrk="1" latinLnBrk="0" hangingPunct="1">
      <a:defRPr kumimoji="1" sz="1400" kern="1200">
        <a:solidFill>
          <a:schemeClr val="tx1"/>
        </a:solidFill>
        <a:latin typeface="+mn-lt"/>
        <a:ea typeface="+mn-ea"/>
        <a:cs typeface="+mn-cs"/>
      </a:defRPr>
    </a:lvl1pPr>
    <a:lvl2pPr marL="514350" algn="l" defTabSz="1028700" rtl="0" eaLnBrk="1" latinLnBrk="0" hangingPunct="1">
      <a:defRPr kumimoji="1" sz="1400" kern="1200">
        <a:solidFill>
          <a:schemeClr val="tx1"/>
        </a:solidFill>
        <a:latin typeface="+mn-lt"/>
        <a:ea typeface="+mn-ea"/>
        <a:cs typeface="+mn-cs"/>
      </a:defRPr>
    </a:lvl2pPr>
    <a:lvl3pPr marL="1028700" algn="l" defTabSz="1028700" rtl="0" eaLnBrk="1" latinLnBrk="0" hangingPunct="1">
      <a:defRPr kumimoji="1" sz="1400" kern="1200">
        <a:solidFill>
          <a:schemeClr val="tx1"/>
        </a:solidFill>
        <a:latin typeface="+mn-lt"/>
        <a:ea typeface="+mn-ea"/>
        <a:cs typeface="+mn-cs"/>
      </a:defRPr>
    </a:lvl3pPr>
    <a:lvl4pPr marL="1543050" algn="l" defTabSz="1028700" rtl="0" eaLnBrk="1" latinLnBrk="0" hangingPunct="1">
      <a:defRPr kumimoji="1" sz="1400" kern="1200">
        <a:solidFill>
          <a:schemeClr val="tx1"/>
        </a:solidFill>
        <a:latin typeface="+mn-lt"/>
        <a:ea typeface="+mn-ea"/>
        <a:cs typeface="+mn-cs"/>
      </a:defRPr>
    </a:lvl4pPr>
    <a:lvl5pPr marL="2057400" algn="l" defTabSz="1028700" rtl="0" eaLnBrk="1" latinLnBrk="0" hangingPunct="1">
      <a:defRPr kumimoji="1" sz="1400" kern="1200">
        <a:solidFill>
          <a:schemeClr val="tx1"/>
        </a:solidFill>
        <a:latin typeface="+mn-lt"/>
        <a:ea typeface="+mn-ea"/>
        <a:cs typeface="+mn-cs"/>
      </a:defRPr>
    </a:lvl5pPr>
    <a:lvl6pPr marL="2571750" algn="l" defTabSz="1028700" rtl="0" eaLnBrk="1" latinLnBrk="0" hangingPunct="1">
      <a:defRPr kumimoji="1" sz="1400" kern="1200">
        <a:solidFill>
          <a:schemeClr val="tx1"/>
        </a:solidFill>
        <a:latin typeface="+mn-lt"/>
        <a:ea typeface="+mn-ea"/>
        <a:cs typeface="+mn-cs"/>
      </a:defRPr>
    </a:lvl6pPr>
    <a:lvl7pPr marL="3086100" algn="l" defTabSz="1028700" rtl="0" eaLnBrk="1" latinLnBrk="0" hangingPunct="1">
      <a:defRPr kumimoji="1" sz="1400" kern="1200">
        <a:solidFill>
          <a:schemeClr val="tx1"/>
        </a:solidFill>
        <a:latin typeface="+mn-lt"/>
        <a:ea typeface="+mn-ea"/>
        <a:cs typeface="+mn-cs"/>
      </a:defRPr>
    </a:lvl7pPr>
    <a:lvl8pPr marL="3600450" algn="l" defTabSz="1028700" rtl="0" eaLnBrk="1" latinLnBrk="0" hangingPunct="1">
      <a:defRPr kumimoji="1" sz="1400" kern="1200">
        <a:solidFill>
          <a:schemeClr val="tx1"/>
        </a:solidFill>
        <a:latin typeface="+mn-lt"/>
        <a:ea typeface="+mn-ea"/>
        <a:cs typeface="+mn-cs"/>
      </a:defRPr>
    </a:lvl8pPr>
    <a:lvl9pPr marL="4114800" algn="l" defTabSz="1028700" rtl="0" eaLnBrk="1" latinLnBrk="0" hangingPunct="1">
      <a:defRPr kumimoji="1"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28675" y="744538"/>
            <a:ext cx="5141913" cy="37226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9D0CAB6-7405-42F5-8265-46CD154B5479}" type="slidenum">
              <a:rPr kumimoji="1" lang="ja-JP" altLang="en-US" smtClean="0"/>
              <a:t>0</a:t>
            </a:fld>
            <a:endParaRPr kumimoji="1" lang="ja-JP" altLang="en-US"/>
          </a:p>
        </p:txBody>
      </p:sp>
    </p:spTree>
    <p:extLst>
      <p:ext uri="{BB962C8B-B14F-4D97-AF65-F5344CB8AC3E}">
        <p14:creationId xmlns:p14="http://schemas.microsoft.com/office/powerpoint/2010/main" val="25497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774" y="-35793"/>
            <a:ext cx="10435215" cy="638763"/>
          </a:xfrm>
          <a:solidFill>
            <a:srgbClr val="B9F896"/>
          </a:solidFill>
        </p:spPr>
        <p:txBody>
          <a:bodyPr>
            <a:normAutofit/>
          </a:bodyPr>
          <a:lstStyle>
            <a:lvl1pPr>
              <a:defRPr sz="2000" b="0"/>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179934" y="1398867"/>
            <a:ext cx="10081120" cy="5160490"/>
          </a:xfrm>
          <a:ln>
            <a:solidFill>
              <a:schemeClr val="tx1"/>
            </a:solidFill>
          </a:ln>
        </p:spPr>
        <p:txBody>
          <a:bodyPr>
            <a:normAutofit/>
          </a:bodyPr>
          <a:lstStyle>
            <a:lvl1pPr>
              <a:defRPr sz="1600"/>
            </a:lvl1pPr>
            <a:lvl2pPr>
              <a:defRPr sz="1600"/>
            </a:lvl2pPr>
            <a:lvl3pPr>
              <a:defRPr sz="1600"/>
            </a:lvl3pPr>
            <a:lvl4pPr>
              <a:defRPr sz="1600"/>
            </a:lvl4pPr>
            <a:lvl5pPr>
              <a:defRPr sz="16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69FAC74B-24D3-4216-87EC-A663B630DAC7}" type="datetime1">
              <a:rPr kumimoji="1" lang="ja-JP" altLang="en-US" smtClean="0"/>
              <a:t>2023/12/19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824824" y="248468"/>
            <a:ext cx="2436231" cy="402567"/>
          </a:xfrm>
        </p:spPr>
        <p:txBody>
          <a:bodyPr/>
          <a:lstStyle>
            <a:lvl1pPr>
              <a:defRPr sz="2400">
                <a:solidFill>
                  <a:schemeClr val="tx1">
                    <a:lumMod val="95000"/>
                    <a:lumOff val="5000"/>
                  </a:schemeClr>
                </a:solidFill>
              </a:defRPr>
            </a:lvl1pPr>
          </a:lstStyle>
          <a:p>
            <a:fld id="{298ADCCA-84D9-4069-9BB0-304B67134722}" type="slidenum">
              <a:rPr lang="ja-JP" altLang="en-US" smtClean="0"/>
              <a:pPr/>
              <a:t>‹#›</a:t>
            </a:fld>
            <a:endParaRPr lang="ja-JP" altLang="en-US" dirty="0"/>
          </a:p>
        </p:txBody>
      </p:sp>
    </p:spTree>
    <p:extLst>
      <p:ext uri="{BB962C8B-B14F-4D97-AF65-F5344CB8AC3E}">
        <p14:creationId xmlns:p14="http://schemas.microsoft.com/office/powerpoint/2010/main" val="3144849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fld id="{556029A5-E56F-444B-8269-7B7A8F485D05}" type="datetime1">
              <a:rPr kumimoji="1" lang="ja-JP" altLang="en-US" smtClean="0"/>
              <a:t>2023/12/19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F631A7-6AE9-4EF7-8B4B-867FEFB7037A}" type="slidenum">
              <a:rPr kumimoji="1" lang="ja-JP" altLang="en-US" smtClean="0"/>
              <a:t>‹#›</a:t>
            </a:fld>
            <a:endParaRPr kumimoji="1" lang="ja-JP" altLang="en-US"/>
          </a:p>
        </p:txBody>
      </p:sp>
      <p:sp>
        <p:nvSpPr>
          <p:cNvPr id="7" name="タイトル プレースホルダー 1"/>
          <p:cNvSpPr txBox="1">
            <a:spLocks/>
          </p:cNvSpPr>
          <p:nvPr userDrawn="1"/>
        </p:nvSpPr>
        <p:spPr>
          <a:xfrm>
            <a:off x="0" y="-1381"/>
            <a:ext cx="10440988" cy="829684"/>
          </a:xfrm>
          <a:prstGeom prst="rect">
            <a:avLst/>
          </a:prstGeom>
          <a:solidFill>
            <a:srgbClr val="B9F896"/>
          </a:solidFill>
        </p:spPr>
        <p:txBody>
          <a:bodyPr vert="horz" lIns="102870" tIns="51435" rIns="102870" bIns="51435"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dirty="0"/>
              <a:t>マスター タイトルの書式設定</a:t>
            </a:r>
          </a:p>
        </p:txBody>
      </p:sp>
      <p:grpSp>
        <p:nvGrpSpPr>
          <p:cNvPr id="8" name="グループ化 7"/>
          <p:cNvGrpSpPr/>
          <p:nvPr userDrawn="1"/>
        </p:nvGrpSpPr>
        <p:grpSpPr>
          <a:xfrm>
            <a:off x="1070" y="582820"/>
            <a:ext cx="10620024" cy="212922"/>
            <a:chOff x="386836" y="3621847"/>
            <a:chExt cx="9619932" cy="158784"/>
          </a:xfrm>
        </p:grpSpPr>
        <p:sp>
          <p:nvSpPr>
            <p:cNvPr id="9" name="正方形/長方形 8"/>
            <p:cNvSpPr/>
            <p:nvPr userDrawn="1"/>
          </p:nvSpPr>
          <p:spPr>
            <a:xfrm>
              <a:off x="386836" y="3621847"/>
              <a:ext cx="9619932" cy="79392"/>
            </a:xfrm>
            <a:prstGeom prst="rect">
              <a:avLst/>
            </a:prstGeom>
            <a:gradFill flip="none" rotWithShape="1">
              <a:gsLst>
                <a:gs pos="50000">
                  <a:srgbClr val="00B050"/>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sp>
          <p:nvSpPr>
            <p:cNvPr id="10" name="正方形/長方形 9"/>
            <p:cNvSpPr/>
            <p:nvPr userDrawn="1"/>
          </p:nvSpPr>
          <p:spPr>
            <a:xfrm>
              <a:off x="386836" y="3701239"/>
              <a:ext cx="9619932" cy="79392"/>
            </a:xfrm>
            <a:prstGeom prst="rect">
              <a:avLst/>
            </a:prstGeom>
            <a:gradFill flip="none" rotWithShape="1">
              <a:gsLst>
                <a:gs pos="50000">
                  <a:srgbClr val="03F364"/>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grpSp>
    </p:spTree>
    <p:extLst>
      <p:ext uri="{BB962C8B-B14F-4D97-AF65-F5344CB8AC3E}">
        <p14:creationId xmlns:p14="http://schemas.microsoft.com/office/powerpoint/2010/main" val="1386532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83074" y="2348895"/>
            <a:ext cx="8874840" cy="1620771"/>
          </a:xfrm>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マスター タイトルの書式設定</a:t>
            </a:r>
          </a:p>
        </p:txBody>
      </p:sp>
      <p:sp>
        <p:nvSpPr>
          <p:cNvPr id="3" name="サブタイトル 2"/>
          <p:cNvSpPr>
            <a:spLocks noGrp="1"/>
          </p:cNvSpPr>
          <p:nvPr>
            <p:ph type="subTitle" idx="1"/>
          </p:nvPr>
        </p:nvSpPr>
        <p:spPr>
          <a:xfrm>
            <a:off x="1566148" y="4284718"/>
            <a:ext cx="7308692" cy="1932323"/>
          </a:xfrm>
        </p:spPr>
        <p:txBody>
          <a:bodyPr/>
          <a:lstStyle>
            <a:lvl1pPr marL="0" indent="0" algn="ctr">
              <a:buNone/>
              <a:defRPr>
                <a:solidFill>
                  <a:schemeClr val="tx1">
                    <a:tint val="75000"/>
                  </a:schemeClr>
                </a:solidFill>
              </a:defRPr>
            </a:lvl1pPr>
            <a:lvl2pPr marL="514350" indent="0" algn="ctr">
              <a:buNone/>
              <a:defRPr>
                <a:solidFill>
                  <a:schemeClr val="tx1">
                    <a:tint val="75000"/>
                  </a:schemeClr>
                </a:solidFill>
              </a:defRPr>
            </a:lvl2pPr>
            <a:lvl3pPr marL="1028700" indent="0" algn="ctr">
              <a:buNone/>
              <a:defRPr>
                <a:solidFill>
                  <a:schemeClr val="tx1">
                    <a:tint val="75000"/>
                  </a:schemeClr>
                </a:solidFill>
              </a:defRPr>
            </a:lvl3pPr>
            <a:lvl4pPr marL="1543050" indent="0" algn="ctr">
              <a:buNone/>
              <a:defRPr>
                <a:solidFill>
                  <a:schemeClr val="tx1">
                    <a:tint val="75000"/>
                  </a:schemeClr>
                </a:solidFill>
              </a:defRPr>
            </a:lvl4pPr>
            <a:lvl5pPr marL="2057400" indent="0" algn="ctr">
              <a:buNone/>
              <a:defRPr>
                <a:solidFill>
                  <a:schemeClr val="tx1">
                    <a:tint val="75000"/>
                  </a:schemeClr>
                </a:solidFill>
              </a:defRPr>
            </a:lvl5pPr>
            <a:lvl6pPr marL="2571750" indent="0" algn="ctr">
              <a:buNone/>
              <a:defRPr>
                <a:solidFill>
                  <a:schemeClr val="tx1">
                    <a:tint val="75000"/>
                  </a:schemeClr>
                </a:solidFill>
              </a:defRPr>
            </a:lvl6pPr>
            <a:lvl7pPr marL="3086100" indent="0" algn="ctr">
              <a:buNone/>
              <a:defRPr>
                <a:solidFill>
                  <a:schemeClr val="tx1">
                    <a:tint val="75000"/>
                  </a:schemeClr>
                </a:solidFill>
              </a:defRPr>
            </a:lvl7pPr>
            <a:lvl8pPr marL="3600450" indent="0" algn="ctr">
              <a:buNone/>
              <a:defRPr>
                <a:solidFill>
                  <a:schemeClr val="tx1">
                    <a:tint val="75000"/>
                  </a:schemeClr>
                </a:solidFill>
              </a:defRPr>
            </a:lvl8pPr>
            <a:lvl9pPr marL="41148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AC086BB-0FC0-48F1-AC48-B402BBF9F88F}" type="datetime1">
              <a:rPr kumimoji="1" lang="ja-JP" altLang="en-US" smtClean="0"/>
              <a:t>2023/12/19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98ADCCA-84D9-4069-9BB0-304B67134722}" type="slidenum">
              <a:rPr kumimoji="1" lang="ja-JP" altLang="en-US" smtClean="0"/>
              <a:t>‹#›</a:t>
            </a:fld>
            <a:endParaRPr kumimoji="1" lang="ja-JP" altLang="en-US" dirty="0"/>
          </a:p>
        </p:txBody>
      </p:sp>
      <p:grpSp>
        <p:nvGrpSpPr>
          <p:cNvPr id="9" name="グループ化 8"/>
          <p:cNvGrpSpPr/>
          <p:nvPr userDrawn="1"/>
        </p:nvGrpSpPr>
        <p:grpSpPr>
          <a:xfrm>
            <a:off x="386836" y="4356695"/>
            <a:ext cx="9619932" cy="158784"/>
            <a:chOff x="386836" y="3621847"/>
            <a:chExt cx="9619932" cy="158784"/>
          </a:xfrm>
        </p:grpSpPr>
        <p:sp>
          <p:nvSpPr>
            <p:cNvPr id="7" name="正方形/長方形 6"/>
            <p:cNvSpPr/>
            <p:nvPr userDrawn="1"/>
          </p:nvSpPr>
          <p:spPr>
            <a:xfrm>
              <a:off x="386836" y="3621847"/>
              <a:ext cx="9619932" cy="79392"/>
            </a:xfrm>
            <a:prstGeom prst="rect">
              <a:avLst/>
            </a:prstGeom>
            <a:gradFill flip="none" rotWithShape="1">
              <a:gsLst>
                <a:gs pos="50000">
                  <a:srgbClr val="00B050"/>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sp>
          <p:nvSpPr>
            <p:cNvPr id="8" name="正方形/長方形 7"/>
            <p:cNvSpPr/>
            <p:nvPr userDrawn="1"/>
          </p:nvSpPr>
          <p:spPr>
            <a:xfrm>
              <a:off x="386836" y="3701239"/>
              <a:ext cx="9619932" cy="79392"/>
            </a:xfrm>
            <a:prstGeom prst="rect">
              <a:avLst/>
            </a:prstGeom>
            <a:gradFill flip="none" rotWithShape="1">
              <a:gsLst>
                <a:gs pos="50000">
                  <a:srgbClr val="03F364"/>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grpSp>
    </p:spTree>
    <p:extLst>
      <p:ext uri="{BB962C8B-B14F-4D97-AF65-F5344CB8AC3E}">
        <p14:creationId xmlns:p14="http://schemas.microsoft.com/office/powerpoint/2010/main" val="394117419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0" y="-35793"/>
            <a:ext cx="10440988" cy="853937"/>
          </a:xfrm>
          <a:prstGeom prst="rect">
            <a:avLst/>
          </a:prstGeom>
          <a:noFill/>
        </p:spPr>
        <p:txBody>
          <a:bodyPr vert="horz" lIns="102870" tIns="51435" rIns="102870" bIns="51435"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522051" y="1764295"/>
            <a:ext cx="9396889" cy="4990084"/>
          </a:xfrm>
          <a:prstGeom prst="rect">
            <a:avLst/>
          </a:prstGeom>
        </p:spPr>
        <p:txBody>
          <a:bodyPr vert="horz" lIns="102870" tIns="51435" rIns="102870" bIns="51435"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522050" y="7008173"/>
            <a:ext cx="2436231" cy="402567"/>
          </a:xfrm>
          <a:prstGeom prst="rect">
            <a:avLst/>
          </a:prstGeom>
        </p:spPr>
        <p:txBody>
          <a:bodyPr vert="horz" lIns="102870" tIns="51435" rIns="102870" bIns="51435" rtlCol="0" anchor="ctr"/>
          <a:lstStyle>
            <a:lvl1pPr algn="l">
              <a:defRPr sz="1400">
                <a:solidFill>
                  <a:schemeClr val="tx1">
                    <a:tint val="75000"/>
                  </a:schemeClr>
                </a:solidFill>
              </a:defRPr>
            </a:lvl1pPr>
          </a:lstStyle>
          <a:p>
            <a:fld id="{AD11C40C-5862-45A8-AEB5-F092D1FB299D}" type="datetime1">
              <a:rPr kumimoji="1" lang="ja-JP" altLang="en-US" smtClean="0"/>
              <a:t>2023/12/19</a:t>
            </a:fld>
            <a:endParaRPr kumimoji="1" lang="ja-JP" altLang="en-US"/>
          </a:p>
        </p:txBody>
      </p:sp>
      <p:sp>
        <p:nvSpPr>
          <p:cNvPr id="5" name="フッター プレースホルダー 4"/>
          <p:cNvSpPr>
            <a:spLocks noGrp="1"/>
          </p:cNvSpPr>
          <p:nvPr>
            <p:ph type="ftr" sz="quarter" idx="3"/>
          </p:nvPr>
        </p:nvSpPr>
        <p:spPr>
          <a:xfrm>
            <a:off x="3567338" y="7008173"/>
            <a:ext cx="3306313" cy="402567"/>
          </a:xfrm>
          <a:prstGeom prst="rect">
            <a:avLst/>
          </a:prstGeom>
        </p:spPr>
        <p:txBody>
          <a:bodyPr vert="horz" lIns="102870" tIns="51435" rIns="102870" bIns="51435" rtlCol="0" anchor="ctr"/>
          <a:lstStyle>
            <a:lvl1pPr algn="ctr">
              <a:defRPr sz="14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968840" y="209714"/>
            <a:ext cx="2436231" cy="402567"/>
          </a:xfrm>
          <a:prstGeom prst="rect">
            <a:avLst/>
          </a:prstGeom>
        </p:spPr>
        <p:txBody>
          <a:bodyPr vert="horz" lIns="102870" tIns="51435" rIns="102870" bIns="51435" rtlCol="0" anchor="ctr"/>
          <a:lstStyle>
            <a:lvl1pPr algn="r">
              <a:defRPr sz="2400" b="1">
                <a:solidFill>
                  <a:schemeClr val="tx1">
                    <a:tint val="75000"/>
                  </a:schemeClr>
                </a:solidFill>
              </a:defRPr>
            </a:lvl1pPr>
          </a:lstStyle>
          <a:p>
            <a:fld id="{298ADCCA-84D9-4069-9BB0-304B67134722}" type="slidenum">
              <a:rPr lang="ja-JP" altLang="en-US" smtClean="0"/>
              <a:pPr/>
              <a:t>‹#›</a:t>
            </a:fld>
            <a:endParaRPr lang="ja-JP" altLang="en-US" dirty="0"/>
          </a:p>
        </p:txBody>
      </p:sp>
      <p:sp>
        <p:nvSpPr>
          <p:cNvPr id="12" name="正方形/長方形 11"/>
          <p:cNvSpPr/>
          <p:nvPr userDrawn="1"/>
        </p:nvSpPr>
        <p:spPr>
          <a:xfrm>
            <a:off x="1070" y="612279"/>
            <a:ext cx="10620024" cy="109573"/>
          </a:xfrm>
          <a:prstGeom prst="rect">
            <a:avLst/>
          </a:prstGeom>
          <a:gradFill flip="none" rotWithShape="1">
            <a:gsLst>
              <a:gs pos="50000">
                <a:srgbClr val="03F364"/>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spTree>
    <p:extLst>
      <p:ext uri="{BB962C8B-B14F-4D97-AF65-F5344CB8AC3E}">
        <p14:creationId xmlns:p14="http://schemas.microsoft.com/office/powerpoint/2010/main" val="3981892876"/>
      </p:ext>
    </p:extLst>
  </p:cSld>
  <p:clrMap bg1="lt1" tx1="dk1" bg2="lt2" tx2="dk2" accent1="accent1" accent2="accent2" accent3="accent3" accent4="accent4" accent5="accent5" accent6="accent6" hlink="hlink" folHlink="folHlink"/>
  <p:sldLayoutIdLst>
    <p:sldLayoutId id="2147483650" r:id="rId1"/>
  </p:sldLayoutIdLst>
  <p:hf hdr="0" ftr="0" dt="0"/>
  <p:txStyles>
    <p:titleStyle>
      <a:lvl1pPr algn="l" defTabSz="1028700" rtl="0" eaLnBrk="1" latinLnBrk="0" hangingPunct="1">
        <a:spcBef>
          <a:spcPct val="0"/>
        </a:spcBef>
        <a:buNone/>
        <a:defRPr kumimoji="1" sz="2000" b="0" kern="1200">
          <a:solidFill>
            <a:schemeClr val="tx1">
              <a:lumMod val="85000"/>
              <a:lumOff val="15000"/>
            </a:schemeClr>
          </a:solidFill>
          <a:latin typeface="+mj-lt"/>
          <a:ea typeface="+mj-ea"/>
          <a:cs typeface="+mj-cs"/>
        </a:defRPr>
      </a:lvl1pPr>
    </p:titleStyle>
    <p:bodyStyle>
      <a:lvl1pPr marL="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1pPr>
      <a:lvl2pPr marL="51435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2pPr>
      <a:lvl3pPr marL="102870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3pPr>
      <a:lvl4pPr marL="154305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4pPr>
      <a:lvl5pPr marL="205740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5pPr>
      <a:lvl6pPr marL="28289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432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8576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3719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p:bodyStyle>
    <p:otherStyle>
      <a:defPPr>
        <a:defRPr lang="ja-JP"/>
      </a:defPPr>
      <a:lvl1pPr marL="0" algn="l" defTabSz="1028700" rtl="0" eaLnBrk="1" latinLnBrk="0" hangingPunct="1">
        <a:defRPr kumimoji="1" sz="2000" kern="1200">
          <a:solidFill>
            <a:schemeClr val="tx1"/>
          </a:solidFill>
          <a:latin typeface="+mn-lt"/>
          <a:ea typeface="+mn-ea"/>
          <a:cs typeface="+mn-cs"/>
        </a:defRPr>
      </a:lvl1pPr>
      <a:lvl2pPr marL="514350" algn="l" defTabSz="1028700" rtl="0" eaLnBrk="1" latinLnBrk="0" hangingPunct="1">
        <a:defRPr kumimoji="1" sz="2000" kern="1200">
          <a:solidFill>
            <a:schemeClr val="tx1"/>
          </a:solidFill>
          <a:latin typeface="+mn-lt"/>
          <a:ea typeface="+mn-ea"/>
          <a:cs typeface="+mn-cs"/>
        </a:defRPr>
      </a:lvl2pPr>
      <a:lvl3pPr marL="1028700" algn="l" defTabSz="1028700" rtl="0" eaLnBrk="1" latinLnBrk="0" hangingPunct="1">
        <a:defRPr kumimoji="1" sz="2000" kern="1200">
          <a:solidFill>
            <a:schemeClr val="tx1"/>
          </a:solidFill>
          <a:latin typeface="+mn-lt"/>
          <a:ea typeface="+mn-ea"/>
          <a:cs typeface="+mn-cs"/>
        </a:defRPr>
      </a:lvl3pPr>
      <a:lvl4pPr marL="1543050" algn="l" defTabSz="1028700" rtl="0" eaLnBrk="1" latinLnBrk="0" hangingPunct="1">
        <a:defRPr kumimoji="1" sz="2000" kern="1200">
          <a:solidFill>
            <a:schemeClr val="tx1"/>
          </a:solidFill>
          <a:latin typeface="+mn-lt"/>
          <a:ea typeface="+mn-ea"/>
          <a:cs typeface="+mn-cs"/>
        </a:defRPr>
      </a:lvl4pPr>
      <a:lvl5pPr marL="2057400" algn="l" defTabSz="1028700" rtl="0" eaLnBrk="1" latinLnBrk="0" hangingPunct="1">
        <a:defRPr kumimoji="1" sz="2000" kern="1200">
          <a:solidFill>
            <a:schemeClr val="tx1"/>
          </a:solidFill>
          <a:latin typeface="+mn-lt"/>
          <a:ea typeface="+mn-ea"/>
          <a:cs typeface="+mn-cs"/>
        </a:defRPr>
      </a:lvl5pPr>
      <a:lvl6pPr marL="2571750" algn="l" defTabSz="1028700" rtl="0" eaLnBrk="1" latinLnBrk="0" hangingPunct="1">
        <a:defRPr kumimoji="1" sz="2000" kern="1200">
          <a:solidFill>
            <a:schemeClr val="tx1"/>
          </a:solidFill>
          <a:latin typeface="+mn-lt"/>
          <a:ea typeface="+mn-ea"/>
          <a:cs typeface="+mn-cs"/>
        </a:defRPr>
      </a:lvl6pPr>
      <a:lvl7pPr marL="3086100" algn="l" defTabSz="1028700" rtl="0" eaLnBrk="1" latinLnBrk="0" hangingPunct="1">
        <a:defRPr kumimoji="1" sz="2000" kern="1200">
          <a:solidFill>
            <a:schemeClr val="tx1"/>
          </a:solidFill>
          <a:latin typeface="+mn-lt"/>
          <a:ea typeface="+mn-ea"/>
          <a:cs typeface="+mn-cs"/>
        </a:defRPr>
      </a:lvl7pPr>
      <a:lvl8pPr marL="3600450" algn="l" defTabSz="1028700" rtl="0" eaLnBrk="1" latinLnBrk="0" hangingPunct="1">
        <a:defRPr kumimoji="1" sz="2000" kern="1200">
          <a:solidFill>
            <a:schemeClr val="tx1"/>
          </a:solidFill>
          <a:latin typeface="+mn-lt"/>
          <a:ea typeface="+mn-ea"/>
          <a:cs typeface="+mn-cs"/>
        </a:defRPr>
      </a:lvl8pPr>
      <a:lvl9pPr marL="4114800" algn="l" defTabSz="1028700" rtl="0" eaLnBrk="1" latinLnBrk="0" hangingPunct="1">
        <a:defRPr kumimoji="1"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22289" y="303215"/>
            <a:ext cx="9396412" cy="1260475"/>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22289" y="1763713"/>
            <a:ext cx="9396412" cy="4991100"/>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522288" y="7008815"/>
            <a:ext cx="2435225" cy="401637"/>
          </a:xfrm>
          <a:prstGeom prst="rect">
            <a:avLst/>
          </a:prstGeom>
        </p:spPr>
        <p:txBody>
          <a:bodyPr vert="horz" lIns="91440" tIns="45720" rIns="91440" bIns="45720" rtlCol="0" anchor="ctr"/>
          <a:lstStyle>
            <a:lvl1pPr algn="l">
              <a:defRPr sz="1200">
                <a:solidFill>
                  <a:schemeClr val="tx1">
                    <a:tint val="75000"/>
                  </a:schemeClr>
                </a:solidFill>
              </a:defRPr>
            </a:lvl1pPr>
          </a:lstStyle>
          <a:p>
            <a:fld id="{E534E27E-6D7E-4986-90F5-383B460D8987}" type="datetime1">
              <a:rPr kumimoji="1" lang="ja-JP" altLang="en-US" smtClean="0"/>
              <a:t>2023/12/19</a:t>
            </a:fld>
            <a:endParaRPr kumimoji="1" lang="ja-JP" altLang="en-US"/>
          </a:p>
        </p:txBody>
      </p:sp>
      <p:sp>
        <p:nvSpPr>
          <p:cNvPr id="5" name="フッター プレースホルダー 4"/>
          <p:cNvSpPr>
            <a:spLocks noGrp="1"/>
          </p:cNvSpPr>
          <p:nvPr>
            <p:ph type="ftr" sz="quarter" idx="3"/>
          </p:nvPr>
        </p:nvSpPr>
        <p:spPr>
          <a:xfrm>
            <a:off x="3567113" y="7008815"/>
            <a:ext cx="3306762" cy="401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483475" y="7008815"/>
            <a:ext cx="2435225" cy="401637"/>
          </a:xfrm>
          <a:prstGeom prst="rect">
            <a:avLst/>
          </a:prstGeom>
        </p:spPr>
        <p:txBody>
          <a:bodyPr vert="horz" lIns="91440" tIns="45720" rIns="91440" bIns="45720" rtlCol="0" anchor="ctr"/>
          <a:lstStyle>
            <a:lvl1pPr algn="r">
              <a:defRPr sz="1200">
                <a:solidFill>
                  <a:schemeClr val="tx1">
                    <a:tint val="75000"/>
                  </a:schemeClr>
                </a:solidFill>
              </a:defRPr>
            </a:lvl1pPr>
          </a:lstStyle>
          <a:p>
            <a:fld id="{93F631A7-6AE9-4EF7-8B4B-867FEFB7037A}" type="slidenum">
              <a:rPr kumimoji="1" lang="ja-JP" altLang="en-US" smtClean="0"/>
              <a:t>‹#›</a:t>
            </a:fld>
            <a:endParaRPr kumimoji="1" lang="ja-JP" altLang="en-US"/>
          </a:p>
        </p:txBody>
      </p:sp>
    </p:spTree>
    <p:extLst>
      <p:ext uri="{BB962C8B-B14F-4D97-AF65-F5344CB8AC3E}">
        <p14:creationId xmlns:p14="http://schemas.microsoft.com/office/powerpoint/2010/main" val="760938342"/>
      </p:ext>
    </p:extLst>
  </p:cSld>
  <p:clrMap bg1="lt1" tx1="dk1" bg2="lt2" tx2="dk2" accent1="accent1" accent2="accent2" accent3="accent3" accent4="accent4" accent5="accent5" accent6="accent6" hlink="hlink" folHlink="folHlink"/>
  <p:sldLayoutIdLst>
    <p:sldLayoutId id="2147483662" r:id="rId1"/>
    <p:sldLayoutId id="2147483672" r:id="rId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83ABBEF9-FD1F-3082-9B66-0D08BE53A8EA}"/>
              </a:ext>
            </a:extLst>
          </p:cNvPr>
          <p:cNvSpPr/>
          <p:nvPr/>
        </p:nvSpPr>
        <p:spPr>
          <a:xfrm>
            <a:off x="640288" y="2641230"/>
            <a:ext cx="9379129" cy="1642117"/>
          </a:xfrm>
          <a:prstGeom prst="rect">
            <a:avLst/>
          </a:prstGeom>
          <a:solidFill>
            <a:schemeClr val="accent5">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83ABBEF9-FD1F-3082-9B66-0D08BE53A8EA}"/>
              </a:ext>
            </a:extLst>
          </p:cNvPr>
          <p:cNvSpPr/>
          <p:nvPr/>
        </p:nvSpPr>
        <p:spPr>
          <a:xfrm>
            <a:off x="640288" y="4578052"/>
            <a:ext cx="9379129" cy="1400717"/>
          </a:xfrm>
          <a:prstGeom prst="rect">
            <a:avLst/>
          </a:prstGeom>
          <a:solidFill>
            <a:schemeClr val="accent5">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83ABBEF9-FD1F-3082-9B66-0D08BE53A8EA}"/>
              </a:ext>
            </a:extLst>
          </p:cNvPr>
          <p:cNvSpPr/>
          <p:nvPr/>
        </p:nvSpPr>
        <p:spPr>
          <a:xfrm>
            <a:off x="640287" y="6285503"/>
            <a:ext cx="9379129" cy="715074"/>
          </a:xfrm>
          <a:prstGeom prst="rect">
            <a:avLst/>
          </a:prstGeom>
          <a:solidFill>
            <a:schemeClr val="accent5">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83ABBEF9-FD1F-3082-9B66-0D08BE53A8EA}"/>
              </a:ext>
            </a:extLst>
          </p:cNvPr>
          <p:cNvSpPr/>
          <p:nvPr/>
        </p:nvSpPr>
        <p:spPr>
          <a:xfrm>
            <a:off x="640289" y="1129064"/>
            <a:ext cx="9379129" cy="1224136"/>
          </a:xfrm>
          <a:prstGeom prst="rect">
            <a:avLst/>
          </a:prstGeom>
          <a:solidFill>
            <a:schemeClr val="accent5">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4"/>
          <p:cNvSpPr>
            <a:spLocks noGrp="1"/>
          </p:cNvSpPr>
          <p:nvPr>
            <p:ph type="title"/>
          </p:nvPr>
        </p:nvSpPr>
        <p:spPr>
          <a:xfrm>
            <a:off x="-3951" y="89316"/>
            <a:ext cx="10440988" cy="591847"/>
          </a:xfrm>
          <a:noFill/>
        </p:spPr>
        <p:txBody>
          <a:bodyPr>
            <a:noAutofit/>
          </a:bodyPr>
          <a:lstStyle/>
          <a:p>
            <a:pPr>
              <a:lnSpc>
                <a:spcPts val="2400"/>
              </a:lnSpc>
            </a:pPr>
            <a:r>
              <a:rPr lang="en-US" altLang="ja-JP" b="1" dirty="0">
                <a:latin typeface="Meiryo UI" panose="020B0604030504040204" pitchFamily="50" charset="-128"/>
                <a:ea typeface="Meiryo UI" panose="020B0604030504040204" pitchFamily="50" charset="-128"/>
              </a:rPr>
              <a:t>  </a:t>
            </a:r>
            <a:r>
              <a:rPr lang="ja-JP" altLang="en-US" b="1" dirty="0">
                <a:latin typeface="Meiryo UI" panose="020B0604030504040204" pitchFamily="50" charset="-128"/>
                <a:ea typeface="Meiryo UI" panose="020B0604030504040204" pitchFamily="50" charset="-128"/>
              </a:rPr>
              <a:t>　</a:t>
            </a:r>
            <a:r>
              <a:rPr lang="zh-TW" altLang="en-US" dirty="0">
                <a:latin typeface="Meiryo UI" panose="020B0604030504040204" pitchFamily="50" charset="-128"/>
                <a:ea typeface="Meiryo UI" panose="020B0604030504040204" pitchFamily="50" charset="-128"/>
              </a:rPr>
              <a:t>第</a:t>
            </a:r>
            <a:r>
              <a:rPr lang="ja-JP" altLang="en-US" dirty="0">
                <a:latin typeface="Meiryo UI" panose="020B0604030504040204" pitchFamily="50" charset="-128"/>
                <a:ea typeface="Meiryo UI" panose="020B0604030504040204" pitchFamily="50" charset="-128"/>
              </a:rPr>
              <a:t>１</a:t>
            </a:r>
            <a:r>
              <a:rPr lang="zh-TW" altLang="en-US" dirty="0">
                <a:latin typeface="Meiryo UI" panose="020B0604030504040204" pitchFamily="50" charset="-128"/>
                <a:ea typeface="Meiryo UI" panose="020B0604030504040204" pitchFamily="50" charset="-128"/>
              </a:rPr>
              <a:t>回大阪府人権施策推進審議会部会</a:t>
            </a:r>
            <a:r>
              <a:rPr lang="ja-JP" altLang="en-US" dirty="0">
                <a:latin typeface="Meiryo UI" panose="020B0604030504040204" pitchFamily="50" charset="-128"/>
                <a:ea typeface="Meiryo UI" panose="020B0604030504040204" pitchFamily="50" charset="-128"/>
              </a:rPr>
              <a:t>における主な</a:t>
            </a:r>
            <a:r>
              <a:rPr lang="ja-JP" altLang="en-US" dirty="0" smtClean="0">
                <a:latin typeface="Meiryo UI" panose="020B0604030504040204" pitchFamily="50" charset="-128"/>
                <a:ea typeface="Meiryo UI" panose="020B0604030504040204" pitchFamily="50" charset="-128"/>
              </a:rPr>
              <a:t>審議結果</a:t>
            </a:r>
            <a:endParaRPr lang="ja-JP" altLang="en-US" dirty="0">
              <a:latin typeface="Meiryo UI" panose="020B0604030504040204" pitchFamily="50" charset="-128"/>
              <a:ea typeface="Meiryo UI" panose="020B0604030504040204" pitchFamily="50" charset="-128"/>
            </a:endParaRPr>
          </a:p>
        </p:txBody>
      </p:sp>
      <p:sp>
        <p:nvSpPr>
          <p:cNvPr id="8" name="コンテンツ プレースホルダー 2"/>
          <p:cNvSpPr txBox="1">
            <a:spLocks/>
          </p:cNvSpPr>
          <p:nvPr/>
        </p:nvSpPr>
        <p:spPr>
          <a:xfrm>
            <a:off x="430794" y="828303"/>
            <a:ext cx="9798121" cy="6665509"/>
          </a:xfrm>
          <a:prstGeom prst="rect">
            <a:avLst/>
          </a:prstGeom>
          <a:ln>
            <a:noFill/>
          </a:ln>
        </p:spPr>
        <p:txBody>
          <a:bodyPr vert="horz" lIns="102870" tIns="51435" rIns="104400" bIns="51435" rtlCol="0">
            <a:noAutofit/>
          </a:bodyPr>
          <a:lstStyle>
            <a:lvl1pPr marL="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1pPr>
            <a:lvl2pPr marL="51435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2pPr>
            <a:lvl3pPr marL="102870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3pPr>
            <a:lvl4pPr marL="154305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4pPr>
            <a:lvl5pPr marL="205740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5pPr>
            <a:lvl6pPr marL="28289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432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8576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3719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a:lstStyle>
          <a:p>
            <a:pPr algn="just">
              <a:lnSpc>
                <a:spcPts val="2000"/>
              </a:lnSpc>
              <a:spcBef>
                <a:spcPts val="0"/>
              </a:spcBef>
            </a:pP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論点１　不当な差別的</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言動が侵害する権利・府</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が実施する削除要請等の法的性質</a:t>
            </a:r>
          </a:p>
          <a:p>
            <a:pPr algn="just">
              <a:lnSpc>
                <a:spcPts val="2000"/>
              </a:lnSpc>
              <a:spcBef>
                <a:spcPts val="0"/>
              </a:spcBef>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400" u="sng"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400" u="sng" kern="100" dirty="0">
                <a:latin typeface="Meiryo UI" panose="020B0604030504040204" pitchFamily="50" charset="-128"/>
                <a:ea typeface="Meiryo UI" panose="020B0604030504040204" pitchFamily="50" charset="-128"/>
                <a:cs typeface="Times New Roman" panose="02020603050405020304" pitchFamily="18" charset="0"/>
              </a:rPr>
              <a:t>不当な差別的言動による権利を侵害する情報（条例第２条第１号）</a:t>
            </a:r>
            <a:r>
              <a:rPr lang="ja-JP" altLang="en-US" sz="1400" u="sng" kern="100" dirty="0" smtClean="0">
                <a:latin typeface="Meiryo UI" panose="020B0604030504040204" pitchFamily="50" charset="-128"/>
                <a:ea typeface="Meiryo UI" panose="020B0604030504040204" pitchFamily="50" charset="-128"/>
                <a:cs typeface="Times New Roman" panose="02020603050405020304" pitchFamily="18" charset="0"/>
              </a:rPr>
              <a:t>」とは</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、名誉権</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、名誉感情、プライバシー及び</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私生活の</a:t>
            </a: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2000"/>
              </a:lnSpc>
              <a:spcBef>
                <a:spcPts val="0"/>
              </a:spcBef>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　　平穏</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等</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の</a:t>
            </a:r>
            <a:r>
              <a:rPr lang="ja-JP" altLang="en-US" sz="1400" u="sng" kern="100" dirty="0" smtClean="0">
                <a:latin typeface="Meiryo UI" panose="020B0604030504040204" pitchFamily="50" charset="-128"/>
                <a:ea typeface="Meiryo UI" panose="020B0604030504040204" pitchFamily="50" charset="-128"/>
                <a:cs typeface="Times New Roman" panose="02020603050405020304" pitchFamily="18" charset="0"/>
              </a:rPr>
              <a:t>人格権</a:t>
            </a:r>
            <a:r>
              <a:rPr lang="ja-JP" altLang="en-US" sz="1400" u="sng" kern="100" dirty="0">
                <a:latin typeface="Meiryo UI" panose="020B0604030504040204" pitchFamily="50" charset="-128"/>
                <a:ea typeface="Meiryo UI" panose="020B0604030504040204" pitchFamily="50" charset="-128"/>
                <a:cs typeface="Times New Roman" panose="02020603050405020304" pitchFamily="18" charset="0"/>
              </a:rPr>
              <a:t>を侵害する</a:t>
            </a:r>
            <a:r>
              <a:rPr lang="ja-JP" altLang="en-US" sz="1400" u="sng" kern="100" dirty="0" smtClean="0">
                <a:latin typeface="Meiryo UI" panose="020B0604030504040204" pitchFamily="50" charset="-128"/>
                <a:ea typeface="Meiryo UI" panose="020B0604030504040204" pitchFamily="50" charset="-128"/>
                <a:cs typeface="Times New Roman" panose="02020603050405020304" pitchFamily="18" charset="0"/>
              </a:rPr>
              <a:t>情報</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をいう。</a:t>
            </a: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700"/>
              </a:lnSpc>
              <a:spcBef>
                <a:spcPts val="0"/>
              </a:spcBef>
            </a:pP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4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以下</a:t>
            </a:r>
            <a:r>
              <a:rPr lang="ja-JP" altLang="en-US"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について、引き続き第２回部会で審議。</a:t>
            </a:r>
            <a:endParaRPr lang="en-US" altLang="ja-JP" sz="12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1700"/>
              </a:lnSpc>
              <a:spcBef>
                <a:spcPts val="0"/>
              </a:spcBef>
            </a:pPr>
            <a:r>
              <a:rPr lang="ja-JP" altLang="en-US"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①不当な差別的言動が侵害する人格権　②権利侵害の明白性の要件　③用語定義（条例との整合性含む）</a:t>
            </a:r>
            <a:endParaRPr lang="en-US" altLang="ja-JP" sz="12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marR="0" lvl="0" indent="0" algn="just" defTabSz="1028700" rtl="0" eaLnBrk="1" fontAlgn="auto" latinLnBrk="0" hangingPunct="1">
              <a:lnSpc>
                <a:spcPts val="2000"/>
              </a:lnSpc>
              <a:spcBef>
                <a:spcPts val="0"/>
              </a:spcBef>
              <a:spcAft>
                <a:spcPts val="0"/>
              </a:spcAft>
              <a:buClrTx/>
              <a:buSzTx/>
              <a:buFontTx/>
              <a:buNone/>
              <a:tabLst/>
              <a:defRPr/>
            </a:pPr>
            <a:r>
              <a:rPr kumimoji="1" lang="ja-JP" altLang="en-US" sz="14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　　　・府が実施する</a:t>
            </a:r>
            <a:r>
              <a:rPr kumimoji="1" lang="ja-JP" altLang="en-US" sz="1400" b="0" i="0" u="sng"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削除要請及び説示又は</a:t>
            </a:r>
            <a:r>
              <a:rPr kumimoji="1" lang="ja-JP" altLang="en-US" sz="14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助言は、法的には行政指導</a:t>
            </a:r>
            <a:r>
              <a:rPr kumimoji="1" lang="ja-JP" altLang="en-US" sz="14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となり、</a:t>
            </a:r>
            <a:r>
              <a:rPr kumimoji="1" lang="ja-JP" altLang="en-US" sz="14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大阪府行政手続条例が適用</a:t>
            </a:r>
            <a:r>
              <a:rPr kumimoji="1" lang="ja-JP" altLang="en-US" sz="14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される。</a:t>
            </a:r>
            <a:endParaRPr kumimoji="1" lang="ja-JP" altLang="en-US" sz="12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2000"/>
              </a:lnSpc>
              <a:spcBef>
                <a:spcPts val="600"/>
              </a:spcBef>
            </a:pP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論点</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２　削除要請の対象とする情報</a:t>
            </a:r>
          </a:p>
          <a:p>
            <a:pPr algn="just">
              <a:lnSpc>
                <a:spcPts val="2000"/>
              </a:lnSpc>
              <a:spcBef>
                <a:spcPts val="0"/>
              </a:spcBef>
            </a:pPr>
            <a:r>
              <a:rPr lang="ja-JP" altLang="en-US" sz="1400" kern="100" dirty="0">
                <a:latin typeface="游明朝" panose="02020400000000000000" pitchFamily="18" charset="-128"/>
                <a:ea typeface="Meiryo UI" panose="020B0604030504040204" pitchFamily="50" charset="-128"/>
                <a:cs typeface="Times New Roman" panose="02020603050405020304" pitchFamily="18" charset="0"/>
              </a:rPr>
              <a:t>　　　・特定の個人に関する不当な差別的</a:t>
            </a:r>
            <a:r>
              <a:rPr lang="ja-JP" altLang="en-US" sz="1400" kern="100" dirty="0" smtClean="0">
                <a:latin typeface="游明朝" panose="02020400000000000000" pitchFamily="18" charset="-128"/>
                <a:ea typeface="Meiryo UI" panose="020B0604030504040204" pitchFamily="50" charset="-128"/>
                <a:cs typeface="Times New Roman" panose="02020603050405020304" pitchFamily="18" charset="0"/>
              </a:rPr>
              <a:t>言動について</a:t>
            </a:r>
            <a:endParaRPr lang="en-US" altLang="ja-JP" sz="1400" kern="100" dirty="0">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1700"/>
              </a:lnSpc>
              <a:spcBef>
                <a:spcPts val="0"/>
              </a:spcBef>
            </a:pP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200" u="sng"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被害者</a:t>
            </a:r>
            <a:r>
              <a:rPr lang="ja-JP" altLang="en-US" sz="1200" u="sng" kern="100" dirty="0">
                <a:latin typeface="ＭＳ Ｐゴシック" panose="020B0600070205080204" pitchFamily="50" charset="-128"/>
                <a:ea typeface="ＭＳ Ｐゴシック" panose="020B0600070205080204" pitchFamily="50" charset="-128"/>
                <a:cs typeface="Times New Roman" panose="02020603050405020304" pitchFamily="18" charset="0"/>
              </a:rPr>
              <a:t>がプロバイダ等に削除要請を行ったものの</a:t>
            </a:r>
            <a:r>
              <a:rPr lang="ja-JP" altLang="en-US"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sz="1200" u="sng" kern="100" dirty="0">
                <a:latin typeface="ＭＳ Ｐゴシック" panose="020B0600070205080204" pitchFamily="50" charset="-128"/>
                <a:ea typeface="ＭＳ Ｐゴシック" panose="020B0600070205080204" pitchFamily="50" charset="-128"/>
                <a:cs typeface="Times New Roman" panose="02020603050405020304" pitchFamily="18" charset="0"/>
              </a:rPr>
              <a:t>削除されずに府</a:t>
            </a:r>
            <a:r>
              <a:rPr lang="ja-JP" altLang="en-US" sz="1200" u="sng"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へ対応</a:t>
            </a:r>
            <a:r>
              <a:rPr lang="ja-JP" altLang="en-US" sz="1200" u="sng" kern="100" dirty="0">
                <a:latin typeface="ＭＳ Ｐゴシック" panose="020B0600070205080204" pitchFamily="50" charset="-128"/>
                <a:ea typeface="ＭＳ Ｐゴシック" panose="020B0600070205080204" pitchFamily="50" charset="-128"/>
                <a:cs typeface="Times New Roman" panose="02020603050405020304" pitchFamily="18" charset="0"/>
              </a:rPr>
              <a:t>を求める場合</a:t>
            </a:r>
            <a:r>
              <a:rPr lang="ja-JP" altLang="en-US"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であって、</a:t>
            </a:r>
            <a:r>
              <a:rPr lang="ja-JP" altLang="en-US" sz="1200" u="sng" kern="100" dirty="0">
                <a:latin typeface="ＭＳ Ｐゴシック" panose="020B0600070205080204" pitchFamily="50" charset="-128"/>
                <a:ea typeface="ＭＳ Ｐゴシック" panose="020B0600070205080204" pitchFamily="50" charset="-128"/>
                <a:cs typeface="Times New Roman" panose="02020603050405020304" pitchFamily="18" charset="0"/>
              </a:rPr>
              <a:t>当該情報が明らかに不当な差別的</a:t>
            </a:r>
            <a:r>
              <a:rPr lang="ja-JP" altLang="en-US" sz="1200" u="sng"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言動</a:t>
            </a:r>
            <a:endParaRPr lang="en-US" altLang="ja-JP" sz="1200" u="sng"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1700"/>
              </a:lnSpc>
              <a:spcBef>
                <a:spcPts val="0"/>
              </a:spcBef>
            </a:pPr>
            <a:r>
              <a:rPr lang="ja-JP" altLang="en-US"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200" u="sng"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と認められる</a:t>
            </a:r>
            <a:r>
              <a:rPr lang="ja-JP" altLang="en-US" sz="1200" u="sng" kern="100" dirty="0">
                <a:latin typeface="ＭＳ Ｐゴシック" panose="020B0600070205080204" pitchFamily="50" charset="-128"/>
                <a:ea typeface="ＭＳ Ｐゴシック" panose="020B0600070205080204" pitchFamily="50" charset="-128"/>
                <a:cs typeface="Times New Roman" panose="02020603050405020304" pitchFamily="18" charset="0"/>
              </a:rPr>
              <a:t>とき</a:t>
            </a:r>
            <a:r>
              <a:rPr lang="ja-JP" altLang="en-US"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、府がプロバイダ等に削除要請を実施する</a:t>
            </a:r>
            <a:r>
              <a:rPr lang="ja-JP" altLang="en-US"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sz="1200" u="sng"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デジタル・デバイド</a:t>
            </a:r>
            <a:r>
              <a:rPr lang="ja-JP" altLang="en-US" sz="1200" u="sng" kern="100" dirty="0">
                <a:latin typeface="ＭＳ Ｐゴシック" panose="020B0600070205080204" pitchFamily="50" charset="-128"/>
                <a:ea typeface="ＭＳ Ｐゴシック" panose="020B0600070205080204" pitchFamily="50" charset="-128"/>
                <a:cs typeface="Times New Roman" panose="02020603050405020304" pitchFamily="18" charset="0"/>
              </a:rPr>
              <a:t>により、自主的な対応を助言し促すことが困難な場合も想定</a:t>
            </a:r>
            <a:r>
              <a:rPr lang="ja-JP" altLang="en-US"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en-US" altLang="ja-JP" sz="12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当該個人により構成される集団又は府内の特定の地域に関する不当な差別的</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言動について</a:t>
            </a:r>
            <a:endParaRPr lang="en-US" alt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700"/>
              </a:lnSpc>
              <a:spcBef>
                <a:spcPts val="0"/>
              </a:spcBef>
            </a:pP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200" u="sng"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当該</a:t>
            </a:r>
            <a:r>
              <a:rPr lang="ja-JP" altLang="en-US" sz="1200" u="sng" kern="100" dirty="0">
                <a:latin typeface="ＭＳ Ｐゴシック" panose="020B0600070205080204" pitchFamily="50" charset="-128"/>
                <a:ea typeface="ＭＳ Ｐゴシック" panose="020B0600070205080204" pitchFamily="50" charset="-128"/>
                <a:cs typeface="Times New Roman" panose="02020603050405020304" pitchFamily="18" charset="0"/>
              </a:rPr>
              <a:t>情報が明らか</a:t>
            </a:r>
            <a:r>
              <a:rPr lang="ja-JP" altLang="en-US" sz="1200" u="sng"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に不当</a:t>
            </a:r>
            <a:r>
              <a:rPr lang="ja-JP" altLang="en-US" sz="1200" u="sng" kern="100" dirty="0">
                <a:latin typeface="ＭＳ Ｐゴシック" panose="020B0600070205080204" pitchFamily="50" charset="-128"/>
                <a:ea typeface="ＭＳ Ｐゴシック" panose="020B0600070205080204" pitchFamily="50" charset="-128"/>
                <a:cs typeface="Times New Roman" panose="02020603050405020304" pitchFamily="18" charset="0"/>
              </a:rPr>
              <a:t>な差別的言動と認められるとき</a:t>
            </a:r>
            <a:r>
              <a:rPr lang="ja-JP" altLang="en-US"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、府がプロバイダ等に削除要請を実施</a:t>
            </a:r>
            <a:r>
              <a:rPr lang="ja-JP" altLang="en-US"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する。ただし、規模の大きな集団や地域で</a:t>
            </a:r>
            <a:endParaRPr lang="en-US" altLang="ja-JP"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1700"/>
              </a:lnSpc>
              <a:spcBef>
                <a:spcPts val="0"/>
              </a:spcBef>
            </a:pPr>
            <a:r>
              <a:rPr lang="ja-JP" altLang="en-US"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　　　　あり、</a:t>
            </a:r>
            <a:r>
              <a:rPr lang="ja-JP" altLang="en-US" sz="1200" u="sng"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当該集団等に属する</a:t>
            </a:r>
            <a:r>
              <a:rPr lang="ja-JP" altLang="en-US" sz="1200" u="sng" kern="100" dirty="0">
                <a:latin typeface="ＭＳ Ｐゴシック" panose="020B0600070205080204" pitchFamily="50" charset="-128"/>
                <a:ea typeface="ＭＳ Ｐゴシック" panose="020B0600070205080204" pitchFamily="50" charset="-128"/>
                <a:cs typeface="Times New Roman" panose="02020603050405020304" pitchFamily="18" charset="0"/>
              </a:rPr>
              <a:t>個人の権利侵害が</a:t>
            </a:r>
            <a:r>
              <a:rPr lang="ja-JP" altLang="en-US" sz="1200" u="sng"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認められない場合を除く</a:t>
            </a:r>
            <a:r>
              <a:rPr lang="ja-JP" altLang="en-US"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en-US" altLang="ja-JP" sz="12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・訴訟</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手続準備中、係争中又は訴訟が終了した</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事案等</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は</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対象外</a:t>
            </a: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lvl="0" algn="just">
              <a:lnSpc>
                <a:spcPts val="1700"/>
              </a:lnSpc>
              <a:spcBef>
                <a:spcPts val="600"/>
              </a:spcBef>
            </a:pP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論点</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３　説示又は助言の定義及び使い分け</a:t>
            </a:r>
            <a:endParaRPr lang="en-US" altLang="ja-JP"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2000"/>
              </a:lnSpc>
              <a:spcBef>
                <a:spcPts val="0"/>
              </a:spcBef>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説示の定義</a:t>
            </a: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700"/>
              </a:lnSpc>
              <a:spcBef>
                <a:spcPts val="0"/>
              </a:spcBef>
            </a:pP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被害者</a:t>
            </a:r>
            <a:r>
              <a:rPr lang="ja-JP" altLang="en-US"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から相談が寄せられていることを伝え、当該情報は人権侵害であるとして</a:t>
            </a:r>
            <a:r>
              <a:rPr lang="ja-JP" altLang="en-US" sz="1200" u="sng" kern="100" dirty="0">
                <a:latin typeface="ＭＳ Ｐゴシック" panose="020B0600070205080204" pitchFamily="50" charset="-128"/>
                <a:ea typeface="ＭＳ Ｐゴシック" panose="020B0600070205080204" pitchFamily="50" charset="-128"/>
                <a:cs typeface="Times New Roman" panose="02020603050405020304" pitchFamily="18" charset="0"/>
              </a:rPr>
              <a:t>事理を説示し、反省を促し、削除を求める</a:t>
            </a:r>
            <a:r>
              <a:rPr lang="ja-JP" altLang="en-US"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a:t>
            </a:r>
          </a:p>
          <a:p>
            <a:pPr algn="just">
              <a:lnSpc>
                <a:spcPts val="2000"/>
              </a:lnSpc>
              <a:spcBef>
                <a:spcPts val="0"/>
              </a:spcBef>
            </a:pP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　　　・助言の定義</a:t>
            </a: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700"/>
              </a:lnSpc>
              <a:spcBef>
                <a:spcPts val="0"/>
              </a:spcBef>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被害者から相談が寄せられていることを伝え、当該情報の問題点を指摘し</a:t>
            </a:r>
            <a:r>
              <a:rPr lang="ja-JP" altLang="en-US" sz="1200" u="sng"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人権意識の涵養を促し、紛争解決の方向として削除を示す</a:t>
            </a:r>
            <a:r>
              <a:rPr lang="ja-JP" altLang="en-US"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en-US" altLang="ja-JP"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1900"/>
              </a:lnSpc>
              <a:spcBef>
                <a:spcPts val="0"/>
              </a:spcBef>
            </a:pP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　　　・説示と助言の使い分け</a:t>
            </a: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700"/>
              </a:lnSpc>
              <a:spcBef>
                <a:spcPts val="0"/>
              </a:spcBef>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臨機応変な対応が妨げられることのないよう、</a:t>
            </a:r>
            <a:r>
              <a:rPr lang="ja-JP" altLang="en-US" sz="1200" u="sng"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違法性の内容に応じて説示と助言を使い分ける方がよい</a:t>
            </a:r>
            <a:r>
              <a:rPr lang="ja-JP" altLang="en-US"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en-US" altLang="ja-JP" sz="14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600"/>
              </a:spcBef>
            </a:pP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論点</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４　行政指導の相手方となり得る者</a:t>
            </a:r>
            <a:endParaRPr lang="en-US" altLang="ja-JP"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2000"/>
              </a:lnSpc>
              <a:spcBef>
                <a:spcPts val="0"/>
              </a:spcBef>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　　　・氏名等は不明であるが、</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ダイレクトメッセージ等</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により発信者等と連絡ができる</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場合</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について</a:t>
            </a: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700"/>
              </a:lnSpc>
              <a:spcBef>
                <a:spcPts val="0"/>
              </a:spcBef>
            </a:pP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アカウント名など、対象</a:t>
            </a:r>
            <a:r>
              <a:rPr lang="ja-JP" altLang="en-US"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となる</a:t>
            </a:r>
            <a:r>
              <a:rPr lang="ja-JP" altLang="en-US"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者の</a:t>
            </a:r>
            <a:r>
              <a:rPr lang="ja-JP" altLang="en-US" sz="1200" u="sng"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実在性及び特定性が担保されて</a:t>
            </a:r>
            <a:r>
              <a:rPr lang="ja-JP" altLang="en-US" sz="1200" u="sng" kern="100" dirty="0">
                <a:latin typeface="ＭＳ Ｐゴシック" panose="020B0600070205080204" pitchFamily="50" charset="-128"/>
                <a:ea typeface="ＭＳ Ｐゴシック" panose="020B0600070205080204" pitchFamily="50" charset="-128"/>
                <a:cs typeface="Times New Roman" panose="02020603050405020304" pitchFamily="18" charset="0"/>
              </a:rPr>
              <a:t>いれば、行政指導を行うことは法的</a:t>
            </a:r>
            <a:r>
              <a:rPr lang="ja-JP" altLang="en-US" sz="1200" u="sng"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には</a:t>
            </a:r>
            <a:r>
              <a:rPr lang="ja-JP" altLang="en-US" sz="1200" u="sng" kern="100" dirty="0">
                <a:latin typeface="ＭＳ Ｐゴシック" panose="020B0600070205080204" pitchFamily="50" charset="-128"/>
                <a:ea typeface="ＭＳ Ｐゴシック" panose="020B0600070205080204" pitchFamily="50" charset="-128"/>
                <a:cs typeface="Times New Roman" panose="02020603050405020304" pitchFamily="18" charset="0"/>
              </a:rPr>
              <a:t>問題</a:t>
            </a:r>
            <a:r>
              <a:rPr lang="ja-JP" altLang="en-US" sz="1200" u="sng"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ない</a:t>
            </a:r>
            <a:r>
              <a:rPr lang="ja-JP" altLang="en-US"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。なお、</a:t>
            </a:r>
            <a:r>
              <a:rPr lang="ja-JP" altLang="en-US" sz="1200" u="sng"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連絡した</a:t>
            </a:r>
            <a:r>
              <a:rPr lang="ja-JP" altLang="en-US" sz="1200" u="sng" kern="100" dirty="0">
                <a:latin typeface="ＭＳ Ｐゴシック" panose="020B0600070205080204" pitchFamily="50" charset="-128"/>
                <a:ea typeface="ＭＳ Ｐゴシック" panose="020B0600070205080204" pitchFamily="50" charset="-128"/>
                <a:cs typeface="Times New Roman" panose="02020603050405020304" pitchFamily="18" charset="0"/>
              </a:rPr>
              <a:t>者</a:t>
            </a:r>
            <a:r>
              <a:rPr lang="ja-JP" altLang="en-US" sz="1200" u="sng"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が</a:t>
            </a:r>
            <a:endParaRPr lang="en-US" altLang="ja-JP" sz="1200" u="sng"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1700"/>
              </a:lnSpc>
              <a:spcBef>
                <a:spcPts val="0"/>
              </a:spcBef>
            </a:pPr>
            <a:r>
              <a:rPr lang="ja-JP" altLang="en-US"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200" u="sng"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府</a:t>
            </a:r>
            <a:r>
              <a:rPr lang="ja-JP" altLang="en-US" sz="1200" u="sng" kern="100" dirty="0">
                <a:latin typeface="ＭＳ Ｐゴシック" panose="020B0600070205080204" pitchFamily="50" charset="-128"/>
                <a:ea typeface="ＭＳ Ｐゴシック" panose="020B0600070205080204" pitchFamily="50" charset="-128"/>
                <a:cs typeface="Times New Roman" panose="02020603050405020304" pitchFamily="18" charset="0"/>
              </a:rPr>
              <a:t>であることを</a:t>
            </a:r>
            <a:r>
              <a:rPr lang="ja-JP" altLang="en-US" sz="1200" u="sng"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証明する</a:t>
            </a:r>
            <a:r>
              <a:rPr lang="ja-JP" altLang="en-US" sz="1200" u="sng" kern="100" dirty="0">
                <a:latin typeface="ＭＳ Ｐゴシック" panose="020B0600070205080204" pitchFamily="50" charset="-128"/>
                <a:ea typeface="ＭＳ Ｐゴシック" panose="020B0600070205080204" pitchFamily="50" charset="-128"/>
                <a:cs typeface="Times New Roman" panose="02020603050405020304" pitchFamily="18" charset="0"/>
              </a:rPr>
              <a:t>仕組みが</a:t>
            </a:r>
            <a:r>
              <a:rPr lang="ja-JP" altLang="en-US" sz="1200" u="sng"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必要</a:t>
            </a:r>
            <a:r>
              <a:rPr lang="ja-JP" altLang="en-US"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sz="1200" u="sng"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発</a:t>
            </a:r>
            <a:r>
              <a:rPr lang="ja-JP" altLang="en-US" sz="1200" u="sng" kern="100" dirty="0">
                <a:latin typeface="ＭＳ Ｐゴシック" panose="020B0600070205080204" pitchFamily="50" charset="-128"/>
                <a:ea typeface="ＭＳ Ｐゴシック" panose="020B0600070205080204" pitchFamily="50" charset="-128"/>
                <a:cs typeface="Times New Roman" panose="02020603050405020304" pitchFamily="18" charset="0"/>
              </a:rPr>
              <a:t>信者等以外にも府が説示等を行ったことがわかるコメント欄</a:t>
            </a:r>
            <a:r>
              <a:rPr lang="ja-JP" altLang="en-US" sz="1200" u="sng"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等での行政指導は</a:t>
            </a:r>
            <a:r>
              <a:rPr lang="ja-JP" altLang="en-US" sz="1200" u="sng" kern="100" dirty="0">
                <a:latin typeface="ＭＳ Ｐゴシック" panose="020B0600070205080204" pitchFamily="50" charset="-128"/>
                <a:ea typeface="ＭＳ Ｐゴシック" panose="020B0600070205080204" pitchFamily="50" charset="-128"/>
                <a:cs typeface="Times New Roman" panose="02020603050405020304" pitchFamily="18" charset="0"/>
              </a:rPr>
              <a:t>行わない</a:t>
            </a:r>
            <a:r>
              <a:rPr lang="ja-JP" altLang="en-US"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en-US" altLang="ja-JP" sz="12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cxnSp>
        <p:nvCxnSpPr>
          <p:cNvPr id="14" name="直線コネクタ 13"/>
          <p:cNvCxnSpPr/>
          <p:nvPr/>
        </p:nvCxnSpPr>
        <p:spPr>
          <a:xfrm>
            <a:off x="0" y="704457"/>
            <a:ext cx="10440988"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7" name="フローチャート: 代替処理 6"/>
          <p:cNvSpPr/>
          <p:nvPr/>
        </p:nvSpPr>
        <p:spPr>
          <a:xfrm>
            <a:off x="9180934" y="159208"/>
            <a:ext cx="1047981" cy="489872"/>
          </a:xfrm>
          <a:prstGeom prst="flowChartAlternateProcess">
            <a:avLst/>
          </a:prstGeom>
          <a:solidFill>
            <a:sysClr val="window" lastClr="FFFFFF"/>
          </a:solidFill>
          <a:ln w="25400" cap="flat" cmpd="sng" algn="ctr">
            <a:solidFill>
              <a:srgbClr val="F79646"/>
            </a:solidFill>
            <a:prstDash val="solid"/>
          </a:ln>
          <a:effectLst/>
        </p:spPr>
        <p:txBody>
          <a:bodyPr rot="0" spcFirstLastPara="0" vert="horz" wrap="square" lIns="91440" tIns="0" rIns="91440" bIns="0" numCol="1" spcCol="0" rtlCol="0" fromWordArt="0" anchor="ctr" anchorCtr="1" forceAA="0" compatLnSpc="1">
            <a:prstTxWarp prst="textNoShape">
              <a:avLst/>
            </a:prstTxWarp>
            <a:noAutofit/>
          </a:bodyPr>
          <a:lstStyle/>
          <a:p>
            <a:pPr algn="ctr">
              <a:spcAft>
                <a:spcPts val="0"/>
              </a:spcAft>
            </a:pPr>
            <a:r>
              <a:rPr lang="ja-JP" sz="1600" kern="100" dirty="0">
                <a:effectLst/>
                <a:latin typeface="ＭＳ 明朝" panose="02020609040205080304" pitchFamily="17" charset="-128"/>
                <a:ea typeface="UD デジタル 教科書体 NP-B" panose="02020700000000000000" pitchFamily="18" charset="-128"/>
                <a:cs typeface="Times New Roman" panose="02020603050405020304" pitchFamily="18" charset="0"/>
              </a:rPr>
              <a:t>資料</a:t>
            </a:r>
            <a:r>
              <a:rPr lang="ja-JP" altLang="en-US" sz="1600" kern="100" dirty="0">
                <a:effectLst/>
                <a:latin typeface="ＭＳ 明朝" panose="02020609040205080304" pitchFamily="17" charset="-128"/>
                <a:ea typeface="UD デジタル 教科書体 NP-B" panose="02020700000000000000" pitchFamily="18" charset="-128"/>
                <a:cs typeface="Times New Roman" panose="02020603050405020304" pitchFamily="18" charset="0"/>
              </a:rPr>
              <a:t>１</a:t>
            </a:r>
            <a:r>
              <a:rPr lang="en-US" sz="1600" kern="100" dirty="0">
                <a:effectLst/>
                <a:latin typeface="UD デジタル 教科書体 NP-B" panose="02020700000000000000" pitchFamily="18" charset="-128"/>
                <a:ea typeface="ＭＳ 明朝" panose="02020609040205080304" pitchFamily="17" charset="-128"/>
                <a:cs typeface="Times New Roman" panose="02020603050405020304" pitchFamily="18" charset="0"/>
              </a:rPr>
              <a:t> </a:t>
            </a:r>
            <a:endParaRPr lang="ja-JP" sz="16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97265936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ﾒｲﾘｵ（設定）">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6061</TotalTime>
  <Words>636</Words>
  <Application>Microsoft Office PowerPoint</Application>
  <PresentationFormat>ユーザー設定</PresentationFormat>
  <Paragraphs>28</Paragraphs>
  <Slides>1</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2</vt:i4>
      </vt:variant>
      <vt:variant>
        <vt:lpstr>スライド タイトル</vt:lpstr>
      </vt:variant>
      <vt:variant>
        <vt:i4>1</vt:i4>
      </vt:variant>
    </vt:vector>
  </HeadingPairs>
  <TitlesOfParts>
    <vt:vector size="13" baseType="lpstr">
      <vt:lpstr>Meiryo UI</vt:lpstr>
      <vt:lpstr>ＭＳ Ｐゴシック</vt:lpstr>
      <vt:lpstr>ＭＳ 明朝</vt:lpstr>
      <vt:lpstr>UD デジタル 教科書体 NP-B</vt:lpstr>
      <vt:lpstr>メイリオ</vt:lpstr>
      <vt:lpstr>游ゴシック</vt:lpstr>
      <vt:lpstr>游明朝</vt:lpstr>
      <vt:lpstr>Arial</vt:lpstr>
      <vt:lpstr>Calibri</vt:lpstr>
      <vt:lpstr>Times New Roman</vt:lpstr>
      <vt:lpstr>Office ​​テーマ</vt:lpstr>
      <vt:lpstr>デザインの設定</vt:lpstr>
      <vt:lpstr>  　第１回大阪府人権施策推進審議会部会における主な審議結果</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井上　慎一</dc:creator>
  <cp:lastModifiedBy>大多　孝</cp:lastModifiedBy>
  <cp:revision>3811</cp:revision>
  <cp:lastPrinted>2023-12-19T04:20:56Z</cp:lastPrinted>
  <dcterms:created xsi:type="dcterms:W3CDTF">2014-01-23T06:20:14Z</dcterms:created>
  <dcterms:modified xsi:type="dcterms:W3CDTF">2023-12-19T09:25:49Z</dcterms:modified>
</cp:coreProperties>
</file>