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4"/>
    <p:sldMasterId id="2147483660" r:id="rId5"/>
  </p:sldMasterIdLst>
  <p:notesMasterIdLst>
    <p:notesMasterId r:id="rId7"/>
  </p:notesMasterIdLst>
  <p:handoutMasterIdLst>
    <p:handoutMasterId r:id="rId8"/>
  </p:handoutMasterIdLst>
  <p:sldIdLst>
    <p:sldId id="267" r:id="rId6"/>
  </p:sldIdLst>
  <p:sldSz cx="10440988" cy="7561263"/>
  <p:notesSz cx="6797675" cy="9926638"/>
  <p:defaultTextStyle>
    <a:defPPr>
      <a:defRPr lang="ja-JP"/>
    </a:defPPr>
    <a:lvl1pPr marL="0" algn="l" defTabSz="1028700" rtl="0" eaLnBrk="1" latinLnBrk="0" hangingPunct="1">
      <a:defRPr kumimoji="1" sz="2000" kern="1200">
        <a:solidFill>
          <a:schemeClr val="tx1"/>
        </a:solidFill>
        <a:latin typeface="+mn-lt"/>
        <a:ea typeface="+mn-ea"/>
        <a:cs typeface="+mn-cs"/>
      </a:defRPr>
    </a:lvl1pPr>
    <a:lvl2pPr marL="514350" algn="l" defTabSz="1028700" rtl="0" eaLnBrk="1" latinLnBrk="0" hangingPunct="1">
      <a:defRPr kumimoji="1" sz="2000" kern="1200">
        <a:solidFill>
          <a:schemeClr val="tx1"/>
        </a:solidFill>
        <a:latin typeface="+mn-lt"/>
        <a:ea typeface="+mn-ea"/>
        <a:cs typeface="+mn-cs"/>
      </a:defRPr>
    </a:lvl2pPr>
    <a:lvl3pPr marL="1028700" algn="l" defTabSz="1028700" rtl="0" eaLnBrk="1" latinLnBrk="0" hangingPunct="1">
      <a:defRPr kumimoji="1" sz="2000" kern="1200">
        <a:solidFill>
          <a:schemeClr val="tx1"/>
        </a:solidFill>
        <a:latin typeface="+mn-lt"/>
        <a:ea typeface="+mn-ea"/>
        <a:cs typeface="+mn-cs"/>
      </a:defRPr>
    </a:lvl3pPr>
    <a:lvl4pPr marL="1543050" algn="l" defTabSz="1028700" rtl="0" eaLnBrk="1" latinLnBrk="0" hangingPunct="1">
      <a:defRPr kumimoji="1" sz="2000" kern="1200">
        <a:solidFill>
          <a:schemeClr val="tx1"/>
        </a:solidFill>
        <a:latin typeface="+mn-lt"/>
        <a:ea typeface="+mn-ea"/>
        <a:cs typeface="+mn-cs"/>
      </a:defRPr>
    </a:lvl4pPr>
    <a:lvl5pPr marL="2057400" algn="l" defTabSz="1028700" rtl="0" eaLnBrk="1" latinLnBrk="0" hangingPunct="1">
      <a:defRPr kumimoji="1" sz="2000" kern="1200">
        <a:solidFill>
          <a:schemeClr val="tx1"/>
        </a:solidFill>
        <a:latin typeface="+mn-lt"/>
        <a:ea typeface="+mn-ea"/>
        <a:cs typeface="+mn-cs"/>
      </a:defRPr>
    </a:lvl5pPr>
    <a:lvl6pPr marL="2571750" algn="l" defTabSz="1028700" rtl="0" eaLnBrk="1" latinLnBrk="0" hangingPunct="1">
      <a:defRPr kumimoji="1" sz="2000" kern="1200">
        <a:solidFill>
          <a:schemeClr val="tx1"/>
        </a:solidFill>
        <a:latin typeface="+mn-lt"/>
        <a:ea typeface="+mn-ea"/>
        <a:cs typeface="+mn-cs"/>
      </a:defRPr>
    </a:lvl6pPr>
    <a:lvl7pPr marL="3086100" algn="l" defTabSz="1028700" rtl="0" eaLnBrk="1" latinLnBrk="0" hangingPunct="1">
      <a:defRPr kumimoji="1" sz="2000" kern="1200">
        <a:solidFill>
          <a:schemeClr val="tx1"/>
        </a:solidFill>
        <a:latin typeface="+mn-lt"/>
        <a:ea typeface="+mn-ea"/>
        <a:cs typeface="+mn-cs"/>
      </a:defRPr>
    </a:lvl7pPr>
    <a:lvl8pPr marL="3600450" algn="l" defTabSz="1028700" rtl="0" eaLnBrk="1" latinLnBrk="0" hangingPunct="1">
      <a:defRPr kumimoji="1" sz="2000" kern="1200">
        <a:solidFill>
          <a:schemeClr val="tx1"/>
        </a:solidFill>
        <a:latin typeface="+mn-lt"/>
        <a:ea typeface="+mn-ea"/>
        <a:cs typeface="+mn-cs"/>
      </a:defRPr>
    </a:lvl8pPr>
    <a:lvl9pPr marL="4114800" algn="l" defTabSz="1028700"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userDrawn="1">
          <p15:clr>
            <a:srgbClr val="A4A3A4"/>
          </p15:clr>
        </p15:guide>
        <p15:guide id="2" pos="3289"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F364"/>
    <a:srgbClr val="B9F896"/>
    <a:srgbClr val="96DC9E"/>
    <a:srgbClr val="5A7B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434" autoAdjust="0"/>
  </p:normalViewPr>
  <p:slideViewPr>
    <p:cSldViewPr>
      <p:cViewPr varScale="1">
        <p:scale>
          <a:sx n="88" d="100"/>
          <a:sy n="88" d="100"/>
        </p:scale>
        <p:origin x="811" y="67"/>
      </p:cViewPr>
      <p:guideLst>
        <p:guide orient="horz" pos="2381"/>
        <p:guide pos="3289"/>
      </p:guideLst>
    </p:cSldViewPr>
  </p:slideViewPr>
  <p:outlineViewPr>
    <p:cViewPr>
      <p:scale>
        <a:sx n="33" d="100"/>
        <a:sy n="33" d="100"/>
      </p:scale>
      <p:origin x="0" y="0"/>
    </p:cViewPr>
    <p:sldLst>
      <p:sld r:id="rId1" collapse="1"/>
    </p:sldLst>
  </p:outlineViewPr>
  <p:notesTextViewPr>
    <p:cViewPr>
      <p:scale>
        <a:sx n="1" d="1"/>
        <a:sy n="1" d="1"/>
      </p:scale>
      <p:origin x="0" y="0"/>
    </p:cViewPr>
  </p:notesTextViewPr>
  <p:sorterViewPr>
    <p:cViewPr>
      <p:scale>
        <a:sx n="100" d="100"/>
        <a:sy n="100" d="100"/>
      </p:scale>
      <p:origin x="0" y="0"/>
    </p:cViewPr>
  </p:sorterViewPr>
  <p:notesViewPr>
    <p:cSldViewPr>
      <p:cViewPr varScale="1">
        <p:scale>
          <a:sx n="50" d="100"/>
          <a:sy n="50" d="100"/>
        </p:scale>
        <p:origin x="1932" y="72"/>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大多 孝" userId="9c90412b28eee94b" providerId="LiveId" clId="{48169DD8-DEF3-3B45-B7AE-120A2227A939}"/>
    <pc:docChg chg="undo custSel modSld">
      <pc:chgData name="大多 孝" userId="9c90412b28eee94b" providerId="LiveId" clId="{48169DD8-DEF3-3B45-B7AE-120A2227A939}" dt="2023-12-16T00:33:37.803" v="268" actId="20577"/>
      <pc:docMkLst>
        <pc:docMk/>
      </pc:docMkLst>
      <pc:sldChg chg="modSp">
        <pc:chgData name="大多 孝" userId="9c90412b28eee94b" providerId="LiveId" clId="{48169DD8-DEF3-3B45-B7AE-120A2227A939}" dt="2023-12-16T00:33:37.803" v="268" actId="20577"/>
        <pc:sldMkLst>
          <pc:docMk/>
          <pc:sldMk cId="2119947606" sldId="267"/>
        </pc:sldMkLst>
        <pc:spChg chg="mod">
          <ac:chgData name="大多 孝" userId="9c90412b28eee94b" providerId="LiveId" clId="{48169DD8-DEF3-3B45-B7AE-120A2227A939}" dt="2023-12-16T00:22:44.916" v="130" actId="1076"/>
          <ac:spMkLst>
            <pc:docMk/>
            <pc:sldMk cId="2119947606" sldId="267"/>
            <ac:spMk id="2" creationId="{83ABBEF9-FD1F-3082-9B66-0D08BE53A8EA}"/>
          </ac:spMkLst>
        </pc:spChg>
        <pc:spChg chg="mod">
          <ac:chgData name="大多 孝" userId="9c90412b28eee94b" providerId="LiveId" clId="{48169DD8-DEF3-3B45-B7AE-120A2227A939}" dt="2023-12-16T00:33:37.803" v="268" actId="20577"/>
          <ac:spMkLst>
            <pc:docMk/>
            <pc:sldMk cId="2119947606" sldId="267"/>
            <ac:spMk id="8"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064" cy="498025"/>
          </a:xfrm>
          <a:prstGeom prst="rect">
            <a:avLst/>
          </a:prstGeom>
        </p:spPr>
        <p:txBody>
          <a:bodyPr vert="horz" lIns="93104" tIns="46552" rIns="93104" bIns="4655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988" y="0"/>
            <a:ext cx="2945064" cy="498025"/>
          </a:xfrm>
          <a:prstGeom prst="rect">
            <a:avLst/>
          </a:prstGeom>
        </p:spPr>
        <p:txBody>
          <a:bodyPr vert="horz" lIns="93104" tIns="46552" rIns="93104" bIns="46552" rtlCol="0"/>
          <a:lstStyle>
            <a:lvl1pPr algn="r">
              <a:defRPr sz="1200"/>
            </a:lvl1pPr>
          </a:lstStyle>
          <a:p>
            <a:fld id="{5286D97F-F2D2-45DB-AE3E-59E516C4B776}" type="datetimeFigureOut">
              <a:rPr kumimoji="1" lang="ja-JP" altLang="en-US" smtClean="0"/>
              <a:t>2024/1/26</a:t>
            </a:fld>
            <a:endParaRPr kumimoji="1" lang="ja-JP" altLang="en-US"/>
          </a:p>
        </p:txBody>
      </p:sp>
      <p:sp>
        <p:nvSpPr>
          <p:cNvPr id="5" name="スライド番号プレースホルダー 4"/>
          <p:cNvSpPr>
            <a:spLocks noGrp="1"/>
          </p:cNvSpPr>
          <p:nvPr>
            <p:ph type="sldNum" sz="quarter" idx="3"/>
          </p:nvPr>
        </p:nvSpPr>
        <p:spPr>
          <a:xfrm>
            <a:off x="3850988" y="9428613"/>
            <a:ext cx="2945064" cy="498025"/>
          </a:xfrm>
          <a:prstGeom prst="rect">
            <a:avLst/>
          </a:prstGeom>
        </p:spPr>
        <p:txBody>
          <a:bodyPr vert="horz" lIns="93104" tIns="46552" rIns="93104" bIns="46552" rtlCol="0" anchor="b"/>
          <a:lstStyle>
            <a:lvl1pPr algn="r">
              <a:defRPr sz="1200"/>
            </a:lvl1pPr>
          </a:lstStyle>
          <a:p>
            <a:fld id="{6E1A17B6-0809-4FE9-BE20-860E51B35722}" type="slidenum">
              <a:rPr kumimoji="1" lang="ja-JP" altLang="en-US" smtClean="0"/>
              <a:t>‹#›</a:t>
            </a:fld>
            <a:endParaRPr kumimoji="1" lang="ja-JP" altLang="en-US"/>
          </a:p>
        </p:txBody>
      </p:sp>
    </p:spTree>
    <p:extLst>
      <p:ext uri="{BB962C8B-B14F-4D97-AF65-F5344CB8AC3E}">
        <p14:creationId xmlns:p14="http://schemas.microsoft.com/office/powerpoint/2010/main" val="28909432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5659" cy="496332"/>
          </a:xfrm>
          <a:prstGeom prst="rect">
            <a:avLst/>
          </a:prstGeom>
        </p:spPr>
        <p:txBody>
          <a:bodyPr vert="horz" lIns="92052" tIns="46026" rIns="92052" bIns="4602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1"/>
            <a:ext cx="2945659" cy="496332"/>
          </a:xfrm>
          <a:prstGeom prst="rect">
            <a:avLst/>
          </a:prstGeom>
        </p:spPr>
        <p:txBody>
          <a:bodyPr vert="horz" lIns="92052" tIns="46026" rIns="92052" bIns="46026" rtlCol="0"/>
          <a:lstStyle>
            <a:lvl1pPr algn="r">
              <a:defRPr sz="1200"/>
            </a:lvl1pPr>
          </a:lstStyle>
          <a:p>
            <a:fld id="{9ACAEA70-D54E-42DB-99BE-499868C9A7B5}" type="datetimeFigureOut">
              <a:rPr kumimoji="1" lang="ja-JP" altLang="en-US" smtClean="0"/>
              <a:t>2024/1/26</a:t>
            </a:fld>
            <a:endParaRPr kumimoji="1" lang="ja-JP" altLang="en-US"/>
          </a:p>
        </p:txBody>
      </p:sp>
      <p:sp>
        <p:nvSpPr>
          <p:cNvPr id="4" name="スライド イメージ プレースホルダー 3"/>
          <p:cNvSpPr>
            <a:spLocks noGrp="1" noRot="1" noChangeAspect="1"/>
          </p:cNvSpPr>
          <p:nvPr>
            <p:ph type="sldImg" idx="2"/>
          </p:nvPr>
        </p:nvSpPr>
        <p:spPr>
          <a:xfrm>
            <a:off x="828675" y="744538"/>
            <a:ext cx="5141913" cy="3722687"/>
          </a:xfrm>
          <a:prstGeom prst="rect">
            <a:avLst/>
          </a:prstGeom>
          <a:noFill/>
          <a:ln w="12700">
            <a:solidFill>
              <a:prstClr val="black"/>
            </a:solidFill>
          </a:ln>
        </p:spPr>
        <p:txBody>
          <a:bodyPr vert="horz" lIns="92052" tIns="46026" rIns="92052" bIns="46026" rtlCol="0" anchor="ctr"/>
          <a:lstStyle/>
          <a:p>
            <a:endParaRPr lang="ja-JP" altLang="en-US"/>
          </a:p>
        </p:txBody>
      </p:sp>
      <p:sp>
        <p:nvSpPr>
          <p:cNvPr id="5" name="ノート プレースホルダー 4"/>
          <p:cNvSpPr>
            <a:spLocks noGrp="1"/>
          </p:cNvSpPr>
          <p:nvPr>
            <p:ph type="body" sz="quarter" idx="3"/>
          </p:nvPr>
        </p:nvSpPr>
        <p:spPr>
          <a:xfrm>
            <a:off x="679768" y="4715153"/>
            <a:ext cx="5438140" cy="4466987"/>
          </a:xfrm>
          <a:prstGeom prst="rect">
            <a:avLst/>
          </a:prstGeom>
        </p:spPr>
        <p:txBody>
          <a:bodyPr vert="horz" lIns="92052" tIns="46026" rIns="92052" bIns="4602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3"/>
            <a:ext cx="2945659" cy="496332"/>
          </a:xfrm>
          <a:prstGeom prst="rect">
            <a:avLst/>
          </a:prstGeom>
        </p:spPr>
        <p:txBody>
          <a:bodyPr vert="horz" lIns="92052" tIns="46026" rIns="92052" bIns="4602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3"/>
            <a:ext cx="2945659" cy="496332"/>
          </a:xfrm>
          <a:prstGeom prst="rect">
            <a:avLst/>
          </a:prstGeom>
        </p:spPr>
        <p:txBody>
          <a:bodyPr vert="horz" lIns="92052" tIns="46026" rIns="92052" bIns="46026" rtlCol="0" anchor="b"/>
          <a:lstStyle>
            <a:lvl1pPr algn="r">
              <a:defRPr sz="1200"/>
            </a:lvl1pPr>
          </a:lstStyle>
          <a:p>
            <a:fld id="{39D0CAB6-7405-42F5-8265-46CD154B5479}" type="slidenum">
              <a:rPr kumimoji="1" lang="ja-JP" altLang="en-US" smtClean="0"/>
              <a:t>‹#›</a:t>
            </a:fld>
            <a:endParaRPr kumimoji="1" lang="ja-JP" altLang="en-US"/>
          </a:p>
        </p:txBody>
      </p:sp>
    </p:spTree>
    <p:extLst>
      <p:ext uri="{BB962C8B-B14F-4D97-AF65-F5344CB8AC3E}">
        <p14:creationId xmlns:p14="http://schemas.microsoft.com/office/powerpoint/2010/main" val="661865510"/>
      </p:ext>
    </p:extLst>
  </p:cSld>
  <p:clrMap bg1="lt1" tx1="dk1" bg2="lt2" tx2="dk2" accent1="accent1" accent2="accent2" accent3="accent3" accent4="accent4" accent5="accent5" accent6="accent6" hlink="hlink" folHlink="folHlink"/>
  <p:notesStyle>
    <a:lvl1pPr marL="0" algn="l" defTabSz="1028700" rtl="0" eaLnBrk="1" latinLnBrk="0" hangingPunct="1">
      <a:defRPr kumimoji="1" sz="1400" kern="1200">
        <a:solidFill>
          <a:schemeClr val="tx1"/>
        </a:solidFill>
        <a:latin typeface="+mn-lt"/>
        <a:ea typeface="+mn-ea"/>
        <a:cs typeface="+mn-cs"/>
      </a:defRPr>
    </a:lvl1pPr>
    <a:lvl2pPr marL="514350" algn="l" defTabSz="1028700" rtl="0" eaLnBrk="1" latinLnBrk="0" hangingPunct="1">
      <a:defRPr kumimoji="1" sz="1400" kern="1200">
        <a:solidFill>
          <a:schemeClr val="tx1"/>
        </a:solidFill>
        <a:latin typeface="+mn-lt"/>
        <a:ea typeface="+mn-ea"/>
        <a:cs typeface="+mn-cs"/>
      </a:defRPr>
    </a:lvl2pPr>
    <a:lvl3pPr marL="1028700" algn="l" defTabSz="1028700" rtl="0" eaLnBrk="1" latinLnBrk="0" hangingPunct="1">
      <a:defRPr kumimoji="1" sz="1400" kern="1200">
        <a:solidFill>
          <a:schemeClr val="tx1"/>
        </a:solidFill>
        <a:latin typeface="+mn-lt"/>
        <a:ea typeface="+mn-ea"/>
        <a:cs typeface="+mn-cs"/>
      </a:defRPr>
    </a:lvl3pPr>
    <a:lvl4pPr marL="1543050" algn="l" defTabSz="1028700" rtl="0" eaLnBrk="1" latinLnBrk="0" hangingPunct="1">
      <a:defRPr kumimoji="1" sz="1400" kern="1200">
        <a:solidFill>
          <a:schemeClr val="tx1"/>
        </a:solidFill>
        <a:latin typeface="+mn-lt"/>
        <a:ea typeface="+mn-ea"/>
        <a:cs typeface="+mn-cs"/>
      </a:defRPr>
    </a:lvl4pPr>
    <a:lvl5pPr marL="2057400" algn="l" defTabSz="1028700" rtl="0" eaLnBrk="1" latinLnBrk="0" hangingPunct="1">
      <a:defRPr kumimoji="1" sz="1400" kern="1200">
        <a:solidFill>
          <a:schemeClr val="tx1"/>
        </a:solidFill>
        <a:latin typeface="+mn-lt"/>
        <a:ea typeface="+mn-ea"/>
        <a:cs typeface="+mn-cs"/>
      </a:defRPr>
    </a:lvl5pPr>
    <a:lvl6pPr marL="2571750" algn="l" defTabSz="1028700" rtl="0" eaLnBrk="1" latinLnBrk="0" hangingPunct="1">
      <a:defRPr kumimoji="1" sz="1400" kern="1200">
        <a:solidFill>
          <a:schemeClr val="tx1"/>
        </a:solidFill>
        <a:latin typeface="+mn-lt"/>
        <a:ea typeface="+mn-ea"/>
        <a:cs typeface="+mn-cs"/>
      </a:defRPr>
    </a:lvl6pPr>
    <a:lvl7pPr marL="3086100" algn="l" defTabSz="1028700" rtl="0" eaLnBrk="1" latinLnBrk="0" hangingPunct="1">
      <a:defRPr kumimoji="1" sz="1400" kern="1200">
        <a:solidFill>
          <a:schemeClr val="tx1"/>
        </a:solidFill>
        <a:latin typeface="+mn-lt"/>
        <a:ea typeface="+mn-ea"/>
        <a:cs typeface="+mn-cs"/>
      </a:defRPr>
    </a:lvl7pPr>
    <a:lvl8pPr marL="3600450" algn="l" defTabSz="1028700" rtl="0" eaLnBrk="1" latinLnBrk="0" hangingPunct="1">
      <a:defRPr kumimoji="1" sz="1400" kern="1200">
        <a:solidFill>
          <a:schemeClr val="tx1"/>
        </a:solidFill>
        <a:latin typeface="+mn-lt"/>
        <a:ea typeface="+mn-ea"/>
        <a:cs typeface="+mn-cs"/>
      </a:defRPr>
    </a:lvl8pPr>
    <a:lvl9pPr marL="4114800" algn="l" defTabSz="1028700" rtl="0" eaLnBrk="1" latinLnBrk="0" hangingPunct="1">
      <a:defRPr kumimoji="1"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28675" y="744538"/>
            <a:ext cx="5141913" cy="37226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9D0CAB6-7405-42F5-8265-46CD154B5479}" type="slidenum">
              <a:rPr kumimoji="1" lang="ja-JP" altLang="en-US" smtClean="0"/>
              <a:t>0</a:t>
            </a:fld>
            <a:endParaRPr kumimoji="1" lang="ja-JP" altLang="en-US"/>
          </a:p>
        </p:txBody>
      </p:sp>
    </p:spTree>
    <p:extLst>
      <p:ext uri="{BB962C8B-B14F-4D97-AF65-F5344CB8AC3E}">
        <p14:creationId xmlns:p14="http://schemas.microsoft.com/office/powerpoint/2010/main" val="1839619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774" y="-35793"/>
            <a:ext cx="10435215" cy="638763"/>
          </a:xfrm>
          <a:solidFill>
            <a:srgbClr val="B9F896"/>
          </a:solidFill>
        </p:spPr>
        <p:txBody>
          <a:bodyPr>
            <a:normAutofit/>
          </a:bodyPr>
          <a:lstStyle>
            <a:lvl1pPr>
              <a:defRPr sz="2000" b="0"/>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179934" y="1398867"/>
            <a:ext cx="10081120" cy="5160490"/>
          </a:xfrm>
          <a:ln>
            <a:solidFill>
              <a:schemeClr val="tx1"/>
            </a:solidFill>
          </a:ln>
        </p:spPr>
        <p:txBody>
          <a:bodyPr>
            <a:normAutofit/>
          </a:bodyPr>
          <a:lstStyle>
            <a:lvl1pPr>
              <a:defRPr sz="1600"/>
            </a:lvl1pPr>
            <a:lvl2pPr>
              <a:defRPr sz="1600"/>
            </a:lvl2pPr>
            <a:lvl3pPr>
              <a:defRPr sz="1600"/>
            </a:lvl3pPr>
            <a:lvl4pPr>
              <a:defRPr sz="1600"/>
            </a:lvl4pPr>
            <a:lvl5pPr>
              <a:defRPr sz="16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69FAC74B-24D3-4216-87EC-A663B630DAC7}" type="datetime1">
              <a:rPr kumimoji="1" lang="ja-JP" altLang="en-US" smtClean="0"/>
              <a:t>2024/1/26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824824" y="248468"/>
            <a:ext cx="2436231" cy="402567"/>
          </a:xfrm>
        </p:spPr>
        <p:txBody>
          <a:bodyPr/>
          <a:lstStyle>
            <a:lvl1pPr>
              <a:defRPr sz="2400">
                <a:solidFill>
                  <a:schemeClr val="tx1">
                    <a:lumMod val="95000"/>
                    <a:lumOff val="5000"/>
                  </a:schemeClr>
                </a:solidFill>
              </a:defRPr>
            </a:lvl1pPr>
          </a:lstStyle>
          <a:p>
            <a:fld id="{298ADCCA-84D9-4069-9BB0-304B67134722}" type="slidenum">
              <a:rPr lang="ja-JP" altLang="en-US" smtClean="0"/>
              <a:pPr/>
              <a:t>‹#›</a:t>
            </a:fld>
            <a:endParaRPr lang="ja-JP" altLang="en-US" dirty="0"/>
          </a:p>
        </p:txBody>
      </p:sp>
    </p:spTree>
    <p:extLst>
      <p:ext uri="{BB962C8B-B14F-4D97-AF65-F5344CB8AC3E}">
        <p14:creationId xmlns:p14="http://schemas.microsoft.com/office/powerpoint/2010/main" val="3144849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fld id="{556029A5-E56F-444B-8269-7B7A8F485D05}" type="datetime1">
              <a:rPr kumimoji="1" lang="ja-JP" altLang="en-US" smtClean="0"/>
              <a:t>2024/1/26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F631A7-6AE9-4EF7-8B4B-867FEFB7037A}" type="slidenum">
              <a:rPr kumimoji="1" lang="ja-JP" altLang="en-US" smtClean="0"/>
              <a:t>‹#›</a:t>
            </a:fld>
            <a:endParaRPr kumimoji="1" lang="ja-JP" altLang="en-US"/>
          </a:p>
        </p:txBody>
      </p:sp>
      <p:sp>
        <p:nvSpPr>
          <p:cNvPr id="7" name="タイトル プレースホルダー 1"/>
          <p:cNvSpPr txBox="1">
            <a:spLocks/>
          </p:cNvSpPr>
          <p:nvPr userDrawn="1"/>
        </p:nvSpPr>
        <p:spPr>
          <a:xfrm>
            <a:off x="0" y="-1381"/>
            <a:ext cx="10440988" cy="829684"/>
          </a:xfrm>
          <a:prstGeom prst="rect">
            <a:avLst/>
          </a:prstGeom>
          <a:solidFill>
            <a:srgbClr val="B9F896"/>
          </a:solidFill>
        </p:spPr>
        <p:txBody>
          <a:bodyPr vert="horz" lIns="102870" tIns="51435" rIns="102870" bIns="51435"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dirty="0"/>
              <a:t>マスター タイトルの書式設定</a:t>
            </a:r>
          </a:p>
        </p:txBody>
      </p:sp>
      <p:grpSp>
        <p:nvGrpSpPr>
          <p:cNvPr id="8" name="グループ化 7"/>
          <p:cNvGrpSpPr/>
          <p:nvPr userDrawn="1"/>
        </p:nvGrpSpPr>
        <p:grpSpPr>
          <a:xfrm>
            <a:off x="1070" y="582820"/>
            <a:ext cx="10620024" cy="212922"/>
            <a:chOff x="386836" y="3621847"/>
            <a:chExt cx="9619932" cy="158784"/>
          </a:xfrm>
        </p:grpSpPr>
        <p:sp>
          <p:nvSpPr>
            <p:cNvPr id="9" name="正方形/長方形 8"/>
            <p:cNvSpPr/>
            <p:nvPr userDrawn="1"/>
          </p:nvSpPr>
          <p:spPr>
            <a:xfrm>
              <a:off x="386836" y="3621847"/>
              <a:ext cx="9619932" cy="79392"/>
            </a:xfrm>
            <a:prstGeom prst="rect">
              <a:avLst/>
            </a:prstGeom>
            <a:gradFill flip="none" rotWithShape="1">
              <a:gsLst>
                <a:gs pos="50000">
                  <a:srgbClr val="00B050"/>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sp>
          <p:nvSpPr>
            <p:cNvPr id="10" name="正方形/長方形 9"/>
            <p:cNvSpPr/>
            <p:nvPr userDrawn="1"/>
          </p:nvSpPr>
          <p:spPr>
            <a:xfrm>
              <a:off x="386836" y="3701239"/>
              <a:ext cx="9619932" cy="79392"/>
            </a:xfrm>
            <a:prstGeom prst="rect">
              <a:avLst/>
            </a:prstGeom>
            <a:gradFill flip="none" rotWithShape="1">
              <a:gsLst>
                <a:gs pos="50000">
                  <a:srgbClr val="03F364"/>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grpSp>
    </p:spTree>
    <p:extLst>
      <p:ext uri="{BB962C8B-B14F-4D97-AF65-F5344CB8AC3E}">
        <p14:creationId xmlns:p14="http://schemas.microsoft.com/office/powerpoint/2010/main" val="1386532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83074" y="2348895"/>
            <a:ext cx="8874840" cy="1620771"/>
          </a:xfrm>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マスター タイトルの書式設定</a:t>
            </a:r>
          </a:p>
        </p:txBody>
      </p:sp>
      <p:sp>
        <p:nvSpPr>
          <p:cNvPr id="3" name="サブタイトル 2"/>
          <p:cNvSpPr>
            <a:spLocks noGrp="1"/>
          </p:cNvSpPr>
          <p:nvPr>
            <p:ph type="subTitle" idx="1"/>
          </p:nvPr>
        </p:nvSpPr>
        <p:spPr>
          <a:xfrm>
            <a:off x="1566148" y="4284718"/>
            <a:ext cx="7308692" cy="1932323"/>
          </a:xfrm>
        </p:spPr>
        <p:txBody>
          <a:bodyPr/>
          <a:lstStyle>
            <a:lvl1pPr marL="0" indent="0" algn="ctr">
              <a:buNone/>
              <a:defRPr>
                <a:solidFill>
                  <a:schemeClr val="tx1">
                    <a:tint val="75000"/>
                  </a:schemeClr>
                </a:solidFill>
              </a:defRPr>
            </a:lvl1pPr>
            <a:lvl2pPr marL="514350" indent="0" algn="ctr">
              <a:buNone/>
              <a:defRPr>
                <a:solidFill>
                  <a:schemeClr val="tx1">
                    <a:tint val="75000"/>
                  </a:schemeClr>
                </a:solidFill>
              </a:defRPr>
            </a:lvl2pPr>
            <a:lvl3pPr marL="1028700" indent="0" algn="ctr">
              <a:buNone/>
              <a:defRPr>
                <a:solidFill>
                  <a:schemeClr val="tx1">
                    <a:tint val="75000"/>
                  </a:schemeClr>
                </a:solidFill>
              </a:defRPr>
            </a:lvl3pPr>
            <a:lvl4pPr marL="1543050" indent="0" algn="ctr">
              <a:buNone/>
              <a:defRPr>
                <a:solidFill>
                  <a:schemeClr val="tx1">
                    <a:tint val="75000"/>
                  </a:schemeClr>
                </a:solidFill>
              </a:defRPr>
            </a:lvl4pPr>
            <a:lvl5pPr marL="2057400" indent="0" algn="ctr">
              <a:buNone/>
              <a:defRPr>
                <a:solidFill>
                  <a:schemeClr val="tx1">
                    <a:tint val="75000"/>
                  </a:schemeClr>
                </a:solidFill>
              </a:defRPr>
            </a:lvl5pPr>
            <a:lvl6pPr marL="2571750" indent="0" algn="ctr">
              <a:buNone/>
              <a:defRPr>
                <a:solidFill>
                  <a:schemeClr val="tx1">
                    <a:tint val="75000"/>
                  </a:schemeClr>
                </a:solidFill>
              </a:defRPr>
            </a:lvl6pPr>
            <a:lvl7pPr marL="3086100" indent="0" algn="ctr">
              <a:buNone/>
              <a:defRPr>
                <a:solidFill>
                  <a:schemeClr val="tx1">
                    <a:tint val="75000"/>
                  </a:schemeClr>
                </a:solidFill>
              </a:defRPr>
            </a:lvl7pPr>
            <a:lvl8pPr marL="3600450" indent="0" algn="ctr">
              <a:buNone/>
              <a:defRPr>
                <a:solidFill>
                  <a:schemeClr val="tx1">
                    <a:tint val="75000"/>
                  </a:schemeClr>
                </a:solidFill>
              </a:defRPr>
            </a:lvl8pPr>
            <a:lvl9pPr marL="41148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AC086BB-0FC0-48F1-AC48-B402BBF9F88F}" type="datetime1">
              <a:rPr kumimoji="1" lang="ja-JP" altLang="en-US" smtClean="0"/>
              <a:t>2024/1/26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98ADCCA-84D9-4069-9BB0-304B67134722}" type="slidenum">
              <a:rPr kumimoji="1" lang="ja-JP" altLang="en-US" smtClean="0"/>
              <a:t>‹#›</a:t>
            </a:fld>
            <a:endParaRPr kumimoji="1" lang="ja-JP" altLang="en-US" dirty="0"/>
          </a:p>
        </p:txBody>
      </p:sp>
      <p:grpSp>
        <p:nvGrpSpPr>
          <p:cNvPr id="9" name="グループ化 8"/>
          <p:cNvGrpSpPr/>
          <p:nvPr userDrawn="1"/>
        </p:nvGrpSpPr>
        <p:grpSpPr>
          <a:xfrm>
            <a:off x="386836" y="4356695"/>
            <a:ext cx="9619932" cy="158784"/>
            <a:chOff x="386836" y="3621847"/>
            <a:chExt cx="9619932" cy="158784"/>
          </a:xfrm>
        </p:grpSpPr>
        <p:sp>
          <p:nvSpPr>
            <p:cNvPr id="7" name="正方形/長方形 6"/>
            <p:cNvSpPr/>
            <p:nvPr userDrawn="1"/>
          </p:nvSpPr>
          <p:spPr>
            <a:xfrm>
              <a:off x="386836" y="3621847"/>
              <a:ext cx="9619932" cy="79392"/>
            </a:xfrm>
            <a:prstGeom prst="rect">
              <a:avLst/>
            </a:prstGeom>
            <a:gradFill flip="none" rotWithShape="1">
              <a:gsLst>
                <a:gs pos="50000">
                  <a:srgbClr val="00B050"/>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sp>
          <p:nvSpPr>
            <p:cNvPr id="8" name="正方形/長方形 7"/>
            <p:cNvSpPr/>
            <p:nvPr userDrawn="1"/>
          </p:nvSpPr>
          <p:spPr>
            <a:xfrm>
              <a:off x="386836" y="3701239"/>
              <a:ext cx="9619932" cy="79392"/>
            </a:xfrm>
            <a:prstGeom prst="rect">
              <a:avLst/>
            </a:prstGeom>
            <a:gradFill flip="none" rotWithShape="1">
              <a:gsLst>
                <a:gs pos="50000">
                  <a:srgbClr val="03F364"/>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grpSp>
    </p:spTree>
    <p:extLst>
      <p:ext uri="{BB962C8B-B14F-4D97-AF65-F5344CB8AC3E}">
        <p14:creationId xmlns:p14="http://schemas.microsoft.com/office/powerpoint/2010/main" val="394117419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0" y="-35793"/>
            <a:ext cx="10440988" cy="853937"/>
          </a:xfrm>
          <a:prstGeom prst="rect">
            <a:avLst/>
          </a:prstGeom>
          <a:noFill/>
        </p:spPr>
        <p:txBody>
          <a:bodyPr vert="horz" lIns="102870" tIns="51435" rIns="102870" bIns="51435"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522051" y="1764295"/>
            <a:ext cx="9396889" cy="4990084"/>
          </a:xfrm>
          <a:prstGeom prst="rect">
            <a:avLst/>
          </a:prstGeom>
        </p:spPr>
        <p:txBody>
          <a:bodyPr vert="horz" lIns="102870" tIns="51435" rIns="102870" bIns="51435"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522050" y="7008173"/>
            <a:ext cx="2436231" cy="402567"/>
          </a:xfrm>
          <a:prstGeom prst="rect">
            <a:avLst/>
          </a:prstGeom>
        </p:spPr>
        <p:txBody>
          <a:bodyPr vert="horz" lIns="102870" tIns="51435" rIns="102870" bIns="51435" rtlCol="0" anchor="ctr"/>
          <a:lstStyle>
            <a:lvl1pPr algn="l">
              <a:defRPr sz="1400">
                <a:solidFill>
                  <a:schemeClr val="tx1">
                    <a:tint val="75000"/>
                  </a:schemeClr>
                </a:solidFill>
              </a:defRPr>
            </a:lvl1pPr>
          </a:lstStyle>
          <a:p>
            <a:fld id="{AD11C40C-5862-45A8-AEB5-F092D1FB299D}" type="datetime1">
              <a:rPr kumimoji="1" lang="ja-JP" altLang="en-US" smtClean="0"/>
              <a:t>2024/1/26</a:t>
            </a:fld>
            <a:endParaRPr kumimoji="1" lang="ja-JP" altLang="en-US"/>
          </a:p>
        </p:txBody>
      </p:sp>
      <p:sp>
        <p:nvSpPr>
          <p:cNvPr id="5" name="フッター プレースホルダー 4"/>
          <p:cNvSpPr>
            <a:spLocks noGrp="1"/>
          </p:cNvSpPr>
          <p:nvPr>
            <p:ph type="ftr" sz="quarter" idx="3"/>
          </p:nvPr>
        </p:nvSpPr>
        <p:spPr>
          <a:xfrm>
            <a:off x="3567338" y="7008173"/>
            <a:ext cx="3306313" cy="402567"/>
          </a:xfrm>
          <a:prstGeom prst="rect">
            <a:avLst/>
          </a:prstGeom>
        </p:spPr>
        <p:txBody>
          <a:bodyPr vert="horz" lIns="102870" tIns="51435" rIns="102870" bIns="51435" rtlCol="0" anchor="ctr"/>
          <a:lstStyle>
            <a:lvl1pPr algn="ctr">
              <a:defRPr sz="14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968840" y="209714"/>
            <a:ext cx="2436231" cy="402567"/>
          </a:xfrm>
          <a:prstGeom prst="rect">
            <a:avLst/>
          </a:prstGeom>
        </p:spPr>
        <p:txBody>
          <a:bodyPr vert="horz" lIns="102870" tIns="51435" rIns="102870" bIns="51435" rtlCol="0" anchor="ctr"/>
          <a:lstStyle>
            <a:lvl1pPr algn="r">
              <a:defRPr sz="2400" b="1">
                <a:solidFill>
                  <a:schemeClr val="tx1">
                    <a:tint val="75000"/>
                  </a:schemeClr>
                </a:solidFill>
              </a:defRPr>
            </a:lvl1pPr>
          </a:lstStyle>
          <a:p>
            <a:fld id="{298ADCCA-84D9-4069-9BB0-304B67134722}" type="slidenum">
              <a:rPr lang="ja-JP" altLang="en-US" smtClean="0"/>
              <a:pPr/>
              <a:t>‹#›</a:t>
            </a:fld>
            <a:endParaRPr lang="ja-JP" altLang="en-US" dirty="0"/>
          </a:p>
        </p:txBody>
      </p:sp>
      <p:sp>
        <p:nvSpPr>
          <p:cNvPr id="12" name="正方形/長方形 11"/>
          <p:cNvSpPr/>
          <p:nvPr userDrawn="1"/>
        </p:nvSpPr>
        <p:spPr>
          <a:xfrm>
            <a:off x="1070" y="612279"/>
            <a:ext cx="10620024" cy="109573"/>
          </a:xfrm>
          <a:prstGeom prst="rect">
            <a:avLst/>
          </a:prstGeom>
          <a:gradFill flip="none" rotWithShape="1">
            <a:gsLst>
              <a:gs pos="50000">
                <a:srgbClr val="03F364"/>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spTree>
    <p:extLst>
      <p:ext uri="{BB962C8B-B14F-4D97-AF65-F5344CB8AC3E}">
        <p14:creationId xmlns:p14="http://schemas.microsoft.com/office/powerpoint/2010/main" val="3981892876"/>
      </p:ext>
    </p:extLst>
  </p:cSld>
  <p:clrMap bg1="lt1" tx1="dk1" bg2="lt2" tx2="dk2" accent1="accent1" accent2="accent2" accent3="accent3" accent4="accent4" accent5="accent5" accent6="accent6" hlink="hlink" folHlink="folHlink"/>
  <p:sldLayoutIdLst>
    <p:sldLayoutId id="2147483650" r:id="rId1"/>
  </p:sldLayoutIdLst>
  <p:hf hdr="0" ftr="0" dt="0"/>
  <p:txStyles>
    <p:titleStyle>
      <a:lvl1pPr algn="l" defTabSz="1028700" rtl="0" eaLnBrk="1" latinLnBrk="0" hangingPunct="1">
        <a:spcBef>
          <a:spcPct val="0"/>
        </a:spcBef>
        <a:buNone/>
        <a:defRPr kumimoji="1" sz="2000" b="0" kern="1200">
          <a:solidFill>
            <a:schemeClr val="tx1">
              <a:lumMod val="85000"/>
              <a:lumOff val="15000"/>
            </a:schemeClr>
          </a:solidFill>
          <a:latin typeface="+mj-lt"/>
          <a:ea typeface="+mj-ea"/>
          <a:cs typeface="+mj-cs"/>
        </a:defRPr>
      </a:lvl1pPr>
    </p:titleStyle>
    <p:bodyStyle>
      <a:lvl1pPr marL="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1pPr>
      <a:lvl2pPr marL="51435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2pPr>
      <a:lvl3pPr marL="102870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3pPr>
      <a:lvl4pPr marL="154305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4pPr>
      <a:lvl5pPr marL="205740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5pPr>
      <a:lvl6pPr marL="28289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432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8576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3719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p:bodyStyle>
    <p:otherStyle>
      <a:defPPr>
        <a:defRPr lang="ja-JP"/>
      </a:defPPr>
      <a:lvl1pPr marL="0" algn="l" defTabSz="1028700" rtl="0" eaLnBrk="1" latinLnBrk="0" hangingPunct="1">
        <a:defRPr kumimoji="1" sz="2000" kern="1200">
          <a:solidFill>
            <a:schemeClr val="tx1"/>
          </a:solidFill>
          <a:latin typeface="+mn-lt"/>
          <a:ea typeface="+mn-ea"/>
          <a:cs typeface="+mn-cs"/>
        </a:defRPr>
      </a:lvl1pPr>
      <a:lvl2pPr marL="514350" algn="l" defTabSz="1028700" rtl="0" eaLnBrk="1" latinLnBrk="0" hangingPunct="1">
        <a:defRPr kumimoji="1" sz="2000" kern="1200">
          <a:solidFill>
            <a:schemeClr val="tx1"/>
          </a:solidFill>
          <a:latin typeface="+mn-lt"/>
          <a:ea typeface="+mn-ea"/>
          <a:cs typeface="+mn-cs"/>
        </a:defRPr>
      </a:lvl2pPr>
      <a:lvl3pPr marL="1028700" algn="l" defTabSz="1028700" rtl="0" eaLnBrk="1" latinLnBrk="0" hangingPunct="1">
        <a:defRPr kumimoji="1" sz="2000" kern="1200">
          <a:solidFill>
            <a:schemeClr val="tx1"/>
          </a:solidFill>
          <a:latin typeface="+mn-lt"/>
          <a:ea typeface="+mn-ea"/>
          <a:cs typeface="+mn-cs"/>
        </a:defRPr>
      </a:lvl3pPr>
      <a:lvl4pPr marL="1543050" algn="l" defTabSz="1028700" rtl="0" eaLnBrk="1" latinLnBrk="0" hangingPunct="1">
        <a:defRPr kumimoji="1" sz="2000" kern="1200">
          <a:solidFill>
            <a:schemeClr val="tx1"/>
          </a:solidFill>
          <a:latin typeface="+mn-lt"/>
          <a:ea typeface="+mn-ea"/>
          <a:cs typeface="+mn-cs"/>
        </a:defRPr>
      </a:lvl4pPr>
      <a:lvl5pPr marL="2057400" algn="l" defTabSz="1028700" rtl="0" eaLnBrk="1" latinLnBrk="0" hangingPunct="1">
        <a:defRPr kumimoji="1" sz="2000" kern="1200">
          <a:solidFill>
            <a:schemeClr val="tx1"/>
          </a:solidFill>
          <a:latin typeface="+mn-lt"/>
          <a:ea typeface="+mn-ea"/>
          <a:cs typeface="+mn-cs"/>
        </a:defRPr>
      </a:lvl5pPr>
      <a:lvl6pPr marL="2571750" algn="l" defTabSz="1028700" rtl="0" eaLnBrk="1" latinLnBrk="0" hangingPunct="1">
        <a:defRPr kumimoji="1" sz="2000" kern="1200">
          <a:solidFill>
            <a:schemeClr val="tx1"/>
          </a:solidFill>
          <a:latin typeface="+mn-lt"/>
          <a:ea typeface="+mn-ea"/>
          <a:cs typeface="+mn-cs"/>
        </a:defRPr>
      </a:lvl6pPr>
      <a:lvl7pPr marL="3086100" algn="l" defTabSz="1028700" rtl="0" eaLnBrk="1" latinLnBrk="0" hangingPunct="1">
        <a:defRPr kumimoji="1" sz="2000" kern="1200">
          <a:solidFill>
            <a:schemeClr val="tx1"/>
          </a:solidFill>
          <a:latin typeface="+mn-lt"/>
          <a:ea typeface="+mn-ea"/>
          <a:cs typeface="+mn-cs"/>
        </a:defRPr>
      </a:lvl7pPr>
      <a:lvl8pPr marL="3600450" algn="l" defTabSz="1028700" rtl="0" eaLnBrk="1" latinLnBrk="0" hangingPunct="1">
        <a:defRPr kumimoji="1" sz="2000" kern="1200">
          <a:solidFill>
            <a:schemeClr val="tx1"/>
          </a:solidFill>
          <a:latin typeface="+mn-lt"/>
          <a:ea typeface="+mn-ea"/>
          <a:cs typeface="+mn-cs"/>
        </a:defRPr>
      </a:lvl8pPr>
      <a:lvl9pPr marL="4114800" algn="l" defTabSz="1028700" rtl="0" eaLnBrk="1" latinLnBrk="0" hangingPunct="1">
        <a:defRPr kumimoji="1"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22289" y="303215"/>
            <a:ext cx="9396412" cy="1260475"/>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22289" y="1763713"/>
            <a:ext cx="9396412" cy="4991100"/>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522288" y="7008815"/>
            <a:ext cx="2435225" cy="401637"/>
          </a:xfrm>
          <a:prstGeom prst="rect">
            <a:avLst/>
          </a:prstGeom>
        </p:spPr>
        <p:txBody>
          <a:bodyPr vert="horz" lIns="91440" tIns="45720" rIns="91440" bIns="45720" rtlCol="0" anchor="ctr"/>
          <a:lstStyle>
            <a:lvl1pPr algn="l">
              <a:defRPr sz="1200">
                <a:solidFill>
                  <a:schemeClr val="tx1">
                    <a:tint val="75000"/>
                  </a:schemeClr>
                </a:solidFill>
              </a:defRPr>
            </a:lvl1pPr>
          </a:lstStyle>
          <a:p>
            <a:fld id="{E534E27E-6D7E-4986-90F5-383B460D8987}" type="datetime1">
              <a:rPr kumimoji="1" lang="ja-JP" altLang="en-US" smtClean="0"/>
              <a:t>2024/1/26</a:t>
            </a:fld>
            <a:endParaRPr kumimoji="1" lang="ja-JP" altLang="en-US"/>
          </a:p>
        </p:txBody>
      </p:sp>
      <p:sp>
        <p:nvSpPr>
          <p:cNvPr id="5" name="フッター プレースホルダー 4"/>
          <p:cNvSpPr>
            <a:spLocks noGrp="1"/>
          </p:cNvSpPr>
          <p:nvPr>
            <p:ph type="ftr" sz="quarter" idx="3"/>
          </p:nvPr>
        </p:nvSpPr>
        <p:spPr>
          <a:xfrm>
            <a:off x="3567113" y="7008815"/>
            <a:ext cx="3306762" cy="401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483475" y="7008815"/>
            <a:ext cx="2435225" cy="401637"/>
          </a:xfrm>
          <a:prstGeom prst="rect">
            <a:avLst/>
          </a:prstGeom>
        </p:spPr>
        <p:txBody>
          <a:bodyPr vert="horz" lIns="91440" tIns="45720" rIns="91440" bIns="45720" rtlCol="0" anchor="ctr"/>
          <a:lstStyle>
            <a:lvl1pPr algn="r">
              <a:defRPr sz="1200">
                <a:solidFill>
                  <a:schemeClr val="tx1">
                    <a:tint val="75000"/>
                  </a:schemeClr>
                </a:solidFill>
              </a:defRPr>
            </a:lvl1pPr>
          </a:lstStyle>
          <a:p>
            <a:fld id="{93F631A7-6AE9-4EF7-8B4B-867FEFB7037A}" type="slidenum">
              <a:rPr kumimoji="1" lang="ja-JP" altLang="en-US" smtClean="0"/>
              <a:t>‹#›</a:t>
            </a:fld>
            <a:endParaRPr kumimoji="1" lang="ja-JP" altLang="en-US"/>
          </a:p>
        </p:txBody>
      </p:sp>
    </p:spTree>
    <p:extLst>
      <p:ext uri="{BB962C8B-B14F-4D97-AF65-F5344CB8AC3E}">
        <p14:creationId xmlns:p14="http://schemas.microsoft.com/office/powerpoint/2010/main" val="760938342"/>
      </p:ext>
    </p:extLst>
  </p:cSld>
  <p:clrMap bg1="lt1" tx1="dk1" bg2="lt2" tx2="dk2" accent1="accent1" accent2="accent2" accent3="accent3" accent4="accent4" accent5="accent5" accent6="accent6" hlink="hlink" folHlink="folHlink"/>
  <p:sldLayoutIdLst>
    <p:sldLayoutId id="2147483662" r:id="rId1"/>
    <p:sldLayoutId id="2147483672" r:id="rId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83ABBEF9-FD1F-3082-9B66-0D08BE53A8EA}"/>
              </a:ext>
            </a:extLst>
          </p:cNvPr>
          <p:cNvSpPr/>
          <p:nvPr/>
        </p:nvSpPr>
        <p:spPr>
          <a:xfrm>
            <a:off x="587268" y="2643807"/>
            <a:ext cx="9379129" cy="2169726"/>
          </a:xfrm>
          <a:prstGeom prst="rect">
            <a:avLst/>
          </a:prstGeom>
          <a:solidFill>
            <a:schemeClr val="accent5">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タイトル 4"/>
          <p:cNvSpPr>
            <a:spLocks noGrp="1"/>
          </p:cNvSpPr>
          <p:nvPr>
            <p:ph type="title"/>
          </p:nvPr>
        </p:nvSpPr>
        <p:spPr>
          <a:xfrm>
            <a:off x="-3951" y="71826"/>
            <a:ext cx="10440988" cy="628062"/>
          </a:xfrm>
          <a:noFill/>
        </p:spPr>
        <p:txBody>
          <a:bodyPr>
            <a:noAutofit/>
          </a:bodyPr>
          <a:lstStyle/>
          <a:p>
            <a:pPr>
              <a:lnSpc>
                <a:spcPts val="2200"/>
              </a:lnSpc>
            </a:pPr>
            <a:r>
              <a:rPr lang="ja-JP" altLang="en-US" b="1" dirty="0">
                <a:ea typeface="Meiryo UI" panose="020B0604030504040204" pitchFamily="50" charset="-128"/>
                <a:cs typeface="Times New Roman" panose="02020603050405020304" pitchFamily="18" charset="0"/>
              </a:rPr>
              <a:t>　　　</a:t>
            </a:r>
            <a:r>
              <a:rPr lang="ja-JP" altLang="en-US" dirty="0">
                <a:ea typeface="Meiryo UI" panose="020B0604030504040204" pitchFamily="50" charset="-128"/>
                <a:cs typeface="Times New Roman" panose="02020603050405020304" pitchFamily="18" charset="0"/>
              </a:rPr>
              <a:t>大阪府</a:t>
            </a:r>
            <a:r>
              <a:rPr lang="ja-JP" altLang="en-US" dirty="0">
                <a:effectLst/>
                <a:ea typeface="Meiryo UI" panose="020B0604030504040204" pitchFamily="50" charset="-128"/>
                <a:cs typeface="Times New Roman" panose="02020603050405020304" pitchFamily="18" charset="0"/>
              </a:rPr>
              <a:t>インターネット上における不当な差別的言動に係る</a:t>
            </a:r>
            <a:br>
              <a:rPr lang="en-US" altLang="ja-JP" dirty="0">
                <a:effectLst/>
                <a:ea typeface="Meiryo UI" panose="020B0604030504040204" pitchFamily="50" charset="-128"/>
                <a:cs typeface="Times New Roman" panose="02020603050405020304" pitchFamily="18" charset="0"/>
              </a:rPr>
            </a:br>
            <a:r>
              <a:rPr lang="en-US" altLang="ja-JP" dirty="0">
                <a:effectLst/>
                <a:ea typeface="Meiryo UI" panose="020B0604030504040204" pitchFamily="50" charset="-128"/>
                <a:cs typeface="Times New Roman" panose="02020603050405020304" pitchFamily="18" charset="0"/>
              </a:rPr>
              <a:t>     </a:t>
            </a:r>
            <a:r>
              <a:rPr lang="ja-JP" altLang="en-US" dirty="0">
                <a:ea typeface="Meiryo UI" panose="020B0604030504040204" pitchFamily="50" charset="-128"/>
                <a:cs typeface="Times New Roman" panose="02020603050405020304" pitchFamily="18" charset="0"/>
              </a:rPr>
              <a:t> 削除要請</a:t>
            </a:r>
            <a:r>
              <a:rPr lang="ja-JP" altLang="en-US" dirty="0">
                <a:effectLst/>
                <a:ea typeface="Meiryo UI" panose="020B0604030504040204" pitchFamily="50" charset="-128"/>
                <a:cs typeface="Times New Roman" panose="02020603050405020304" pitchFamily="18" charset="0"/>
              </a:rPr>
              <a:t>の基本的な考え方</a:t>
            </a:r>
            <a:r>
              <a:rPr lang="ja-JP" altLang="en-US" dirty="0"/>
              <a:t>の論点（案）</a:t>
            </a:r>
          </a:p>
        </p:txBody>
      </p:sp>
      <p:sp>
        <p:nvSpPr>
          <p:cNvPr id="8" name="コンテンツ プレースホルダー 2"/>
          <p:cNvSpPr txBox="1">
            <a:spLocks/>
          </p:cNvSpPr>
          <p:nvPr/>
        </p:nvSpPr>
        <p:spPr>
          <a:xfrm>
            <a:off x="474591" y="792354"/>
            <a:ext cx="9491807" cy="1955377"/>
          </a:xfrm>
          <a:prstGeom prst="rect">
            <a:avLst/>
          </a:prstGeom>
          <a:ln>
            <a:noFill/>
          </a:ln>
        </p:spPr>
        <p:txBody>
          <a:bodyPr vert="horz" lIns="102870" tIns="51435" rIns="104400" bIns="51435" rtlCol="0">
            <a:noAutofit/>
          </a:bodyPr>
          <a:lstStyle>
            <a:lvl1pPr marL="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1pPr>
            <a:lvl2pPr marL="51435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2pPr>
            <a:lvl3pPr marL="102870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3pPr>
            <a:lvl4pPr marL="154305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4pPr>
            <a:lvl5pPr marL="205740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5pPr>
            <a:lvl6pPr marL="28289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432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8576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3719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a:lstStyle>
          <a:p>
            <a:pPr algn="just">
              <a:lnSpc>
                <a:spcPts val="2000"/>
              </a:lnSpc>
              <a:spcBef>
                <a:spcPts val="0"/>
              </a:spcBef>
            </a:pPr>
            <a:r>
              <a:rPr lang="ja-JP" altLang="en-US" sz="1600" u="sng" kern="100" dirty="0">
                <a:effectLst/>
                <a:latin typeface="游明朝" panose="02020400000000000000" pitchFamily="18" charset="-128"/>
                <a:ea typeface="Meiryo UI" panose="020B0604030504040204" pitchFamily="50" charset="-128"/>
                <a:cs typeface="Times New Roman" panose="02020603050405020304" pitchFamily="18" charset="0"/>
              </a:rPr>
              <a:t>論点１　私生活の平穏の侵害について</a:t>
            </a:r>
            <a:endParaRPr lang="en-US" altLang="ja-JP" kern="100" dirty="0">
              <a:effectLst/>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2000"/>
              </a:lnSpc>
              <a:spcBef>
                <a:spcPts val="0"/>
              </a:spcBef>
            </a:pPr>
            <a:r>
              <a:rPr lang="ja-JP" altLang="en-US" kern="100" dirty="0">
                <a:latin typeface="游明朝" panose="02020400000000000000" pitchFamily="18" charset="-128"/>
                <a:ea typeface="Meiryo UI" panose="020B0604030504040204" pitchFamily="50" charset="-128"/>
                <a:cs typeface="Times New Roman" panose="02020603050405020304" pitchFamily="18" charset="0"/>
              </a:rPr>
              <a:t>　条例第</a:t>
            </a:r>
            <a:r>
              <a:rPr lang="en-US" altLang="ja-JP" kern="100" dirty="0">
                <a:latin typeface="游明朝" panose="02020400000000000000" pitchFamily="18" charset="-128"/>
                <a:ea typeface="Meiryo UI" panose="020B0604030504040204" pitchFamily="50" charset="-128"/>
                <a:cs typeface="Times New Roman" panose="02020603050405020304" pitchFamily="18" charset="0"/>
              </a:rPr>
              <a:t>12</a:t>
            </a:r>
            <a:r>
              <a:rPr lang="ja-JP" altLang="en-US" kern="100" dirty="0">
                <a:latin typeface="游明朝" panose="02020400000000000000" pitchFamily="18" charset="-128"/>
                <a:ea typeface="Meiryo UI" panose="020B0604030504040204" pitchFamily="50" charset="-128"/>
                <a:cs typeface="Times New Roman" panose="02020603050405020304" pitchFamily="18" charset="0"/>
              </a:rPr>
              <a:t>条（削除要請）の対象となる「不当な差別的言動」について、「私生活の平穏が害される」投稿も対象とすることができるか？</a:t>
            </a:r>
            <a:endParaRPr lang="en-US" altLang="ja-JP" kern="100" dirty="0">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2000"/>
              </a:lnSpc>
              <a:spcBef>
                <a:spcPts val="0"/>
              </a:spcBef>
            </a:pPr>
            <a:r>
              <a:rPr lang="ja-JP" altLang="en-US" kern="100" dirty="0">
                <a:latin typeface="游明朝" panose="02020400000000000000" pitchFamily="18" charset="-128"/>
                <a:ea typeface="Meiryo UI" panose="020B0604030504040204" pitchFamily="50" charset="-128"/>
                <a:cs typeface="Times New Roman" panose="02020603050405020304" pitchFamily="18" charset="0"/>
              </a:rPr>
              <a:t>　投稿例）「●●人〇〇（人名）の殺害ニュースが出ないよう気をつけろ」</a:t>
            </a:r>
            <a:endParaRPr lang="en-US" altLang="ja-JP" kern="100" dirty="0">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2000"/>
              </a:lnSpc>
              <a:spcBef>
                <a:spcPts val="0"/>
              </a:spcBef>
            </a:pPr>
            <a:r>
              <a:rPr lang="ja-JP" altLang="en-US" sz="120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参考：東京地判平成</a:t>
            </a:r>
            <a:r>
              <a:rPr lang="en-US" altLang="ja-JP"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29</a:t>
            </a:r>
            <a:r>
              <a:rPr lang="ja-JP" altLang="en-US"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年８月</a:t>
            </a:r>
            <a:r>
              <a:rPr lang="en-US" altLang="ja-JP"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24</a:t>
            </a:r>
            <a:r>
              <a:rPr lang="ja-JP" altLang="en-US"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日</a:t>
            </a:r>
            <a:r>
              <a:rPr lang="en-US" altLang="ja-JP"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Westlaw2017WLJPCA08248009</a:t>
            </a:r>
          </a:p>
          <a:p>
            <a:pPr algn="just">
              <a:lnSpc>
                <a:spcPts val="2000"/>
              </a:lnSpc>
              <a:spcBef>
                <a:spcPts val="0"/>
              </a:spcBef>
            </a:pPr>
            <a:r>
              <a:rPr lang="ja-JP" altLang="en-US" sz="1600" kern="100" dirty="0">
                <a:latin typeface="游明朝" panose="02020400000000000000" pitchFamily="18" charset="-128"/>
                <a:ea typeface="Meiryo UI" panose="020B0604030504040204" pitchFamily="50" charset="-128"/>
                <a:cs typeface="Times New Roman" panose="02020603050405020304" pitchFamily="18" charset="0"/>
              </a:rPr>
              <a:t>　　　　　　　「Ａ駅付近在住の●●人を一匹残らずたたきだそう！」</a:t>
            </a:r>
            <a:endParaRPr lang="en-US" altLang="ja-JP" sz="1600" kern="100" dirty="0">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2000"/>
              </a:lnSpc>
              <a:spcBef>
                <a:spcPts val="0"/>
              </a:spcBef>
            </a:pPr>
            <a:r>
              <a:rPr lang="ja-JP" altLang="en-US" sz="120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参考：</a:t>
            </a:r>
            <a:r>
              <a:rPr lang="zh-CN" altLang="en-US"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横浜地裁川崎支部決平成</a:t>
            </a:r>
            <a:r>
              <a:rPr lang="en-US" altLang="ja-JP"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28</a:t>
            </a:r>
            <a:r>
              <a:rPr lang="zh-CN" altLang="en-US"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年６月２日</a:t>
            </a:r>
            <a:r>
              <a:rPr lang="en-US" altLang="zh-CN"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D1-Law</a:t>
            </a:r>
            <a:r>
              <a:rPr lang="en-US" altLang="ja-JP"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28242279</a:t>
            </a:r>
            <a:endParaRPr lang="en-US" altLang="ja-JP" sz="12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600"/>
              </a:spcBef>
            </a:pPr>
            <a:r>
              <a:rPr lang="ja-JP" altLang="en-US"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en-US" altLang="ja-JP" kern="100" dirty="0">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kern="100" dirty="0">
                <a:latin typeface="ＭＳ Ｐゴシック" panose="020B0600070205080204" pitchFamily="50" charset="-128"/>
                <a:ea typeface="ＭＳ Ｐゴシック" panose="020B0600070205080204" pitchFamily="50" charset="-128"/>
                <a:cs typeface="Times New Roman" panose="02020603050405020304" pitchFamily="18" charset="0"/>
              </a:rPr>
              <a:t>論点整理（案）</a:t>
            </a:r>
            <a:r>
              <a:rPr lang="en-US" altLang="ja-JP" kern="100" dirty="0">
                <a:latin typeface="ＭＳ Ｐゴシック" panose="020B0600070205080204" pitchFamily="50" charset="-128"/>
                <a:ea typeface="ＭＳ Ｐゴシック" panose="020B0600070205080204" pitchFamily="50" charset="-128"/>
                <a:cs typeface="Times New Roman" panose="02020603050405020304" pitchFamily="18" charset="0"/>
              </a:rPr>
              <a:t>】</a:t>
            </a:r>
          </a:p>
          <a:p>
            <a:pPr algn="just">
              <a:lnSpc>
                <a:spcPts val="2000"/>
              </a:lnSpc>
              <a:spcBef>
                <a:spcPts val="0"/>
              </a:spcBef>
            </a:pPr>
            <a:r>
              <a:rPr lang="ja-JP" altLang="en-US" sz="1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条例第２条に規定する「インターネット上において、誹謗中傷、プライバシーの侵害及び不当な差別的言動</a:t>
            </a:r>
            <a:r>
              <a:rPr lang="en-US" altLang="ja-JP" sz="1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sz="1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等による権利</a:t>
            </a:r>
            <a:endParaRPr lang="en-US" altLang="ja-JP" sz="1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0"/>
              </a:spcBef>
            </a:pP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を侵害する情報</a:t>
            </a:r>
            <a:r>
              <a:rPr lang="en-US" altLang="ja-JP" sz="1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sz="1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、侵害情報に該当する可能性のある情報又は侵害情報には該当しないが著しく心理的、身体的若しくは</a:t>
            </a:r>
            <a:endParaRPr lang="en-US" altLang="ja-JP" sz="1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0"/>
              </a:spcBef>
            </a:pP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経済的な負担を強いる情報」のうち、条例第</a:t>
            </a:r>
            <a:r>
              <a:rPr lang="en-US" altLang="ja-JP" sz="1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12</a:t>
            </a:r>
            <a:r>
              <a:rPr lang="ja-JP" altLang="en-US" sz="1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条の対象となるのは「不当な差別的言動</a:t>
            </a:r>
            <a:r>
              <a:rPr lang="en-US" altLang="ja-JP" sz="1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sz="1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による権利を侵害する情報」。</a:t>
            </a:r>
            <a:endParaRPr lang="en-US" altLang="ja-JP" sz="1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0"/>
              </a:spcBef>
            </a:pP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共通の属性を理由として特定の個人の生命・身体等に危害を加える言動については、「共通の属性を理由としてする侮辱、</a:t>
            </a:r>
            <a:endParaRPr lang="en-US" altLang="ja-JP" sz="14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0"/>
              </a:spcBef>
            </a:pP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嫌がらせ等の言動又は当該属性を理由として不当な差別的取扱いをすることを助長し若しくは誘発すると判断できる言動」</a:t>
            </a:r>
            <a:endParaRPr lang="en-US" altLang="ja-JP" sz="14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0"/>
              </a:spcBef>
            </a:pP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により、社会通念上受忍すべき限度を超えた精神的苦痛を生じさせる「私生活の平穏」を侵害する情報として、条例第</a:t>
            </a:r>
            <a:r>
              <a:rPr lang="en-US" altLang="ja-JP"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12</a:t>
            </a: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条</a:t>
            </a:r>
            <a:endParaRPr lang="en-US" altLang="ja-JP" sz="14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0"/>
              </a:spcBef>
            </a:pP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の対象となると考えてよいか。</a:t>
            </a:r>
            <a:endParaRPr lang="ja-JP" altLang="en-US" sz="1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cxnSp>
        <p:nvCxnSpPr>
          <p:cNvPr id="14" name="直線コネクタ 13"/>
          <p:cNvCxnSpPr/>
          <p:nvPr/>
        </p:nvCxnSpPr>
        <p:spPr>
          <a:xfrm>
            <a:off x="0" y="671560"/>
            <a:ext cx="10440988"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11" name="フローチャート: 代替処理 10">
            <a:extLst>
              <a:ext uri="{FF2B5EF4-FFF2-40B4-BE49-F238E27FC236}">
                <a16:creationId xmlns:a16="http://schemas.microsoft.com/office/drawing/2014/main" id="{CAD69137-3EED-4D0E-A30C-BFF88D2EBA69}"/>
              </a:ext>
            </a:extLst>
          </p:cNvPr>
          <p:cNvSpPr/>
          <p:nvPr/>
        </p:nvSpPr>
        <p:spPr>
          <a:xfrm>
            <a:off x="8943262" y="89724"/>
            <a:ext cx="1047981" cy="489872"/>
          </a:xfrm>
          <a:prstGeom prst="flowChartAlternateProcess">
            <a:avLst/>
          </a:prstGeom>
          <a:solidFill>
            <a:sysClr val="window" lastClr="FFFFFF"/>
          </a:solidFill>
          <a:ln w="25400" cap="flat" cmpd="sng" algn="ctr">
            <a:solidFill>
              <a:srgbClr val="F79646"/>
            </a:solidFill>
            <a:prstDash val="solid"/>
          </a:ln>
          <a:effectLst/>
        </p:spPr>
        <p:txBody>
          <a:bodyPr rot="0" spcFirstLastPara="0" vert="horz" wrap="square" lIns="91440" tIns="0" rIns="91440" bIns="0" numCol="1" spcCol="0" rtlCol="0" fromWordArt="0" anchor="ctr" anchorCtr="1" forceAA="0" compatLnSpc="1">
            <a:prstTxWarp prst="textNoShape">
              <a:avLst/>
            </a:prstTxWarp>
            <a:noAutofit/>
          </a:bodyPr>
          <a:lstStyle/>
          <a:p>
            <a:pPr algn="ctr">
              <a:spcAft>
                <a:spcPts val="0"/>
              </a:spcAft>
            </a:pPr>
            <a:r>
              <a:rPr lang="ja-JP" sz="1600" kern="100" dirty="0">
                <a:effectLst/>
                <a:latin typeface="ＭＳ 明朝" panose="02020609040205080304" pitchFamily="17" charset="-128"/>
                <a:ea typeface="UD デジタル 教科書体 NP-B" panose="02020700000000000000" pitchFamily="18" charset="-128"/>
                <a:cs typeface="Times New Roman" panose="02020603050405020304" pitchFamily="18" charset="0"/>
              </a:rPr>
              <a:t>資料</a:t>
            </a:r>
            <a:r>
              <a:rPr lang="ja-JP" altLang="en-US" sz="1600" kern="100" dirty="0">
                <a:effectLst/>
                <a:latin typeface="ＭＳ 明朝" panose="02020609040205080304" pitchFamily="17" charset="-128"/>
                <a:ea typeface="UD デジタル 教科書体 NP-B" panose="02020700000000000000" pitchFamily="18" charset="-128"/>
                <a:cs typeface="Times New Roman" panose="02020603050405020304" pitchFamily="18" charset="0"/>
              </a:rPr>
              <a:t>１</a:t>
            </a:r>
            <a:r>
              <a:rPr lang="en-US" sz="1600" kern="100" dirty="0">
                <a:effectLst/>
                <a:latin typeface="UD デジタル 教科書体 NP-B" panose="02020700000000000000" pitchFamily="18" charset="-128"/>
                <a:ea typeface="ＭＳ 明朝" panose="02020609040205080304" pitchFamily="17" charset="-128"/>
                <a:cs typeface="Times New Roman" panose="02020603050405020304" pitchFamily="18" charset="0"/>
              </a:rPr>
              <a:t> </a:t>
            </a:r>
            <a:endParaRPr lang="ja-JP" sz="16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11994760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ﾒｲﾘｵ（設定）">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4AB26C2E8B3825408EC520AC34B23417" ma:contentTypeVersion="1" ma:contentTypeDescription="新しいドキュメントを作成します。" ma:contentTypeScope="" ma:versionID="5215c2d8c27c37ca9524c54d6e43f4ac">
  <xsd:schema xmlns:xsd="http://www.w3.org/2001/XMLSchema" xmlns:xs="http://www.w3.org/2001/XMLSchema" xmlns:p="http://schemas.microsoft.com/office/2006/metadata/properties" xmlns:ns2="39b166c3-51d7-4b91-a2af-082d282e4f9a" targetNamespace="http://schemas.microsoft.com/office/2006/metadata/properties" ma:root="true" ma:fieldsID="e969a3be49f46baab09c74ee0f7cbd37" ns2:_="">
    <xsd:import namespace="39b166c3-51d7-4b91-a2af-082d282e4f9a"/>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b166c3-51d7-4b91-a2af-082d282e4f9a"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1FCA63F-2BA1-4722-A761-9D5CCFA86F80}">
  <ds:schemaRefs>
    <ds:schemaRef ds:uri="http://schemas.microsoft.com/office/2006/documentManagement/types"/>
    <ds:schemaRef ds:uri="http://purl.org/dc/elements/1.1/"/>
    <ds:schemaRef ds:uri="http://www.w3.org/XML/1998/namespace"/>
    <ds:schemaRef ds:uri="http://purl.org/dc/dcmitype/"/>
    <ds:schemaRef ds:uri="http://purl.org/dc/terms/"/>
    <ds:schemaRef ds:uri="http://schemas.openxmlformats.org/package/2006/metadata/core-properties"/>
    <ds:schemaRef ds:uri="http://schemas.microsoft.com/office/infopath/2007/PartnerControls"/>
    <ds:schemaRef ds:uri="39b166c3-51d7-4b91-a2af-082d282e4f9a"/>
    <ds:schemaRef ds:uri="http://schemas.microsoft.com/office/2006/metadata/properties"/>
  </ds:schemaRefs>
</ds:datastoreItem>
</file>

<file path=customXml/itemProps2.xml><?xml version="1.0" encoding="utf-8"?>
<ds:datastoreItem xmlns:ds="http://schemas.openxmlformats.org/officeDocument/2006/customXml" ds:itemID="{516403B2-46E9-4AF3-B4EF-429F9C6D2990}">
  <ds:schemaRefs>
    <ds:schemaRef ds:uri="http://schemas.microsoft.com/office/2006/metadata/contentType"/>
    <ds:schemaRef ds:uri="http://schemas.microsoft.com/office/2006/metadata/properties/metaAttributes"/>
    <ds:schemaRef ds:uri="http://www.w3.org/2000/xmlns/"/>
    <ds:schemaRef ds:uri="http://www.w3.org/2001/XMLSchema"/>
    <ds:schemaRef ds:uri="39b166c3-51d7-4b91-a2af-082d282e4f9a"/>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9AB827C-9D66-4413-AD80-C2D205074BE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5817</TotalTime>
  <Words>448</Words>
  <Application>Microsoft Office PowerPoint</Application>
  <PresentationFormat>ユーザー設定</PresentationFormat>
  <Paragraphs>17</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1</vt:i4>
      </vt:variant>
    </vt:vector>
  </HeadingPairs>
  <TitlesOfParts>
    <vt:vector size="11" baseType="lpstr">
      <vt:lpstr>ＭＳ Ｐゴシック</vt:lpstr>
      <vt:lpstr>ＭＳ 明朝</vt:lpstr>
      <vt:lpstr>UD デジタル 教科書体 NP-B</vt:lpstr>
      <vt:lpstr>メイリオ</vt:lpstr>
      <vt:lpstr>游ゴシック</vt:lpstr>
      <vt:lpstr>游明朝</vt:lpstr>
      <vt:lpstr>Arial</vt:lpstr>
      <vt:lpstr>Calibri</vt:lpstr>
      <vt:lpstr>Office ​​テーマ</vt:lpstr>
      <vt:lpstr>デザインの設定</vt:lpstr>
      <vt:lpstr>　　　大阪府インターネット上における不当な差別的言動に係る       削除要請の基本的な考え方の論点（案）</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井上　慎一</dc:creator>
  <cp:lastModifiedBy>大多　孝</cp:lastModifiedBy>
  <cp:revision>3812</cp:revision>
  <cp:lastPrinted>2024-01-26T07:23:08Z</cp:lastPrinted>
  <dcterms:created xsi:type="dcterms:W3CDTF">2014-01-23T06:20:14Z</dcterms:created>
  <dcterms:modified xsi:type="dcterms:W3CDTF">2024-01-26T08:18:15Z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0x0101004AB26C2E8B3825408EC520AC34B23417</vt:lpwstr>
  </property>
</Properties>
</file>