
<file path=[Content_Types].xml><?xml version="1.0" encoding="utf-8"?>
<Types xmlns="http://schemas.openxmlformats.org/package/2006/content-types">
  <Default Extension="GIF" ContentType="image/gif"/>
  <Default Extension="jpeg" ContentType="image/jpeg"/>
  <Default Extension="m4a" ContentType="audio/mp4"/>
  <Default Extension="mp3" ContentType="audio/m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0" r:id="rId2"/>
  </p:sldMasterIdLst>
  <p:handoutMasterIdLst>
    <p:handoutMasterId r:id="rId81"/>
  </p:handoutMasterIdLst>
  <p:sldIdLst>
    <p:sldId id="367" r:id="rId3"/>
    <p:sldId id="341" r:id="rId4"/>
    <p:sldId id="277" r:id="rId5"/>
    <p:sldId id="348" r:id="rId6"/>
    <p:sldId id="278" r:id="rId7"/>
    <p:sldId id="362" r:id="rId8"/>
    <p:sldId id="343" r:id="rId9"/>
    <p:sldId id="363" r:id="rId10"/>
    <p:sldId id="414" r:id="rId11"/>
    <p:sldId id="415" r:id="rId12"/>
    <p:sldId id="416" r:id="rId13"/>
    <p:sldId id="417" r:id="rId14"/>
    <p:sldId id="424" r:id="rId15"/>
    <p:sldId id="425" r:id="rId16"/>
    <p:sldId id="309" r:id="rId17"/>
    <p:sldId id="364" r:id="rId18"/>
    <p:sldId id="371" r:id="rId19"/>
    <p:sldId id="372" r:id="rId20"/>
    <p:sldId id="350" r:id="rId21"/>
    <p:sldId id="373" r:id="rId22"/>
    <p:sldId id="374" r:id="rId23"/>
    <p:sldId id="317" r:id="rId24"/>
    <p:sldId id="352" r:id="rId25"/>
    <p:sldId id="375" r:id="rId26"/>
    <p:sldId id="376" r:id="rId27"/>
    <p:sldId id="377" r:id="rId28"/>
    <p:sldId id="378" r:id="rId29"/>
    <p:sldId id="420" r:id="rId30"/>
    <p:sldId id="426" r:id="rId31"/>
    <p:sldId id="427" r:id="rId32"/>
    <p:sldId id="428" r:id="rId33"/>
    <p:sldId id="327" r:id="rId34"/>
    <p:sldId id="360" r:id="rId35"/>
    <p:sldId id="382" r:id="rId36"/>
    <p:sldId id="383" r:id="rId37"/>
    <p:sldId id="384" r:id="rId38"/>
    <p:sldId id="385" r:id="rId39"/>
    <p:sldId id="386" r:id="rId40"/>
    <p:sldId id="387" r:id="rId41"/>
    <p:sldId id="347" r:id="rId42"/>
    <p:sldId id="365" r:id="rId43"/>
    <p:sldId id="388" r:id="rId44"/>
    <p:sldId id="389" r:id="rId45"/>
    <p:sldId id="390" r:id="rId46"/>
    <p:sldId id="391" r:id="rId47"/>
    <p:sldId id="392" r:id="rId48"/>
    <p:sldId id="393" r:id="rId49"/>
    <p:sldId id="325" r:id="rId50"/>
    <p:sldId id="394" r:id="rId51"/>
    <p:sldId id="395" r:id="rId52"/>
    <p:sldId id="396" r:id="rId53"/>
    <p:sldId id="397" r:id="rId54"/>
    <p:sldId id="286" r:id="rId55"/>
    <p:sldId id="361" r:id="rId56"/>
    <p:sldId id="398" r:id="rId57"/>
    <p:sldId id="399" r:id="rId58"/>
    <p:sldId id="400" r:id="rId59"/>
    <p:sldId id="401" r:id="rId60"/>
    <p:sldId id="402" r:id="rId61"/>
    <p:sldId id="403" r:id="rId62"/>
    <p:sldId id="404" r:id="rId63"/>
    <p:sldId id="405" r:id="rId64"/>
    <p:sldId id="328" r:id="rId65"/>
    <p:sldId id="366" r:id="rId66"/>
    <p:sldId id="406" r:id="rId67"/>
    <p:sldId id="407" r:id="rId68"/>
    <p:sldId id="408" r:id="rId69"/>
    <p:sldId id="409" r:id="rId70"/>
    <p:sldId id="410" r:id="rId71"/>
    <p:sldId id="411" r:id="rId72"/>
    <p:sldId id="412" r:id="rId73"/>
    <p:sldId id="413" r:id="rId74"/>
    <p:sldId id="330" r:id="rId75"/>
    <p:sldId id="340" r:id="rId76"/>
    <p:sldId id="338" r:id="rId77"/>
    <p:sldId id="337" r:id="rId78"/>
    <p:sldId id="336" r:id="rId79"/>
    <p:sldId id="335" r:id="rId80"/>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3399"/>
    <a:srgbClr val="202020"/>
    <a:srgbClr val="FFFF99"/>
    <a:srgbClr val="E32D91"/>
    <a:srgbClr val="F8F4C0"/>
    <a:srgbClr val="000000"/>
    <a:srgbClr val="CCFFE5"/>
    <a:srgbClr val="36363E"/>
    <a:srgbClr val="159BFF"/>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103" autoAdjust="0"/>
    <p:restoredTop sz="94660"/>
  </p:normalViewPr>
  <p:slideViewPr>
    <p:cSldViewPr snapToGrid="0">
      <p:cViewPr varScale="1">
        <p:scale>
          <a:sx n="90" d="100"/>
          <a:sy n="90" d="100"/>
        </p:scale>
        <p:origin x="67" y="2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viewProps" Target="viewProp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handoutMaster" Target="handoutMasters/handoutMaster1.xml"/><Relationship Id="rId86"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61" Type="http://schemas.openxmlformats.org/officeDocument/2006/relationships/slide" Target="slides/slide59.xml"/><Relationship Id="rId8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8" y="0"/>
            <a:ext cx="2949787" cy="498693"/>
          </a:xfrm>
          <a:prstGeom prst="rect">
            <a:avLst/>
          </a:prstGeom>
        </p:spPr>
        <p:txBody>
          <a:bodyPr vert="horz" lIns="91440" tIns="45720" rIns="91440" bIns="45720" rtlCol="0"/>
          <a:lstStyle>
            <a:lvl1pPr algn="r">
              <a:defRPr sz="1200"/>
            </a:lvl1pPr>
          </a:lstStyle>
          <a:p>
            <a:fld id="{3DB226D7-AE0C-41FF-8A0E-BB8D6DF4DE70}" type="datetimeFigureOut">
              <a:rPr kumimoji="1" lang="ja-JP" altLang="en-US" smtClean="0"/>
              <a:t>2024/2/29</a:t>
            </a:fld>
            <a:endParaRPr kumimoji="1" lang="ja-JP" altLang="en-US"/>
          </a:p>
        </p:txBody>
      </p:sp>
      <p:sp>
        <p:nvSpPr>
          <p:cNvPr id="4" name="フッター プレースホルダー 3"/>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fld id="{777A646D-8954-4E0F-A8BD-B9A43D2E74CA}" type="slidenum">
              <a:rPr kumimoji="1" lang="ja-JP" altLang="en-US" smtClean="0"/>
              <a:t>‹#›</a:t>
            </a:fld>
            <a:endParaRPr kumimoji="1" lang="ja-JP" altLang="en-US"/>
          </a:p>
        </p:txBody>
      </p:sp>
    </p:spTree>
    <p:extLst>
      <p:ext uri="{BB962C8B-B14F-4D97-AF65-F5344CB8AC3E}">
        <p14:creationId xmlns:p14="http://schemas.microsoft.com/office/powerpoint/2010/main" val="61698767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19A8065-5A40-4E3A-877A-4EEB1651F3B7}" type="datetimeFigureOut">
              <a:rPr kumimoji="1" lang="ja-JP" altLang="en-US" smtClean="0"/>
              <a:t>2024/2/29</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9E3AC948-6EA3-4505-88F5-71D7FD44DFA1}" type="slidenum">
              <a:rPr kumimoji="1" lang="ja-JP" altLang="en-US" smtClean="0"/>
              <a:t>‹#›</a:t>
            </a:fld>
            <a:endParaRPr kumimoji="1" lang="ja-JP" altLang="en-US" dirty="0"/>
          </a:p>
        </p:txBody>
      </p:sp>
    </p:spTree>
    <p:extLst>
      <p:ext uri="{BB962C8B-B14F-4D97-AF65-F5344CB8AC3E}">
        <p14:creationId xmlns:p14="http://schemas.microsoft.com/office/powerpoint/2010/main" val="1931483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19A8065-5A40-4E3A-877A-4EEB1651F3B7}" type="datetimeFigureOut">
              <a:rPr kumimoji="1" lang="ja-JP" altLang="en-US" smtClean="0"/>
              <a:t>2024/2/29</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9E3AC948-6EA3-4505-88F5-71D7FD44DFA1}" type="slidenum">
              <a:rPr kumimoji="1" lang="ja-JP" altLang="en-US" smtClean="0"/>
              <a:t>‹#›</a:t>
            </a:fld>
            <a:endParaRPr kumimoji="1" lang="ja-JP" altLang="en-US" dirty="0"/>
          </a:p>
        </p:txBody>
      </p:sp>
    </p:spTree>
    <p:extLst>
      <p:ext uri="{BB962C8B-B14F-4D97-AF65-F5344CB8AC3E}">
        <p14:creationId xmlns:p14="http://schemas.microsoft.com/office/powerpoint/2010/main" val="7121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19A8065-5A40-4E3A-877A-4EEB1651F3B7}" type="datetimeFigureOut">
              <a:rPr kumimoji="1" lang="ja-JP" altLang="en-US" smtClean="0"/>
              <a:t>2024/2/29</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9E3AC948-6EA3-4505-88F5-71D7FD44DFA1}" type="slidenum">
              <a:rPr kumimoji="1" lang="ja-JP" altLang="en-US" smtClean="0"/>
              <a:t>‹#›</a:t>
            </a:fld>
            <a:endParaRPr kumimoji="1" lang="ja-JP" altLang="en-US" dirty="0"/>
          </a:p>
        </p:txBody>
      </p:sp>
    </p:spTree>
    <p:extLst>
      <p:ext uri="{BB962C8B-B14F-4D97-AF65-F5344CB8AC3E}">
        <p14:creationId xmlns:p14="http://schemas.microsoft.com/office/powerpoint/2010/main" val="1565603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11B862-1E04-2218-26C3-FB3FB313CC93}"/>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2C7F3370-D80A-BA42-47F6-F48F415FF1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69BA244B-C008-D27D-9322-4583BB72FE63}"/>
              </a:ext>
            </a:extLst>
          </p:cNvPr>
          <p:cNvSpPr>
            <a:spLocks noGrp="1"/>
          </p:cNvSpPr>
          <p:nvPr>
            <p:ph type="dt" sz="half" idx="10"/>
          </p:nvPr>
        </p:nvSpPr>
        <p:spPr/>
        <p:txBody>
          <a:bodyPr/>
          <a:lstStyle/>
          <a:p>
            <a:fld id="{9A461C2C-FE5E-4BBF-987D-C245EA3EC93F}" type="datetimeFigureOut">
              <a:rPr kumimoji="1" lang="ja-JP" altLang="en-US" smtClean="0"/>
              <a:t>2024/2/29</a:t>
            </a:fld>
            <a:endParaRPr kumimoji="1" lang="ja-JP" altLang="en-US"/>
          </a:p>
        </p:txBody>
      </p:sp>
      <p:sp>
        <p:nvSpPr>
          <p:cNvPr id="5" name="フッター プレースホルダー 4">
            <a:extLst>
              <a:ext uri="{FF2B5EF4-FFF2-40B4-BE49-F238E27FC236}">
                <a16:creationId xmlns:a16="http://schemas.microsoft.com/office/drawing/2014/main" id="{DFDE90DD-9DC1-FBFC-B834-62CDA3A1EF2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F33A769-5DB5-6375-44F8-1668A3D60D41}"/>
              </a:ext>
            </a:extLst>
          </p:cNvPr>
          <p:cNvSpPr>
            <a:spLocks noGrp="1"/>
          </p:cNvSpPr>
          <p:nvPr>
            <p:ph type="sldNum" sz="quarter" idx="12"/>
          </p:nvPr>
        </p:nvSpPr>
        <p:spPr/>
        <p:txBody>
          <a:bodyPr/>
          <a:lstStyle/>
          <a:p>
            <a:fld id="{CA6F3A8B-1696-47F6-BEBF-63BA1AD2C2E1}" type="slidenum">
              <a:rPr kumimoji="1" lang="ja-JP" altLang="en-US" smtClean="0"/>
              <a:t>‹#›</a:t>
            </a:fld>
            <a:endParaRPr kumimoji="1" lang="ja-JP" altLang="en-US"/>
          </a:p>
        </p:txBody>
      </p:sp>
    </p:spTree>
    <p:extLst>
      <p:ext uri="{BB962C8B-B14F-4D97-AF65-F5344CB8AC3E}">
        <p14:creationId xmlns:p14="http://schemas.microsoft.com/office/powerpoint/2010/main" val="1256018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C738FB-BF99-D91D-F9FF-AC61926CCEC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F863BAB-E476-6D0E-07FE-E8CFB94DF76A}"/>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12B54DE-C047-5E9F-F92F-7BCBC90919AC}"/>
              </a:ext>
            </a:extLst>
          </p:cNvPr>
          <p:cNvSpPr>
            <a:spLocks noGrp="1"/>
          </p:cNvSpPr>
          <p:nvPr>
            <p:ph type="dt" sz="half" idx="10"/>
          </p:nvPr>
        </p:nvSpPr>
        <p:spPr/>
        <p:txBody>
          <a:bodyPr/>
          <a:lstStyle/>
          <a:p>
            <a:fld id="{9A461C2C-FE5E-4BBF-987D-C245EA3EC93F}" type="datetimeFigureOut">
              <a:rPr kumimoji="1" lang="ja-JP" altLang="en-US" smtClean="0"/>
              <a:t>2024/2/29</a:t>
            </a:fld>
            <a:endParaRPr kumimoji="1" lang="ja-JP" altLang="en-US"/>
          </a:p>
        </p:txBody>
      </p:sp>
      <p:sp>
        <p:nvSpPr>
          <p:cNvPr id="5" name="フッター プレースホルダー 4">
            <a:extLst>
              <a:ext uri="{FF2B5EF4-FFF2-40B4-BE49-F238E27FC236}">
                <a16:creationId xmlns:a16="http://schemas.microsoft.com/office/drawing/2014/main" id="{23BA6A73-3F5D-C05A-EF33-3DD1A32C90B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B16D555-E522-A6A5-8375-A548A2C1095C}"/>
              </a:ext>
            </a:extLst>
          </p:cNvPr>
          <p:cNvSpPr>
            <a:spLocks noGrp="1"/>
          </p:cNvSpPr>
          <p:nvPr>
            <p:ph type="sldNum" sz="quarter" idx="12"/>
          </p:nvPr>
        </p:nvSpPr>
        <p:spPr/>
        <p:txBody>
          <a:bodyPr/>
          <a:lstStyle/>
          <a:p>
            <a:fld id="{CA6F3A8B-1696-47F6-BEBF-63BA1AD2C2E1}" type="slidenum">
              <a:rPr kumimoji="1" lang="ja-JP" altLang="en-US" smtClean="0"/>
              <a:t>‹#›</a:t>
            </a:fld>
            <a:endParaRPr kumimoji="1" lang="ja-JP" altLang="en-US"/>
          </a:p>
        </p:txBody>
      </p:sp>
    </p:spTree>
    <p:extLst>
      <p:ext uri="{BB962C8B-B14F-4D97-AF65-F5344CB8AC3E}">
        <p14:creationId xmlns:p14="http://schemas.microsoft.com/office/powerpoint/2010/main" val="958172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BCFB63-7D9A-8DCF-22A1-A4F5E44CB885}"/>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9849006-8EF2-DEF7-4564-ED05055FAF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FC8DA6C2-9870-6733-21F6-EA90AD904E3B}"/>
              </a:ext>
            </a:extLst>
          </p:cNvPr>
          <p:cNvSpPr>
            <a:spLocks noGrp="1"/>
          </p:cNvSpPr>
          <p:nvPr>
            <p:ph type="dt" sz="half" idx="10"/>
          </p:nvPr>
        </p:nvSpPr>
        <p:spPr/>
        <p:txBody>
          <a:bodyPr/>
          <a:lstStyle/>
          <a:p>
            <a:fld id="{9A461C2C-FE5E-4BBF-987D-C245EA3EC93F}" type="datetimeFigureOut">
              <a:rPr kumimoji="1" lang="ja-JP" altLang="en-US" smtClean="0"/>
              <a:t>2024/2/29</a:t>
            </a:fld>
            <a:endParaRPr kumimoji="1" lang="ja-JP" altLang="en-US"/>
          </a:p>
        </p:txBody>
      </p:sp>
      <p:sp>
        <p:nvSpPr>
          <p:cNvPr id="5" name="フッター プレースホルダー 4">
            <a:extLst>
              <a:ext uri="{FF2B5EF4-FFF2-40B4-BE49-F238E27FC236}">
                <a16:creationId xmlns:a16="http://schemas.microsoft.com/office/drawing/2014/main" id="{5B0B9CCC-9497-3119-580D-52C45231BEA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0D26624-FEC5-CB2B-0B8E-08653202AB8F}"/>
              </a:ext>
            </a:extLst>
          </p:cNvPr>
          <p:cNvSpPr>
            <a:spLocks noGrp="1"/>
          </p:cNvSpPr>
          <p:nvPr>
            <p:ph type="sldNum" sz="quarter" idx="12"/>
          </p:nvPr>
        </p:nvSpPr>
        <p:spPr/>
        <p:txBody>
          <a:bodyPr/>
          <a:lstStyle/>
          <a:p>
            <a:fld id="{CA6F3A8B-1696-47F6-BEBF-63BA1AD2C2E1}" type="slidenum">
              <a:rPr kumimoji="1" lang="ja-JP" altLang="en-US" smtClean="0"/>
              <a:t>‹#›</a:t>
            </a:fld>
            <a:endParaRPr kumimoji="1" lang="ja-JP" altLang="en-US"/>
          </a:p>
        </p:txBody>
      </p:sp>
    </p:spTree>
    <p:extLst>
      <p:ext uri="{BB962C8B-B14F-4D97-AF65-F5344CB8AC3E}">
        <p14:creationId xmlns:p14="http://schemas.microsoft.com/office/powerpoint/2010/main" val="4765440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3FEDE1-F5E7-354E-F742-143C9BAFCA5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4118762-5076-1AC9-F45F-A6FAF4415045}"/>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D8AB80CF-10F8-4699-72F0-CB0C81BFB48B}"/>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086E9344-B70B-B036-4EFA-B8DBFD74A15E}"/>
              </a:ext>
            </a:extLst>
          </p:cNvPr>
          <p:cNvSpPr>
            <a:spLocks noGrp="1"/>
          </p:cNvSpPr>
          <p:nvPr>
            <p:ph type="dt" sz="half" idx="10"/>
          </p:nvPr>
        </p:nvSpPr>
        <p:spPr/>
        <p:txBody>
          <a:bodyPr/>
          <a:lstStyle/>
          <a:p>
            <a:fld id="{9A461C2C-FE5E-4BBF-987D-C245EA3EC93F}" type="datetimeFigureOut">
              <a:rPr kumimoji="1" lang="ja-JP" altLang="en-US" smtClean="0"/>
              <a:t>2024/2/29</a:t>
            </a:fld>
            <a:endParaRPr kumimoji="1" lang="ja-JP" altLang="en-US"/>
          </a:p>
        </p:txBody>
      </p:sp>
      <p:sp>
        <p:nvSpPr>
          <p:cNvPr id="6" name="フッター プレースホルダー 5">
            <a:extLst>
              <a:ext uri="{FF2B5EF4-FFF2-40B4-BE49-F238E27FC236}">
                <a16:creationId xmlns:a16="http://schemas.microsoft.com/office/drawing/2014/main" id="{46E4256F-AB2B-AD6A-A513-BB129C5E37D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A6D278E-3F7F-CF2E-EE14-199B47014844}"/>
              </a:ext>
            </a:extLst>
          </p:cNvPr>
          <p:cNvSpPr>
            <a:spLocks noGrp="1"/>
          </p:cNvSpPr>
          <p:nvPr>
            <p:ph type="sldNum" sz="quarter" idx="12"/>
          </p:nvPr>
        </p:nvSpPr>
        <p:spPr/>
        <p:txBody>
          <a:bodyPr/>
          <a:lstStyle/>
          <a:p>
            <a:fld id="{CA6F3A8B-1696-47F6-BEBF-63BA1AD2C2E1}" type="slidenum">
              <a:rPr kumimoji="1" lang="ja-JP" altLang="en-US" smtClean="0"/>
              <a:t>‹#›</a:t>
            </a:fld>
            <a:endParaRPr kumimoji="1" lang="ja-JP" altLang="en-US"/>
          </a:p>
        </p:txBody>
      </p:sp>
    </p:spTree>
    <p:extLst>
      <p:ext uri="{BB962C8B-B14F-4D97-AF65-F5344CB8AC3E}">
        <p14:creationId xmlns:p14="http://schemas.microsoft.com/office/powerpoint/2010/main" val="40942892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B22826-1A0F-E73F-7520-5EB6858B6D2A}"/>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33BA690-8ABD-F574-93DF-E895E52529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717E2DA4-A704-732C-E665-9F8264514005}"/>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4AEE06FC-9254-AEAC-DAA6-7A31F35091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D3247009-71CF-53B6-539E-9A2102736422}"/>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8ADA98C4-9481-3BC1-0E07-BDEAE915F14F}"/>
              </a:ext>
            </a:extLst>
          </p:cNvPr>
          <p:cNvSpPr>
            <a:spLocks noGrp="1"/>
          </p:cNvSpPr>
          <p:nvPr>
            <p:ph type="dt" sz="half" idx="10"/>
          </p:nvPr>
        </p:nvSpPr>
        <p:spPr/>
        <p:txBody>
          <a:bodyPr/>
          <a:lstStyle/>
          <a:p>
            <a:fld id="{9A461C2C-FE5E-4BBF-987D-C245EA3EC93F}" type="datetimeFigureOut">
              <a:rPr kumimoji="1" lang="ja-JP" altLang="en-US" smtClean="0"/>
              <a:t>2024/2/29</a:t>
            </a:fld>
            <a:endParaRPr kumimoji="1" lang="ja-JP" altLang="en-US"/>
          </a:p>
        </p:txBody>
      </p:sp>
      <p:sp>
        <p:nvSpPr>
          <p:cNvPr id="8" name="フッター プレースホルダー 7">
            <a:extLst>
              <a:ext uri="{FF2B5EF4-FFF2-40B4-BE49-F238E27FC236}">
                <a16:creationId xmlns:a16="http://schemas.microsoft.com/office/drawing/2014/main" id="{2DEB48AF-4365-BDE8-D7B5-7F0AFC260458}"/>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8A45F120-4658-3F7D-7009-8A6572FF7570}"/>
              </a:ext>
            </a:extLst>
          </p:cNvPr>
          <p:cNvSpPr>
            <a:spLocks noGrp="1"/>
          </p:cNvSpPr>
          <p:nvPr>
            <p:ph type="sldNum" sz="quarter" idx="12"/>
          </p:nvPr>
        </p:nvSpPr>
        <p:spPr/>
        <p:txBody>
          <a:bodyPr/>
          <a:lstStyle/>
          <a:p>
            <a:fld id="{CA6F3A8B-1696-47F6-BEBF-63BA1AD2C2E1}" type="slidenum">
              <a:rPr kumimoji="1" lang="ja-JP" altLang="en-US" smtClean="0"/>
              <a:t>‹#›</a:t>
            </a:fld>
            <a:endParaRPr kumimoji="1" lang="ja-JP" altLang="en-US"/>
          </a:p>
        </p:txBody>
      </p:sp>
    </p:spTree>
    <p:extLst>
      <p:ext uri="{BB962C8B-B14F-4D97-AF65-F5344CB8AC3E}">
        <p14:creationId xmlns:p14="http://schemas.microsoft.com/office/powerpoint/2010/main" val="14498313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D636A2-BB23-DB4D-A9A5-43D62F2DF225}"/>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07F269C1-BA31-3AB1-FA28-D3512948912C}"/>
              </a:ext>
            </a:extLst>
          </p:cNvPr>
          <p:cNvSpPr>
            <a:spLocks noGrp="1"/>
          </p:cNvSpPr>
          <p:nvPr>
            <p:ph type="dt" sz="half" idx="10"/>
          </p:nvPr>
        </p:nvSpPr>
        <p:spPr/>
        <p:txBody>
          <a:bodyPr/>
          <a:lstStyle/>
          <a:p>
            <a:fld id="{9A461C2C-FE5E-4BBF-987D-C245EA3EC93F}" type="datetimeFigureOut">
              <a:rPr kumimoji="1" lang="ja-JP" altLang="en-US" smtClean="0"/>
              <a:t>2024/2/29</a:t>
            </a:fld>
            <a:endParaRPr kumimoji="1" lang="ja-JP" altLang="en-US"/>
          </a:p>
        </p:txBody>
      </p:sp>
      <p:sp>
        <p:nvSpPr>
          <p:cNvPr id="4" name="フッター プレースホルダー 3">
            <a:extLst>
              <a:ext uri="{FF2B5EF4-FFF2-40B4-BE49-F238E27FC236}">
                <a16:creationId xmlns:a16="http://schemas.microsoft.com/office/drawing/2014/main" id="{62961180-85E5-E6A9-6E84-3DC4219D4A80}"/>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E3B33CC5-CD47-5A69-4B52-9027A45EA055}"/>
              </a:ext>
            </a:extLst>
          </p:cNvPr>
          <p:cNvSpPr>
            <a:spLocks noGrp="1"/>
          </p:cNvSpPr>
          <p:nvPr>
            <p:ph type="sldNum" sz="quarter" idx="12"/>
          </p:nvPr>
        </p:nvSpPr>
        <p:spPr/>
        <p:txBody>
          <a:bodyPr/>
          <a:lstStyle/>
          <a:p>
            <a:fld id="{CA6F3A8B-1696-47F6-BEBF-63BA1AD2C2E1}" type="slidenum">
              <a:rPr kumimoji="1" lang="ja-JP" altLang="en-US" smtClean="0"/>
              <a:t>‹#›</a:t>
            </a:fld>
            <a:endParaRPr kumimoji="1" lang="ja-JP" altLang="en-US"/>
          </a:p>
        </p:txBody>
      </p:sp>
    </p:spTree>
    <p:extLst>
      <p:ext uri="{BB962C8B-B14F-4D97-AF65-F5344CB8AC3E}">
        <p14:creationId xmlns:p14="http://schemas.microsoft.com/office/powerpoint/2010/main" val="8774493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CE54FDD7-CE2C-6FAF-7CF7-CEFAB2810132}"/>
              </a:ext>
            </a:extLst>
          </p:cNvPr>
          <p:cNvSpPr>
            <a:spLocks noGrp="1"/>
          </p:cNvSpPr>
          <p:nvPr>
            <p:ph type="dt" sz="half" idx="10"/>
          </p:nvPr>
        </p:nvSpPr>
        <p:spPr/>
        <p:txBody>
          <a:bodyPr/>
          <a:lstStyle/>
          <a:p>
            <a:fld id="{9A461C2C-FE5E-4BBF-987D-C245EA3EC93F}" type="datetimeFigureOut">
              <a:rPr kumimoji="1" lang="ja-JP" altLang="en-US" smtClean="0"/>
              <a:t>2024/2/29</a:t>
            </a:fld>
            <a:endParaRPr kumimoji="1" lang="ja-JP" altLang="en-US"/>
          </a:p>
        </p:txBody>
      </p:sp>
      <p:sp>
        <p:nvSpPr>
          <p:cNvPr id="3" name="フッター プレースホルダー 2">
            <a:extLst>
              <a:ext uri="{FF2B5EF4-FFF2-40B4-BE49-F238E27FC236}">
                <a16:creationId xmlns:a16="http://schemas.microsoft.com/office/drawing/2014/main" id="{64616849-C401-F9E3-C38B-FD72AB9A8BA5}"/>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23AF13E-266E-B874-E113-2BC4BDF6B879}"/>
              </a:ext>
            </a:extLst>
          </p:cNvPr>
          <p:cNvSpPr>
            <a:spLocks noGrp="1"/>
          </p:cNvSpPr>
          <p:nvPr>
            <p:ph type="sldNum" sz="quarter" idx="12"/>
          </p:nvPr>
        </p:nvSpPr>
        <p:spPr/>
        <p:txBody>
          <a:bodyPr/>
          <a:lstStyle/>
          <a:p>
            <a:fld id="{CA6F3A8B-1696-47F6-BEBF-63BA1AD2C2E1}" type="slidenum">
              <a:rPr kumimoji="1" lang="ja-JP" altLang="en-US" smtClean="0"/>
              <a:t>‹#›</a:t>
            </a:fld>
            <a:endParaRPr kumimoji="1" lang="ja-JP" altLang="en-US"/>
          </a:p>
        </p:txBody>
      </p:sp>
    </p:spTree>
    <p:extLst>
      <p:ext uri="{BB962C8B-B14F-4D97-AF65-F5344CB8AC3E}">
        <p14:creationId xmlns:p14="http://schemas.microsoft.com/office/powerpoint/2010/main" val="6756302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54E1D9-812B-3F6A-3DB4-004604E9FEB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A439CD0-094A-C170-6F0D-1325666742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54024B96-3ECB-452E-B0C6-2B9E2CF12F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07B3099-5ED1-C4DB-07DF-EA9F8E55F812}"/>
              </a:ext>
            </a:extLst>
          </p:cNvPr>
          <p:cNvSpPr>
            <a:spLocks noGrp="1"/>
          </p:cNvSpPr>
          <p:nvPr>
            <p:ph type="dt" sz="half" idx="10"/>
          </p:nvPr>
        </p:nvSpPr>
        <p:spPr/>
        <p:txBody>
          <a:bodyPr/>
          <a:lstStyle/>
          <a:p>
            <a:fld id="{9A461C2C-FE5E-4BBF-987D-C245EA3EC93F}" type="datetimeFigureOut">
              <a:rPr kumimoji="1" lang="ja-JP" altLang="en-US" smtClean="0"/>
              <a:t>2024/2/29</a:t>
            </a:fld>
            <a:endParaRPr kumimoji="1" lang="ja-JP" altLang="en-US"/>
          </a:p>
        </p:txBody>
      </p:sp>
      <p:sp>
        <p:nvSpPr>
          <p:cNvPr id="6" name="フッター プレースホルダー 5">
            <a:extLst>
              <a:ext uri="{FF2B5EF4-FFF2-40B4-BE49-F238E27FC236}">
                <a16:creationId xmlns:a16="http://schemas.microsoft.com/office/drawing/2014/main" id="{00ADFABB-A486-2A50-E201-F1A3E822E4D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9B1C75C-2083-0362-7DDE-924120E4C439}"/>
              </a:ext>
            </a:extLst>
          </p:cNvPr>
          <p:cNvSpPr>
            <a:spLocks noGrp="1"/>
          </p:cNvSpPr>
          <p:nvPr>
            <p:ph type="sldNum" sz="quarter" idx="12"/>
          </p:nvPr>
        </p:nvSpPr>
        <p:spPr/>
        <p:txBody>
          <a:bodyPr/>
          <a:lstStyle/>
          <a:p>
            <a:fld id="{CA6F3A8B-1696-47F6-BEBF-63BA1AD2C2E1}" type="slidenum">
              <a:rPr kumimoji="1" lang="ja-JP" altLang="en-US" smtClean="0"/>
              <a:t>‹#›</a:t>
            </a:fld>
            <a:endParaRPr kumimoji="1" lang="ja-JP" altLang="en-US"/>
          </a:p>
        </p:txBody>
      </p:sp>
    </p:spTree>
    <p:extLst>
      <p:ext uri="{BB962C8B-B14F-4D97-AF65-F5344CB8AC3E}">
        <p14:creationId xmlns:p14="http://schemas.microsoft.com/office/powerpoint/2010/main" val="1602469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19A8065-5A40-4E3A-877A-4EEB1651F3B7}" type="datetimeFigureOut">
              <a:rPr kumimoji="1" lang="ja-JP" altLang="en-US" smtClean="0"/>
              <a:t>2024/2/29</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9E3AC948-6EA3-4505-88F5-71D7FD44DFA1}" type="slidenum">
              <a:rPr kumimoji="1" lang="ja-JP" altLang="en-US" smtClean="0"/>
              <a:t>‹#›</a:t>
            </a:fld>
            <a:endParaRPr kumimoji="1" lang="ja-JP" altLang="en-US" dirty="0"/>
          </a:p>
        </p:txBody>
      </p:sp>
    </p:spTree>
    <p:extLst>
      <p:ext uri="{BB962C8B-B14F-4D97-AF65-F5344CB8AC3E}">
        <p14:creationId xmlns:p14="http://schemas.microsoft.com/office/powerpoint/2010/main" val="16451862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462987-E9E7-3624-3C8B-38548E0646D6}"/>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D7EA0038-5A92-2B0C-C4B5-48D8AE38D4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F26C63A6-E1AB-51F2-79C2-BD6EB012C3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B1A4B8F-63F0-B7F4-DE1D-1F4779D45202}"/>
              </a:ext>
            </a:extLst>
          </p:cNvPr>
          <p:cNvSpPr>
            <a:spLocks noGrp="1"/>
          </p:cNvSpPr>
          <p:nvPr>
            <p:ph type="dt" sz="half" idx="10"/>
          </p:nvPr>
        </p:nvSpPr>
        <p:spPr/>
        <p:txBody>
          <a:bodyPr/>
          <a:lstStyle/>
          <a:p>
            <a:fld id="{9A461C2C-FE5E-4BBF-987D-C245EA3EC93F}" type="datetimeFigureOut">
              <a:rPr kumimoji="1" lang="ja-JP" altLang="en-US" smtClean="0"/>
              <a:t>2024/2/29</a:t>
            </a:fld>
            <a:endParaRPr kumimoji="1" lang="ja-JP" altLang="en-US"/>
          </a:p>
        </p:txBody>
      </p:sp>
      <p:sp>
        <p:nvSpPr>
          <p:cNvPr id="6" name="フッター プレースホルダー 5">
            <a:extLst>
              <a:ext uri="{FF2B5EF4-FFF2-40B4-BE49-F238E27FC236}">
                <a16:creationId xmlns:a16="http://schemas.microsoft.com/office/drawing/2014/main" id="{D98CD22D-7B5C-10E3-0D30-4EEC38C656B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5368F0B-EDD9-A763-EDFE-311C0F41D879}"/>
              </a:ext>
            </a:extLst>
          </p:cNvPr>
          <p:cNvSpPr>
            <a:spLocks noGrp="1"/>
          </p:cNvSpPr>
          <p:nvPr>
            <p:ph type="sldNum" sz="quarter" idx="12"/>
          </p:nvPr>
        </p:nvSpPr>
        <p:spPr/>
        <p:txBody>
          <a:bodyPr/>
          <a:lstStyle/>
          <a:p>
            <a:fld id="{CA6F3A8B-1696-47F6-BEBF-63BA1AD2C2E1}" type="slidenum">
              <a:rPr kumimoji="1" lang="ja-JP" altLang="en-US" smtClean="0"/>
              <a:t>‹#›</a:t>
            </a:fld>
            <a:endParaRPr kumimoji="1" lang="ja-JP" altLang="en-US"/>
          </a:p>
        </p:txBody>
      </p:sp>
    </p:spTree>
    <p:extLst>
      <p:ext uri="{BB962C8B-B14F-4D97-AF65-F5344CB8AC3E}">
        <p14:creationId xmlns:p14="http://schemas.microsoft.com/office/powerpoint/2010/main" val="22984052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DF1378-1E0B-61B1-A453-0D7B323526E7}"/>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E36FC6A-BDF8-CDEF-A8CF-154E329A92AA}"/>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9A4FBE3-7AE7-FA69-D627-E12B45D4B4B5}"/>
              </a:ext>
            </a:extLst>
          </p:cNvPr>
          <p:cNvSpPr>
            <a:spLocks noGrp="1"/>
          </p:cNvSpPr>
          <p:nvPr>
            <p:ph type="dt" sz="half" idx="10"/>
          </p:nvPr>
        </p:nvSpPr>
        <p:spPr/>
        <p:txBody>
          <a:bodyPr/>
          <a:lstStyle/>
          <a:p>
            <a:fld id="{9A461C2C-FE5E-4BBF-987D-C245EA3EC93F}" type="datetimeFigureOut">
              <a:rPr kumimoji="1" lang="ja-JP" altLang="en-US" smtClean="0"/>
              <a:t>2024/2/29</a:t>
            </a:fld>
            <a:endParaRPr kumimoji="1" lang="ja-JP" altLang="en-US"/>
          </a:p>
        </p:txBody>
      </p:sp>
      <p:sp>
        <p:nvSpPr>
          <p:cNvPr id="5" name="フッター プレースホルダー 4">
            <a:extLst>
              <a:ext uri="{FF2B5EF4-FFF2-40B4-BE49-F238E27FC236}">
                <a16:creationId xmlns:a16="http://schemas.microsoft.com/office/drawing/2014/main" id="{A168C4FD-D475-6CC2-B28D-0AF5B336246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95CEFCC-63F2-0F91-1D53-C37E9CABA2DA}"/>
              </a:ext>
            </a:extLst>
          </p:cNvPr>
          <p:cNvSpPr>
            <a:spLocks noGrp="1"/>
          </p:cNvSpPr>
          <p:nvPr>
            <p:ph type="sldNum" sz="quarter" idx="12"/>
          </p:nvPr>
        </p:nvSpPr>
        <p:spPr/>
        <p:txBody>
          <a:bodyPr/>
          <a:lstStyle/>
          <a:p>
            <a:fld id="{CA6F3A8B-1696-47F6-BEBF-63BA1AD2C2E1}" type="slidenum">
              <a:rPr kumimoji="1" lang="ja-JP" altLang="en-US" smtClean="0"/>
              <a:t>‹#›</a:t>
            </a:fld>
            <a:endParaRPr kumimoji="1" lang="ja-JP" altLang="en-US"/>
          </a:p>
        </p:txBody>
      </p:sp>
    </p:spTree>
    <p:extLst>
      <p:ext uri="{BB962C8B-B14F-4D97-AF65-F5344CB8AC3E}">
        <p14:creationId xmlns:p14="http://schemas.microsoft.com/office/powerpoint/2010/main" val="4830954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7AEE7E0D-D31F-7E08-E973-86E4571ACAC5}"/>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DD9D649-355C-1507-2EA2-D69CF1A738E4}"/>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93C47CF-3437-209B-B92D-BFDE2F602683}"/>
              </a:ext>
            </a:extLst>
          </p:cNvPr>
          <p:cNvSpPr>
            <a:spLocks noGrp="1"/>
          </p:cNvSpPr>
          <p:nvPr>
            <p:ph type="dt" sz="half" idx="10"/>
          </p:nvPr>
        </p:nvSpPr>
        <p:spPr/>
        <p:txBody>
          <a:bodyPr/>
          <a:lstStyle/>
          <a:p>
            <a:fld id="{9A461C2C-FE5E-4BBF-987D-C245EA3EC93F}" type="datetimeFigureOut">
              <a:rPr kumimoji="1" lang="ja-JP" altLang="en-US" smtClean="0"/>
              <a:t>2024/2/29</a:t>
            </a:fld>
            <a:endParaRPr kumimoji="1" lang="ja-JP" altLang="en-US"/>
          </a:p>
        </p:txBody>
      </p:sp>
      <p:sp>
        <p:nvSpPr>
          <p:cNvPr id="5" name="フッター プレースホルダー 4">
            <a:extLst>
              <a:ext uri="{FF2B5EF4-FFF2-40B4-BE49-F238E27FC236}">
                <a16:creationId xmlns:a16="http://schemas.microsoft.com/office/drawing/2014/main" id="{BF47FF10-B2D2-5601-960C-A87955A2F8C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E117F3D-7582-B0DE-62B1-310224BA973C}"/>
              </a:ext>
            </a:extLst>
          </p:cNvPr>
          <p:cNvSpPr>
            <a:spLocks noGrp="1"/>
          </p:cNvSpPr>
          <p:nvPr>
            <p:ph type="sldNum" sz="quarter" idx="12"/>
          </p:nvPr>
        </p:nvSpPr>
        <p:spPr/>
        <p:txBody>
          <a:bodyPr/>
          <a:lstStyle/>
          <a:p>
            <a:fld id="{CA6F3A8B-1696-47F6-BEBF-63BA1AD2C2E1}" type="slidenum">
              <a:rPr kumimoji="1" lang="ja-JP" altLang="en-US" smtClean="0"/>
              <a:t>‹#›</a:t>
            </a:fld>
            <a:endParaRPr kumimoji="1" lang="ja-JP" altLang="en-US"/>
          </a:p>
        </p:txBody>
      </p:sp>
    </p:spTree>
    <p:extLst>
      <p:ext uri="{BB962C8B-B14F-4D97-AF65-F5344CB8AC3E}">
        <p14:creationId xmlns:p14="http://schemas.microsoft.com/office/powerpoint/2010/main" val="3403347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A19A8065-5A40-4E3A-877A-4EEB1651F3B7}" type="datetimeFigureOut">
              <a:rPr kumimoji="1" lang="ja-JP" altLang="en-US" smtClean="0"/>
              <a:t>2024/2/29</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9E3AC948-6EA3-4505-88F5-71D7FD44DFA1}" type="slidenum">
              <a:rPr kumimoji="1" lang="ja-JP" altLang="en-US" smtClean="0"/>
              <a:t>‹#›</a:t>
            </a:fld>
            <a:endParaRPr kumimoji="1" lang="ja-JP" altLang="en-US" dirty="0"/>
          </a:p>
        </p:txBody>
      </p:sp>
    </p:spTree>
    <p:extLst>
      <p:ext uri="{BB962C8B-B14F-4D97-AF65-F5344CB8AC3E}">
        <p14:creationId xmlns:p14="http://schemas.microsoft.com/office/powerpoint/2010/main" val="2879133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19A8065-5A40-4E3A-877A-4EEB1651F3B7}" type="datetimeFigureOut">
              <a:rPr kumimoji="1" lang="ja-JP" altLang="en-US" smtClean="0"/>
              <a:t>2024/2/29</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9E3AC948-6EA3-4505-88F5-71D7FD44DFA1}" type="slidenum">
              <a:rPr kumimoji="1" lang="ja-JP" altLang="en-US" smtClean="0"/>
              <a:t>‹#›</a:t>
            </a:fld>
            <a:endParaRPr kumimoji="1" lang="ja-JP" altLang="en-US" dirty="0"/>
          </a:p>
        </p:txBody>
      </p:sp>
    </p:spTree>
    <p:extLst>
      <p:ext uri="{BB962C8B-B14F-4D97-AF65-F5344CB8AC3E}">
        <p14:creationId xmlns:p14="http://schemas.microsoft.com/office/powerpoint/2010/main" val="1186238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A19A8065-5A40-4E3A-877A-4EEB1651F3B7}" type="datetimeFigureOut">
              <a:rPr kumimoji="1" lang="ja-JP" altLang="en-US" smtClean="0"/>
              <a:t>2024/2/29</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9E3AC948-6EA3-4505-88F5-71D7FD44DFA1}" type="slidenum">
              <a:rPr kumimoji="1" lang="ja-JP" altLang="en-US" smtClean="0"/>
              <a:t>‹#›</a:t>
            </a:fld>
            <a:endParaRPr kumimoji="1" lang="ja-JP" altLang="en-US" dirty="0"/>
          </a:p>
        </p:txBody>
      </p:sp>
    </p:spTree>
    <p:extLst>
      <p:ext uri="{BB962C8B-B14F-4D97-AF65-F5344CB8AC3E}">
        <p14:creationId xmlns:p14="http://schemas.microsoft.com/office/powerpoint/2010/main" val="2497256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A19A8065-5A40-4E3A-877A-4EEB1651F3B7}" type="datetimeFigureOut">
              <a:rPr kumimoji="1" lang="ja-JP" altLang="en-US" smtClean="0"/>
              <a:t>2024/2/29</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9E3AC948-6EA3-4505-88F5-71D7FD44DFA1}" type="slidenum">
              <a:rPr kumimoji="1" lang="ja-JP" altLang="en-US" smtClean="0"/>
              <a:t>‹#›</a:t>
            </a:fld>
            <a:endParaRPr kumimoji="1" lang="ja-JP" altLang="en-US" dirty="0"/>
          </a:p>
        </p:txBody>
      </p:sp>
    </p:spTree>
    <p:extLst>
      <p:ext uri="{BB962C8B-B14F-4D97-AF65-F5344CB8AC3E}">
        <p14:creationId xmlns:p14="http://schemas.microsoft.com/office/powerpoint/2010/main" val="658958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19A8065-5A40-4E3A-877A-4EEB1651F3B7}" type="datetimeFigureOut">
              <a:rPr kumimoji="1" lang="ja-JP" altLang="en-US" smtClean="0"/>
              <a:t>2024/2/29</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9E3AC948-6EA3-4505-88F5-71D7FD44DFA1}" type="slidenum">
              <a:rPr kumimoji="1" lang="ja-JP" altLang="en-US" smtClean="0"/>
              <a:t>‹#›</a:t>
            </a:fld>
            <a:endParaRPr kumimoji="1" lang="ja-JP" altLang="en-US" dirty="0"/>
          </a:p>
        </p:txBody>
      </p:sp>
    </p:spTree>
    <p:extLst>
      <p:ext uri="{BB962C8B-B14F-4D97-AF65-F5344CB8AC3E}">
        <p14:creationId xmlns:p14="http://schemas.microsoft.com/office/powerpoint/2010/main" val="3699983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19A8065-5A40-4E3A-877A-4EEB1651F3B7}" type="datetimeFigureOut">
              <a:rPr kumimoji="1" lang="ja-JP" altLang="en-US" smtClean="0"/>
              <a:t>2024/2/29</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9E3AC948-6EA3-4505-88F5-71D7FD44DFA1}" type="slidenum">
              <a:rPr kumimoji="1" lang="ja-JP" altLang="en-US" smtClean="0"/>
              <a:t>‹#›</a:t>
            </a:fld>
            <a:endParaRPr kumimoji="1" lang="ja-JP" altLang="en-US" dirty="0"/>
          </a:p>
        </p:txBody>
      </p:sp>
    </p:spTree>
    <p:extLst>
      <p:ext uri="{BB962C8B-B14F-4D97-AF65-F5344CB8AC3E}">
        <p14:creationId xmlns:p14="http://schemas.microsoft.com/office/powerpoint/2010/main" val="1177736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19A8065-5A40-4E3A-877A-4EEB1651F3B7}" type="datetimeFigureOut">
              <a:rPr kumimoji="1" lang="ja-JP" altLang="en-US" smtClean="0"/>
              <a:t>2024/2/29</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9E3AC948-6EA3-4505-88F5-71D7FD44DFA1}" type="slidenum">
              <a:rPr kumimoji="1" lang="ja-JP" altLang="en-US" smtClean="0"/>
              <a:t>‹#›</a:t>
            </a:fld>
            <a:endParaRPr kumimoji="1" lang="ja-JP" altLang="en-US" dirty="0"/>
          </a:p>
        </p:txBody>
      </p:sp>
    </p:spTree>
    <p:extLst>
      <p:ext uri="{BB962C8B-B14F-4D97-AF65-F5344CB8AC3E}">
        <p14:creationId xmlns:p14="http://schemas.microsoft.com/office/powerpoint/2010/main" val="3489537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9A8065-5A40-4E3A-877A-4EEB1651F3B7}" type="datetimeFigureOut">
              <a:rPr kumimoji="1" lang="ja-JP" altLang="en-US" smtClean="0"/>
              <a:t>2024/2/29</a:t>
            </a:fld>
            <a:endParaRPr kumimoji="1" lang="ja-JP" altLang="en-US" dirty="0"/>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3AC948-6EA3-4505-88F5-71D7FD44DFA1}" type="slidenum">
              <a:rPr kumimoji="1" lang="ja-JP" altLang="en-US" smtClean="0"/>
              <a:t>‹#›</a:t>
            </a:fld>
            <a:endParaRPr kumimoji="1" lang="ja-JP" altLang="en-US" dirty="0"/>
          </a:p>
        </p:txBody>
      </p:sp>
    </p:spTree>
    <p:extLst>
      <p:ext uri="{BB962C8B-B14F-4D97-AF65-F5344CB8AC3E}">
        <p14:creationId xmlns:p14="http://schemas.microsoft.com/office/powerpoint/2010/main" val="30713250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4DEEE575-9641-2BD4-D6FC-ACECFFD573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722DFAA-233F-631C-9E79-BBC48F992F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EABD539-5861-089F-AB8E-81C493B284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461C2C-FE5E-4BBF-987D-C245EA3EC93F}" type="datetimeFigureOut">
              <a:rPr kumimoji="1" lang="ja-JP" altLang="en-US" smtClean="0"/>
              <a:t>2024/2/29</a:t>
            </a:fld>
            <a:endParaRPr kumimoji="1" lang="ja-JP" altLang="en-US"/>
          </a:p>
        </p:txBody>
      </p:sp>
      <p:sp>
        <p:nvSpPr>
          <p:cNvPr id="5" name="フッター プレースホルダー 4">
            <a:extLst>
              <a:ext uri="{FF2B5EF4-FFF2-40B4-BE49-F238E27FC236}">
                <a16:creationId xmlns:a16="http://schemas.microsoft.com/office/drawing/2014/main" id="{D69FCD6D-216A-731B-0A50-27D2400A22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A31AF745-9134-EC53-A8D0-56582FECC9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6F3A8B-1696-47F6-BEBF-63BA1AD2C2E1}" type="slidenum">
              <a:rPr kumimoji="1" lang="ja-JP" altLang="en-US" smtClean="0"/>
              <a:t>‹#›</a:t>
            </a:fld>
            <a:endParaRPr kumimoji="1" lang="ja-JP" altLang="en-US"/>
          </a:p>
        </p:txBody>
      </p:sp>
    </p:spTree>
    <p:extLst>
      <p:ext uri="{BB962C8B-B14F-4D97-AF65-F5344CB8AC3E}">
        <p14:creationId xmlns:p14="http://schemas.microsoft.com/office/powerpoint/2010/main" val="2811642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xml"/><Relationship Id="rId3" Type="http://schemas.openxmlformats.org/officeDocument/2006/relationships/slideLayout" Target="../slideLayouts/slideLayout7.xml"/><Relationship Id="rId7" Type="http://schemas.openxmlformats.org/officeDocument/2006/relationships/image" Target="../media/image30.png"/><Relationship Id="rId12" Type="http://schemas.openxmlformats.org/officeDocument/2006/relationships/image" Target="../media/image5.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29.png"/><Relationship Id="rId11" Type="http://schemas.openxmlformats.org/officeDocument/2006/relationships/image" Target="../media/image21.png"/><Relationship Id="rId5" Type="http://schemas.openxmlformats.org/officeDocument/2006/relationships/slide" Target="slide14.xml"/><Relationship Id="rId15" Type="http://schemas.openxmlformats.org/officeDocument/2006/relationships/image" Target="../media/image6.png"/><Relationship Id="rId10" Type="http://schemas.openxmlformats.org/officeDocument/2006/relationships/image" Target="../media/image20.png"/><Relationship Id="rId4" Type="http://schemas.openxmlformats.org/officeDocument/2006/relationships/image" Target="../media/image28.png"/><Relationship Id="rId9" Type="http://schemas.openxmlformats.org/officeDocument/2006/relationships/image" Target="../media/image31.png"/><Relationship Id="rId14"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slide" Target="slide19.xml"/><Relationship Id="rId18" Type="http://schemas.openxmlformats.org/officeDocument/2006/relationships/image" Target="../media/image5.png"/><Relationship Id="rId3" Type="http://schemas.microsoft.com/office/2007/relationships/media" Target="../media/media4.mp3"/><Relationship Id="rId21" Type="http://schemas.openxmlformats.org/officeDocument/2006/relationships/slide" Target="slide2.xml"/><Relationship Id="rId7" Type="http://schemas.openxmlformats.org/officeDocument/2006/relationships/slideLayout" Target="../slideLayouts/slideLayout13.xml"/><Relationship Id="rId12" Type="http://schemas.openxmlformats.org/officeDocument/2006/relationships/image" Target="../media/image28.png"/><Relationship Id="rId17" Type="http://schemas.openxmlformats.org/officeDocument/2006/relationships/hyperlink" Target="https://www.mlit.go.jp/koku/15_bf_000185.html" TargetMode="External"/><Relationship Id="rId2" Type="http://schemas.openxmlformats.org/officeDocument/2006/relationships/audio" Target="../media/media7.m4a"/><Relationship Id="rId16" Type="http://schemas.openxmlformats.org/officeDocument/2006/relationships/image" Target="../media/image15.png"/><Relationship Id="rId20" Type="http://schemas.openxmlformats.org/officeDocument/2006/relationships/image" Target="../media/image25.png"/><Relationship Id="rId1" Type="http://schemas.microsoft.com/office/2007/relationships/media" Target="../media/media7.m4a"/><Relationship Id="rId6" Type="http://schemas.openxmlformats.org/officeDocument/2006/relationships/audio" Target="../media/media5.m4a"/><Relationship Id="rId11" Type="http://schemas.openxmlformats.org/officeDocument/2006/relationships/image" Target="../media/image35.png"/><Relationship Id="rId5" Type="http://schemas.microsoft.com/office/2007/relationships/media" Target="../media/media5.m4a"/><Relationship Id="rId15" Type="http://schemas.openxmlformats.org/officeDocument/2006/relationships/slide" Target="slide9.xml"/><Relationship Id="rId23" Type="http://schemas.openxmlformats.org/officeDocument/2006/relationships/image" Target="../media/image6.png"/><Relationship Id="rId10" Type="http://schemas.openxmlformats.org/officeDocument/2006/relationships/image" Target="../media/image34.png"/><Relationship Id="rId19" Type="http://schemas.openxmlformats.org/officeDocument/2006/relationships/slide" Target="slide15.xml"/><Relationship Id="rId4" Type="http://schemas.openxmlformats.org/officeDocument/2006/relationships/audio" Target="../media/media4.mp3"/><Relationship Id="rId9" Type="http://schemas.openxmlformats.org/officeDocument/2006/relationships/image" Target="../media/image33.png"/><Relationship Id="rId14" Type="http://schemas.openxmlformats.org/officeDocument/2006/relationships/image" Target="../media/image14.png"/><Relationship Id="rId22" Type="http://schemas.openxmlformats.org/officeDocument/2006/relationships/image" Target="../media/image16.png"/></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hyperlink" Target="https://www.mlit.go.jp/koku/15_bf_000185.html" TargetMode="External"/><Relationship Id="rId18" Type="http://schemas.openxmlformats.org/officeDocument/2006/relationships/image" Target="../media/image15.png"/><Relationship Id="rId3" Type="http://schemas.microsoft.com/office/2007/relationships/media" Target="../media/media4.mp3"/><Relationship Id="rId21" Type="http://schemas.openxmlformats.org/officeDocument/2006/relationships/slide" Target="slide2.xml"/><Relationship Id="rId7" Type="http://schemas.openxmlformats.org/officeDocument/2006/relationships/slideLayout" Target="../slideLayouts/slideLayout13.xml"/><Relationship Id="rId12" Type="http://schemas.openxmlformats.org/officeDocument/2006/relationships/image" Target="../media/image28.png"/><Relationship Id="rId17" Type="http://schemas.openxmlformats.org/officeDocument/2006/relationships/slide" Target="slide9.xml"/><Relationship Id="rId2" Type="http://schemas.openxmlformats.org/officeDocument/2006/relationships/audio" Target="../media/media8.m4a"/><Relationship Id="rId16" Type="http://schemas.openxmlformats.org/officeDocument/2006/relationships/image" Target="../media/image14.png"/><Relationship Id="rId20" Type="http://schemas.openxmlformats.org/officeDocument/2006/relationships/image" Target="../media/image25.png"/><Relationship Id="rId1" Type="http://schemas.microsoft.com/office/2007/relationships/media" Target="../media/media8.m4a"/><Relationship Id="rId6" Type="http://schemas.openxmlformats.org/officeDocument/2006/relationships/audio" Target="../media/media6.m4a"/><Relationship Id="rId11" Type="http://schemas.openxmlformats.org/officeDocument/2006/relationships/image" Target="../media/image35.png"/><Relationship Id="rId5" Type="http://schemas.microsoft.com/office/2007/relationships/media" Target="../media/media6.m4a"/><Relationship Id="rId15" Type="http://schemas.openxmlformats.org/officeDocument/2006/relationships/slide" Target="slide20.xml"/><Relationship Id="rId23" Type="http://schemas.openxmlformats.org/officeDocument/2006/relationships/image" Target="../media/image6.png"/><Relationship Id="rId10" Type="http://schemas.openxmlformats.org/officeDocument/2006/relationships/image" Target="../media/image34.png"/><Relationship Id="rId19" Type="http://schemas.openxmlformats.org/officeDocument/2006/relationships/slide" Target="slide16.xml"/><Relationship Id="rId4" Type="http://schemas.openxmlformats.org/officeDocument/2006/relationships/audio" Target="../media/media4.mp3"/><Relationship Id="rId9" Type="http://schemas.openxmlformats.org/officeDocument/2006/relationships/image" Target="../media/image33.png"/><Relationship Id="rId14" Type="http://schemas.openxmlformats.org/officeDocument/2006/relationships/image" Target="../media/image5.png"/><Relationship Id="rId22"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hyperlink" Target="https://www.mlit.go.jp/koku/15_bf_000185.html" TargetMode="External"/><Relationship Id="rId18" Type="http://schemas.openxmlformats.org/officeDocument/2006/relationships/image" Target="../media/image14.png"/><Relationship Id="rId3" Type="http://schemas.microsoft.com/office/2007/relationships/media" Target="../media/media4.mp3"/><Relationship Id="rId21" Type="http://schemas.openxmlformats.org/officeDocument/2006/relationships/slide" Target="slide17.xml"/><Relationship Id="rId7" Type="http://schemas.openxmlformats.org/officeDocument/2006/relationships/slideLayout" Target="../slideLayouts/slideLayout13.xml"/><Relationship Id="rId12" Type="http://schemas.openxmlformats.org/officeDocument/2006/relationships/image" Target="../media/image28.png"/><Relationship Id="rId17" Type="http://schemas.openxmlformats.org/officeDocument/2006/relationships/slide" Target="slide20.xml"/><Relationship Id="rId2" Type="http://schemas.openxmlformats.org/officeDocument/2006/relationships/audio" Target="../media/media9.m4a"/><Relationship Id="rId16" Type="http://schemas.openxmlformats.org/officeDocument/2006/relationships/image" Target="../media/image16.png"/><Relationship Id="rId20" Type="http://schemas.openxmlformats.org/officeDocument/2006/relationships/image" Target="../media/image15.png"/><Relationship Id="rId1" Type="http://schemas.microsoft.com/office/2007/relationships/media" Target="../media/media9.m4a"/><Relationship Id="rId6" Type="http://schemas.openxmlformats.org/officeDocument/2006/relationships/audio" Target="../media/media5.m4a"/><Relationship Id="rId11" Type="http://schemas.openxmlformats.org/officeDocument/2006/relationships/image" Target="../media/image35.png"/><Relationship Id="rId5" Type="http://schemas.microsoft.com/office/2007/relationships/media" Target="../media/media5.m4a"/><Relationship Id="rId15" Type="http://schemas.openxmlformats.org/officeDocument/2006/relationships/slide" Target="slide2.xml"/><Relationship Id="rId23" Type="http://schemas.openxmlformats.org/officeDocument/2006/relationships/image" Target="../media/image6.png"/><Relationship Id="rId10" Type="http://schemas.openxmlformats.org/officeDocument/2006/relationships/image" Target="../media/image34.png"/><Relationship Id="rId19" Type="http://schemas.openxmlformats.org/officeDocument/2006/relationships/slide" Target="slide10.xml"/><Relationship Id="rId4" Type="http://schemas.openxmlformats.org/officeDocument/2006/relationships/audio" Target="../media/media4.mp3"/><Relationship Id="rId9" Type="http://schemas.openxmlformats.org/officeDocument/2006/relationships/image" Target="../media/image33.png"/><Relationship Id="rId14" Type="http://schemas.openxmlformats.org/officeDocument/2006/relationships/image" Target="../media/image5.png"/><Relationship Id="rId22" Type="http://schemas.openxmlformats.org/officeDocument/2006/relationships/image" Target="../media/image25.png"/></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hyperlink" Target="https://www.mlit.go.jp/koku/15_bf_000185.html" TargetMode="External"/><Relationship Id="rId18" Type="http://schemas.openxmlformats.org/officeDocument/2006/relationships/image" Target="../media/image15.png"/><Relationship Id="rId3" Type="http://schemas.microsoft.com/office/2007/relationships/media" Target="../media/media4.mp3"/><Relationship Id="rId21" Type="http://schemas.openxmlformats.org/officeDocument/2006/relationships/slide" Target="slide2.xml"/><Relationship Id="rId7" Type="http://schemas.openxmlformats.org/officeDocument/2006/relationships/slideLayout" Target="../slideLayouts/slideLayout13.xml"/><Relationship Id="rId12" Type="http://schemas.openxmlformats.org/officeDocument/2006/relationships/image" Target="../media/image28.png"/><Relationship Id="rId17" Type="http://schemas.openxmlformats.org/officeDocument/2006/relationships/slide" Target="slide10.xml"/><Relationship Id="rId2" Type="http://schemas.openxmlformats.org/officeDocument/2006/relationships/audio" Target="../media/media10.m4a"/><Relationship Id="rId16" Type="http://schemas.openxmlformats.org/officeDocument/2006/relationships/image" Target="../media/image14.png"/><Relationship Id="rId20" Type="http://schemas.openxmlformats.org/officeDocument/2006/relationships/image" Target="../media/image25.png"/><Relationship Id="rId1" Type="http://schemas.microsoft.com/office/2007/relationships/media" Target="../media/media10.m4a"/><Relationship Id="rId6" Type="http://schemas.openxmlformats.org/officeDocument/2006/relationships/audio" Target="../media/media6.m4a"/><Relationship Id="rId11" Type="http://schemas.openxmlformats.org/officeDocument/2006/relationships/image" Target="../media/image35.png"/><Relationship Id="rId5" Type="http://schemas.microsoft.com/office/2007/relationships/media" Target="../media/media6.m4a"/><Relationship Id="rId15" Type="http://schemas.openxmlformats.org/officeDocument/2006/relationships/slide" Target="slide21.xml"/><Relationship Id="rId23" Type="http://schemas.openxmlformats.org/officeDocument/2006/relationships/image" Target="../media/image6.png"/><Relationship Id="rId10" Type="http://schemas.openxmlformats.org/officeDocument/2006/relationships/image" Target="../media/image34.png"/><Relationship Id="rId19" Type="http://schemas.openxmlformats.org/officeDocument/2006/relationships/slide" Target="slide18.xml"/><Relationship Id="rId4" Type="http://schemas.openxmlformats.org/officeDocument/2006/relationships/audio" Target="../media/media4.mp3"/><Relationship Id="rId9" Type="http://schemas.openxmlformats.org/officeDocument/2006/relationships/image" Target="../media/image33.png"/><Relationship Id="rId14" Type="http://schemas.openxmlformats.org/officeDocument/2006/relationships/image" Target="../media/image5.png"/><Relationship Id="rId22" Type="http://schemas.openxmlformats.org/officeDocument/2006/relationships/image" Target="../media/image16.png"/></Relationships>
</file>

<file path=ppt/slides/_rels/slide15.xml.rels><?xml version="1.0" encoding="UTF-8" standalone="yes"?>
<Relationships xmlns="http://schemas.openxmlformats.org/package/2006/relationships"><Relationship Id="rId13" Type="http://schemas.openxmlformats.org/officeDocument/2006/relationships/image" Target="../media/image41.png"/><Relationship Id="rId18" Type="http://schemas.openxmlformats.org/officeDocument/2006/relationships/image" Target="../media/image46.png"/><Relationship Id="rId26" Type="http://schemas.openxmlformats.org/officeDocument/2006/relationships/image" Target="../media/image54.png"/><Relationship Id="rId3" Type="http://schemas.openxmlformats.org/officeDocument/2006/relationships/slide" Target="slide19.xml"/><Relationship Id="rId21" Type="http://schemas.openxmlformats.org/officeDocument/2006/relationships/image" Target="../media/image49.png"/><Relationship Id="rId7" Type="http://schemas.openxmlformats.org/officeDocument/2006/relationships/hyperlink" Target="https://www.mlit.go.jp/koku/15_bf_000185.html" TargetMode="External"/><Relationship Id="rId12" Type="http://schemas.openxmlformats.org/officeDocument/2006/relationships/image" Target="../media/image40.png"/><Relationship Id="rId17" Type="http://schemas.openxmlformats.org/officeDocument/2006/relationships/image" Target="../media/image45.png"/><Relationship Id="rId25" Type="http://schemas.openxmlformats.org/officeDocument/2006/relationships/image" Target="../media/image53.png"/><Relationship Id="rId33" Type="http://schemas.openxmlformats.org/officeDocument/2006/relationships/image" Target="../media/image6.png"/><Relationship Id="rId2" Type="http://schemas.openxmlformats.org/officeDocument/2006/relationships/image" Target="../media/image1.png"/><Relationship Id="rId16" Type="http://schemas.openxmlformats.org/officeDocument/2006/relationships/image" Target="../media/image44.png"/><Relationship Id="rId20" Type="http://schemas.openxmlformats.org/officeDocument/2006/relationships/image" Target="../media/image48.png"/><Relationship Id="rId29" Type="http://schemas.openxmlformats.org/officeDocument/2006/relationships/image" Target="../media/image57.png"/><Relationship Id="rId1" Type="http://schemas.openxmlformats.org/officeDocument/2006/relationships/slideLayout" Target="../slideLayouts/slideLayout18.xml"/><Relationship Id="rId6" Type="http://schemas.openxmlformats.org/officeDocument/2006/relationships/image" Target="../media/image13.png"/><Relationship Id="rId11" Type="http://schemas.openxmlformats.org/officeDocument/2006/relationships/image" Target="../media/image39.png"/><Relationship Id="rId24" Type="http://schemas.openxmlformats.org/officeDocument/2006/relationships/image" Target="../media/image52.png"/><Relationship Id="rId32" Type="http://schemas.openxmlformats.org/officeDocument/2006/relationships/image" Target="../media/image16.png"/><Relationship Id="rId5" Type="http://schemas.openxmlformats.org/officeDocument/2006/relationships/slide" Target="slide11.xml"/><Relationship Id="rId15" Type="http://schemas.openxmlformats.org/officeDocument/2006/relationships/image" Target="../media/image43.png"/><Relationship Id="rId23" Type="http://schemas.openxmlformats.org/officeDocument/2006/relationships/image" Target="../media/image51.png"/><Relationship Id="rId28" Type="http://schemas.openxmlformats.org/officeDocument/2006/relationships/image" Target="../media/image56.png"/><Relationship Id="rId10" Type="http://schemas.openxmlformats.org/officeDocument/2006/relationships/image" Target="../media/image38.png"/><Relationship Id="rId19" Type="http://schemas.openxmlformats.org/officeDocument/2006/relationships/image" Target="../media/image47.png"/><Relationship Id="rId31" Type="http://schemas.openxmlformats.org/officeDocument/2006/relationships/slide" Target="slide2.xml"/><Relationship Id="rId4" Type="http://schemas.openxmlformats.org/officeDocument/2006/relationships/image" Target="../media/image14.png"/><Relationship Id="rId9" Type="http://schemas.openxmlformats.org/officeDocument/2006/relationships/image" Target="../media/image37.png"/><Relationship Id="rId14" Type="http://schemas.openxmlformats.org/officeDocument/2006/relationships/image" Target="../media/image42.png"/><Relationship Id="rId22" Type="http://schemas.openxmlformats.org/officeDocument/2006/relationships/image" Target="../media/image50.png"/><Relationship Id="rId27" Type="http://schemas.openxmlformats.org/officeDocument/2006/relationships/image" Target="../media/image55.png"/><Relationship Id="rId30" Type="http://schemas.openxmlformats.org/officeDocument/2006/relationships/image" Target="../media/image58.png"/><Relationship Id="rId8" Type="http://schemas.openxmlformats.org/officeDocument/2006/relationships/image" Target="../media/image36.png"/></Relationships>
</file>

<file path=ppt/slides/_rels/slide16.xml.rels><?xml version="1.0" encoding="UTF-8" standalone="yes"?>
<Relationships xmlns="http://schemas.openxmlformats.org/package/2006/relationships"><Relationship Id="rId13" Type="http://schemas.openxmlformats.org/officeDocument/2006/relationships/image" Target="../media/image41.png"/><Relationship Id="rId18" Type="http://schemas.openxmlformats.org/officeDocument/2006/relationships/image" Target="../media/image46.png"/><Relationship Id="rId26" Type="http://schemas.openxmlformats.org/officeDocument/2006/relationships/image" Target="../media/image54.png"/><Relationship Id="rId3" Type="http://schemas.openxmlformats.org/officeDocument/2006/relationships/slide" Target="slide20.xml"/><Relationship Id="rId21" Type="http://schemas.openxmlformats.org/officeDocument/2006/relationships/image" Target="../media/image49.png"/><Relationship Id="rId7" Type="http://schemas.openxmlformats.org/officeDocument/2006/relationships/hyperlink" Target="https://www.mlit.go.jp/koku/15_bf_000185.html" TargetMode="External"/><Relationship Id="rId12" Type="http://schemas.openxmlformats.org/officeDocument/2006/relationships/image" Target="../media/image40.png"/><Relationship Id="rId17" Type="http://schemas.openxmlformats.org/officeDocument/2006/relationships/image" Target="../media/image45.png"/><Relationship Id="rId25" Type="http://schemas.openxmlformats.org/officeDocument/2006/relationships/image" Target="../media/image53.png"/><Relationship Id="rId33" Type="http://schemas.openxmlformats.org/officeDocument/2006/relationships/image" Target="../media/image6.png"/><Relationship Id="rId2" Type="http://schemas.openxmlformats.org/officeDocument/2006/relationships/image" Target="../media/image1.png"/><Relationship Id="rId16" Type="http://schemas.openxmlformats.org/officeDocument/2006/relationships/image" Target="../media/image44.png"/><Relationship Id="rId20" Type="http://schemas.openxmlformats.org/officeDocument/2006/relationships/image" Target="../media/image48.png"/><Relationship Id="rId29" Type="http://schemas.openxmlformats.org/officeDocument/2006/relationships/image" Target="../media/image57.png"/><Relationship Id="rId1" Type="http://schemas.openxmlformats.org/officeDocument/2006/relationships/slideLayout" Target="../slideLayouts/slideLayout18.xml"/><Relationship Id="rId6" Type="http://schemas.openxmlformats.org/officeDocument/2006/relationships/image" Target="../media/image13.png"/><Relationship Id="rId11" Type="http://schemas.openxmlformats.org/officeDocument/2006/relationships/image" Target="../media/image39.png"/><Relationship Id="rId24" Type="http://schemas.openxmlformats.org/officeDocument/2006/relationships/image" Target="../media/image52.png"/><Relationship Id="rId32" Type="http://schemas.openxmlformats.org/officeDocument/2006/relationships/image" Target="../media/image16.png"/><Relationship Id="rId5" Type="http://schemas.openxmlformats.org/officeDocument/2006/relationships/slide" Target="slide12.xml"/><Relationship Id="rId15" Type="http://schemas.openxmlformats.org/officeDocument/2006/relationships/image" Target="../media/image43.png"/><Relationship Id="rId23" Type="http://schemas.openxmlformats.org/officeDocument/2006/relationships/image" Target="../media/image51.png"/><Relationship Id="rId28" Type="http://schemas.openxmlformats.org/officeDocument/2006/relationships/image" Target="../media/image56.png"/><Relationship Id="rId10" Type="http://schemas.openxmlformats.org/officeDocument/2006/relationships/image" Target="../media/image38.png"/><Relationship Id="rId19" Type="http://schemas.openxmlformats.org/officeDocument/2006/relationships/image" Target="../media/image47.png"/><Relationship Id="rId31" Type="http://schemas.openxmlformats.org/officeDocument/2006/relationships/slide" Target="slide2.xml"/><Relationship Id="rId4" Type="http://schemas.openxmlformats.org/officeDocument/2006/relationships/image" Target="../media/image14.png"/><Relationship Id="rId9" Type="http://schemas.openxmlformats.org/officeDocument/2006/relationships/image" Target="../media/image37.png"/><Relationship Id="rId14" Type="http://schemas.openxmlformats.org/officeDocument/2006/relationships/image" Target="../media/image42.png"/><Relationship Id="rId22" Type="http://schemas.openxmlformats.org/officeDocument/2006/relationships/image" Target="../media/image50.png"/><Relationship Id="rId27" Type="http://schemas.openxmlformats.org/officeDocument/2006/relationships/image" Target="../media/image55.png"/><Relationship Id="rId30" Type="http://schemas.openxmlformats.org/officeDocument/2006/relationships/image" Target="../media/image58.png"/><Relationship Id="rId8" Type="http://schemas.openxmlformats.org/officeDocument/2006/relationships/image" Target="../media/image36.png"/></Relationships>
</file>

<file path=ppt/slides/_rels/slide17.xml.rels><?xml version="1.0" encoding="UTF-8" standalone="yes"?>
<Relationships xmlns="http://schemas.openxmlformats.org/package/2006/relationships"><Relationship Id="rId13" Type="http://schemas.openxmlformats.org/officeDocument/2006/relationships/image" Target="../media/image41.png"/><Relationship Id="rId18" Type="http://schemas.openxmlformats.org/officeDocument/2006/relationships/image" Target="../media/image46.png"/><Relationship Id="rId26" Type="http://schemas.openxmlformats.org/officeDocument/2006/relationships/image" Target="../media/image54.png"/><Relationship Id="rId3" Type="http://schemas.openxmlformats.org/officeDocument/2006/relationships/slide" Target="slide20.xml"/><Relationship Id="rId21" Type="http://schemas.openxmlformats.org/officeDocument/2006/relationships/image" Target="../media/image49.png"/><Relationship Id="rId7" Type="http://schemas.openxmlformats.org/officeDocument/2006/relationships/hyperlink" Target="https://www.mlit.go.jp/koku/15_bf_000185.html" TargetMode="External"/><Relationship Id="rId12" Type="http://schemas.openxmlformats.org/officeDocument/2006/relationships/image" Target="../media/image40.png"/><Relationship Id="rId17" Type="http://schemas.openxmlformats.org/officeDocument/2006/relationships/image" Target="../media/image45.png"/><Relationship Id="rId25" Type="http://schemas.openxmlformats.org/officeDocument/2006/relationships/image" Target="../media/image53.png"/><Relationship Id="rId33" Type="http://schemas.openxmlformats.org/officeDocument/2006/relationships/image" Target="../media/image6.png"/><Relationship Id="rId2" Type="http://schemas.openxmlformats.org/officeDocument/2006/relationships/image" Target="../media/image1.png"/><Relationship Id="rId16" Type="http://schemas.openxmlformats.org/officeDocument/2006/relationships/image" Target="../media/image44.png"/><Relationship Id="rId20" Type="http://schemas.openxmlformats.org/officeDocument/2006/relationships/image" Target="../media/image48.png"/><Relationship Id="rId29" Type="http://schemas.openxmlformats.org/officeDocument/2006/relationships/image" Target="../media/image57.png"/><Relationship Id="rId1" Type="http://schemas.openxmlformats.org/officeDocument/2006/relationships/slideLayout" Target="../slideLayouts/slideLayout18.xml"/><Relationship Id="rId6" Type="http://schemas.openxmlformats.org/officeDocument/2006/relationships/image" Target="../media/image13.png"/><Relationship Id="rId11" Type="http://schemas.openxmlformats.org/officeDocument/2006/relationships/image" Target="../media/image39.png"/><Relationship Id="rId24" Type="http://schemas.openxmlformats.org/officeDocument/2006/relationships/image" Target="../media/image52.png"/><Relationship Id="rId32" Type="http://schemas.openxmlformats.org/officeDocument/2006/relationships/image" Target="../media/image16.png"/><Relationship Id="rId5" Type="http://schemas.openxmlformats.org/officeDocument/2006/relationships/slide" Target="slide13.xml"/><Relationship Id="rId15" Type="http://schemas.openxmlformats.org/officeDocument/2006/relationships/image" Target="../media/image43.png"/><Relationship Id="rId23" Type="http://schemas.openxmlformats.org/officeDocument/2006/relationships/image" Target="../media/image51.png"/><Relationship Id="rId28" Type="http://schemas.openxmlformats.org/officeDocument/2006/relationships/image" Target="../media/image56.png"/><Relationship Id="rId10" Type="http://schemas.openxmlformats.org/officeDocument/2006/relationships/image" Target="../media/image38.png"/><Relationship Id="rId19" Type="http://schemas.openxmlformats.org/officeDocument/2006/relationships/image" Target="../media/image47.png"/><Relationship Id="rId31" Type="http://schemas.openxmlformats.org/officeDocument/2006/relationships/slide" Target="slide2.xml"/><Relationship Id="rId4" Type="http://schemas.openxmlformats.org/officeDocument/2006/relationships/image" Target="../media/image14.png"/><Relationship Id="rId9" Type="http://schemas.openxmlformats.org/officeDocument/2006/relationships/image" Target="../media/image37.png"/><Relationship Id="rId14" Type="http://schemas.openxmlformats.org/officeDocument/2006/relationships/image" Target="../media/image42.png"/><Relationship Id="rId22" Type="http://schemas.openxmlformats.org/officeDocument/2006/relationships/image" Target="../media/image50.png"/><Relationship Id="rId27" Type="http://schemas.openxmlformats.org/officeDocument/2006/relationships/image" Target="../media/image55.png"/><Relationship Id="rId30" Type="http://schemas.openxmlformats.org/officeDocument/2006/relationships/image" Target="../media/image58.png"/><Relationship Id="rId8" Type="http://schemas.openxmlformats.org/officeDocument/2006/relationships/image" Target="../media/image36.png"/></Relationships>
</file>

<file path=ppt/slides/_rels/slide18.xml.rels><?xml version="1.0" encoding="UTF-8" standalone="yes"?>
<Relationships xmlns="http://schemas.openxmlformats.org/package/2006/relationships"><Relationship Id="rId13" Type="http://schemas.openxmlformats.org/officeDocument/2006/relationships/image" Target="../media/image41.png"/><Relationship Id="rId18" Type="http://schemas.openxmlformats.org/officeDocument/2006/relationships/image" Target="../media/image46.png"/><Relationship Id="rId26" Type="http://schemas.openxmlformats.org/officeDocument/2006/relationships/image" Target="../media/image54.png"/><Relationship Id="rId3" Type="http://schemas.openxmlformats.org/officeDocument/2006/relationships/slide" Target="slide21.xml"/><Relationship Id="rId21" Type="http://schemas.openxmlformats.org/officeDocument/2006/relationships/image" Target="../media/image49.png"/><Relationship Id="rId7" Type="http://schemas.openxmlformats.org/officeDocument/2006/relationships/hyperlink" Target="https://www.mlit.go.jp/koku/15_bf_000185.html" TargetMode="External"/><Relationship Id="rId12" Type="http://schemas.openxmlformats.org/officeDocument/2006/relationships/image" Target="../media/image40.png"/><Relationship Id="rId17" Type="http://schemas.openxmlformats.org/officeDocument/2006/relationships/image" Target="../media/image45.png"/><Relationship Id="rId25" Type="http://schemas.openxmlformats.org/officeDocument/2006/relationships/image" Target="../media/image53.png"/><Relationship Id="rId33" Type="http://schemas.openxmlformats.org/officeDocument/2006/relationships/image" Target="../media/image6.png"/><Relationship Id="rId2" Type="http://schemas.openxmlformats.org/officeDocument/2006/relationships/image" Target="../media/image1.png"/><Relationship Id="rId16" Type="http://schemas.openxmlformats.org/officeDocument/2006/relationships/image" Target="../media/image44.png"/><Relationship Id="rId20" Type="http://schemas.openxmlformats.org/officeDocument/2006/relationships/image" Target="../media/image48.png"/><Relationship Id="rId29" Type="http://schemas.openxmlformats.org/officeDocument/2006/relationships/image" Target="../media/image57.png"/><Relationship Id="rId1" Type="http://schemas.openxmlformats.org/officeDocument/2006/relationships/slideLayout" Target="../slideLayouts/slideLayout18.xml"/><Relationship Id="rId6" Type="http://schemas.openxmlformats.org/officeDocument/2006/relationships/image" Target="../media/image13.png"/><Relationship Id="rId11" Type="http://schemas.openxmlformats.org/officeDocument/2006/relationships/image" Target="../media/image39.png"/><Relationship Id="rId24" Type="http://schemas.openxmlformats.org/officeDocument/2006/relationships/image" Target="../media/image52.png"/><Relationship Id="rId32" Type="http://schemas.openxmlformats.org/officeDocument/2006/relationships/image" Target="../media/image16.png"/><Relationship Id="rId5" Type="http://schemas.openxmlformats.org/officeDocument/2006/relationships/slide" Target="slide14.xml"/><Relationship Id="rId15" Type="http://schemas.openxmlformats.org/officeDocument/2006/relationships/image" Target="../media/image43.png"/><Relationship Id="rId23" Type="http://schemas.openxmlformats.org/officeDocument/2006/relationships/image" Target="../media/image51.png"/><Relationship Id="rId28" Type="http://schemas.openxmlformats.org/officeDocument/2006/relationships/image" Target="../media/image56.png"/><Relationship Id="rId10" Type="http://schemas.openxmlformats.org/officeDocument/2006/relationships/image" Target="../media/image38.png"/><Relationship Id="rId19" Type="http://schemas.openxmlformats.org/officeDocument/2006/relationships/image" Target="../media/image47.png"/><Relationship Id="rId31" Type="http://schemas.openxmlformats.org/officeDocument/2006/relationships/slide" Target="slide2.xml"/><Relationship Id="rId4" Type="http://schemas.openxmlformats.org/officeDocument/2006/relationships/image" Target="../media/image14.png"/><Relationship Id="rId9" Type="http://schemas.openxmlformats.org/officeDocument/2006/relationships/image" Target="../media/image37.png"/><Relationship Id="rId14" Type="http://schemas.openxmlformats.org/officeDocument/2006/relationships/image" Target="../media/image42.png"/><Relationship Id="rId22" Type="http://schemas.openxmlformats.org/officeDocument/2006/relationships/image" Target="../media/image50.png"/><Relationship Id="rId27" Type="http://schemas.openxmlformats.org/officeDocument/2006/relationships/image" Target="../media/image55.png"/><Relationship Id="rId30" Type="http://schemas.openxmlformats.org/officeDocument/2006/relationships/image" Target="../media/image58.png"/><Relationship Id="rId8" Type="http://schemas.openxmlformats.org/officeDocument/2006/relationships/image" Target="../media/image36.png"/></Relationships>
</file>

<file path=ppt/slides/_rels/slide19.xml.rels><?xml version="1.0" encoding="UTF-8" standalone="yes"?>
<Relationships xmlns="http://schemas.openxmlformats.org/package/2006/relationships"><Relationship Id="rId8" Type="http://schemas.openxmlformats.org/officeDocument/2006/relationships/slide" Target="slide22.xml"/><Relationship Id="rId13" Type="http://schemas.openxmlformats.org/officeDocument/2006/relationships/image" Target="../media/image16.png"/><Relationship Id="rId3" Type="http://schemas.openxmlformats.org/officeDocument/2006/relationships/slideLayout" Target="../slideLayouts/slideLayout18.xml"/><Relationship Id="rId7" Type="http://schemas.openxmlformats.org/officeDocument/2006/relationships/image" Target="../media/image60.png"/><Relationship Id="rId12" Type="http://schemas.openxmlformats.org/officeDocument/2006/relationships/slide" Target="slide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59.png"/><Relationship Id="rId11" Type="http://schemas.openxmlformats.org/officeDocument/2006/relationships/image" Target="../media/image21.png"/><Relationship Id="rId5" Type="http://schemas.openxmlformats.org/officeDocument/2006/relationships/slide" Target="slide23.xml"/><Relationship Id="rId15" Type="http://schemas.openxmlformats.org/officeDocument/2006/relationships/image" Target="../media/image6.png"/><Relationship Id="rId10" Type="http://schemas.openxmlformats.org/officeDocument/2006/relationships/image" Target="../media/image20.png"/><Relationship Id="rId4" Type="http://schemas.openxmlformats.org/officeDocument/2006/relationships/image" Target="../media/image1.png"/><Relationship Id="rId9" Type="http://schemas.openxmlformats.org/officeDocument/2006/relationships/image" Target="../media/image61.png"/><Relationship Id="rId1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7.xml"/><Relationship Id="rId7" Type="http://schemas.openxmlformats.org/officeDocument/2006/relationships/image" Target="../media/image4.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slide" Target="slide3.xml"/><Relationship Id="rId4" Type="http://schemas.openxmlformats.org/officeDocument/2006/relationships/image" Target="../media/image1.png"/><Relationship Id="rId9"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slide" Target="slide24.xml"/><Relationship Id="rId13" Type="http://schemas.openxmlformats.org/officeDocument/2006/relationships/image" Target="../media/image16.png"/><Relationship Id="rId3" Type="http://schemas.openxmlformats.org/officeDocument/2006/relationships/slideLayout" Target="../slideLayouts/slideLayout18.xml"/><Relationship Id="rId7" Type="http://schemas.openxmlformats.org/officeDocument/2006/relationships/image" Target="../media/image60.png"/><Relationship Id="rId12" Type="http://schemas.openxmlformats.org/officeDocument/2006/relationships/slide" Target="slide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59.png"/><Relationship Id="rId11" Type="http://schemas.openxmlformats.org/officeDocument/2006/relationships/image" Target="../media/image21.png"/><Relationship Id="rId5" Type="http://schemas.openxmlformats.org/officeDocument/2006/relationships/slide" Target="slide25.xml"/><Relationship Id="rId15" Type="http://schemas.openxmlformats.org/officeDocument/2006/relationships/image" Target="../media/image6.png"/><Relationship Id="rId10" Type="http://schemas.openxmlformats.org/officeDocument/2006/relationships/image" Target="../media/image20.png"/><Relationship Id="rId4" Type="http://schemas.openxmlformats.org/officeDocument/2006/relationships/image" Target="../media/image1.png"/><Relationship Id="rId9" Type="http://schemas.openxmlformats.org/officeDocument/2006/relationships/image" Target="../media/image61.png"/><Relationship Id="rId14" Type="http://schemas.openxmlformats.org/officeDocument/2006/relationships/image" Target="../media/image5.png"/></Relationships>
</file>

<file path=ppt/slides/_rels/slide21.xml.rels><?xml version="1.0" encoding="UTF-8" standalone="yes"?>
<Relationships xmlns="http://schemas.openxmlformats.org/package/2006/relationships"><Relationship Id="rId8" Type="http://schemas.openxmlformats.org/officeDocument/2006/relationships/slide" Target="slide26.xml"/><Relationship Id="rId13" Type="http://schemas.openxmlformats.org/officeDocument/2006/relationships/image" Target="../media/image16.png"/><Relationship Id="rId3" Type="http://schemas.openxmlformats.org/officeDocument/2006/relationships/slideLayout" Target="../slideLayouts/slideLayout18.xml"/><Relationship Id="rId7" Type="http://schemas.openxmlformats.org/officeDocument/2006/relationships/image" Target="../media/image60.png"/><Relationship Id="rId12" Type="http://schemas.openxmlformats.org/officeDocument/2006/relationships/slide" Target="slide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59.png"/><Relationship Id="rId11" Type="http://schemas.openxmlformats.org/officeDocument/2006/relationships/image" Target="../media/image21.png"/><Relationship Id="rId5" Type="http://schemas.openxmlformats.org/officeDocument/2006/relationships/slide" Target="slide27.xml"/><Relationship Id="rId15" Type="http://schemas.openxmlformats.org/officeDocument/2006/relationships/image" Target="../media/image6.png"/><Relationship Id="rId10" Type="http://schemas.openxmlformats.org/officeDocument/2006/relationships/image" Target="../media/image20.png"/><Relationship Id="rId4" Type="http://schemas.openxmlformats.org/officeDocument/2006/relationships/image" Target="../media/image1.png"/><Relationship Id="rId9" Type="http://schemas.openxmlformats.org/officeDocument/2006/relationships/image" Target="../media/image61.png"/><Relationship Id="rId14" Type="http://schemas.openxmlformats.org/officeDocument/2006/relationships/image" Target="../media/image5.png"/></Relationships>
</file>

<file path=ppt/slides/_rels/slide2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64.png"/><Relationship Id="rId18" Type="http://schemas.openxmlformats.org/officeDocument/2006/relationships/image" Target="../media/image68.png"/><Relationship Id="rId26" Type="http://schemas.openxmlformats.org/officeDocument/2006/relationships/image" Target="../media/image76.png"/><Relationship Id="rId3" Type="http://schemas.microsoft.com/office/2007/relationships/media" Target="../media/media5.m4a"/><Relationship Id="rId21" Type="http://schemas.openxmlformats.org/officeDocument/2006/relationships/image" Target="../media/image71.png"/><Relationship Id="rId7" Type="http://schemas.openxmlformats.org/officeDocument/2006/relationships/slide" Target="slide28.xml"/><Relationship Id="rId12" Type="http://schemas.openxmlformats.org/officeDocument/2006/relationships/image" Target="../media/image63.png"/><Relationship Id="rId17" Type="http://schemas.openxmlformats.org/officeDocument/2006/relationships/image" Target="../media/image67.png"/><Relationship Id="rId25" Type="http://schemas.openxmlformats.org/officeDocument/2006/relationships/image" Target="../media/image75.png"/><Relationship Id="rId2" Type="http://schemas.openxmlformats.org/officeDocument/2006/relationships/audio" Target="../media/media11.m4a"/><Relationship Id="rId16" Type="http://schemas.openxmlformats.org/officeDocument/2006/relationships/image" Target="../media/image66.png"/><Relationship Id="rId20" Type="http://schemas.openxmlformats.org/officeDocument/2006/relationships/image" Target="../media/image70.png"/><Relationship Id="rId29" Type="http://schemas.openxmlformats.org/officeDocument/2006/relationships/image" Target="../media/image16.png"/><Relationship Id="rId1" Type="http://schemas.microsoft.com/office/2007/relationships/media" Target="../media/media11.m4a"/><Relationship Id="rId6" Type="http://schemas.openxmlformats.org/officeDocument/2006/relationships/image" Target="../media/image1.png"/><Relationship Id="rId11" Type="http://schemas.openxmlformats.org/officeDocument/2006/relationships/image" Target="../media/image62.png"/><Relationship Id="rId24" Type="http://schemas.openxmlformats.org/officeDocument/2006/relationships/image" Target="../media/image74.png"/><Relationship Id="rId5" Type="http://schemas.openxmlformats.org/officeDocument/2006/relationships/slideLayout" Target="../slideLayouts/slideLayout18.xml"/><Relationship Id="rId15" Type="http://schemas.openxmlformats.org/officeDocument/2006/relationships/image" Target="../media/image65.png"/><Relationship Id="rId23" Type="http://schemas.openxmlformats.org/officeDocument/2006/relationships/image" Target="../media/image73.png"/><Relationship Id="rId28" Type="http://schemas.openxmlformats.org/officeDocument/2006/relationships/slide" Target="slide2.xml"/><Relationship Id="rId10" Type="http://schemas.openxmlformats.org/officeDocument/2006/relationships/image" Target="../media/image15.png"/><Relationship Id="rId19" Type="http://schemas.openxmlformats.org/officeDocument/2006/relationships/image" Target="../media/image69.png"/><Relationship Id="rId31" Type="http://schemas.openxmlformats.org/officeDocument/2006/relationships/image" Target="../media/image6.png"/><Relationship Id="rId4" Type="http://schemas.openxmlformats.org/officeDocument/2006/relationships/audio" Target="../media/media5.m4a"/><Relationship Id="rId9" Type="http://schemas.openxmlformats.org/officeDocument/2006/relationships/slide" Target="slide19.xml"/><Relationship Id="rId14" Type="http://schemas.openxmlformats.org/officeDocument/2006/relationships/hyperlink" Target="https://www.data.jma.go.jp/obd/stats/etrn/view/monthly_s1.php?prec_no=62&amp;block_no=47772&amp;year=2021&amp;month=&amp;day=&amp;view=p1" TargetMode="External"/><Relationship Id="rId22" Type="http://schemas.openxmlformats.org/officeDocument/2006/relationships/image" Target="../media/image72.png"/><Relationship Id="rId27" Type="http://schemas.openxmlformats.org/officeDocument/2006/relationships/image" Target="../media/image77.png"/><Relationship Id="rId30" Type="http://schemas.openxmlformats.org/officeDocument/2006/relationships/image" Target="../media/image5.png"/></Relationships>
</file>

<file path=ppt/slides/_rels/slide2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64.png"/><Relationship Id="rId18" Type="http://schemas.openxmlformats.org/officeDocument/2006/relationships/image" Target="../media/image68.png"/><Relationship Id="rId26" Type="http://schemas.openxmlformats.org/officeDocument/2006/relationships/image" Target="../media/image76.png"/><Relationship Id="rId3" Type="http://schemas.microsoft.com/office/2007/relationships/media" Target="../media/media6.m4a"/><Relationship Id="rId21" Type="http://schemas.openxmlformats.org/officeDocument/2006/relationships/image" Target="../media/image71.png"/><Relationship Id="rId7" Type="http://schemas.openxmlformats.org/officeDocument/2006/relationships/slide" Target="slide29.xml"/><Relationship Id="rId12" Type="http://schemas.openxmlformats.org/officeDocument/2006/relationships/image" Target="../media/image63.png"/><Relationship Id="rId17" Type="http://schemas.openxmlformats.org/officeDocument/2006/relationships/image" Target="../media/image67.png"/><Relationship Id="rId25" Type="http://schemas.openxmlformats.org/officeDocument/2006/relationships/image" Target="../media/image75.png"/><Relationship Id="rId2" Type="http://schemas.openxmlformats.org/officeDocument/2006/relationships/audio" Target="../media/media12.m4a"/><Relationship Id="rId16" Type="http://schemas.openxmlformats.org/officeDocument/2006/relationships/image" Target="../media/image66.png"/><Relationship Id="rId20" Type="http://schemas.openxmlformats.org/officeDocument/2006/relationships/image" Target="../media/image70.png"/><Relationship Id="rId29" Type="http://schemas.openxmlformats.org/officeDocument/2006/relationships/image" Target="../media/image16.png"/><Relationship Id="rId1" Type="http://schemas.microsoft.com/office/2007/relationships/media" Target="../media/media12.m4a"/><Relationship Id="rId6" Type="http://schemas.openxmlformats.org/officeDocument/2006/relationships/image" Target="../media/image1.png"/><Relationship Id="rId11" Type="http://schemas.openxmlformats.org/officeDocument/2006/relationships/image" Target="../media/image62.png"/><Relationship Id="rId24" Type="http://schemas.openxmlformats.org/officeDocument/2006/relationships/image" Target="../media/image74.png"/><Relationship Id="rId5" Type="http://schemas.openxmlformats.org/officeDocument/2006/relationships/slideLayout" Target="../slideLayouts/slideLayout18.xml"/><Relationship Id="rId15" Type="http://schemas.openxmlformats.org/officeDocument/2006/relationships/image" Target="../media/image65.png"/><Relationship Id="rId23" Type="http://schemas.openxmlformats.org/officeDocument/2006/relationships/image" Target="../media/image73.png"/><Relationship Id="rId28" Type="http://schemas.openxmlformats.org/officeDocument/2006/relationships/slide" Target="slide2.xml"/><Relationship Id="rId10" Type="http://schemas.openxmlformats.org/officeDocument/2006/relationships/image" Target="../media/image15.png"/><Relationship Id="rId19" Type="http://schemas.openxmlformats.org/officeDocument/2006/relationships/image" Target="../media/image69.png"/><Relationship Id="rId31" Type="http://schemas.openxmlformats.org/officeDocument/2006/relationships/image" Target="../media/image6.png"/><Relationship Id="rId4" Type="http://schemas.openxmlformats.org/officeDocument/2006/relationships/audio" Target="../media/media6.m4a"/><Relationship Id="rId9" Type="http://schemas.openxmlformats.org/officeDocument/2006/relationships/slide" Target="slide19.xml"/><Relationship Id="rId14" Type="http://schemas.openxmlformats.org/officeDocument/2006/relationships/hyperlink" Target="https://www.data.jma.go.jp/obd/stats/etrn/view/monthly_s1.php?prec_no=62&amp;block_no=47772&amp;year=2021&amp;month=&amp;day=&amp;view=p1" TargetMode="External"/><Relationship Id="rId22" Type="http://schemas.openxmlformats.org/officeDocument/2006/relationships/image" Target="../media/image72.png"/><Relationship Id="rId27" Type="http://schemas.openxmlformats.org/officeDocument/2006/relationships/image" Target="../media/image77.png"/><Relationship Id="rId30" Type="http://schemas.openxmlformats.org/officeDocument/2006/relationships/image" Target="../media/image5.png"/></Relationships>
</file>

<file path=ppt/slides/_rels/slide2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64.png"/><Relationship Id="rId18" Type="http://schemas.openxmlformats.org/officeDocument/2006/relationships/image" Target="../media/image68.png"/><Relationship Id="rId26" Type="http://schemas.openxmlformats.org/officeDocument/2006/relationships/image" Target="../media/image76.png"/><Relationship Id="rId3" Type="http://schemas.microsoft.com/office/2007/relationships/media" Target="../media/media5.m4a"/><Relationship Id="rId21" Type="http://schemas.openxmlformats.org/officeDocument/2006/relationships/image" Target="../media/image71.png"/><Relationship Id="rId7" Type="http://schemas.openxmlformats.org/officeDocument/2006/relationships/slide" Target="slide29.xml"/><Relationship Id="rId12" Type="http://schemas.openxmlformats.org/officeDocument/2006/relationships/image" Target="../media/image63.png"/><Relationship Id="rId17" Type="http://schemas.openxmlformats.org/officeDocument/2006/relationships/image" Target="../media/image67.png"/><Relationship Id="rId25" Type="http://schemas.openxmlformats.org/officeDocument/2006/relationships/image" Target="../media/image75.png"/><Relationship Id="rId2" Type="http://schemas.openxmlformats.org/officeDocument/2006/relationships/audio" Target="../media/media13.m4a"/><Relationship Id="rId16" Type="http://schemas.openxmlformats.org/officeDocument/2006/relationships/image" Target="../media/image66.png"/><Relationship Id="rId20" Type="http://schemas.openxmlformats.org/officeDocument/2006/relationships/image" Target="../media/image70.png"/><Relationship Id="rId29" Type="http://schemas.openxmlformats.org/officeDocument/2006/relationships/image" Target="../media/image16.png"/><Relationship Id="rId1" Type="http://schemas.microsoft.com/office/2007/relationships/media" Target="../media/media13.m4a"/><Relationship Id="rId6" Type="http://schemas.openxmlformats.org/officeDocument/2006/relationships/image" Target="../media/image1.png"/><Relationship Id="rId11" Type="http://schemas.openxmlformats.org/officeDocument/2006/relationships/image" Target="../media/image62.png"/><Relationship Id="rId24" Type="http://schemas.openxmlformats.org/officeDocument/2006/relationships/image" Target="../media/image74.png"/><Relationship Id="rId5" Type="http://schemas.openxmlformats.org/officeDocument/2006/relationships/slideLayout" Target="../slideLayouts/slideLayout18.xml"/><Relationship Id="rId15" Type="http://schemas.openxmlformats.org/officeDocument/2006/relationships/image" Target="../media/image65.png"/><Relationship Id="rId23" Type="http://schemas.openxmlformats.org/officeDocument/2006/relationships/image" Target="../media/image73.png"/><Relationship Id="rId28" Type="http://schemas.openxmlformats.org/officeDocument/2006/relationships/slide" Target="slide2.xml"/><Relationship Id="rId10" Type="http://schemas.openxmlformats.org/officeDocument/2006/relationships/image" Target="../media/image15.png"/><Relationship Id="rId19" Type="http://schemas.openxmlformats.org/officeDocument/2006/relationships/image" Target="../media/image69.png"/><Relationship Id="rId31" Type="http://schemas.openxmlformats.org/officeDocument/2006/relationships/image" Target="../media/image6.png"/><Relationship Id="rId4" Type="http://schemas.openxmlformats.org/officeDocument/2006/relationships/audio" Target="../media/media5.m4a"/><Relationship Id="rId9" Type="http://schemas.openxmlformats.org/officeDocument/2006/relationships/slide" Target="slide20.xml"/><Relationship Id="rId14" Type="http://schemas.openxmlformats.org/officeDocument/2006/relationships/hyperlink" Target="https://www.data.jma.go.jp/obd/stats/etrn/view/monthly_s1.php?prec_no=62&amp;block_no=47772&amp;year=2021&amp;month=&amp;day=&amp;view=p1" TargetMode="External"/><Relationship Id="rId22" Type="http://schemas.openxmlformats.org/officeDocument/2006/relationships/image" Target="../media/image72.png"/><Relationship Id="rId27" Type="http://schemas.openxmlformats.org/officeDocument/2006/relationships/image" Target="../media/image77.png"/><Relationship Id="rId30" Type="http://schemas.openxmlformats.org/officeDocument/2006/relationships/image" Target="../media/image5.png"/></Relationships>
</file>

<file path=ppt/slides/_rels/slide2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64.png"/><Relationship Id="rId18" Type="http://schemas.openxmlformats.org/officeDocument/2006/relationships/image" Target="../media/image68.png"/><Relationship Id="rId26" Type="http://schemas.openxmlformats.org/officeDocument/2006/relationships/image" Target="../media/image76.png"/><Relationship Id="rId3" Type="http://schemas.microsoft.com/office/2007/relationships/media" Target="../media/media6.m4a"/><Relationship Id="rId21" Type="http://schemas.openxmlformats.org/officeDocument/2006/relationships/image" Target="../media/image71.png"/><Relationship Id="rId7" Type="http://schemas.openxmlformats.org/officeDocument/2006/relationships/slide" Target="slide30.xml"/><Relationship Id="rId12" Type="http://schemas.openxmlformats.org/officeDocument/2006/relationships/image" Target="../media/image63.png"/><Relationship Id="rId17" Type="http://schemas.openxmlformats.org/officeDocument/2006/relationships/image" Target="../media/image67.png"/><Relationship Id="rId25" Type="http://schemas.openxmlformats.org/officeDocument/2006/relationships/image" Target="../media/image75.png"/><Relationship Id="rId2" Type="http://schemas.openxmlformats.org/officeDocument/2006/relationships/audio" Target="../media/media14.m4a"/><Relationship Id="rId16" Type="http://schemas.openxmlformats.org/officeDocument/2006/relationships/image" Target="../media/image66.png"/><Relationship Id="rId20" Type="http://schemas.openxmlformats.org/officeDocument/2006/relationships/image" Target="../media/image70.png"/><Relationship Id="rId29" Type="http://schemas.openxmlformats.org/officeDocument/2006/relationships/image" Target="../media/image16.png"/><Relationship Id="rId1" Type="http://schemas.microsoft.com/office/2007/relationships/media" Target="../media/media14.m4a"/><Relationship Id="rId6" Type="http://schemas.openxmlformats.org/officeDocument/2006/relationships/image" Target="../media/image1.png"/><Relationship Id="rId11" Type="http://schemas.openxmlformats.org/officeDocument/2006/relationships/image" Target="../media/image62.png"/><Relationship Id="rId24" Type="http://schemas.openxmlformats.org/officeDocument/2006/relationships/image" Target="../media/image74.png"/><Relationship Id="rId5" Type="http://schemas.openxmlformats.org/officeDocument/2006/relationships/slideLayout" Target="../slideLayouts/slideLayout18.xml"/><Relationship Id="rId15" Type="http://schemas.openxmlformats.org/officeDocument/2006/relationships/image" Target="../media/image65.png"/><Relationship Id="rId23" Type="http://schemas.openxmlformats.org/officeDocument/2006/relationships/image" Target="../media/image73.png"/><Relationship Id="rId28" Type="http://schemas.openxmlformats.org/officeDocument/2006/relationships/slide" Target="slide2.xml"/><Relationship Id="rId10" Type="http://schemas.openxmlformats.org/officeDocument/2006/relationships/image" Target="../media/image15.png"/><Relationship Id="rId19" Type="http://schemas.openxmlformats.org/officeDocument/2006/relationships/image" Target="../media/image69.png"/><Relationship Id="rId31" Type="http://schemas.openxmlformats.org/officeDocument/2006/relationships/image" Target="../media/image6.png"/><Relationship Id="rId4" Type="http://schemas.openxmlformats.org/officeDocument/2006/relationships/audio" Target="../media/media6.m4a"/><Relationship Id="rId9" Type="http://schemas.openxmlformats.org/officeDocument/2006/relationships/slide" Target="slide20.xml"/><Relationship Id="rId14" Type="http://schemas.openxmlformats.org/officeDocument/2006/relationships/hyperlink" Target="https://www.data.jma.go.jp/obd/stats/etrn/view/monthly_s1.php?prec_no=62&amp;block_no=47772&amp;year=2021&amp;month=&amp;day=&amp;view=p1" TargetMode="External"/><Relationship Id="rId22" Type="http://schemas.openxmlformats.org/officeDocument/2006/relationships/image" Target="../media/image72.png"/><Relationship Id="rId27" Type="http://schemas.openxmlformats.org/officeDocument/2006/relationships/image" Target="../media/image77.png"/><Relationship Id="rId30" Type="http://schemas.openxmlformats.org/officeDocument/2006/relationships/image" Target="../media/image5.png"/></Relationships>
</file>

<file path=ppt/slides/_rels/slide2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64.png"/><Relationship Id="rId18" Type="http://schemas.openxmlformats.org/officeDocument/2006/relationships/image" Target="../media/image68.png"/><Relationship Id="rId26" Type="http://schemas.openxmlformats.org/officeDocument/2006/relationships/image" Target="../media/image76.png"/><Relationship Id="rId3" Type="http://schemas.microsoft.com/office/2007/relationships/media" Target="../media/media5.m4a"/><Relationship Id="rId21" Type="http://schemas.openxmlformats.org/officeDocument/2006/relationships/image" Target="../media/image71.png"/><Relationship Id="rId7" Type="http://schemas.openxmlformats.org/officeDocument/2006/relationships/slide" Target="slide30.xml"/><Relationship Id="rId12" Type="http://schemas.openxmlformats.org/officeDocument/2006/relationships/image" Target="../media/image63.png"/><Relationship Id="rId17" Type="http://schemas.openxmlformats.org/officeDocument/2006/relationships/image" Target="../media/image67.png"/><Relationship Id="rId25" Type="http://schemas.openxmlformats.org/officeDocument/2006/relationships/image" Target="../media/image75.png"/><Relationship Id="rId2" Type="http://schemas.openxmlformats.org/officeDocument/2006/relationships/audio" Target="../media/media15.m4a"/><Relationship Id="rId16" Type="http://schemas.openxmlformats.org/officeDocument/2006/relationships/image" Target="../media/image66.png"/><Relationship Id="rId20" Type="http://schemas.openxmlformats.org/officeDocument/2006/relationships/image" Target="../media/image70.png"/><Relationship Id="rId29" Type="http://schemas.openxmlformats.org/officeDocument/2006/relationships/image" Target="../media/image16.png"/><Relationship Id="rId1" Type="http://schemas.microsoft.com/office/2007/relationships/media" Target="../media/media15.m4a"/><Relationship Id="rId6" Type="http://schemas.openxmlformats.org/officeDocument/2006/relationships/image" Target="../media/image1.png"/><Relationship Id="rId11" Type="http://schemas.openxmlformats.org/officeDocument/2006/relationships/image" Target="../media/image62.png"/><Relationship Id="rId24" Type="http://schemas.openxmlformats.org/officeDocument/2006/relationships/image" Target="../media/image74.png"/><Relationship Id="rId5" Type="http://schemas.openxmlformats.org/officeDocument/2006/relationships/slideLayout" Target="../slideLayouts/slideLayout18.xml"/><Relationship Id="rId15" Type="http://schemas.openxmlformats.org/officeDocument/2006/relationships/image" Target="../media/image65.png"/><Relationship Id="rId23" Type="http://schemas.openxmlformats.org/officeDocument/2006/relationships/image" Target="../media/image73.png"/><Relationship Id="rId28" Type="http://schemas.openxmlformats.org/officeDocument/2006/relationships/slide" Target="slide2.xml"/><Relationship Id="rId10" Type="http://schemas.openxmlformats.org/officeDocument/2006/relationships/image" Target="../media/image15.png"/><Relationship Id="rId19" Type="http://schemas.openxmlformats.org/officeDocument/2006/relationships/image" Target="../media/image69.png"/><Relationship Id="rId31" Type="http://schemas.openxmlformats.org/officeDocument/2006/relationships/image" Target="../media/image6.png"/><Relationship Id="rId4" Type="http://schemas.openxmlformats.org/officeDocument/2006/relationships/audio" Target="../media/media5.m4a"/><Relationship Id="rId9" Type="http://schemas.openxmlformats.org/officeDocument/2006/relationships/slide" Target="slide21.xml"/><Relationship Id="rId14" Type="http://schemas.openxmlformats.org/officeDocument/2006/relationships/hyperlink" Target="https://www.data.jma.go.jp/obd/stats/etrn/view/monthly_s1.php?prec_no=62&amp;block_no=47772&amp;year=2021&amp;month=&amp;day=&amp;view=p1" TargetMode="External"/><Relationship Id="rId22" Type="http://schemas.openxmlformats.org/officeDocument/2006/relationships/image" Target="../media/image72.png"/><Relationship Id="rId27" Type="http://schemas.openxmlformats.org/officeDocument/2006/relationships/image" Target="../media/image77.png"/><Relationship Id="rId30" Type="http://schemas.openxmlformats.org/officeDocument/2006/relationships/image" Target="../media/image5.png"/></Relationships>
</file>

<file path=ppt/slides/_rels/slide27.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64.png"/><Relationship Id="rId18" Type="http://schemas.openxmlformats.org/officeDocument/2006/relationships/image" Target="../media/image68.png"/><Relationship Id="rId26" Type="http://schemas.openxmlformats.org/officeDocument/2006/relationships/image" Target="../media/image76.png"/><Relationship Id="rId3" Type="http://schemas.microsoft.com/office/2007/relationships/media" Target="../media/media6.m4a"/><Relationship Id="rId21" Type="http://schemas.openxmlformats.org/officeDocument/2006/relationships/image" Target="../media/image71.png"/><Relationship Id="rId7" Type="http://schemas.openxmlformats.org/officeDocument/2006/relationships/slide" Target="slide31.xml"/><Relationship Id="rId12" Type="http://schemas.openxmlformats.org/officeDocument/2006/relationships/image" Target="../media/image63.png"/><Relationship Id="rId17" Type="http://schemas.openxmlformats.org/officeDocument/2006/relationships/image" Target="../media/image67.png"/><Relationship Id="rId25" Type="http://schemas.openxmlformats.org/officeDocument/2006/relationships/image" Target="../media/image75.png"/><Relationship Id="rId2" Type="http://schemas.openxmlformats.org/officeDocument/2006/relationships/audio" Target="../media/media16.m4a"/><Relationship Id="rId16" Type="http://schemas.openxmlformats.org/officeDocument/2006/relationships/image" Target="../media/image66.png"/><Relationship Id="rId20" Type="http://schemas.openxmlformats.org/officeDocument/2006/relationships/image" Target="../media/image70.png"/><Relationship Id="rId29" Type="http://schemas.openxmlformats.org/officeDocument/2006/relationships/image" Target="../media/image16.png"/><Relationship Id="rId1" Type="http://schemas.microsoft.com/office/2007/relationships/media" Target="../media/media16.m4a"/><Relationship Id="rId6" Type="http://schemas.openxmlformats.org/officeDocument/2006/relationships/image" Target="../media/image1.png"/><Relationship Id="rId11" Type="http://schemas.openxmlformats.org/officeDocument/2006/relationships/image" Target="../media/image62.png"/><Relationship Id="rId24" Type="http://schemas.openxmlformats.org/officeDocument/2006/relationships/image" Target="../media/image74.png"/><Relationship Id="rId5" Type="http://schemas.openxmlformats.org/officeDocument/2006/relationships/slideLayout" Target="../slideLayouts/slideLayout18.xml"/><Relationship Id="rId15" Type="http://schemas.openxmlformats.org/officeDocument/2006/relationships/image" Target="../media/image65.png"/><Relationship Id="rId23" Type="http://schemas.openxmlformats.org/officeDocument/2006/relationships/image" Target="../media/image73.png"/><Relationship Id="rId28" Type="http://schemas.openxmlformats.org/officeDocument/2006/relationships/slide" Target="slide2.xml"/><Relationship Id="rId10" Type="http://schemas.openxmlformats.org/officeDocument/2006/relationships/image" Target="../media/image15.png"/><Relationship Id="rId19" Type="http://schemas.openxmlformats.org/officeDocument/2006/relationships/image" Target="../media/image69.png"/><Relationship Id="rId31" Type="http://schemas.openxmlformats.org/officeDocument/2006/relationships/image" Target="../media/image6.png"/><Relationship Id="rId4" Type="http://schemas.openxmlformats.org/officeDocument/2006/relationships/audio" Target="../media/media6.m4a"/><Relationship Id="rId9" Type="http://schemas.openxmlformats.org/officeDocument/2006/relationships/slide" Target="slide21.xml"/><Relationship Id="rId14" Type="http://schemas.openxmlformats.org/officeDocument/2006/relationships/hyperlink" Target="https://www.data.jma.go.jp/obd/stats/etrn/view/monthly_s1.php?prec_no=62&amp;block_no=47772&amp;year=2021&amp;month=&amp;day=&amp;view=p1" TargetMode="External"/><Relationship Id="rId22" Type="http://schemas.openxmlformats.org/officeDocument/2006/relationships/image" Target="../media/image72.png"/><Relationship Id="rId27" Type="http://schemas.openxmlformats.org/officeDocument/2006/relationships/image" Target="../media/image77.png"/><Relationship Id="rId30" Type="http://schemas.openxmlformats.org/officeDocument/2006/relationships/image" Target="../media/image5.png"/></Relationships>
</file>

<file path=ppt/slides/_rels/slide28.xml.rels><?xml version="1.0" encoding="UTF-8" standalone="yes"?>
<Relationships xmlns="http://schemas.openxmlformats.org/package/2006/relationships"><Relationship Id="rId8" Type="http://schemas.openxmlformats.org/officeDocument/2006/relationships/image" Target="../media/image79.png"/><Relationship Id="rId13" Type="http://schemas.openxmlformats.org/officeDocument/2006/relationships/image" Target="../media/image16.png"/><Relationship Id="rId3" Type="http://schemas.openxmlformats.org/officeDocument/2006/relationships/slideLayout" Target="../slideLayouts/slideLayout7.xml"/><Relationship Id="rId7" Type="http://schemas.openxmlformats.org/officeDocument/2006/relationships/slide" Target="slide33.xml"/><Relationship Id="rId12" Type="http://schemas.openxmlformats.org/officeDocument/2006/relationships/slide" Target="slide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8.png"/><Relationship Id="rId11" Type="http://schemas.openxmlformats.org/officeDocument/2006/relationships/image" Target="../media/image21.png"/><Relationship Id="rId5" Type="http://schemas.openxmlformats.org/officeDocument/2006/relationships/slide" Target="slide32.xml"/><Relationship Id="rId15" Type="http://schemas.openxmlformats.org/officeDocument/2006/relationships/image" Target="../media/image6.png"/><Relationship Id="rId10" Type="http://schemas.openxmlformats.org/officeDocument/2006/relationships/image" Target="../media/image20.png"/><Relationship Id="rId4" Type="http://schemas.openxmlformats.org/officeDocument/2006/relationships/image" Target="../media/image28.png"/><Relationship Id="rId9" Type="http://schemas.openxmlformats.org/officeDocument/2006/relationships/image" Target="../media/image80.png"/><Relationship Id="rId14" Type="http://schemas.openxmlformats.org/officeDocument/2006/relationships/image" Target="../media/image5.png"/></Relationships>
</file>

<file path=ppt/slides/_rels/slide29.xml.rels><?xml version="1.0" encoding="UTF-8" standalone="yes"?>
<Relationships xmlns="http://schemas.openxmlformats.org/package/2006/relationships"><Relationship Id="rId8" Type="http://schemas.openxmlformats.org/officeDocument/2006/relationships/image" Target="../media/image79.png"/><Relationship Id="rId13" Type="http://schemas.openxmlformats.org/officeDocument/2006/relationships/image" Target="../media/image16.png"/><Relationship Id="rId3" Type="http://schemas.openxmlformats.org/officeDocument/2006/relationships/slideLayout" Target="../slideLayouts/slideLayout7.xml"/><Relationship Id="rId7" Type="http://schemas.openxmlformats.org/officeDocument/2006/relationships/slide" Target="slide35.xml"/><Relationship Id="rId12" Type="http://schemas.openxmlformats.org/officeDocument/2006/relationships/slide" Target="slide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8.png"/><Relationship Id="rId11" Type="http://schemas.openxmlformats.org/officeDocument/2006/relationships/image" Target="../media/image21.png"/><Relationship Id="rId5" Type="http://schemas.openxmlformats.org/officeDocument/2006/relationships/slide" Target="slide34.xml"/><Relationship Id="rId15" Type="http://schemas.openxmlformats.org/officeDocument/2006/relationships/image" Target="../media/image6.png"/><Relationship Id="rId10" Type="http://schemas.openxmlformats.org/officeDocument/2006/relationships/image" Target="../media/image20.png"/><Relationship Id="rId4" Type="http://schemas.openxmlformats.org/officeDocument/2006/relationships/image" Target="../media/image28.png"/><Relationship Id="rId9" Type="http://schemas.openxmlformats.org/officeDocument/2006/relationships/image" Target="../media/image80.png"/><Relationship Id="rId1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slide" Target="slide8.xml"/><Relationship Id="rId18" Type="http://schemas.openxmlformats.org/officeDocument/2006/relationships/slide" Target="slide2.xml"/><Relationship Id="rId3" Type="http://schemas.openxmlformats.org/officeDocument/2006/relationships/slideLayout" Target="../slideLayouts/slideLayout7.xml"/><Relationship Id="rId21" Type="http://schemas.openxmlformats.org/officeDocument/2006/relationships/image" Target="../media/image6.png"/><Relationship Id="rId7" Type="http://schemas.openxmlformats.org/officeDocument/2006/relationships/image" Target="../media/image8.png"/><Relationship Id="rId12" Type="http://schemas.openxmlformats.org/officeDocument/2006/relationships/image" Target="../media/image12.png"/><Relationship Id="rId17" Type="http://schemas.openxmlformats.org/officeDocument/2006/relationships/image" Target="../media/image15.png"/><Relationship Id="rId2" Type="http://schemas.openxmlformats.org/officeDocument/2006/relationships/audio" Target="../media/media2.m4a"/><Relationship Id="rId16" Type="http://schemas.openxmlformats.org/officeDocument/2006/relationships/image" Target="../media/image14.png"/><Relationship Id="rId20" Type="http://schemas.openxmlformats.org/officeDocument/2006/relationships/image" Target="../media/image5.png"/><Relationship Id="rId1" Type="http://schemas.microsoft.com/office/2007/relationships/media" Target="../media/media2.m4a"/><Relationship Id="rId6" Type="http://schemas.openxmlformats.org/officeDocument/2006/relationships/image" Target="../media/image7.png"/><Relationship Id="rId11" Type="http://schemas.openxmlformats.org/officeDocument/2006/relationships/slide" Target="slide7.xml"/><Relationship Id="rId5" Type="http://schemas.openxmlformats.org/officeDocument/2006/relationships/slide" Target="slide4.xml"/><Relationship Id="rId15" Type="http://schemas.openxmlformats.org/officeDocument/2006/relationships/slide" Target="slide9.xml"/><Relationship Id="rId10" Type="http://schemas.openxmlformats.org/officeDocument/2006/relationships/image" Target="../media/image11.png"/><Relationship Id="rId19" Type="http://schemas.openxmlformats.org/officeDocument/2006/relationships/image" Target="../media/image16.png"/><Relationship Id="rId4" Type="http://schemas.openxmlformats.org/officeDocument/2006/relationships/image" Target="../media/image1.png"/><Relationship Id="rId9" Type="http://schemas.openxmlformats.org/officeDocument/2006/relationships/image" Target="../media/image10.png"/><Relationship Id="rId14" Type="http://schemas.openxmlformats.org/officeDocument/2006/relationships/image" Target="../media/image13.png"/></Relationships>
</file>

<file path=ppt/slides/_rels/slide30.xml.rels><?xml version="1.0" encoding="UTF-8" standalone="yes"?>
<Relationships xmlns="http://schemas.openxmlformats.org/package/2006/relationships"><Relationship Id="rId8" Type="http://schemas.openxmlformats.org/officeDocument/2006/relationships/image" Target="../media/image79.png"/><Relationship Id="rId13" Type="http://schemas.openxmlformats.org/officeDocument/2006/relationships/image" Target="../media/image16.png"/><Relationship Id="rId3" Type="http://schemas.openxmlformats.org/officeDocument/2006/relationships/slideLayout" Target="../slideLayouts/slideLayout7.xml"/><Relationship Id="rId7" Type="http://schemas.openxmlformats.org/officeDocument/2006/relationships/slide" Target="slide37.xml"/><Relationship Id="rId12" Type="http://schemas.openxmlformats.org/officeDocument/2006/relationships/slide" Target="slide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8.png"/><Relationship Id="rId11" Type="http://schemas.openxmlformats.org/officeDocument/2006/relationships/image" Target="../media/image21.png"/><Relationship Id="rId5" Type="http://schemas.openxmlformats.org/officeDocument/2006/relationships/slide" Target="slide36.xml"/><Relationship Id="rId15" Type="http://schemas.openxmlformats.org/officeDocument/2006/relationships/image" Target="../media/image6.png"/><Relationship Id="rId10" Type="http://schemas.openxmlformats.org/officeDocument/2006/relationships/image" Target="../media/image20.png"/><Relationship Id="rId4" Type="http://schemas.openxmlformats.org/officeDocument/2006/relationships/image" Target="../media/image28.png"/><Relationship Id="rId9" Type="http://schemas.openxmlformats.org/officeDocument/2006/relationships/image" Target="../media/image80.png"/><Relationship Id="rId14" Type="http://schemas.openxmlformats.org/officeDocument/2006/relationships/image" Target="../media/image5.png"/></Relationships>
</file>

<file path=ppt/slides/_rels/slide31.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16.png"/><Relationship Id="rId3" Type="http://schemas.openxmlformats.org/officeDocument/2006/relationships/slideLayout" Target="../slideLayouts/slideLayout7.xml"/><Relationship Id="rId7" Type="http://schemas.openxmlformats.org/officeDocument/2006/relationships/slide" Target="slide38.xml"/><Relationship Id="rId12" Type="http://schemas.openxmlformats.org/officeDocument/2006/relationships/slide" Target="slide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21.png"/><Relationship Id="rId11" Type="http://schemas.openxmlformats.org/officeDocument/2006/relationships/image" Target="../media/image80.png"/><Relationship Id="rId5" Type="http://schemas.openxmlformats.org/officeDocument/2006/relationships/image" Target="../media/image20.png"/><Relationship Id="rId15" Type="http://schemas.openxmlformats.org/officeDocument/2006/relationships/image" Target="../media/image6.png"/><Relationship Id="rId10" Type="http://schemas.openxmlformats.org/officeDocument/2006/relationships/image" Target="../media/image79.png"/><Relationship Id="rId4" Type="http://schemas.openxmlformats.org/officeDocument/2006/relationships/image" Target="../media/image28.png"/><Relationship Id="rId9" Type="http://schemas.openxmlformats.org/officeDocument/2006/relationships/slide" Target="slide39.xml"/><Relationship Id="rId14" Type="http://schemas.openxmlformats.org/officeDocument/2006/relationships/image" Target="../media/image5.png"/></Relationships>
</file>

<file path=ppt/slides/_rels/slide3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82.png"/><Relationship Id="rId18" Type="http://schemas.openxmlformats.org/officeDocument/2006/relationships/image" Target="../media/image87.png"/><Relationship Id="rId3" Type="http://schemas.microsoft.com/office/2007/relationships/media" Target="../media/media5.m4a"/><Relationship Id="rId21" Type="http://schemas.openxmlformats.org/officeDocument/2006/relationships/slide" Target="slide2.xml"/><Relationship Id="rId7" Type="http://schemas.openxmlformats.org/officeDocument/2006/relationships/slide" Target="slide48.xml"/><Relationship Id="rId12" Type="http://schemas.openxmlformats.org/officeDocument/2006/relationships/image" Target="../media/image81.png"/><Relationship Id="rId17" Type="http://schemas.openxmlformats.org/officeDocument/2006/relationships/image" Target="../media/image86.png"/><Relationship Id="rId2" Type="http://schemas.openxmlformats.org/officeDocument/2006/relationships/audio" Target="../media/media4.mp3"/><Relationship Id="rId16" Type="http://schemas.openxmlformats.org/officeDocument/2006/relationships/image" Target="../media/image85.png"/><Relationship Id="rId20" Type="http://schemas.openxmlformats.org/officeDocument/2006/relationships/image" Target="../media/image25.png"/><Relationship Id="rId1" Type="http://schemas.microsoft.com/office/2007/relationships/media" Target="../media/media4.mp3"/><Relationship Id="rId6" Type="http://schemas.openxmlformats.org/officeDocument/2006/relationships/image" Target="../media/image1.png"/><Relationship Id="rId11" Type="http://schemas.openxmlformats.org/officeDocument/2006/relationships/hyperlink" Target="https://www.e-stat.go.jp/stat-search/files?page=1&amp;layout=datalist&amp;toukei=00500215&amp;tstat=000001013427&amp;cycle=7&amp;year=20210&amp;month=0&amp;tclass1=000001032286&amp;tclass2=000001032933&amp;tclass3=000001172686&amp;stat_infid=000032267695&amp;tclass4val=0" TargetMode="External"/><Relationship Id="rId24" Type="http://schemas.openxmlformats.org/officeDocument/2006/relationships/image" Target="../media/image6.png"/><Relationship Id="rId5" Type="http://schemas.openxmlformats.org/officeDocument/2006/relationships/slideLayout" Target="../slideLayouts/slideLayout7.xml"/><Relationship Id="rId15" Type="http://schemas.openxmlformats.org/officeDocument/2006/relationships/image" Target="../media/image84.png"/><Relationship Id="rId23" Type="http://schemas.openxmlformats.org/officeDocument/2006/relationships/image" Target="../media/image5.png"/><Relationship Id="rId10" Type="http://schemas.openxmlformats.org/officeDocument/2006/relationships/image" Target="../media/image15.png"/><Relationship Id="rId19" Type="http://schemas.openxmlformats.org/officeDocument/2006/relationships/slide" Target="slide40.xml"/><Relationship Id="rId4" Type="http://schemas.openxmlformats.org/officeDocument/2006/relationships/audio" Target="../media/media5.m4a"/><Relationship Id="rId9" Type="http://schemas.openxmlformats.org/officeDocument/2006/relationships/slide" Target="slide28.xml"/><Relationship Id="rId14" Type="http://schemas.openxmlformats.org/officeDocument/2006/relationships/image" Target="../media/image83.png"/><Relationship Id="rId22" Type="http://schemas.openxmlformats.org/officeDocument/2006/relationships/image" Target="../media/image16.png"/></Relationships>
</file>

<file path=ppt/slides/_rels/slide3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82.png"/><Relationship Id="rId18" Type="http://schemas.openxmlformats.org/officeDocument/2006/relationships/image" Target="../media/image87.png"/><Relationship Id="rId3" Type="http://schemas.microsoft.com/office/2007/relationships/media" Target="../media/media6.m4a"/><Relationship Id="rId21" Type="http://schemas.openxmlformats.org/officeDocument/2006/relationships/slide" Target="slide2.xml"/><Relationship Id="rId7" Type="http://schemas.openxmlformats.org/officeDocument/2006/relationships/slide" Target="slide49.xml"/><Relationship Id="rId12" Type="http://schemas.openxmlformats.org/officeDocument/2006/relationships/image" Target="../media/image81.png"/><Relationship Id="rId17" Type="http://schemas.openxmlformats.org/officeDocument/2006/relationships/image" Target="../media/image86.png"/><Relationship Id="rId2" Type="http://schemas.openxmlformats.org/officeDocument/2006/relationships/audio" Target="../media/media4.mp3"/><Relationship Id="rId16" Type="http://schemas.openxmlformats.org/officeDocument/2006/relationships/image" Target="../media/image85.png"/><Relationship Id="rId20" Type="http://schemas.openxmlformats.org/officeDocument/2006/relationships/image" Target="../media/image25.png"/><Relationship Id="rId1" Type="http://schemas.microsoft.com/office/2007/relationships/media" Target="../media/media4.mp3"/><Relationship Id="rId6" Type="http://schemas.openxmlformats.org/officeDocument/2006/relationships/image" Target="../media/image1.png"/><Relationship Id="rId11" Type="http://schemas.openxmlformats.org/officeDocument/2006/relationships/hyperlink" Target="https://www.e-stat.go.jp/stat-search/files?page=1&amp;layout=datalist&amp;toukei=00500215&amp;tstat=000001013427&amp;cycle=7&amp;year=20210&amp;month=0&amp;tclass1=000001032286&amp;tclass2=000001032933&amp;tclass3=000001172686&amp;stat_infid=000032267695&amp;tclass4val=0" TargetMode="External"/><Relationship Id="rId24" Type="http://schemas.openxmlformats.org/officeDocument/2006/relationships/image" Target="../media/image6.png"/><Relationship Id="rId5" Type="http://schemas.openxmlformats.org/officeDocument/2006/relationships/slideLayout" Target="../slideLayouts/slideLayout7.xml"/><Relationship Id="rId15" Type="http://schemas.openxmlformats.org/officeDocument/2006/relationships/image" Target="../media/image84.png"/><Relationship Id="rId23" Type="http://schemas.openxmlformats.org/officeDocument/2006/relationships/image" Target="../media/image5.png"/><Relationship Id="rId10" Type="http://schemas.openxmlformats.org/officeDocument/2006/relationships/image" Target="../media/image15.png"/><Relationship Id="rId19" Type="http://schemas.openxmlformats.org/officeDocument/2006/relationships/slide" Target="slide41.xml"/><Relationship Id="rId4" Type="http://schemas.openxmlformats.org/officeDocument/2006/relationships/audio" Target="../media/media6.m4a"/><Relationship Id="rId9" Type="http://schemas.openxmlformats.org/officeDocument/2006/relationships/slide" Target="slide28.xml"/><Relationship Id="rId14" Type="http://schemas.openxmlformats.org/officeDocument/2006/relationships/image" Target="../media/image83.png"/><Relationship Id="rId22" Type="http://schemas.openxmlformats.org/officeDocument/2006/relationships/image" Target="../media/image16.png"/></Relationships>
</file>

<file path=ppt/slides/_rels/slide3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82.png"/><Relationship Id="rId18" Type="http://schemas.openxmlformats.org/officeDocument/2006/relationships/image" Target="../media/image87.png"/><Relationship Id="rId3" Type="http://schemas.microsoft.com/office/2007/relationships/media" Target="../media/media5.m4a"/><Relationship Id="rId21" Type="http://schemas.openxmlformats.org/officeDocument/2006/relationships/slide" Target="slide2.xml"/><Relationship Id="rId7" Type="http://schemas.openxmlformats.org/officeDocument/2006/relationships/slide" Target="slide49.xml"/><Relationship Id="rId12" Type="http://schemas.openxmlformats.org/officeDocument/2006/relationships/image" Target="../media/image81.png"/><Relationship Id="rId17" Type="http://schemas.openxmlformats.org/officeDocument/2006/relationships/image" Target="../media/image86.png"/><Relationship Id="rId2" Type="http://schemas.openxmlformats.org/officeDocument/2006/relationships/audio" Target="../media/media4.mp3"/><Relationship Id="rId16" Type="http://schemas.openxmlformats.org/officeDocument/2006/relationships/image" Target="../media/image85.png"/><Relationship Id="rId20" Type="http://schemas.openxmlformats.org/officeDocument/2006/relationships/image" Target="../media/image25.png"/><Relationship Id="rId1" Type="http://schemas.microsoft.com/office/2007/relationships/media" Target="../media/media4.mp3"/><Relationship Id="rId6" Type="http://schemas.openxmlformats.org/officeDocument/2006/relationships/image" Target="../media/image1.png"/><Relationship Id="rId11" Type="http://schemas.openxmlformats.org/officeDocument/2006/relationships/hyperlink" Target="https://www.e-stat.go.jp/stat-search/files?page=1&amp;layout=datalist&amp;toukei=00500215&amp;tstat=000001013427&amp;cycle=7&amp;year=20210&amp;month=0&amp;tclass1=000001032286&amp;tclass2=000001032933&amp;tclass3=000001172686&amp;stat_infid=000032267695&amp;tclass4val=0" TargetMode="External"/><Relationship Id="rId24" Type="http://schemas.openxmlformats.org/officeDocument/2006/relationships/image" Target="../media/image6.png"/><Relationship Id="rId5" Type="http://schemas.openxmlformats.org/officeDocument/2006/relationships/slideLayout" Target="../slideLayouts/slideLayout7.xml"/><Relationship Id="rId15" Type="http://schemas.openxmlformats.org/officeDocument/2006/relationships/image" Target="../media/image84.png"/><Relationship Id="rId23" Type="http://schemas.openxmlformats.org/officeDocument/2006/relationships/image" Target="../media/image5.png"/><Relationship Id="rId10" Type="http://schemas.openxmlformats.org/officeDocument/2006/relationships/image" Target="../media/image15.png"/><Relationship Id="rId19" Type="http://schemas.openxmlformats.org/officeDocument/2006/relationships/slide" Target="slide42.xml"/><Relationship Id="rId4" Type="http://schemas.openxmlformats.org/officeDocument/2006/relationships/audio" Target="../media/media5.m4a"/><Relationship Id="rId9" Type="http://schemas.openxmlformats.org/officeDocument/2006/relationships/slide" Target="slide29.xml"/><Relationship Id="rId14" Type="http://schemas.openxmlformats.org/officeDocument/2006/relationships/image" Target="../media/image83.png"/><Relationship Id="rId22" Type="http://schemas.openxmlformats.org/officeDocument/2006/relationships/image" Target="../media/image16.png"/></Relationships>
</file>

<file path=ppt/slides/_rels/slide3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82.png"/><Relationship Id="rId18" Type="http://schemas.openxmlformats.org/officeDocument/2006/relationships/image" Target="../media/image87.png"/><Relationship Id="rId3" Type="http://schemas.microsoft.com/office/2007/relationships/media" Target="../media/media6.m4a"/><Relationship Id="rId21" Type="http://schemas.openxmlformats.org/officeDocument/2006/relationships/slide" Target="slide2.xml"/><Relationship Id="rId7" Type="http://schemas.openxmlformats.org/officeDocument/2006/relationships/slide" Target="slide50.xml"/><Relationship Id="rId12" Type="http://schemas.openxmlformats.org/officeDocument/2006/relationships/image" Target="../media/image81.png"/><Relationship Id="rId17" Type="http://schemas.openxmlformats.org/officeDocument/2006/relationships/image" Target="../media/image86.png"/><Relationship Id="rId2" Type="http://schemas.openxmlformats.org/officeDocument/2006/relationships/audio" Target="../media/media4.mp3"/><Relationship Id="rId16" Type="http://schemas.openxmlformats.org/officeDocument/2006/relationships/image" Target="../media/image85.png"/><Relationship Id="rId20" Type="http://schemas.openxmlformats.org/officeDocument/2006/relationships/image" Target="../media/image25.png"/><Relationship Id="rId1" Type="http://schemas.microsoft.com/office/2007/relationships/media" Target="../media/media4.mp3"/><Relationship Id="rId6" Type="http://schemas.openxmlformats.org/officeDocument/2006/relationships/image" Target="../media/image1.png"/><Relationship Id="rId11" Type="http://schemas.openxmlformats.org/officeDocument/2006/relationships/hyperlink" Target="https://www.e-stat.go.jp/stat-search/files?page=1&amp;layout=datalist&amp;toukei=00500215&amp;tstat=000001013427&amp;cycle=7&amp;year=20210&amp;month=0&amp;tclass1=000001032286&amp;tclass2=000001032933&amp;tclass3=000001172686&amp;stat_infid=000032267695&amp;tclass4val=0" TargetMode="External"/><Relationship Id="rId24" Type="http://schemas.openxmlformats.org/officeDocument/2006/relationships/image" Target="../media/image6.png"/><Relationship Id="rId5" Type="http://schemas.openxmlformats.org/officeDocument/2006/relationships/slideLayout" Target="../slideLayouts/slideLayout7.xml"/><Relationship Id="rId15" Type="http://schemas.openxmlformats.org/officeDocument/2006/relationships/image" Target="../media/image84.png"/><Relationship Id="rId23" Type="http://schemas.openxmlformats.org/officeDocument/2006/relationships/image" Target="../media/image5.png"/><Relationship Id="rId10" Type="http://schemas.openxmlformats.org/officeDocument/2006/relationships/image" Target="../media/image15.png"/><Relationship Id="rId19" Type="http://schemas.openxmlformats.org/officeDocument/2006/relationships/slide" Target="slide43.xml"/><Relationship Id="rId4" Type="http://schemas.openxmlformats.org/officeDocument/2006/relationships/audio" Target="../media/media6.m4a"/><Relationship Id="rId9" Type="http://schemas.openxmlformats.org/officeDocument/2006/relationships/slide" Target="slide29.xml"/><Relationship Id="rId14" Type="http://schemas.openxmlformats.org/officeDocument/2006/relationships/image" Target="../media/image83.png"/><Relationship Id="rId22" Type="http://schemas.openxmlformats.org/officeDocument/2006/relationships/image" Target="../media/image16.png"/></Relationships>
</file>

<file path=ppt/slides/_rels/slide3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82.png"/><Relationship Id="rId18" Type="http://schemas.openxmlformats.org/officeDocument/2006/relationships/image" Target="../media/image87.png"/><Relationship Id="rId3" Type="http://schemas.microsoft.com/office/2007/relationships/media" Target="../media/media5.m4a"/><Relationship Id="rId21" Type="http://schemas.openxmlformats.org/officeDocument/2006/relationships/slide" Target="slide2.xml"/><Relationship Id="rId7" Type="http://schemas.openxmlformats.org/officeDocument/2006/relationships/slide" Target="slide50.xml"/><Relationship Id="rId12" Type="http://schemas.openxmlformats.org/officeDocument/2006/relationships/image" Target="../media/image81.png"/><Relationship Id="rId17" Type="http://schemas.openxmlformats.org/officeDocument/2006/relationships/image" Target="../media/image86.png"/><Relationship Id="rId2" Type="http://schemas.openxmlformats.org/officeDocument/2006/relationships/audio" Target="../media/media4.mp3"/><Relationship Id="rId16" Type="http://schemas.openxmlformats.org/officeDocument/2006/relationships/image" Target="../media/image85.png"/><Relationship Id="rId20" Type="http://schemas.openxmlformats.org/officeDocument/2006/relationships/image" Target="../media/image25.png"/><Relationship Id="rId1" Type="http://schemas.microsoft.com/office/2007/relationships/media" Target="../media/media4.mp3"/><Relationship Id="rId6" Type="http://schemas.openxmlformats.org/officeDocument/2006/relationships/image" Target="../media/image1.png"/><Relationship Id="rId11" Type="http://schemas.openxmlformats.org/officeDocument/2006/relationships/hyperlink" Target="https://www.e-stat.go.jp/stat-search/files?page=1&amp;layout=datalist&amp;toukei=00500215&amp;tstat=000001013427&amp;cycle=7&amp;year=20210&amp;month=0&amp;tclass1=000001032286&amp;tclass2=000001032933&amp;tclass3=000001172686&amp;stat_infid=000032267695&amp;tclass4val=0" TargetMode="External"/><Relationship Id="rId24" Type="http://schemas.openxmlformats.org/officeDocument/2006/relationships/image" Target="../media/image6.png"/><Relationship Id="rId5" Type="http://schemas.openxmlformats.org/officeDocument/2006/relationships/slideLayout" Target="../slideLayouts/slideLayout7.xml"/><Relationship Id="rId15" Type="http://schemas.openxmlformats.org/officeDocument/2006/relationships/image" Target="../media/image84.png"/><Relationship Id="rId23" Type="http://schemas.openxmlformats.org/officeDocument/2006/relationships/image" Target="../media/image5.png"/><Relationship Id="rId10" Type="http://schemas.openxmlformats.org/officeDocument/2006/relationships/image" Target="../media/image15.png"/><Relationship Id="rId19" Type="http://schemas.openxmlformats.org/officeDocument/2006/relationships/slide" Target="slide44.xml"/><Relationship Id="rId4" Type="http://schemas.openxmlformats.org/officeDocument/2006/relationships/audio" Target="../media/media5.m4a"/><Relationship Id="rId9" Type="http://schemas.openxmlformats.org/officeDocument/2006/relationships/slide" Target="slide30.xml"/><Relationship Id="rId14" Type="http://schemas.openxmlformats.org/officeDocument/2006/relationships/image" Target="../media/image83.png"/><Relationship Id="rId22" Type="http://schemas.openxmlformats.org/officeDocument/2006/relationships/image" Target="../media/image16.png"/></Relationships>
</file>

<file path=ppt/slides/_rels/slide37.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82.png"/><Relationship Id="rId18" Type="http://schemas.openxmlformats.org/officeDocument/2006/relationships/image" Target="../media/image87.png"/><Relationship Id="rId3" Type="http://schemas.microsoft.com/office/2007/relationships/media" Target="../media/media6.m4a"/><Relationship Id="rId21" Type="http://schemas.openxmlformats.org/officeDocument/2006/relationships/slide" Target="slide2.xml"/><Relationship Id="rId7" Type="http://schemas.openxmlformats.org/officeDocument/2006/relationships/slide" Target="slide51.xml"/><Relationship Id="rId12" Type="http://schemas.openxmlformats.org/officeDocument/2006/relationships/image" Target="../media/image81.png"/><Relationship Id="rId17" Type="http://schemas.openxmlformats.org/officeDocument/2006/relationships/image" Target="../media/image86.png"/><Relationship Id="rId2" Type="http://schemas.openxmlformats.org/officeDocument/2006/relationships/audio" Target="../media/media4.mp3"/><Relationship Id="rId16" Type="http://schemas.openxmlformats.org/officeDocument/2006/relationships/image" Target="../media/image85.png"/><Relationship Id="rId20" Type="http://schemas.openxmlformats.org/officeDocument/2006/relationships/image" Target="../media/image25.png"/><Relationship Id="rId1" Type="http://schemas.microsoft.com/office/2007/relationships/media" Target="../media/media4.mp3"/><Relationship Id="rId6" Type="http://schemas.openxmlformats.org/officeDocument/2006/relationships/image" Target="../media/image1.png"/><Relationship Id="rId11" Type="http://schemas.openxmlformats.org/officeDocument/2006/relationships/hyperlink" Target="https://www.e-stat.go.jp/stat-search/files?page=1&amp;layout=datalist&amp;toukei=00500215&amp;tstat=000001013427&amp;cycle=7&amp;year=20210&amp;month=0&amp;tclass1=000001032286&amp;tclass2=000001032933&amp;tclass3=000001172686&amp;stat_infid=000032267695&amp;tclass4val=0" TargetMode="External"/><Relationship Id="rId24" Type="http://schemas.openxmlformats.org/officeDocument/2006/relationships/image" Target="../media/image6.png"/><Relationship Id="rId5" Type="http://schemas.openxmlformats.org/officeDocument/2006/relationships/slideLayout" Target="../slideLayouts/slideLayout7.xml"/><Relationship Id="rId15" Type="http://schemas.openxmlformats.org/officeDocument/2006/relationships/image" Target="../media/image84.png"/><Relationship Id="rId23" Type="http://schemas.openxmlformats.org/officeDocument/2006/relationships/image" Target="../media/image5.png"/><Relationship Id="rId10" Type="http://schemas.openxmlformats.org/officeDocument/2006/relationships/image" Target="../media/image15.png"/><Relationship Id="rId19" Type="http://schemas.openxmlformats.org/officeDocument/2006/relationships/slide" Target="slide45.xml"/><Relationship Id="rId4" Type="http://schemas.openxmlformats.org/officeDocument/2006/relationships/audio" Target="../media/media6.m4a"/><Relationship Id="rId9" Type="http://schemas.openxmlformats.org/officeDocument/2006/relationships/slide" Target="slide30.xml"/><Relationship Id="rId14" Type="http://schemas.openxmlformats.org/officeDocument/2006/relationships/image" Target="../media/image83.png"/><Relationship Id="rId22" Type="http://schemas.openxmlformats.org/officeDocument/2006/relationships/image" Target="../media/image16.png"/></Relationships>
</file>

<file path=ppt/slides/_rels/slide38.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82.png"/><Relationship Id="rId18" Type="http://schemas.openxmlformats.org/officeDocument/2006/relationships/image" Target="../media/image87.png"/><Relationship Id="rId3" Type="http://schemas.microsoft.com/office/2007/relationships/media" Target="../media/media5.m4a"/><Relationship Id="rId21" Type="http://schemas.openxmlformats.org/officeDocument/2006/relationships/slide" Target="slide2.xml"/><Relationship Id="rId7" Type="http://schemas.openxmlformats.org/officeDocument/2006/relationships/slide" Target="slide51.xml"/><Relationship Id="rId12" Type="http://schemas.openxmlformats.org/officeDocument/2006/relationships/image" Target="../media/image81.png"/><Relationship Id="rId17" Type="http://schemas.openxmlformats.org/officeDocument/2006/relationships/image" Target="../media/image86.png"/><Relationship Id="rId2" Type="http://schemas.openxmlformats.org/officeDocument/2006/relationships/audio" Target="../media/media4.mp3"/><Relationship Id="rId16" Type="http://schemas.openxmlformats.org/officeDocument/2006/relationships/image" Target="../media/image85.png"/><Relationship Id="rId20" Type="http://schemas.openxmlformats.org/officeDocument/2006/relationships/image" Target="../media/image25.png"/><Relationship Id="rId1" Type="http://schemas.microsoft.com/office/2007/relationships/media" Target="../media/media4.mp3"/><Relationship Id="rId6" Type="http://schemas.openxmlformats.org/officeDocument/2006/relationships/image" Target="../media/image1.png"/><Relationship Id="rId11" Type="http://schemas.openxmlformats.org/officeDocument/2006/relationships/hyperlink" Target="https://www.e-stat.go.jp/stat-search/files?page=1&amp;layout=datalist&amp;toukei=00500215&amp;tstat=000001013427&amp;cycle=7&amp;year=20210&amp;month=0&amp;tclass1=000001032286&amp;tclass2=000001032933&amp;tclass3=000001172686&amp;stat_infid=000032267695&amp;tclass4val=0" TargetMode="External"/><Relationship Id="rId24" Type="http://schemas.openxmlformats.org/officeDocument/2006/relationships/image" Target="../media/image6.png"/><Relationship Id="rId5" Type="http://schemas.openxmlformats.org/officeDocument/2006/relationships/slideLayout" Target="../slideLayouts/slideLayout7.xml"/><Relationship Id="rId15" Type="http://schemas.openxmlformats.org/officeDocument/2006/relationships/image" Target="../media/image84.png"/><Relationship Id="rId23" Type="http://schemas.openxmlformats.org/officeDocument/2006/relationships/image" Target="../media/image5.png"/><Relationship Id="rId10" Type="http://schemas.openxmlformats.org/officeDocument/2006/relationships/image" Target="../media/image15.png"/><Relationship Id="rId19" Type="http://schemas.openxmlformats.org/officeDocument/2006/relationships/slide" Target="slide46.xml"/><Relationship Id="rId4" Type="http://schemas.openxmlformats.org/officeDocument/2006/relationships/audio" Target="../media/media5.m4a"/><Relationship Id="rId9" Type="http://schemas.openxmlformats.org/officeDocument/2006/relationships/slide" Target="slide31.xml"/><Relationship Id="rId14" Type="http://schemas.openxmlformats.org/officeDocument/2006/relationships/image" Target="../media/image83.png"/><Relationship Id="rId22" Type="http://schemas.openxmlformats.org/officeDocument/2006/relationships/image" Target="../media/image16.png"/></Relationships>
</file>

<file path=ppt/slides/_rels/slide39.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82.png"/><Relationship Id="rId18" Type="http://schemas.openxmlformats.org/officeDocument/2006/relationships/image" Target="../media/image87.png"/><Relationship Id="rId3" Type="http://schemas.microsoft.com/office/2007/relationships/media" Target="../media/media6.m4a"/><Relationship Id="rId21" Type="http://schemas.openxmlformats.org/officeDocument/2006/relationships/slide" Target="slide2.xml"/><Relationship Id="rId7" Type="http://schemas.openxmlformats.org/officeDocument/2006/relationships/slide" Target="slide52.xml"/><Relationship Id="rId12" Type="http://schemas.openxmlformats.org/officeDocument/2006/relationships/image" Target="../media/image81.png"/><Relationship Id="rId17" Type="http://schemas.openxmlformats.org/officeDocument/2006/relationships/image" Target="../media/image86.png"/><Relationship Id="rId2" Type="http://schemas.openxmlformats.org/officeDocument/2006/relationships/audio" Target="../media/media4.mp3"/><Relationship Id="rId16" Type="http://schemas.openxmlformats.org/officeDocument/2006/relationships/image" Target="../media/image85.png"/><Relationship Id="rId20" Type="http://schemas.openxmlformats.org/officeDocument/2006/relationships/image" Target="../media/image25.png"/><Relationship Id="rId1" Type="http://schemas.microsoft.com/office/2007/relationships/media" Target="../media/media4.mp3"/><Relationship Id="rId6" Type="http://schemas.openxmlformats.org/officeDocument/2006/relationships/image" Target="../media/image1.png"/><Relationship Id="rId11" Type="http://schemas.openxmlformats.org/officeDocument/2006/relationships/hyperlink" Target="https://www.e-stat.go.jp/stat-search/files?page=1&amp;layout=datalist&amp;toukei=00500215&amp;tstat=000001013427&amp;cycle=7&amp;year=20210&amp;month=0&amp;tclass1=000001032286&amp;tclass2=000001032933&amp;tclass3=000001172686&amp;stat_infid=000032267695&amp;tclass4val=0" TargetMode="External"/><Relationship Id="rId24" Type="http://schemas.openxmlformats.org/officeDocument/2006/relationships/image" Target="../media/image6.png"/><Relationship Id="rId5" Type="http://schemas.openxmlformats.org/officeDocument/2006/relationships/slideLayout" Target="../slideLayouts/slideLayout7.xml"/><Relationship Id="rId15" Type="http://schemas.openxmlformats.org/officeDocument/2006/relationships/image" Target="../media/image84.png"/><Relationship Id="rId23" Type="http://schemas.openxmlformats.org/officeDocument/2006/relationships/image" Target="../media/image5.png"/><Relationship Id="rId10" Type="http://schemas.openxmlformats.org/officeDocument/2006/relationships/image" Target="../media/image15.png"/><Relationship Id="rId19" Type="http://schemas.openxmlformats.org/officeDocument/2006/relationships/slide" Target="slide47.xml"/><Relationship Id="rId4" Type="http://schemas.openxmlformats.org/officeDocument/2006/relationships/audio" Target="../media/media6.m4a"/><Relationship Id="rId9" Type="http://schemas.openxmlformats.org/officeDocument/2006/relationships/slide" Target="slide31.xml"/><Relationship Id="rId14" Type="http://schemas.openxmlformats.org/officeDocument/2006/relationships/image" Target="../media/image83.png"/><Relationship Id="rId22"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16.png"/><Relationship Id="rId3" Type="http://schemas.openxmlformats.org/officeDocument/2006/relationships/slideLayout" Target="../slideLayouts/slideLayout7.xml"/><Relationship Id="rId7" Type="http://schemas.openxmlformats.org/officeDocument/2006/relationships/slide" Target="slide5.xml"/><Relationship Id="rId12" Type="http://schemas.openxmlformats.org/officeDocument/2006/relationships/slide" Target="slide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7.png"/><Relationship Id="rId11" Type="http://schemas.openxmlformats.org/officeDocument/2006/relationships/image" Target="../media/image21.png"/><Relationship Id="rId5" Type="http://schemas.openxmlformats.org/officeDocument/2006/relationships/slide" Target="slide6.xml"/><Relationship Id="rId15" Type="http://schemas.openxmlformats.org/officeDocument/2006/relationships/image" Target="../media/image6.png"/><Relationship Id="rId10" Type="http://schemas.openxmlformats.org/officeDocument/2006/relationships/image" Target="../media/image20.png"/><Relationship Id="rId4" Type="http://schemas.openxmlformats.org/officeDocument/2006/relationships/image" Target="../media/image1.png"/><Relationship Id="rId9" Type="http://schemas.openxmlformats.org/officeDocument/2006/relationships/image" Target="../media/image19.png"/><Relationship Id="rId14" Type="http://schemas.openxmlformats.org/officeDocument/2006/relationships/image" Target="../media/image5.png"/></Relationships>
</file>

<file path=ppt/slides/_rels/slide40.xml.rels><?xml version="1.0" encoding="UTF-8" standalone="yes"?>
<Relationships xmlns="http://schemas.openxmlformats.org/package/2006/relationships"><Relationship Id="rId8" Type="http://schemas.openxmlformats.org/officeDocument/2006/relationships/image" Target="../media/image88.png"/><Relationship Id="rId13" Type="http://schemas.openxmlformats.org/officeDocument/2006/relationships/image" Target="../media/image93.png"/><Relationship Id="rId18" Type="http://schemas.openxmlformats.org/officeDocument/2006/relationships/image" Target="../media/image6.png"/><Relationship Id="rId3" Type="http://schemas.openxmlformats.org/officeDocument/2006/relationships/slide" Target="slide48.xml"/><Relationship Id="rId7" Type="http://schemas.openxmlformats.org/officeDocument/2006/relationships/hyperlink" Target="https://www.e-stat.go.jp/stat-search/files?page=1&amp;layout=datalist&amp;toukei=00500215&amp;tstat=000001013427&amp;cycle=7&amp;year=20210&amp;month=0&amp;tclass1=000001032286&amp;tclass2=000001032933&amp;tclass3=000001172686&amp;stat_infid=000032267695&amp;tclass4val=0" TargetMode="External"/><Relationship Id="rId12" Type="http://schemas.openxmlformats.org/officeDocument/2006/relationships/image" Target="../media/image92.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91.png"/><Relationship Id="rId5" Type="http://schemas.openxmlformats.org/officeDocument/2006/relationships/slide" Target="slide32.xml"/><Relationship Id="rId15" Type="http://schemas.openxmlformats.org/officeDocument/2006/relationships/image" Target="../media/image95.png"/><Relationship Id="rId10" Type="http://schemas.openxmlformats.org/officeDocument/2006/relationships/image" Target="../media/image90.png"/><Relationship Id="rId4" Type="http://schemas.openxmlformats.org/officeDocument/2006/relationships/image" Target="../media/image14.png"/><Relationship Id="rId9" Type="http://schemas.openxmlformats.org/officeDocument/2006/relationships/image" Target="../media/image89.png"/><Relationship Id="rId14" Type="http://schemas.openxmlformats.org/officeDocument/2006/relationships/image" Target="../media/image94.png"/></Relationships>
</file>

<file path=ppt/slides/_rels/slide41.xml.rels><?xml version="1.0" encoding="UTF-8" standalone="yes"?>
<Relationships xmlns="http://schemas.openxmlformats.org/package/2006/relationships"><Relationship Id="rId8" Type="http://schemas.openxmlformats.org/officeDocument/2006/relationships/image" Target="../media/image88.png"/><Relationship Id="rId13" Type="http://schemas.openxmlformats.org/officeDocument/2006/relationships/image" Target="../media/image93.png"/><Relationship Id="rId18" Type="http://schemas.openxmlformats.org/officeDocument/2006/relationships/image" Target="../media/image6.png"/><Relationship Id="rId3" Type="http://schemas.openxmlformats.org/officeDocument/2006/relationships/slide" Target="slide49.xml"/><Relationship Id="rId7" Type="http://schemas.openxmlformats.org/officeDocument/2006/relationships/hyperlink" Target="https://www.e-stat.go.jp/stat-search/files?page=1&amp;layout=datalist&amp;toukei=00500215&amp;tstat=000001013427&amp;cycle=7&amp;year=20210&amp;month=0&amp;tclass1=000001032286&amp;tclass2=000001032933&amp;tclass3=000001172686&amp;stat_infid=000032267695&amp;tclass4val=0" TargetMode="External"/><Relationship Id="rId12" Type="http://schemas.openxmlformats.org/officeDocument/2006/relationships/image" Target="../media/image92.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91.png"/><Relationship Id="rId5" Type="http://schemas.openxmlformats.org/officeDocument/2006/relationships/slide" Target="slide33.xml"/><Relationship Id="rId15" Type="http://schemas.openxmlformats.org/officeDocument/2006/relationships/image" Target="../media/image95.png"/><Relationship Id="rId10" Type="http://schemas.openxmlformats.org/officeDocument/2006/relationships/image" Target="../media/image90.png"/><Relationship Id="rId4" Type="http://schemas.openxmlformats.org/officeDocument/2006/relationships/image" Target="../media/image14.png"/><Relationship Id="rId9" Type="http://schemas.openxmlformats.org/officeDocument/2006/relationships/image" Target="../media/image89.png"/><Relationship Id="rId14" Type="http://schemas.openxmlformats.org/officeDocument/2006/relationships/image" Target="../media/image94.png"/></Relationships>
</file>

<file path=ppt/slides/_rels/slide42.xml.rels><?xml version="1.0" encoding="UTF-8" standalone="yes"?>
<Relationships xmlns="http://schemas.openxmlformats.org/package/2006/relationships"><Relationship Id="rId8" Type="http://schemas.openxmlformats.org/officeDocument/2006/relationships/image" Target="../media/image88.png"/><Relationship Id="rId13" Type="http://schemas.openxmlformats.org/officeDocument/2006/relationships/image" Target="../media/image93.png"/><Relationship Id="rId18" Type="http://schemas.openxmlformats.org/officeDocument/2006/relationships/image" Target="../media/image6.png"/><Relationship Id="rId3" Type="http://schemas.openxmlformats.org/officeDocument/2006/relationships/slide" Target="slide49.xml"/><Relationship Id="rId7" Type="http://schemas.openxmlformats.org/officeDocument/2006/relationships/hyperlink" Target="https://www.e-stat.go.jp/stat-search/files?page=1&amp;layout=datalist&amp;toukei=00500215&amp;tstat=000001013427&amp;cycle=7&amp;year=20210&amp;month=0&amp;tclass1=000001032286&amp;tclass2=000001032933&amp;tclass3=000001172686&amp;stat_infid=000032267695&amp;tclass4val=0" TargetMode="External"/><Relationship Id="rId12" Type="http://schemas.openxmlformats.org/officeDocument/2006/relationships/image" Target="../media/image92.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91.png"/><Relationship Id="rId5" Type="http://schemas.openxmlformats.org/officeDocument/2006/relationships/slide" Target="slide34.xml"/><Relationship Id="rId15" Type="http://schemas.openxmlformats.org/officeDocument/2006/relationships/image" Target="../media/image95.png"/><Relationship Id="rId10" Type="http://schemas.openxmlformats.org/officeDocument/2006/relationships/image" Target="../media/image90.png"/><Relationship Id="rId4" Type="http://schemas.openxmlformats.org/officeDocument/2006/relationships/image" Target="../media/image14.png"/><Relationship Id="rId9" Type="http://schemas.openxmlformats.org/officeDocument/2006/relationships/image" Target="../media/image89.png"/><Relationship Id="rId14" Type="http://schemas.openxmlformats.org/officeDocument/2006/relationships/image" Target="../media/image94.png"/></Relationships>
</file>

<file path=ppt/slides/_rels/slide43.xml.rels><?xml version="1.0" encoding="UTF-8" standalone="yes"?>
<Relationships xmlns="http://schemas.openxmlformats.org/package/2006/relationships"><Relationship Id="rId8" Type="http://schemas.openxmlformats.org/officeDocument/2006/relationships/image" Target="../media/image88.png"/><Relationship Id="rId13" Type="http://schemas.openxmlformats.org/officeDocument/2006/relationships/image" Target="../media/image93.png"/><Relationship Id="rId18" Type="http://schemas.openxmlformats.org/officeDocument/2006/relationships/image" Target="../media/image6.png"/><Relationship Id="rId3" Type="http://schemas.openxmlformats.org/officeDocument/2006/relationships/slide" Target="slide50.xml"/><Relationship Id="rId7" Type="http://schemas.openxmlformats.org/officeDocument/2006/relationships/hyperlink" Target="https://www.e-stat.go.jp/stat-search/files?page=1&amp;layout=datalist&amp;toukei=00500215&amp;tstat=000001013427&amp;cycle=7&amp;year=20210&amp;month=0&amp;tclass1=000001032286&amp;tclass2=000001032933&amp;tclass3=000001172686&amp;stat_infid=000032267695&amp;tclass4val=0" TargetMode="External"/><Relationship Id="rId12" Type="http://schemas.openxmlformats.org/officeDocument/2006/relationships/image" Target="../media/image92.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91.png"/><Relationship Id="rId5" Type="http://schemas.openxmlformats.org/officeDocument/2006/relationships/slide" Target="slide35.xml"/><Relationship Id="rId15" Type="http://schemas.openxmlformats.org/officeDocument/2006/relationships/image" Target="../media/image95.png"/><Relationship Id="rId10" Type="http://schemas.openxmlformats.org/officeDocument/2006/relationships/image" Target="../media/image90.png"/><Relationship Id="rId4" Type="http://schemas.openxmlformats.org/officeDocument/2006/relationships/image" Target="../media/image14.png"/><Relationship Id="rId9" Type="http://schemas.openxmlformats.org/officeDocument/2006/relationships/image" Target="../media/image89.png"/><Relationship Id="rId14" Type="http://schemas.openxmlformats.org/officeDocument/2006/relationships/image" Target="../media/image94.png"/></Relationships>
</file>

<file path=ppt/slides/_rels/slide44.xml.rels><?xml version="1.0" encoding="UTF-8" standalone="yes"?>
<Relationships xmlns="http://schemas.openxmlformats.org/package/2006/relationships"><Relationship Id="rId8" Type="http://schemas.openxmlformats.org/officeDocument/2006/relationships/image" Target="../media/image88.png"/><Relationship Id="rId13" Type="http://schemas.openxmlformats.org/officeDocument/2006/relationships/image" Target="../media/image93.png"/><Relationship Id="rId18" Type="http://schemas.openxmlformats.org/officeDocument/2006/relationships/image" Target="../media/image6.png"/><Relationship Id="rId3" Type="http://schemas.openxmlformats.org/officeDocument/2006/relationships/slide" Target="slide50.xml"/><Relationship Id="rId7" Type="http://schemas.openxmlformats.org/officeDocument/2006/relationships/hyperlink" Target="https://www.e-stat.go.jp/stat-search/files?page=1&amp;layout=datalist&amp;toukei=00500215&amp;tstat=000001013427&amp;cycle=7&amp;year=20210&amp;month=0&amp;tclass1=000001032286&amp;tclass2=000001032933&amp;tclass3=000001172686&amp;stat_infid=000032267695&amp;tclass4val=0" TargetMode="External"/><Relationship Id="rId12" Type="http://schemas.openxmlformats.org/officeDocument/2006/relationships/image" Target="../media/image92.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91.png"/><Relationship Id="rId5" Type="http://schemas.openxmlformats.org/officeDocument/2006/relationships/slide" Target="slide36.xml"/><Relationship Id="rId15" Type="http://schemas.openxmlformats.org/officeDocument/2006/relationships/image" Target="../media/image95.png"/><Relationship Id="rId10" Type="http://schemas.openxmlformats.org/officeDocument/2006/relationships/image" Target="../media/image90.png"/><Relationship Id="rId4" Type="http://schemas.openxmlformats.org/officeDocument/2006/relationships/image" Target="../media/image14.png"/><Relationship Id="rId9" Type="http://schemas.openxmlformats.org/officeDocument/2006/relationships/image" Target="../media/image89.png"/><Relationship Id="rId14" Type="http://schemas.openxmlformats.org/officeDocument/2006/relationships/image" Target="../media/image94.png"/></Relationships>
</file>

<file path=ppt/slides/_rels/slide45.xml.rels><?xml version="1.0" encoding="UTF-8" standalone="yes"?>
<Relationships xmlns="http://schemas.openxmlformats.org/package/2006/relationships"><Relationship Id="rId8" Type="http://schemas.openxmlformats.org/officeDocument/2006/relationships/image" Target="../media/image88.png"/><Relationship Id="rId13" Type="http://schemas.openxmlformats.org/officeDocument/2006/relationships/image" Target="../media/image93.png"/><Relationship Id="rId18" Type="http://schemas.openxmlformats.org/officeDocument/2006/relationships/image" Target="../media/image6.png"/><Relationship Id="rId3" Type="http://schemas.openxmlformats.org/officeDocument/2006/relationships/slide" Target="slide51.xml"/><Relationship Id="rId7" Type="http://schemas.openxmlformats.org/officeDocument/2006/relationships/hyperlink" Target="https://www.e-stat.go.jp/stat-search/files?page=1&amp;layout=datalist&amp;toukei=00500215&amp;tstat=000001013427&amp;cycle=7&amp;year=20210&amp;month=0&amp;tclass1=000001032286&amp;tclass2=000001032933&amp;tclass3=000001172686&amp;stat_infid=000032267695&amp;tclass4val=0" TargetMode="External"/><Relationship Id="rId12" Type="http://schemas.openxmlformats.org/officeDocument/2006/relationships/image" Target="../media/image92.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91.png"/><Relationship Id="rId5" Type="http://schemas.openxmlformats.org/officeDocument/2006/relationships/slide" Target="slide37.xml"/><Relationship Id="rId15" Type="http://schemas.openxmlformats.org/officeDocument/2006/relationships/image" Target="../media/image95.png"/><Relationship Id="rId10" Type="http://schemas.openxmlformats.org/officeDocument/2006/relationships/image" Target="../media/image90.png"/><Relationship Id="rId4" Type="http://schemas.openxmlformats.org/officeDocument/2006/relationships/image" Target="../media/image14.png"/><Relationship Id="rId9" Type="http://schemas.openxmlformats.org/officeDocument/2006/relationships/image" Target="../media/image89.png"/><Relationship Id="rId14" Type="http://schemas.openxmlformats.org/officeDocument/2006/relationships/image" Target="../media/image94.png"/></Relationships>
</file>

<file path=ppt/slides/_rels/slide46.xml.rels><?xml version="1.0" encoding="UTF-8" standalone="yes"?>
<Relationships xmlns="http://schemas.openxmlformats.org/package/2006/relationships"><Relationship Id="rId8" Type="http://schemas.openxmlformats.org/officeDocument/2006/relationships/image" Target="../media/image88.png"/><Relationship Id="rId13" Type="http://schemas.openxmlformats.org/officeDocument/2006/relationships/image" Target="../media/image93.png"/><Relationship Id="rId18" Type="http://schemas.openxmlformats.org/officeDocument/2006/relationships/image" Target="../media/image6.png"/><Relationship Id="rId3" Type="http://schemas.openxmlformats.org/officeDocument/2006/relationships/slide" Target="slide51.xml"/><Relationship Id="rId7" Type="http://schemas.openxmlformats.org/officeDocument/2006/relationships/hyperlink" Target="https://www.e-stat.go.jp/stat-search/files?page=1&amp;layout=datalist&amp;toukei=00500215&amp;tstat=000001013427&amp;cycle=7&amp;year=20210&amp;month=0&amp;tclass1=000001032286&amp;tclass2=000001032933&amp;tclass3=000001172686&amp;stat_infid=000032267695&amp;tclass4val=0" TargetMode="External"/><Relationship Id="rId12" Type="http://schemas.openxmlformats.org/officeDocument/2006/relationships/image" Target="../media/image92.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91.png"/><Relationship Id="rId5" Type="http://schemas.openxmlformats.org/officeDocument/2006/relationships/slide" Target="slide38.xml"/><Relationship Id="rId15" Type="http://schemas.openxmlformats.org/officeDocument/2006/relationships/image" Target="../media/image95.png"/><Relationship Id="rId10" Type="http://schemas.openxmlformats.org/officeDocument/2006/relationships/image" Target="../media/image90.png"/><Relationship Id="rId4" Type="http://schemas.openxmlformats.org/officeDocument/2006/relationships/image" Target="../media/image14.png"/><Relationship Id="rId9" Type="http://schemas.openxmlformats.org/officeDocument/2006/relationships/image" Target="../media/image89.png"/><Relationship Id="rId14" Type="http://schemas.openxmlformats.org/officeDocument/2006/relationships/image" Target="../media/image94.png"/></Relationships>
</file>

<file path=ppt/slides/_rels/slide47.xml.rels><?xml version="1.0" encoding="UTF-8" standalone="yes"?>
<Relationships xmlns="http://schemas.openxmlformats.org/package/2006/relationships"><Relationship Id="rId8" Type="http://schemas.openxmlformats.org/officeDocument/2006/relationships/image" Target="../media/image88.png"/><Relationship Id="rId13" Type="http://schemas.openxmlformats.org/officeDocument/2006/relationships/image" Target="../media/image93.png"/><Relationship Id="rId18" Type="http://schemas.openxmlformats.org/officeDocument/2006/relationships/image" Target="../media/image6.png"/><Relationship Id="rId3" Type="http://schemas.openxmlformats.org/officeDocument/2006/relationships/slide" Target="slide52.xml"/><Relationship Id="rId7" Type="http://schemas.openxmlformats.org/officeDocument/2006/relationships/hyperlink" Target="https://www.e-stat.go.jp/stat-search/files?page=1&amp;layout=datalist&amp;toukei=00500215&amp;tstat=000001013427&amp;cycle=7&amp;year=20210&amp;month=0&amp;tclass1=000001032286&amp;tclass2=000001032933&amp;tclass3=000001172686&amp;stat_infid=000032267695&amp;tclass4val=0" TargetMode="External"/><Relationship Id="rId12" Type="http://schemas.openxmlformats.org/officeDocument/2006/relationships/image" Target="../media/image92.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91.png"/><Relationship Id="rId5" Type="http://schemas.openxmlformats.org/officeDocument/2006/relationships/slide" Target="slide39.xml"/><Relationship Id="rId15" Type="http://schemas.openxmlformats.org/officeDocument/2006/relationships/image" Target="../media/image95.png"/><Relationship Id="rId10" Type="http://schemas.openxmlformats.org/officeDocument/2006/relationships/image" Target="../media/image90.png"/><Relationship Id="rId4" Type="http://schemas.openxmlformats.org/officeDocument/2006/relationships/image" Target="../media/image14.png"/><Relationship Id="rId9" Type="http://schemas.openxmlformats.org/officeDocument/2006/relationships/image" Target="../media/image89.png"/><Relationship Id="rId14" Type="http://schemas.openxmlformats.org/officeDocument/2006/relationships/image" Target="../media/image94.png"/></Relationships>
</file>

<file path=ppt/slides/_rels/slide48.xml.rels><?xml version="1.0" encoding="UTF-8" standalone="yes"?>
<Relationships xmlns="http://schemas.openxmlformats.org/package/2006/relationships"><Relationship Id="rId8" Type="http://schemas.openxmlformats.org/officeDocument/2006/relationships/image" Target="../media/image97.png"/><Relationship Id="rId13" Type="http://schemas.openxmlformats.org/officeDocument/2006/relationships/image" Target="../media/image16.png"/><Relationship Id="rId3" Type="http://schemas.openxmlformats.org/officeDocument/2006/relationships/slideLayout" Target="../slideLayouts/slideLayout7.xml"/><Relationship Id="rId7" Type="http://schemas.openxmlformats.org/officeDocument/2006/relationships/slide" Target="slide53.xml"/><Relationship Id="rId12" Type="http://schemas.openxmlformats.org/officeDocument/2006/relationships/slide" Target="slide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96.png"/><Relationship Id="rId11" Type="http://schemas.openxmlformats.org/officeDocument/2006/relationships/image" Target="../media/image21.png"/><Relationship Id="rId5" Type="http://schemas.openxmlformats.org/officeDocument/2006/relationships/slide" Target="slide54.xml"/><Relationship Id="rId15" Type="http://schemas.openxmlformats.org/officeDocument/2006/relationships/image" Target="../media/image6.png"/><Relationship Id="rId10" Type="http://schemas.openxmlformats.org/officeDocument/2006/relationships/image" Target="../media/image20.png"/><Relationship Id="rId4" Type="http://schemas.openxmlformats.org/officeDocument/2006/relationships/image" Target="../media/image1.png"/><Relationship Id="rId9" Type="http://schemas.openxmlformats.org/officeDocument/2006/relationships/image" Target="../media/image98.png"/><Relationship Id="rId14" Type="http://schemas.openxmlformats.org/officeDocument/2006/relationships/image" Target="../media/image5.png"/></Relationships>
</file>

<file path=ppt/slides/_rels/slide49.xml.rels><?xml version="1.0" encoding="UTF-8" standalone="yes"?>
<Relationships xmlns="http://schemas.openxmlformats.org/package/2006/relationships"><Relationship Id="rId8" Type="http://schemas.openxmlformats.org/officeDocument/2006/relationships/image" Target="../media/image97.png"/><Relationship Id="rId13" Type="http://schemas.openxmlformats.org/officeDocument/2006/relationships/image" Target="../media/image16.png"/><Relationship Id="rId3" Type="http://schemas.openxmlformats.org/officeDocument/2006/relationships/slideLayout" Target="../slideLayouts/slideLayout7.xml"/><Relationship Id="rId7" Type="http://schemas.openxmlformats.org/officeDocument/2006/relationships/slide" Target="slide55.xml"/><Relationship Id="rId12" Type="http://schemas.openxmlformats.org/officeDocument/2006/relationships/slide" Target="slide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96.png"/><Relationship Id="rId11" Type="http://schemas.openxmlformats.org/officeDocument/2006/relationships/image" Target="../media/image21.png"/><Relationship Id="rId5" Type="http://schemas.openxmlformats.org/officeDocument/2006/relationships/slide" Target="slide56.xml"/><Relationship Id="rId15" Type="http://schemas.openxmlformats.org/officeDocument/2006/relationships/image" Target="../media/image6.png"/><Relationship Id="rId10" Type="http://schemas.openxmlformats.org/officeDocument/2006/relationships/image" Target="../media/image20.png"/><Relationship Id="rId4" Type="http://schemas.openxmlformats.org/officeDocument/2006/relationships/image" Target="../media/image1.png"/><Relationship Id="rId9" Type="http://schemas.openxmlformats.org/officeDocument/2006/relationships/image" Target="../media/image98.png"/><Relationship Id="rId1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23.png"/><Relationship Id="rId18" Type="http://schemas.openxmlformats.org/officeDocument/2006/relationships/image" Target="../media/image16.png"/><Relationship Id="rId3" Type="http://schemas.microsoft.com/office/2007/relationships/media" Target="../media/media5.m4a"/><Relationship Id="rId7" Type="http://schemas.openxmlformats.org/officeDocument/2006/relationships/slide" Target="slide9.xml"/><Relationship Id="rId12" Type="http://schemas.openxmlformats.org/officeDocument/2006/relationships/image" Target="../media/image22.png"/><Relationship Id="rId17" Type="http://schemas.openxmlformats.org/officeDocument/2006/relationships/slide" Target="slide2.xml"/><Relationship Id="rId2" Type="http://schemas.openxmlformats.org/officeDocument/2006/relationships/audio" Target="../media/media4.mp3"/><Relationship Id="rId16" Type="http://schemas.openxmlformats.org/officeDocument/2006/relationships/image" Target="../media/image25.png"/><Relationship Id="rId20" Type="http://schemas.openxmlformats.org/officeDocument/2006/relationships/image" Target="../media/image6.png"/><Relationship Id="rId1" Type="http://schemas.microsoft.com/office/2007/relationships/media" Target="../media/media4.mp3"/><Relationship Id="rId6" Type="http://schemas.openxmlformats.org/officeDocument/2006/relationships/image" Target="../media/image1.png"/><Relationship Id="rId11" Type="http://schemas.openxmlformats.org/officeDocument/2006/relationships/hyperlink" Target="https://www.e-stat.go.jp/" TargetMode="External"/><Relationship Id="rId5" Type="http://schemas.openxmlformats.org/officeDocument/2006/relationships/slideLayout" Target="../slideLayouts/slideLayout7.xml"/><Relationship Id="rId15" Type="http://schemas.openxmlformats.org/officeDocument/2006/relationships/slide" Target="slide7.xml"/><Relationship Id="rId10" Type="http://schemas.openxmlformats.org/officeDocument/2006/relationships/image" Target="../media/image15.png"/><Relationship Id="rId19" Type="http://schemas.openxmlformats.org/officeDocument/2006/relationships/image" Target="../media/image5.png"/><Relationship Id="rId4" Type="http://schemas.openxmlformats.org/officeDocument/2006/relationships/audio" Target="../media/media5.m4a"/><Relationship Id="rId9" Type="http://schemas.openxmlformats.org/officeDocument/2006/relationships/slide" Target="slide4.xml"/><Relationship Id="rId14" Type="http://schemas.openxmlformats.org/officeDocument/2006/relationships/image" Target="../media/image24.png"/></Relationships>
</file>

<file path=ppt/slides/_rels/slide50.xml.rels><?xml version="1.0" encoding="UTF-8" standalone="yes"?>
<Relationships xmlns="http://schemas.openxmlformats.org/package/2006/relationships"><Relationship Id="rId8" Type="http://schemas.openxmlformats.org/officeDocument/2006/relationships/image" Target="../media/image97.png"/><Relationship Id="rId13" Type="http://schemas.openxmlformats.org/officeDocument/2006/relationships/image" Target="../media/image16.png"/><Relationship Id="rId3" Type="http://schemas.openxmlformats.org/officeDocument/2006/relationships/slideLayout" Target="../slideLayouts/slideLayout7.xml"/><Relationship Id="rId7" Type="http://schemas.openxmlformats.org/officeDocument/2006/relationships/slide" Target="slide57.xml"/><Relationship Id="rId12" Type="http://schemas.openxmlformats.org/officeDocument/2006/relationships/slide" Target="slide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96.png"/><Relationship Id="rId11" Type="http://schemas.openxmlformats.org/officeDocument/2006/relationships/image" Target="../media/image21.png"/><Relationship Id="rId5" Type="http://schemas.openxmlformats.org/officeDocument/2006/relationships/slide" Target="slide58.xml"/><Relationship Id="rId15" Type="http://schemas.openxmlformats.org/officeDocument/2006/relationships/image" Target="../media/image6.png"/><Relationship Id="rId10" Type="http://schemas.openxmlformats.org/officeDocument/2006/relationships/image" Target="../media/image20.png"/><Relationship Id="rId4" Type="http://schemas.openxmlformats.org/officeDocument/2006/relationships/image" Target="../media/image1.png"/><Relationship Id="rId9" Type="http://schemas.openxmlformats.org/officeDocument/2006/relationships/image" Target="../media/image98.png"/><Relationship Id="rId14" Type="http://schemas.openxmlformats.org/officeDocument/2006/relationships/image" Target="../media/image5.png"/></Relationships>
</file>

<file path=ppt/slides/_rels/slide51.xml.rels><?xml version="1.0" encoding="UTF-8" standalone="yes"?>
<Relationships xmlns="http://schemas.openxmlformats.org/package/2006/relationships"><Relationship Id="rId8" Type="http://schemas.openxmlformats.org/officeDocument/2006/relationships/image" Target="../media/image97.png"/><Relationship Id="rId13" Type="http://schemas.openxmlformats.org/officeDocument/2006/relationships/image" Target="../media/image16.png"/><Relationship Id="rId3" Type="http://schemas.openxmlformats.org/officeDocument/2006/relationships/slideLayout" Target="../slideLayouts/slideLayout7.xml"/><Relationship Id="rId7" Type="http://schemas.openxmlformats.org/officeDocument/2006/relationships/slide" Target="slide59.xml"/><Relationship Id="rId12" Type="http://schemas.openxmlformats.org/officeDocument/2006/relationships/slide" Target="slide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96.png"/><Relationship Id="rId11" Type="http://schemas.openxmlformats.org/officeDocument/2006/relationships/image" Target="../media/image21.png"/><Relationship Id="rId5" Type="http://schemas.openxmlformats.org/officeDocument/2006/relationships/slide" Target="slide60.xml"/><Relationship Id="rId15" Type="http://schemas.openxmlformats.org/officeDocument/2006/relationships/image" Target="../media/image6.png"/><Relationship Id="rId10" Type="http://schemas.openxmlformats.org/officeDocument/2006/relationships/image" Target="../media/image20.png"/><Relationship Id="rId4" Type="http://schemas.openxmlformats.org/officeDocument/2006/relationships/image" Target="../media/image1.png"/><Relationship Id="rId9" Type="http://schemas.openxmlformats.org/officeDocument/2006/relationships/image" Target="../media/image98.png"/><Relationship Id="rId14" Type="http://schemas.openxmlformats.org/officeDocument/2006/relationships/image" Target="../media/image5.png"/></Relationships>
</file>

<file path=ppt/slides/_rels/slide52.xml.rels><?xml version="1.0" encoding="UTF-8" standalone="yes"?>
<Relationships xmlns="http://schemas.openxmlformats.org/package/2006/relationships"><Relationship Id="rId8" Type="http://schemas.openxmlformats.org/officeDocument/2006/relationships/image" Target="../media/image97.png"/><Relationship Id="rId13" Type="http://schemas.openxmlformats.org/officeDocument/2006/relationships/image" Target="../media/image16.png"/><Relationship Id="rId3" Type="http://schemas.openxmlformats.org/officeDocument/2006/relationships/slideLayout" Target="../slideLayouts/slideLayout7.xml"/><Relationship Id="rId7" Type="http://schemas.openxmlformats.org/officeDocument/2006/relationships/slide" Target="slide61.xml"/><Relationship Id="rId12" Type="http://schemas.openxmlformats.org/officeDocument/2006/relationships/slide" Target="slide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96.png"/><Relationship Id="rId11" Type="http://schemas.openxmlformats.org/officeDocument/2006/relationships/image" Target="../media/image21.png"/><Relationship Id="rId5" Type="http://schemas.openxmlformats.org/officeDocument/2006/relationships/slide" Target="slide62.xml"/><Relationship Id="rId15" Type="http://schemas.openxmlformats.org/officeDocument/2006/relationships/image" Target="../media/image6.png"/><Relationship Id="rId10" Type="http://schemas.openxmlformats.org/officeDocument/2006/relationships/image" Target="../media/image20.png"/><Relationship Id="rId4" Type="http://schemas.openxmlformats.org/officeDocument/2006/relationships/image" Target="../media/image1.png"/><Relationship Id="rId9" Type="http://schemas.openxmlformats.org/officeDocument/2006/relationships/image" Target="../media/image98.png"/><Relationship Id="rId14" Type="http://schemas.openxmlformats.org/officeDocument/2006/relationships/image" Target="../media/image5.png"/></Relationships>
</file>

<file path=ppt/slides/_rels/slide53.xml.rels><?xml version="1.0" encoding="UTF-8" standalone="yes"?>
<Relationships xmlns="http://schemas.openxmlformats.org/package/2006/relationships"><Relationship Id="rId8" Type="http://schemas.openxmlformats.org/officeDocument/2006/relationships/hyperlink" Target="https://www.pref.osaka.lg.jp/toukei/nenkan/tn2022index.html#18" TargetMode="External"/><Relationship Id="rId13" Type="http://schemas.openxmlformats.org/officeDocument/2006/relationships/image" Target="../media/image100.png"/><Relationship Id="rId18" Type="http://schemas.openxmlformats.org/officeDocument/2006/relationships/slide" Target="slide2.xml"/><Relationship Id="rId3" Type="http://schemas.microsoft.com/office/2007/relationships/media" Target="../media/media5.m4a"/><Relationship Id="rId7" Type="http://schemas.openxmlformats.org/officeDocument/2006/relationships/hyperlink" Target="https://www.e-stat.go.jp/stat-search/files?page=1&amp;layout=datalist&amp;toukei=00200521&amp;tstat=000001136464&amp;cycle=0&amp;tclass1=000001154387&amp;tclass2=000001159626&amp;stat_infid=000032144436&amp;tclass3val=0" TargetMode="External"/><Relationship Id="rId12" Type="http://schemas.openxmlformats.org/officeDocument/2006/relationships/slide" Target="slide73.xml"/><Relationship Id="rId17" Type="http://schemas.openxmlformats.org/officeDocument/2006/relationships/image" Target="../media/image25.png"/><Relationship Id="rId2" Type="http://schemas.openxmlformats.org/officeDocument/2006/relationships/audio" Target="../media/media4.mp3"/><Relationship Id="rId16" Type="http://schemas.openxmlformats.org/officeDocument/2006/relationships/slide" Target="slide63.xml"/><Relationship Id="rId20" Type="http://schemas.openxmlformats.org/officeDocument/2006/relationships/image" Target="../media/image6.png"/><Relationship Id="rId1" Type="http://schemas.microsoft.com/office/2007/relationships/media" Target="../media/media4.mp3"/><Relationship Id="rId6" Type="http://schemas.openxmlformats.org/officeDocument/2006/relationships/image" Target="../media/image1.png"/><Relationship Id="rId11" Type="http://schemas.openxmlformats.org/officeDocument/2006/relationships/image" Target="../media/image5.png"/><Relationship Id="rId5" Type="http://schemas.openxmlformats.org/officeDocument/2006/relationships/slideLayout" Target="../slideLayouts/slideLayout7.xml"/><Relationship Id="rId15" Type="http://schemas.openxmlformats.org/officeDocument/2006/relationships/image" Target="../media/image15.png"/><Relationship Id="rId10" Type="http://schemas.openxmlformats.org/officeDocument/2006/relationships/image" Target="../media/image99.png"/><Relationship Id="rId19" Type="http://schemas.openxmlformats.org/officeDocument/2006/relationships/image" Target="../media/image16.png"/><Relationship Id="rId4" Type="http://schemas.openxmlformats.org/officeDocument/2006/relationships/audio" Target="../media/media5.m4a"/><Relationship Id="rId9" Type="http://schemas.openxmlformats.org/officeDocument/2006/relationships/hyperlink" Target="https://www.e-stat.go.jp/stat-search/files?page=1&amp;layout=datalist&amp;toukei=00500215&amp;tstat=000001013427&amp;cycle=7&amp;year=20210&amp;month=0&amp;tclass1=000001032286&amp;tclass2=000001032933&amp;tclass3=000001172686&amp;stat_infid=000032267695&amp;tclass4val=0" TargetMode="External"/><Relationship Id="rId14" Type="http://schemas.openxmlformats.org/officeDocument/2006/relationships/slide" Target="slide48.xml"/></Relationships>
</file>

<file path=ppt/slides/_rels/slide54.xml.rels><?xml version="1.0" encoding="UTF-8" standalone="yes"?>
<Relationships xmlns="http://schemas.openxmlformats.org/package/2006/relationships"><Relationship Id="rId8" Type="http://schemas.openxmlformats.org/officeDocument/2006/relationships/hyperlink" Target="https://www.pref.osaka.lg.jp/toukei/nenkan/tn2022index.html#18" TargetMode="External"/><Relationship Id="rId13" Type="http://schemas.openxmlformats.org/officeDocument/2006/relationships/image" Target="../media/image100.png"/><Relationship Id="rId18" Type="http://schemas.openxmlformats.org/officeDocument/2006/relationships/slide" Target="slide2.xml"/><Relationship Id="rId3" Type="http://schemas.microsoft.com/office/2007/relationships/media" Target="../media/media6.m4a"/><Relationship Id="rId7" Type="http://schemas.openxmlformats.org/officeDocument/2006/relationships/hyperlink" Target="https://www.e-stat.go.jp/stat-search/files?page=1&amp;layout=datalist&amp;toukei=00200521&amp;tstat=000001136464&amp;cycle=0&amp;tclass1=000001154387&amp;tclass2=000001159626&amp;stat_infid=000032144436&amp;tclass3val=0" TargetMode="External"/><Relationship Id="rId12" Type="http://schemas.openxmlformats.org/officeDocument/2006/relationships/slide" Target="slide74.xml"/><Relationship Id="rId17" Type="http://schemas.openxmlformats.org/officeDocument/2006/relationships/image" Target="../media/image25.png"/><Relationship Id="rId2" Type="http://schemas.openxmlformats.org/officeDocument/2006/relationships/audio" Target="../media/media4.mp3"/><Relationship Id="rId16" Type="http://schemas.openxmlformats.org/officeDocument/2006/relationships/slide" Target="slide64.xml"/><Relationship Id="rId20" Type="http://schemas.openxmlformats.org/officeDocument/2006/relationships/image" Target="../media/image6.png"/><Relationship Id="rId1" Type="http://schemas.microsoft.com/office/2007/relationships/media" Target="../media/media4.mp3"/><Relationship Id="rId6" Type="http://schemas.openxmlformats.org/officeDocument/2006/relationships/image" Target="../media/image1.png"/><Relationship Id="rId11" Type="http://schemas.openxmlformats.org/officeDocument/2006/relationships/image" Target="../media/image5.png"/><Relationship Id="rId5" Type="http://schemas.openxmlformats.org/officeDocument/2006/relationships/slideLayout" Target="../slideLayouts/slideLayout7.xml"/><Relationship Id="rId15" Type="http://schemas.openxmlformats.org/officeDocument/2006/relationships/image" Target="../media/image15.png"/><Relationship Id="rId10" Type="http://schemas.openxmlformats.org/officeDocument/2006/relationships/image" Target="../media/image99.png"/><Relationship Id="rId19" Type="http://schemas.openxmlformats.org/officeDocument/2006/relationships/image" Target="../media/image16.png"/><Relationship Id="rId4" Type="http://schemas.openxmlformats.org/officeDocument/2006/relationships/audio" Target="../media/media6.m4a"/><Relationship Id="rId9" Type="http://schemas.openxmlformats.org/officeDocument/2006/relationships/hyperlink" Target="https://www.e-stat.go.jp/stat-search/files?page=1&amp;layout=datalist&amp;toukei=00500215&amp;tstat=000001013427&amp;cycle=7&amp;year=20210&amp;month=0&amp;tclass1=000001032286&amp;tclass2=000001032933&amp;tclass3=000001172686&amp;stat_infid=000032267695&amp;tclass4val=0" TargetMode="External"/><Relationship Id="rId14" Type="http://schemas.openxmlformats.org/officeDocument/2006/relationships/slide" Target="slide48.xml"/></Relationships>
</file>

<file path=ppt/slides/_rels/slide55.xml.rels><?xml version="1.0" encoding="UTF-8" standalone="yes"?>
<Relationships xmlns="http://schemas.openxmlformats.org/package/2006/relationships"><Relationship Id="rId8" Type="http://schemas.openxmlformats.org/officeDocument/2006/relationships/image" Target="../media/image100.png"/><Relationship Id="rId13" Type="http://schemas.openxmlformats.org/officeDocument/2006/relationships/hyperlink" Target="https://www.e-stat.go.jp/stat-search/files?page=1&amp;layout=datalist&amp;toukei=00500215&amp;tstat=000001013427&amp;cycle=7&amp;year=20210&amp;month=0&amp;tclass1=000001032286&amp;tclass2=000001032933&amp;tclass3=000001172686&amp;stat_infid=000032267695&amp;tclass4val=0" TargetMode="External"/><Relationship Id="rId18" Type="http://schemas.openxmlformats.org/officeDocument/2006/relationships/image" Target="../media/image16.png"/><Relationship Id="rId3" Type="http://schemas.microsoft.com/office/2007/relationships/media" Target="../media/media5.m4a"/><Relationship Id="rId7" Type="http://schemas.openxmlformats.org/officeDocument/2006/relationships/slide" Target="slide74.xml"/><Relationship Id="rId12" Type="http://schemas.openxmlformats.org/officeDocument/2006/relationships/hyperlink" Target="https://www.pref.osaka.lg.jp/toukei/nenkan/tn2022index.html#18" TargetMode="External"/><Relationship Id="rId17" Type="http://schemas.openxmlformats.org/officeDocument/2006/relationships/slide" Target="slide2.xml"/><Relationship Id="rId2" Type="http://schemas.openxmlformats.org/officeDocument/2006/relationships/audio" Target="../media/media4.mp3"/><Relationship Id="rId16" Type="http://schemas.openxmlformats.org/officeDocument/2006/relationships/image" Target="../media/image25.png"/><Relationship Id="rId20" Type="http://schemas.openxmlformats.org/officeDocument/2006/relationships/image" Target="../media/image6.png"/><Relationship Id="rId1" Type="http://schemas.microsoft.com/office/2007/relationships/media" Target="../media/media4.mp3"/><Relationship Id="rId6" Type="http://schemas.openxmlformats.org/officeDocument/2006/relationships/image" Target="../media/image1.png"/><Relationship Id="rId11" Type="http://schemas.openxmlformats.org/officeDocument/2006/relationships/hyperlink" Target="https://www.e-stat.go.jp/stat-search/files?page=1&amp;layout=datalist&amp;toukei=00200521&amp;tstat=000001136464&amp;cycle=0&amp;tclass1=000001154387&amp;tclass2=000001159626&amp;stat_infid=000032144436&amp;tclass3val=0" TargetMode="External"/><Relationship Id="rId5" Type="http://schemas.openxmlformats.org/officeDocument/2006/relationships/slideLayout" Target="../slideLayouts/slideLayout7.xml"/><Relationship Id="rId15" Type="http://schemas.openxmlformats.org/officeDocument/2006/relationships/slide" Target="slide65.xml"/><Relationship Id="rId10" Type="http://schemas.openxmlformats.org/officeDocument/2006/relationships/image" Target="../media/image15.png"/><Relationship Id="rId19" Type="http://schemas.openxmlformats.org/officeDocument/2006/relationships/image" Target="../media/image5.png"/><Relationship Id="rId4" Type="http://schemas.openxmlformats.org/officeDocument/2006/relationships/audio" Target="../media/media5.m4a"/><Relationship Id="rId9" Type="http://schemas.openxmlformats.org/officeDocument/2006/relationships/slide" Target="slide49.xml"/><Relationship Id="rId14" Type="http://schemas.openxmlformats.org/officeDocument/2006/relationships/image" Target="../media/image99.png"/></Relationships>
</file>

<file path=ppt/slides/_rels/slide56.xml.rels><?xml version="1.0" encoding="UTF-8" standalone="yes"?>
<Relationships xmlns="http://schemas.openxmlformats.org/package/2006/relationships"><Relationship Id="rId8" Type="http://schemas.openxmlformats.org/officeDocument/2006/relationships/image" Target="../media/image100.png"/><Relationship Id="rId13" Type="http://schemas.openxmlformats.org/officeDocument/2006/relationships/hyperlink" Target="https://www.e-stat.go.jp/stat-search/files?page=1&amp;layout=datalist&amp;toukei=00500215&amp;tstat=000001013427&amp;cycle=7&amp;year=20210&amp;month=0&amp;tclass1=000001032286&amp;tclass2=000001032933&amp;tclass3=000001172686&amp;stat_infid=000032267695&amp;tclass4val=0" TargetMode="External"/><Relationship Id="rId18" Type="http://schemas.openxmlformats.org/officeDocument/2006/relationships/image" Target="../media/image16.png"/><Relationship Id="rId3" Type="http://schemas.microsoft.com/office/2007/relationships/media" Target="../media/media6.m4a"/><Relationship Id="rId7" Type="http://schemas.openxmlformats.org/officeDocument/2006/relationships/slide" Target="slide75.xml"/><Relationship Id="rId12" Type="http://schemas.openxmlformats.org/officeDocument/2006/relationships/hyperlink" Target="https://www.pref.osaka.lg.jp/toukei/nenkan/tn2022index.html#18" TargetMode="External"/><Relationship Id="rId17" Type="http://schemas.openxmlformats.org/officeDocument/2006/relationships/slide" Target="slide2.xml"/><Relationship Id="rId2" Type="http://schemas.openxmlformats.org/officeDocument/2006/relationships/audio" Target="../media/media4.mp3"/><Relationship Id="rId16" Type="http://schemas.openxmlformats.org/officeDocument/2006/relationships/image" Target="../media/image25.png"/><Relationship Id="rId20" Type="http://schemas.openxmlformats.org/officeDocument/2006/relationships/image" Target="../media/image6.png"/><Relationship Id="rId1" Type="http://schemas.microsoft.com/office/2007/relationships/media" Target="../media/media4.mp3"/><Relationship Id="rId6" Type="http://schemas.openxmlformats.org/officeDocument/2006/relationships/image" Target="../media/image1.png"/><Relationship Id="rId11" Type="http://schemas.openxmlformats.org/officeDocument/2006/relationships/hyperlink" Target="https://www.e-stat.go.jp/stat-search/files?page=1&amp;layout=datalist&amp;toukei=00200521&amp;tstat=000001136464&amp;cycle=0&amp;tclass1=000001154387&amp;tclass2=000001159626&amp;stat_infid=000032144436&amp;tclass3val=0" TargetMode="External"/><Relationship Id="rId5" Type="http://schemas.openxmlformats.org/officeDocument/2006/relationships/slideLayout" Target="../slideLayouts/slideLayout7.xml"/><Relationship Id="rId15" Type="http://schemas.openxmlformats.org/officeDocument/2006/relationships/slide" Target="slide66.xml"/><Relationship Id="rId10" Type="http://schemas.openxmlformats.org/officeDocument/2006/relationships/image" Target="../media/image15.png"/><Relationship Id="rId19" Type="http://schemas.openxmlformats.org/officeDocument/2006/relationships/image" Target="../media/image5.png"/><Relationship Id="rId4" Type="http://schemas.openxmlformats.org/officeDocument/2006/relationships/audio" Target="../media/media6.m4a"/><Relationship Id="rId9" Type="http://schemas.openxmlformats.org/officeDocument/2006/relationships/slide" Target="slide49.xml"/><Relationship Id="rId14" Type="http://schemas.openxmlformats.org/officeDocument/2006/relationships/image" Target="../media/image99.png"/></Relationships>
</file>

<file path=ppt/slides/_rels/slide57.xml.rels><?xml version="1.0" encoding="UTF-8" standalone="yes"?>
<Relationships xmlns="http://schemas.openxmlformats.org/package/2006/relationships"><Relationship Id="rId8" Type="http://schemas.openxmlformats.org/officeDocument/2006/relationships/image" Target="../media/image100.png"/><Relationship Id="rId13" Type="http://schemas.openxmlformats.org/officeDocument/2006/relationships/hyperlink" Target="https://www.e-stat.go.jp/stat-search/files?page=1&amp;layout=datalist&amp;toukei=00500215&amp;tstat=000001013427&amp;cycle=7&amp;year=20210&amp;month=0&amp;tclass1=000001032286&amp;tclass2=000001032933&amp;tclass3=000001172686&amp;stat_infid=000032267695&amp;tclass4val=0" TargetMode="External"/><Relationship Id="rId18" Type="http://schemas.openxmlformats.org/officeDocument/2006/relationships/image" Target="../media/image16.png"/><Relationship Id="rId3" Type="http://schemas.microsoft.com/office/2007/relationships/media" Target="../media/media5.m4a"/><Relationship Id="rId7" Type="http://schemas.openxmlformats.org/officeDocument/2006/relationships/slide" Target="slide75.xml"/><Relationship Id="rId12" Type="http://schemas.openxmlformats.org/officeDocument/2006/relationships/hyperlink" Target="https://www.pref.osaka.lg.jp/toukei/nenkan/tn2022index.html#18" TargetMode="External"/><Relationship Id="rId17" Type="http://schemas.openxmlformats.org/officeDocument/2006/relationships/slide" Target="slide2.xml"/><Relationship Id="rId2" Type="http://schemas.openxmlformats.org/officeDocument/2006/relationships/audio" Target="../media/media4.mp3"/><Relationship Id="rId16" Type="http://schemas.openxmlformats.org/officeDocument/2006/relationships/image" Target="../media/image25.png"/><Relationship Id="rId20" Type="http://schemas.openxmlformats.org/officeDocument/2006/relationships/image" Target="../media/image6.png"/><Relationship Id="rId1" Type="http://schemas.microsoft.com/office/2007/relationships/media" Target="../media/media4.mp3"/><Relationship Id="rId6" Type="http://schemas.openxmlformats.org/officeDocument/2006/relationships/image" Target="../media/image1.png"/><Relationship Id="rId11" Type="http://schemas.openxmlformats.org/officeDocument/2006/relationships/hyperlink" Target="https://www.e-stat.go.jp/stat-search/files?page=1&amp;layout=datalist&amp;toukei=00200521&amp;tstat=000001136464&amp;cycle=0&amp;tclass1=000001154387&amp;tclass2=000001159626&amp;stat_infid=000032144436&amp;tclass3val=0" TargetMode="External"/><Relationship Id="rId5" Type="http://schemas.openxmlformats.org/officeDocument/2006/relationships/slideLayout" Target="../slideLayouts/slideLayout7.xml"/><Relationship Id="rId15" Type="http://schemas.openxmlformats.org/officeDocument/2006/relationships/slide" Target="slide67.xml"/><Relationship Id="rId10" Type="http://schemas.openxmlformats.org/officeDocument/2006/relationships/image" Target="../media/image15.png"/><Relationship Id="rId19" Type="http://schemas.openxmlformats.org/officeDocument/2006/relationships/image" Target="../media/image5.png"/><Relationship Id="rId4" Type="http://schemas.openxmlformats.org/officeDocument/2006/relationships/audio" Target="../media/media5.m4a"/><Relationship Id="rId9" Type="http://schemas.openxmlformats.org/officeDocument/2006/relationships/slide" Target="slide50.xml"/><Relationship Id="rId14" Type="http://schemas.openxmlformats.org/officeDocument/2006/relationships/image" Target="../media/image99.png"/></Relationships>
</file>

<file path=ppt/slides/_rels/slide58.xml.rels><?xml version="1.0" encoding="UTF-8" standalone="yes"?>
<Relationships xmlns="http://schemas.openxmlformats.org/package/2006/relationships"><Relationship Id="rId8" Type="http://schemas.openxmlformats.org/officeDocument/2006/relationships/image" Target="../media/image100.png"/><Relationship Id="rId13" Type="http://schemas.openxmlformats.org/officeDocument/2006/relationships/hyperlink" Target="https://www.e-stat.go.jp/stat-search/files?page=1&amp;layout=datalist&amp;toukei=00500215&amp;tstat=000001013427&amp;cycle=7&amp;year=20210&amp;month=0&amp;tclass1=000001032286&amp;tclass2=000001032933&amp;tclass3=000001172686&amp;stat_infid=000032267695&amp;tclass4val=0" TargetMode="External"/><Relationship Id="rId18" Type="http://schemas.openxmlformats.org/officeDocument/2006/relationships/image" Target="../media/image16.png"/><Relationship Id="rId3" Type="http://schemas.microsoft.com/office/2007/relationships/media" Target="../media/media6.m4a"/><Relationship Id="rId7" Type="http://schemas.openxmlformats.org/officeDocument/2006/relationships/slide" Target="slide76.xml"/><Relationship Id="rId12" Type="http://schemas.openxmlformats.org/officeDocument/2006/relationships/hyperlink" Target="https://www.pref.osaka.lg.jp/toukei/nenkan/tn2022index.html#18" TargetMode="External"/><Relationship Id="rId17" Type="http://schemas.openxmlformats.org/officeDocument/2006/relationships/slide" Target="slide2.xml"/><Relationship Id="rId2" Type="http://schemas.openxmlformats.org/officeDocument/2006/relationships/audio" Target="../media/media4.mp3"/><Relationship Id="rId16" Type="http://schemas.openxmlformats.org/officeDocument/2006/relationships/image" Target="../media/image25.png"/><Relationship Id="rId20" Type="http://schemas.openxmlformats.org/officeDocument/2006/relationships/image" Target="../media/image6.png"/><Relationship Id="rId1" Type="http://schemas.microsoft.com/office/2007/relationships/media" Target="../media/media4.mp3"/><Relationship Id="rId6" Type="http://schemas.openxmlformats.org/officeDocument/2006/relationships/image" Target="../media/image1.png"/><Relationship Id="rId11" Type="http://schemas.openxmlformats.org/officeDocument/2006/relationships/hyperlink" Target="https://www.e-stat.go.jp/stat-search/files?page=1&amp;layout=datalist&amp;toukei=00200521&amp;tstat=000001136464&amp;cycle=0&amp;tclass1=000001154387&amp;tclass2=000001159626&amp;stat_infid=000032144436&amp;tclass3val=0" TargetMode="External"/><Relationship Id="rId5" Type="http://schemas.openxmlformats.org/officeDocument/2006/relationships/slideLayout" Target="../slideLayouts/slideLayout7.xml"/><Relationship Id="rId15" Type="http://schemas.openxmlformats.org/officeDocument/2006/relationships/slide" Target="slide68.xml"/><Relationship Id="rId10" Type="http://schemas.openxmlformats.org/officeDocument/2006/relationships/image" Target="../media/image15.png"/><Relationship Id="rId19" Type="http://schemas.openxmlformats.org/officeDocument/2006/relationships/image" Target="../media/image5.png"/><Relationship Id="rId4" Type="http://schemas.openxmlformats.org/officeDocument/2006/relationships/audio" Target="../media/media6.m4a"/><Relationship Id="rId9" Type="http://schemas.openxmlformats.org/officeDocument/2006/relationships/slide" Target="slide50.xml"/><Relationship Id="rId14" Type="http://schemas.openxmlformats.org/officeDocument/2006/relationships/image" Target="../media/image99.png"/></Relationships>
</file>

<file path=ppt/slides/_rels/slide59.xml.rels><?xml version="1.0" encoding="UTF-8" standalone="yes"?>
<Relationships xmlns="http://schemas.openxmlformats.org/package/2006/relationships"><Relationship Id="rId8" Type="http://schemas.openxmlformats.org/officeDocument/2006/relationships/image" Target="../media/image100.png"/><Relationship Id="rId13" Type="http://schemas.openxmlformats.org/officeDocument/2006/relationships/hyperlink" Target="https://www.e-stat.go.jp/stat-search/files?page=1&amp;layout=datalist&amp;toukei=00500215&amp;tstat=000001013427&amp;cycle=7&amp;year=20210&amp;month=0&amp;tclass1=000001032286&amp;tclass2=000001032933&amp;tclass3=000001172686&amp;stat_infid=000032267695&amp;tclass4val=0" TargetMode="External"/><Relationship Id="rId18" Type="http://schemas.openxmlformats.org/officeDocument/2006/relationships/image" Target="../media/image16.png"/><Relationship Id="rId3" Type="http://schemas.microsoft.com/office/2007/relationships/media" Target="../media/media5.m4a"/><Relationship Id="rId7" Type="http://schemas.openxmlformats.org/officeDocument/2006/relationships/slide" Target="slide76.xml"/><Relationship Id="rId12" Type="http://schemas.openxmlformats.org/officeDocument/2006/relationships/hyperlink" Target="https://www.pref.osaka.lg.jp/toukei/nenkan/tn2022index.html#18" TargetMode="External"/><Relationship Id="rId17" Type="http://schemas.openxmlformats.org/officeDocument/2006/relationships/slide" Target="slide2.xml"/><Relationship Id="rId2" Type="http://schemas.openxmlformats.org/officeDocument/2006/relationships/audio" Target="../media/media4.mp3"/><Relationship Id="rId16" Type="http://schemas.openxmlformats.org/officeDocument/2006/relationships/image" Target="../media/image25.png"/><Relationship Id="rId20" Type="http://schemas.openxmlformats.org/officeDocument/2006/relationships/image" Target="../media/image6.png"/><Relationship Id="rId1" Type="http://schemas.microsoft.com/office/2007/relationships/media" Target="../media/media4.mp3"/><Relationship Id="rId6" Type="http://schemas.openxmlformats.org/officeDocument/2006/relationships/image" Target="../media/image1.png"/><Relationship Id="rId11" Type="http://schemas.openxmlformats.org/officeDocument/2006/relationships/hyperlink" Target="https://www.e-stat.go.jp/stat-search/files?page=1&amp;layout=datalist&amp;toukei=00200521&amp;tstat=000001136464&amp;cycle=0&amp;tclass1=000001154387&amp;tclass2=000001159626&amp;stat_infid=000032144436&amp;tclass3val=0" TargetMode="External"/><Relationship Id="rId5" Type="http://schemas.openxmlformats.org/officeDocument/2006/relationships/slideLayout" Target="../slideLayouts/slideLayout7.xml"/><Relationship Id="rId15" Type="http://schemas.openxmlformats.org/officeDocument/2006/relationships/slide" Target="slide69.xml"/><Relationship Id="rId10" Type="http://schemas.openxmlformats.org/officeDocument/2006/relationships/image" Target="../media/image15.png"/><Relationship Id="rId19" Type="http://schemas.openxmlformats.org/officeDocument/2006/relationships/image" Target="../media/image5.png"/><Relationship Id="rId4" Type="http://schemas.openxmlformats.org/officeDocument/2006/relationships/audio" Target="../media/media5.m4a"/><Relationship Id="rId9" Type="http://schemas.openxmlformats.org/officeDocument/2006/relationships/slide" Target="slide51.xml"/><Relationship Id="rId14" Type="http://schemas.openxmlformats.org/officeDocument/2006/relationships/image" Target="../media/image99.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23.png"/><Relationship Id="rId18" Type="http://schemas.openxmlformats.org/officeDocument/2006/relationships/image" Target="../media/image16.png"/><Relationship Id="rId3" Type="http://schemas.microsoft.com/office/2007/relationships/media" Target="../media/media6.m4a"/><Relationship Id="rId7" Type="http://schemas.openxmlformats.org/officeDocument/2006/relationships/slide" Target="slide10.xml"/><Relationship Id="rId12" Type="http://schemas.openxmlformats.org/officeDocument/2006/relationships/image" Target="../media/image22.png"/><Relationship Id="rId17" Type="http://schemas.openxmlformats.org/officeDocument/2006/relationships/slide" Target="slide2.xml"/><Relationship Id="rId2" Type="http://schemas.openxmlformats.org/officeDocument/2006/relationships/audio" Target="../media/media4.mp3"/><Relationship Id="rId16" Type="http://schemas.openxmlformats.org/officeDocument/2006/relationships/image" Target="../media/image25.png"/><Relationship Id="rId20" Type="http://schemas.openxmlformats.org/officeDocument/2006/relationships/image" Target="../media/image6.png"/><Relationship Id="rId1" Type="http://schemas.microsoft.com/office/2007/relationships/media" Target="../media/media4.mp3"/><Relationship Id="rId6" Type="http://schemas.openxmlformats.org/officeDocument/2006/relationships/image" Target="../media/image1.png"/><Relationship Id="rId11" Type="http://schemas.openxmlformats.org/officeDocument/2006/relationships/hyperlink" Target="https://www.e-stat.go.jp/" TargetMode="External"/><Relationship Id="rId5" Type="http://schemas.openxmlformats.org/officeDocument/2006/relationships/slideLayout" Target="../slideLayouts/slideLayout7.xml"/><Relationship Id="rId15" Type="http://schemas.openxmlformats.org/officeDocument/2006/relationships/slide" Target="slide8.xml"/><Relationship Id="rId10" Type="http://schemas.openxmlformats.org/officeDocument/2006/relationships/image" Target="../media/image15.png"/><Relationship Id="rId19" Type="http://schemas.openxmlformats.org/officeDocument/2006/relationships/image" Target="../media/image5.png"/><Relationship Id="rId4" Type="http://schemas.openxmlformats.org/officeDocument/2006/relationships/audio" Target="../media/media6.m4a"/><Relationship Id="rId9" Type="http://schemas.openxmlformats.org/officeDocument/2006/relationships/slide" Target="slide4.xml"/><Relationship Id="rId14" Type="http://schemas.openxmlformats.org/officeDocument/2006/relationships/image" Target="../media/image24.png"/></Relationships>
</file>

<file path=ppt/slides/_rels/slide60.xml.rels><?xml version="1.0" encoding="UTF-8" standalone="yes"?>
<Relationships xmlns="http://schemas.openxmlformats.org/package/2006/relationships"><Relationship Id="rId8" Type="http://schemas.openxmlformats.org/officeDocument/2006/relationships/image" Target="../media/image100.png"/><Relationship Id="rId13" Type="http://schemas.openxmlformats.org/officeDocument/2006/relationships/hyperlink" Target="https://www.e-stat.go.jp/stat-search/files?page=1&amp;layout=datalist&amp;toukei=00500215&amp;tstat=000001013427&amp;cycle=7&amp;year=20210&amp;month=0&amp;tclass1=000001032286&amp;tclass2=000001032933&amp;tclass3=000001172686&amp;stat_infid=000032267695&amp;tclass4val=0" TargetMode="External"/><Relationship Id="rId18" Type="http://schemas.openxmlformats.org/officeDocument/2006/relationships/image" Target="../media/image16.png"/><Relationship Id="rId3" Type="http://schemas.microsoft.com/office/2007/relationships/media" Target="../media/media6.m4a"/><Relationship Id="rId7" Type="http://schemas.openxmlformats.org/officeDocument/2006/relationships/slide" Target="slide77.xml"/><Relationship Id="rId12" Type="http://schemas.openxmlformats.org/officeDocument/2006/relationships/hyperlink" Target="https://www.pref.osaka.lg.jp/toukei/nenkan/tn2022index.html#18" TargetMode="External"/><Relationship Id="rId17" Type="http://schemas.openxmlformats.org/officeDocument/2006/relationships/slide" Target="slide2.xml"/><Relationship Id="rId2" Type="http://schemas.openxmlformats.org/officeDocument/2006/relationships/audio" Target="../media/media4.mp3"/><Relationship Id="rId16" Type="http://schemas.openxmlformats.org/officeDocument/2006/relationships/image" Target="../media/image25.png"/><Relationship Id="rId20" Type="http://schemas.openxmlformats.org/officeDocument/2006/relationships/image" Target="../media/image6.png"/><Relationship Id="rId1" Type="http://schemas.microsoft.com/office/2007/relationships/media" Target="../media/media4.mp3"/><Relationship Id="rId6" Type="http://schemas.openxmlformats.org/officeDocument/2006/relationships/image" Target="../media/image1.png"/><Relationship Id="rId11" Type="http://schemas.openxmlformats.org/officeDocument/2006/relationships/hyperlink" Target="https://www.e-stat.go.jp/stat-search/files?page=1&amp;layout=datalist&amp;toukei=00200521&amp;tstat=000001136464&amp;cycle=0&amp;tclass1=000001154387&amp;tclass2=000001159626&amp;stat_infid=000032144436&amp;tclass3val=0" TargetMode="External"/><Relationship Id="rId5" Type="http://schemas.openxmlformats.org/officeDocument/2006/relationships/slideLayout" Target="../slideLayouts/slideLayout7.xml"/><Relationship Id="rId15" Type="http://schemas.openxmlformats.org/officeDocument/2006/relationships/slide" Target="slide70.xml"/><Relationship Id="rId10" Type="http://schemas.openxmlformats.org/officeDocument/2006/relationships/image" Target="../media/image15.png"/><Relationship Id="rId19" Type="http://schemas.openxmlformats.org/officeDocument/2006/relationships/image" Target="../media/image5.png"/><Relationship Id="rId4" Type="http://schemas.openxmlformats.org/officeDocument/2006/relationships/audio" Target="../media/media6.m4a"/><Relationship Id="rId9" Type="http://schemas.openxmlformats.org/officeDocument/2006/relationships/slide" Target="slide51.xml"/><Relationship Id="rId14" Type="http://schemas.openxmlformats.org/officeDocument/2006/relationships/image" Target="../media/image99.png"/></Relationships>
</file>

<file path=ppt/slides/_rels/slide61.xml.rels><?xml version="1.0" encoding="UTF-8" standalone="yes"?>
<Relationships xmlns="http://schemas.openxmlformats.org/package/2006/relationships"><Relationship Id="rId8" Type="http://schemas.openxmlformats.org/officeDocument/2006/relationships/image" Target="../media/image100.png"/><Relationship Id="rId13" Type="http://schemas.openxmlformats.org/officeDocument/2006/relationships/hyperlink" Target="https://www.e-stat.go.jp/stat-search/files?page=1&amp;layout=datalist&amp;toukei=00500215&amp;tstat=000001013427&amp;cycle=7&amp;year=20210&amp;month=0&amp;tclass1=000001032286&amp;tclass2=000001032933&amp;tclass3=000001172686&amp;stat_infid=000032267695&amp;tclass4val=0" TargetMode="External"/><Relationship Id="rId18" Type="http://schemas.openxmlformats.org/officeDocument/2006/relationships/image" Target="../media/image16.png"/><Relationship Id="rId3" Type="http://schemas.microsoft.com/office/2007/relationships/media" Target="../media/media5.m4a"/><Relationship Id="rId7" Type="http://schemas.openxmlformats.org/officeDocument/2006/relationships/slide" Target="slide77.xml"/><Relationship Id="rId12" Type="http://schemas.openxmlformats.org/officeDocument/2006/relationships/hyperlink" Target="https://www.pref.osaka.lg.jp/toukei/nenkan/tn2022index.html#18" TargetMode="External"/><Relationship Id="rId17" Type="http://schemas.openxmlformats.org/officeDocument/2006/relationships/slide" Target="slide2.xml"/><Relationship Id="rId2" Type="http://schemas.openxmlformats.org/officeDocument/2006/relationships/audio" Target="../media/media4.mp3"/><Relationship Id="rId16" Type="http://schemas.openxmlformats.org/officeDocument/2006/relationships/image" Target="../media/image25.png"/><Relationship Id="rId20" Type="http://schemas.openxmlformats.org/officeDocument/2006/relationships/image" Target="../media/image6.png"/><Relationship Id="rId1" Type="http://schemas.microsoft.com/office/2007/relationships/media" Target="../media/media4.mp3"/><Relationship Id="rId6" Type="http://schemas.openxmlformats.org/officeDocument/2006/relationships/image" Target="../media/image1.png"/><Relationship Id="rId11" Type="http://schemas.openxmlformats.org/officeDocument/2006/relationships/hyperlink" Target="https://www.e-stat.go.jp/stat-search/files?page=1&amp;layout=datalist&amp;toukei=00200521&amp;tstat=000001136464&amp;cycle=0&amp;tclass1=000001154387&amp;tclass2=000001159626&amp;stat_infid=000032144436&amp;tclass3val=0" TargetMode="External"/><Relationship Id="rId5" Type="http://schemas.openxmlformats.org/officeDocument/2006/relationships/slideLayout" Target="../slideLayouts/slideLayout7.xml"/><Relationship Id="rId15" Type="http://schemas.openxmlformats.org/officeDocument/2006/relationships/slide" Target="slide71.xml"/><Relationship Id="rId10" Type="http://schemas.openxmlformats.org/officeDocument/2006/relationships/image" Target="../media/image15.png"/><Relationship Id="rId19" Type="http://schemas.openxmlformats.org/officeDocument/2006/relationships/image" Target="../media/image5.png"/><Relationship Id="rId4" Type="http://schemas.openxmlformats.org/officeDocument/2006/relationships/audio" Target="../media/media5.m4a"/><Relationship Id="rId9" Type="http://schemas.openxmlformats.org/officeDocument/2006/relationships/slide" Target="slide52.xml"/><Relationship Id="rId14" Type="http://schemas.openxmlformats.org/officeDocument/2006/relationships/image" Target="../media/image99.png"/></Relationships>
</file>

<file path=ppt/slides/_rels/slide62.xml.rels><?xml version="1.0" encoding="UTF-8" standalone="yes"?>
<Relationships xmlns="http://schemas.openxmlformats.org/package/2006/relationships"><Relationship Id="rId8" Type="http://schemas.openxmlformats.org/officeDocument/2006/relationships/image" Target="../media/image100.png"/><Relationship Id="rId13" Type="http://schemas.openxmlformats.org/officeDocument/2006/relationships/hyperlink" Target="https://www.e-stat.go.jp/stat-search/files?page=1&amp;layout=datalist&amp;toukei=00500215&amp;tstat=000001013427&amp;cycle=7&amp;year=20210&amp;month=0&amp;tclass1=000001032286&amp;tclass2=000001032933&amp;tclass3=000001172686&amp;stat_infid=000032267695&amp;tclass4val=0" TargetMode="External"/><Relationship Id="rId18" Type="http://schemas.openxmlformats.org/officeDocument/2006/relationships/image" Target="../media/image16.png"/><Relationship Id="rId3" Type="http://schemas.microsoft.com/office/2007/relationships/media" Target="../media/media6.m4a"/><Relationship Id="rId7" Type="http://schemas.openxmlformats.org/officeDocument/2006/relationships/slide" Target="slide78.xml"/><Relationship Id="rId12" Type="http://schemas.openxmlformats.org/officeDocument/2006/relationships/hyperlink" Target="https://www.pref.osaka.lg.jp/toukei/nenkan/tn2022index.html#18" TargetMode="External"/><Relationship Id="rId17" Type="http://schemas.openxmlformats.org/officeDocument/2006/relationships/slide" Target="slide2.xml"/><Relationship Id="rId2" Type="http://schemas.openxmlformats.org/officeDocument/2006/relationships/audio" Target="../media/media4.mp3"/><Relationship Id="rId16" Type="http://schemas.openxmlformats.org/officeDocument/2006/relationships/image" Target="../media/image25.png"/><Relationship Id="rId20" Type="http://schemas.openxmlformats.org/officeDocument/2006/relationships/image" Target="../media/image6.png"/><Relationship Id="rId1" Type="http://schemas.microsoft.com/office/2007/relationships/media" Target="../media/media4.mp3"/><Relationship Id="rId6" Type="http://schemas.openxmlformats.org/officeDocument/2006/relationships/image" Target="../media/image1.png"/><Relationship Id="rId11" Type="http://schemas.openxmlformats.org/officeDocument/2006/relationships/hyperlink" Target="https://www.e-stat.go.jp/stat-search/files?page=1&amp;layout=datalist&amp;toukei=00200521&amp;tstat=000001136464&amp;cycle=0&amp;tclass1=000001154387&amp;tclass2=000001159626&amp;stat_infid=000032144436&amp;tclass3val=0" TargetMode="External"/><Relationship Id="rId5" Type="http://schemas.openxmlformats.org/officeDocument/2006/relationships/slideLayout" Target="../slideLayouts/slideLayout7.xml"/><Relationship Id="rId15" Type="http://schemas.openxmlformats.org/officeDocument/2006/relationships/slide" Target="slide72.xml"/><Relationship Id="rId10" Type="http://schemas.openxmlformats.org/officeDocument/2006/relationships/image" Target="../media/image15.png"/><Relationship Id="rId19" Type="http://schemas.openxmlformats.org/officeDocument/2006/relationships/image" Target="../media/image5.png"/><Relationship Id="rId4" Type="http://schemas.openxmlformats.org/officeDocument/2006/relationships/audio" Target="../media/media6.m4a"/><Relationship Id="rId9" Type="http://schemas.openxmlformats.org/officeDocument/2006/relationships/slide" Target="slide52.xml"/><Relationship Id="rId14" Type="http://schemas.openxmlformats.org/officeDocument/2006/relationships/image" Target="../media/image99.png"/></Relationships>
</file>

<file path=ppt/slides/_rels/slide63.xml.rels><?xml version="1.0" encoding="UTF-8" standalone="yes"?>
<Relationships xmlns="http://schemas.openxmlformats.org/package/2006/relationships"><Relationship Id="rId8" Type="http://schemas.openxmlformats.org/officeDocument/2006/relationships/hyperlink" Target="https://www.pref.osaka.lg.jp/toukei/nenkan/tn2022index.html#18" TargetMode="External"/><Relationship Id="rId13" Type="http://schemas.openxmlformats.org/officeDocument/2006/relationships/image" Target="../media/image104.png"/><Relationship Id="rId18" Type="http://schemas.openxmlformats.org/officeDocument/2006/relationships/image" Target="../media/image6.png"/><Relationship Id="rId3" Type="http://schemas.openxmlformats.org/officeDocument/2006/relationships/slide" Target="slide73.xml"/><Relationship Id="rId7" Type="http://schemas.openxmlformats.org/officeDocument/2006/relationships/hyperlink" Target="https://www.e-stat.go.jp/stat-search/files?page=1&amp;layout=datalist&amp;toukei=00200521&amp;tstat=000001136464&amp;cycle=0&amp;tclass1=000001154387&amp;tclass2=000001159626&amp;stat_infid=000032144436&amp;tclass3val=0" TargetMode="External"/><Relationship Id="rId12" Type="http://schemas.openxmlformats.org/officeDocument/2006/relationships/image" Target="../media/image103.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02.png"/><Relationship Id="rId5" Type="http://schemas.openxmlformats.org/officeDocument/2006/relationships/slide" Target="slide53.xml"/><Relationship Id="rId15" Type="http://schemas.openxmlformats.org/officeDocument/2006/relationships/image" Target="../media/image106.png"/><Relationship Id="rId10" Type="http://schemas.openxmlformats.org/officeDocument/2006/relationships/image" Target="../media/image101.png"/><Relationship Id="rId4" Type="http://schemas.openxmlformats.org/officeDocument/2006/relationships/image" Target="../media/image100.png"/><Relationship Id="rId9" Type="http://schemas.openxmlformats.org/officeDocument/2006/relationships/hyperlink" Target="https://www.e-stat.go.jp/stat-search/files?page=1&amp;layout=datalist&amp;toukei=00500215&amp;tstat=000001013427&amp;cycle=7&amp;year=20210&amp;month=0&amp;tclass1=000001032286&amp;tclass2=000001032933&amp;tclass3=000001172686&amp;stat_infid=000032267695&amp;tclass4val=0" TargetMode="External"/><Relationship Id="rId14" Type="http://schemas.openxmlformats.org/officeDocument/2006/relationships/image" Target="../media/image105.png"/></Relationships>
</file>

<file path=ppt/slides/_rels/slide64.xml.rels><?xml version="1.0" encoding="UTF-8" standalone="yes"?>
<Relationships xmlns="http://schemas.openxmlformats.org/package/2006/relationships"><Relationship Id="rId8" Type="http://schemas.openxmlformats.org/officeDocument/2006/relationships/hyperlink" Target="https://www.pref.osaka.lg.jp/toukei/nenkan/tn2022index.html#18" TargetMode="External"/><Relationship Id="rId13" Type="http://schemas.openxmlformats.org/officeDocument/2006/relationships/image" Target="../media/image104.png"/><Relationship Id="rId18" Type="http://schemas.openxmlformats.org/officeDocument/2006/relationships/image" Target="../media/image6.png"/><Relationship Id="rId3" Type="http://schemas.openxmlformats.org/officeDocument/2006/relationships/slide" Target="slide74.xml"/><Relationship Id="rId7" Type="http://schemas.openxmlformats.org/officeDocument/2006/relationships/hyperlink" Target="https://www.e-stat.go.jp/stat-search/files?page=1&amp;layout=datalist&amp;toukei=00200521&amp;tstat=000001136464&amp;cycle=0&amp;tclass1=000001154387&amp;tclass2=000001159626&amp;stat_infid=000032144436&amp;tclass3val=0" TargetMode="External"/><Relationship Id="rId12" Type="http://schemas.openxmlformats.org/officeDocument/2006/relationships/image" Target="../media/image103.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02.png"/><Relationship Id="rId5" Type="http://schemas.openxmlformats.org/officeDocument/2006/relationships/slide" Target="slide54.xml"/><Relationship Id="rId15" Type="http://schemas.openxmlformats.org/officeDocument/2006/relationships/image" Target="../media/image106.png"/><Relationship Id="rId10" Type="http://schemas.openxmlformats.org/officeDocument/2006/relationships/image" Target="../media/image101.png"/><Relationship Id="rId4" Type="http://schemas.openxmlformats.org/officeDocument/2006/relationships/image" Target="../media/image100.png"/><Relationship Id="rId9" Type="http://schemas.openxmlformats.org/officeDocument/2006/relationships/hyperlink" Target="https://www.e-stat.go.jp/stat-search/files?page=1&amp;layout=datalist&amp;toukei=00500215&amp;tstat=000001013427&amp;cycle=7&amp;year=20210&amp;month=0&amp;tclass1=000001032286&amp;tclass2=000001032933&amp;tclass3=000001172686&amp;stat_infid=000032267695&amp;tclass4val=0" TargetMode="External"/><Relationship Id="rId14" Type="http://schemas.openxmlformats.org/officeDocument/2006/relationships/image" Target="../media/image105.png"/></Relationships>
</file>

<file path=ppt/slides/_rels/slide65.xml.rels><?xml version="1.0" encoding="UTF-8" standalone="yes"?>
<Relationships xmlns="http://schemas.openxmlformats.org/package/2006/relationships"><Relationship Id="rId8" Type="http://schemas.openxmlformats.org/officeDocument/2006/relationships/hyperlink" Target="https://www.pref.osaka.lg.jp/toukei/nenkan/tn2022index.html#18" TargetMode="External"/><Relationship Id="rId13" Type="http://schemas.openxmlformats.org/officeDocument/2006/relationships/image" Target="../media/image104.png"/><Relationship Id="rId18" Type="http://schemas.openxmlformats.org/officeDocument/2006/relationships/image" Target="../media/image6.png"/><Relationship Id="rId3" Type="http://schemas.openxmlformats.org/officeDocument/2006/relationships/slide" Target="slide74.xml"/><Relationship Id="rId7" Type="http://schemas.openxmlformats.org/officeDocument/2006/relationships/hyperlink" Target="https://www.e-stat.go.jp/stat-search/files?page=1&amp;layout=datalist&amp;toukei=00200521&amp;tstat=000001136464&amp;cycle=0&amp;tclass1=000001154387&amp;tclass2=000001159626&amp;stat_infid=000032144436&amp;tclass3val=0" TargetMode="External"/><Relationship Id="rId12" Type="http://schemas.openxmlformats.org/officeDocument/2006/relationships/image" Target="../media/image103.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02.png"/><Relationship Id="rId5" Type="http://schemas.openxmlformats.org/officeDocument/2006/relationships/slide" Target="slide55.xml"/><Relationship Id="rId15" Type="http://schemas.openxmlformats.org/officeDocument/2006/relationships/image" Target="../media/image106.png"/><Relationship Id="rId10" Type="http://schemas.openxmlformats.org/officeDocument/2006/relationships/image" Target="../media/image101.png"/><Relationship Id="rId4" Type="http://schemas.openxmlformats.org/officeDocument/2006/relationships/image" Target="../media/image100.png"/><Relationship Id="rId9" Type="http://schemas.openxmlformats.org/officeDocument/2006/relationships/hyperlink" Target="https://www.e-stat.go.jp/stat-search/files?page=1&amp;layout=datalist&amp;toukei=00500215&amp;tstat=000001013427&amp;cycle=7&amp;year=20210&amp;month=0&amp;tclass1=000001032286&amp;tclass2=000001032933&amp;tclass3=000001172686&amp;stat_infid=000032267695&amp;tclass4val=0" TargetMode="External"/><Relationship Id="rId14" Type="http://schemas.openxmlformats.org/officeDocument/2006/relationships/image" Target="../media/image105.png"/></Relationships>
</file>

<file path=ppt/slides/_rels/slide66.xml.rels><?xml version="1.0" encoding="UTF-8" standalone="yes"?>
<Relationships xmlns="http://schemas.openxmlformats.org/package/2006/relationships"><Relationship Id="rId8" Type="http://schemas.openxmlformats.org/officeDocument/2006/relationships/hyperlink" Target="https://www.pref.osaka.lg.jp/toukei/nenkan/tn2022index.html#18" TargetMode="External"/><Relationship Id="rId13" Type="http://schemas.openxmlformats.org/officeDocument/2006/relationships/image" Target="../media/image104.png"/><Relationship Id="rId18" Type="http://schemas.openxmlformats.org/officeDocument/2006/relationships/image" Target="../media/image6.png"/><Relationship Id="rId3" Type="http://schemas.openxmlformats.org/officeDocument/2006/relationships/slide" Target="slide75.xml"/><Relationship Id="rId7" Type="http://schemas.openxmlformats.org/officeDocument/2006/relationships/hyperlink" Target="https://www.e-stat.go.jp/stat-search/files?page=1&amp;layout=datalist&amp;toukei=00200521&amp;tstat=000001136464&amp;cycle=0&amp;tclass1=000001154387&amp;tclass2=000001159626&amp;stat_infid=000032144436&amp;tclass3val=0" TargetMode="External"/><Relationship Id="rId12" Type="http://schemas.openxmlformats.org/officeDocument/2006/relationships/image" Target="../media/image103.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02.png"/><Relationship Id="rId5" Type="http://schemas.openxmlformats.org/officeDocument/2006/relationships/slide" Target="slide56.xml"/><Relationship Id="rId15" Type="http://schemas.openxmlformats.org/officeDocument/2006/relationships/image" Target="../media/image106.png"/><Relationship Id="rId10" Type="http://schemas.openxmlformats.org/officeDocument/2006/relationships/image" Target="../media/image101.png"/><Relationship Id="rId4" Type="http://schemas.openxmlformats.org/officeDocument/2006/relationships/image" Target="../media/image100.png"/><Relationship Id="rId9" Type="http://schemas.openxmlformats.org/officeDocument/2006/relationships/hyperlink" Target="https://www.e-stat.go.jp/stat-search/files?page=1&amp;layout=datalist&amp;toukei=00500215&amp;tstat=000001013427&amp;cycle=7&amp;year=20210&amp;month=0&amp;tclass1=000001032286&amp;tclass2=000001032933&amp;tclass3=000001172686&amp;stat_infid=000032267695&amp;tclass4val=0" TargetMode="External"/><Relationship Id="rId14" Type="http://schemas.openxmlformats.org/officeDocument/2006/relationships/image" Target="../media/image105.png"/></Relationships>
</file>

<file path=ppt/slides/_rels/slide67.xml.rels><?xml version="1.0" encoding="UTF-8" standalone="yes"?>
<Relationships xmlns="http://schemas.openxmlformats.org/package/2006/relationships"><Relationship Id="rId8" Type="http://schemas.openxmlformats.org/officeDocument/2006/relationships/hyperlink" Target="https://www.pref.osaka.lg.jp/toukei/nenkan/tn2022index.html#18" TargetMode="External"/><Relationship Id="rId13" Type="http://schemas.openxmlformats.org/officeDocument/2006/relationships/image" Target="../media/image104.png"/><Relationship Id="rId18" Type="http://schemas.openxmlformats.org/officeDocument/2006/relationships/image" Target="../media/image6.png"/><Relationship Id="rId3" Type="http://schemas.openxmlformats.org/officeDocument/2006/relationships/slide" Target="slide75.xml"/><Relationship Id="rId7" Type="http://schemas.openxmlformats.org/officeDocument/2006/relationships/hyperlink" Target="https://www.e-stat.go.jp/stat-search/files?page=1&amp;layout=datalist&amp;toukei=00200521&amp;tstat=000001136464&amp;cycle=0&amp;tclass1=000001154387&amp;tclass2=000001159626&amp;stat_infid=000032144436&amp;tclass3val=0" TargetMode="External"/><Relationship Id="rId12" Type="http://schemas.openxmlformats.org/officeDocument/2006/relationships/image" Target="../media/image103.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02.png"/><Relationship Id="rId5" Type="http://schemas.openxmlformats.org/officeDocument/2006/relationships/slide" Target="slide57.xml"/><Relationship Id="rId15" Type="http://schemas.openxmlformats.org/officeDocument/2006/relationships/image" Target="../media/image106.png"/><Relationship Id="rId10" Type="http://schemas.openxmlformats.org/officeDocument/2006/relationships/image" Target="../media/image101.png"/><Relationship Id="rId4" Type="http://schemas.openxmlformats.org/officeDocument/2006/relationships/image" Target="../media/image100.png"/><Relationship Id="rId9" Type="http://schemas.openxmlformats.org/officeDocument/2006/relationships/hyperlink" Target="https://www.e-stat.go.jp/stat-search/files?page=1&amp;layout=datalist&amp;toukei=00500215&amp;tstat=000001013427&amp;cycle=7&amp;year=20210&amp;month=0&amp;tclass1=000001032286&amp;tclass2=000001032933&amp;tclass3=000001172686&amp;stat_infid=000032267695&amp;tclass4val=0" TargetMode="External"/><Relationship Id="rId14" Type="http://schemas.openxmlformats.org/officeDocument/2006/relationships/image" Target="../media/image105.png"/></Relationships>
</file>

<file path=ppt/slides/_rels/slide68.xml.rels><?xml version="1.0" encoding="UTF-8" standalone="yes"?>
<Relationships xmlns="http://schemas.openxmlformats.org/package/2006/relationships"><Relationship Id="rId8" Type="http://schemas.openxmlformats.org/officeDocument/2006/relationships/hyperlink" Target="https://www.pref.osaka.lg.jp/toukei/nenkan/tn2022index.html#18" TargetMode="External"/><Relationship Id="rId13" Type="http://schemas.openxmlformats.org/officeDocument/2006/relationships/image" Target="../media/image104.png"/><Relationship Id="rId18" Type="http://schemas.openxmlformats.org/officeDocument/2006/relationships/image" Target="../media/image6.png"/><Relationship Id="rId3" Type="http://schemas.openxmlformats.org/officeDocument/2006/relationships/slide" Target="slide76.xml"/><Relationship Id="rId7" Type="http://schemas.openxmlformats.org/officeDocument/2006/relationships/hyperlink" Target="https://www.e-stat.go.jp/stat-search/files?page=1&amp;layout=datalist&amp;toukei=00200521&amp;tstat=000001136464&amp;cycle=0&amp;tclass1=000001154387&amp;tclass2=000001159626&amp;stat_infid=000032144436&amp;tclass3val=0" TargetMode="External"/><Relationship Id="rId12" Type="http://schemas.openxmlformats.org/officeDocument/2006/relationships/image" Target="../media/image103.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02.png"/><Relationship Id="rId5" Type="http://schemas.openxmlformats.org/officeDocument/2006/relationships/slide" Target="slide58.xml"/><Relationship Id="rId15" Type="http://schemas.openxmlformats.org/officeDocument/2006/relationships/image" Target="../media/image106.png"/><Relationship Id="rId10" Type="http://schemas.openxmlformats.org/officeDocument/2006/relationships/image" Target="../media/image101.png"/><Relationship Id="rId4" Type="http://schemas.openxmlformats.org/officeDocument/2006/relationships/image" Target="../media/image100.png"/><Relationship Id="rId9" Type="http://schemas.openxmlformats.org/officeDocument/2006/relationships/hyperlink" Target="https://www.e-stat.go.jp/stat-search/files?page=1&amp;layout=datalist&amp;toukei=00500215&amp;tstat=000001013427&amp;cycle=7&amp;year=20210&amp;month=0&amp;tclass1=000001032286&amp;tclass2=000001032933&amp;tclass3=000001172686&amp;stat_infid=000032267695&amp;tclass4val=0" TargetMode="External"/><Relationship Id="rId14" Type="http://schemas.openxmlformats.org/officeDocument/2006/relationships/image" Target="../media/image105.png"/></Relationships>
</file>

<file path=ppt/slides/_rels/slide69.xml.rels><?xml version="1.0" encoding="UTF-8" standalone="yes"?>
<Relationships xmlns="http://schemas.openxmlformats.org/package/2006/relationships"><Relationship Id="rId8" Type="http://schemas.openxmlformats.org/officeDocument/2006/relationships/hyperlink" Target="https://www.pref.osaka.lg.jp/toukei/nenkan/tn2022index.html#18" TargetMode="External"/><Relationship Id="rId13" Type="http://schemas.openxmlformats.org/officeDocument/2006/relationships/image" Target="../media/image104.png"/><Relationship Id="rId18" Type="http://schemas.openxmlformats.org/officeDocument/2006/relationships/image" Target="../media/image6.png"/><Relationship Id="rId3" Type="http://schemas.openxmlformats.org/officeDocument/2006/relationships/slide" Target="slide76.xml"/><Relationship Id="rId7" Type="http://schemas.openxmlformats.org/officeDocument/2006/relationships/hyperlink" Target="https://www.e-stat.go.jp/stat-search/files?page=1&amp;layout=datalist&amp;toukei=00200521&amp;tstat=000001136464&amp;cycle=0&amp;tclass1=000001154387&amp;tclass2=000001159626&amp;stat_infid=000032144436&amp;tclass3val=0" TargetMode="External"/><Relationship Id="rId12" Type="http://schemas.openxmlformats.org/officeDocument/2006/relationships/image" Target="../media/image103.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07.png"/><Relationship Id="rId5" Type="http://schemas.openxmlformats.org/officeDocument/2006/relationships/slide" Target="slide59.xml"/><Relationship Id="rId15" Type="http://schemas.openxmlformats.org/officeDocument/2006/relationships/image" Target="../media/image106.png"/><Relationship Id="rId10" Type="http://schemas.openxmlformats.org/officeDocument/2006/relationships/image" Target="../media/image101.png"/><Relationship Id="rId4" Type="http://schemas.openxmlformats.org/officeDocument/2006/relationships/image" Target="../media/image100.png"/><Relationship Id="rId9" Type="http://schemas.openxmlformats.org/officeDocument/2006/relationships/hyperlink" Target="https://www.e-stat.go.jp/stat-search/files?page=1&amp;layout=datalist&amp;toukei=00500215&amp;tstat=000001013427&amp;cycle=7&amp;year=20210&amp;month=0&amp;tclass1=000001032286&amp;tclass2=000001032933&amp;tclass3=000001172686&amp;stat_infid=000032267695&amp;tclass4val=0" TargetMode="External"/><Relationship Id="rId14" Type="http://schemas.openxmlformats.org/officeDocument/2006/relationships/image" Target="../media/image105.pn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slide" Target="slide9.xml"/><Relationship Id="rId7" Type="http://schemas.openxmlformats.org/officeDocument/2006/relationships/image" Target="../media/image26.pn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6.png"/><Relationship Id="rId5" Type="http://schemas.openxmlformats.org/officeDocument/2006/relationships/slide" Target="slide5.xml"/><Relationship Id="rId10" Type="http://schemas.openxmlformats.org/officeDocument/2006/relationships/slide" Target="slide2.xml"/><Relationship Id="rId4" Type="http://schemas.openxmlformats.org/officeDocument/2006/relationships/image" Target="../media/image14.png"/><Relationship Id="rId9" Type="http://schemas.openxmlformats.org/officeDocument/2006/relationships/hyperlink" Target="https://www.e-stat.go.jp/" TargetMode="External"/></Relationships>
</file>

<file path=ppt/slides/_rels/slide70.xml.rels><?xml version="1.0" encoding="UTF-8" standalone="yes"?>
<Relationships xmlns="http://schemas.openxmlformats.org/package/2006/relationships"><Relationship Id="rId8" Type="http://schemas.openxmlformats.org/officeDocument/2006/relationships/hyperlink" Target="https://www.pref.osaka.lg.jp/toukei/nenkan/tn2022index.html#18" TargetMode="External"/><Relationship Id="rId13" Type="http://schemas.openxmlformats.org/officeDocument/2006/relationships/image" Target="../media/image104.png"/><Relationship Id="rId18" Type="http://schemas.openxmlformats.org/officeDocument/2006/relationships/image" Target="../media/image6.png"/><Relationship Id="rId3" Type="http://schemas.openxmlformats.org/officeDocument/2006/relationships/slide" Target="slide77.xml"/><Relationship Id="rId7" Type="http://schemas.openxmlformats.org/officeDocument/2006/relationships/hyperlink" Target="https://www.e-stat.go.jp/stat-search/files?page=1&amp;layout=datalist&amp;toukei=00200521&amp;tstat=000001136464&amp;cycle=0&amp;tclass1=000001154387&amp;tclass2=000001159626&amp;stat_infid=000032144436&amp;tclass3val=0" TargetMode="External"/><Relationship Id="rId12" Type="http://schemas.openxmlformats.org/officeDocument/2006/relationships/image" Target="../media/image103.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07.png"/><Relationship Id="rId5" Type="http://schemas.openxmlformats.org/officeDocument/2006/relationships/slide" Target="slide60.xml"/><Relationship Id="rId15" Type="http://schemas.openxmlformats.org/officeDocument/2006/relationships/image" Target="../media/image106.png"/><Relationship Id="rId10" Type="http://schemas.openxmlformats.org/officeDocument/2006/relationships/image" Target="../media/image101.png"/><Relationship Id="rId4" Type="http://schemas.openxmlformats.org/officeDocument/2006/relationships/image" Target="../media/image100.png"/><Relationship Id="rId9" Type="http://schemas.openxmlformats.org/officeDocument/2006/relationships/hyperlink" Target="https://www.e-stat.go.jp/stat-search/files?page=1&amp;layout=datalist&amp;toukei=00500215&amp;tstat=000001013427&amp;cycle=7&amp;year=20210&amp;month=0&amp;tclass1=000001032286&amp;tclass2=000001032933&amp;tclass3=000001172686&amp;stat_infid=000032267695&amp;tclass4val=0" TargetMode="External"/><Relationship Id="rId14" Type="http://schemas.openxmlformats.org/officeDocument/2006/relationships/image" Target="../media/image105.png"/></Relationships>
</file>

<file path=ppt/slides/_rels/slide71.xml.rels><?xml version="1.0" encoding="UTF-8" standalone="yes"?>
<Relationships xmlns="http://schemas.openxmlformats.org/package/2006/relationships"><Relationship Id="rId8" Type="http://schemas.openxmlformats.org/officeDocument/2006/relationships/hyperlink" Target="https://www.pref.osaka.lg.jp/toukei/nenkan/tn2022index.html#18" TargetMode="External"/><Relationship Id="rId13" Type="http://schemas.openxmlformats.org/officeDocument/2006/relationships/image" Target="../media/image104.png"/><Relationship Id="rId18" Type="http://schemas.openxmlformats.org/officeDocument/2006/relationships/image" Target="../media/image6.png"/><Relationship Id="rId3" Type="http://schemas.openxmlformats.org/officeDocument/2006/relationships/slide" Target="slide77.xml"/><Relationship Id="rId7" Type="http://schemas.openxmlformats.org/officeDocument/2006/relationships/hyperlink" Target="https://www.e-stat.go.jp/stat-search/files?page=1&amp;layout=datalist&amp;toukei=00200521&amp;tstat=000001136464&amp;cycle=0&amp;tclass1=000001154387&amp;tclass2=000001159626&amp;stat_infid=000032144436&amp;tclass3val=0" TargetMode="External"/><Relationship Id="rId12" Type="http://schemas.openxmlformats.org/officeDocument/2006/relationships/image" Target="../media/image103.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07.png"/><Relationship Id="rId5" Type="http://schemas.openxmlformats.org/officeDocument/2006/relationships/slide" Target="slide61.xml"/><Relationship Id="rId15" Type="http://schemas.openxmlformats.org/officeDocument/2006/relationships/image" Target="../media/image106.png"/><Relationship Id="rId10" Type="http://schemas.openxmlformats.org/officeDocument/2006/relationships/image" Target="../media/image101.png"/><Relationship Id="rId4" Type="http://schemas.openxmlformats.org/officeDocument/2006/relationships/image" Target="../media/image100.png"/><Relationship Id="rId9" Type="http://schemas.openxmlformats.org/officeDocument/2006/relationships/hyperlink" Target="https://www.e-stat.go.jp/stat-search/files?page=1&amp;layout=datalist&amp;toukei=00500215&amp;tstat=000001013427&amp;cycle=7&amp;year=20210&amp;month=0&amp;tclass1=000001032286&amp;tclass2=000001032933&amp;tclass3=000001172686&amp;stat_infid=000032267695&amp;tclass4val=0" TargetMode="External"/><Relationship Id="rId14" Type="http://schemas.openxmlformats.org/officeDocument/2006/relationships/image" Target="../media/image105.png"/></Relationships>
</file>

<file path=ppt/slides/_rels/slide72.xml.rels><?xml version="1.0" encoding="UTF-8" standalone="yes"?>
<Relationships xmlns="http://schemas.openxmlformats.org/package/2006/relationships"><Relationship Id="rId8" Type="http://schemas.openxmlformats.org/officeDocument/2006/relationships/hyperlink" Target="https://www.pref.osaka.lg.jp/toukei/nenkan/tn2022index.html#18" TargetMode="External"/><Relationship Id="rId13" Type="http://schemas.openxmlformats.org/officeDocument/2006/relationships/image" Target="../media/image104.png"/><Relationship Id="rId18" Type="http://schemas.openxmlformats.org/officeDocument/2006/relationships/image" Target="../media/image6.png"/><Relationship Id="rId3" Type="http://schemas.openxmlformats.org/officeDocument/2006/relationships/slide" Target="slide78.xml"/><Relationship Id="rId7" Type="http://schemas.openxmlformats.org/officeDocument/2006/relationships/hyperlink" Target="https://www.e-stat.go.jp/stat-search/files?page=1&amp;layout=datalist&amp;toukei=00200521&amp;tstat=000001136464&amp;cycle=0&amp;tclass1=000001154387&amp;tclass2=000001159626&amp;stat_infid=000032144436&amp;tclass3val=0" TargetMode="External"/><Relationship Id="rId12" Type="http://schemas.openxmlformats.org/officeDocument/2006/relationships/image" Target="../media/image103.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07.png"/><Relationship Id="rId5" Type="http://schemas.openxmlformats.org/officeDocument/2006/relationships/slide" Target="slide62.xml"/><Relationship Id="rId15" Type="http://schemas.openxmlformats.org/officeDocument/2006/relationships/image" Target="../media/image106.png"/><Relationship Id="rId10" Type="http://schemas.openxmlformats.org/officeDocument/2006/relationships/image" Target="../media/image101.png"/><Relationship Id="rId4" Type="http://schemas.openxmlformats.org/officeDocument/2006/relationships/image" Target="../media/image100.png"/><Relationship Id="rId9" Type="http://schemas.openxmlformats.org/officeDocument/2006/relationships/hyperlink" Target="https://www.e-stat.go.jp/stat-search/files?page=1&amp;layout=datalist&amp;toukei=00500215&amp;tstat=000001013427&amp;cycle=7&amp;year=20210&amp;month=0&amp;tclass1=000001032286&amp;tclass2=000001032933&amp;tclass3=000001172686&amp;stat_infid=000032267695&amp;tclass4val=0" TargetMode="External"/><Relationship Id="rId14" Type="http://schemas.openxmlformats.org/officeDocument/2006/relationships/image" Target="../media/image105.png"/></Relationships>
</file>

<file path=ppt/slides/_rels/slide73.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image" Target="../media/image112.png"/><Relationship Id="rId3" Type="http://schemas.openxmlformats.org/officeDocument/2006/relationships/slideLayout" Target="../slideLayouts/slideLayout7.xml"/><Relationship Id="rId7" Type="http://schemas.openxmlformats.org/officeDocument/2006/relationships/image" Target="../media/image108.png"/><Relationship Id="rId12" Type="http://schemas.openxmlformats.org/officeDocument/2006/relationships/image" Target="../media/image111.png"/><Relationship Id="rId2" Type="http://schemas.openxmlformats.org/officeDocument/2006/relationships/audio" Target="../media/media17.m4a"/><Relationship Id="rId16" Type="http://schemas.openxmlformats.org/officeDocument/2006/relationships/audio" Target="../media/audio1.wav"/><Relationship Id="rId1" Type="http://schemas.microsoft.com/office/2007/relationships/media" Target="../media/media17.m4a"/><Relationship Id="rId6" Type="http://schemas.openxmlformats.org/officeDocument/2006/relationships/hyperlink" Target="https://www.pref.osaka.lg.jp/toukei/education/index.html" TargetMode="External"/><Relationship Id="rId11" Type="http://schemas.openxmlformats.org/officeDocument/2006/relationships/image" Target="../media/image110.GIF"/><Relationship Id="rId5" Type="http://schemas.openxmlformats.org/officeDocument/2006/relationships/image" Target="../media/image1.png"/><Relationship Id="rId15" Type="http://schemas.openxmlformats.org/officeDocument/2006/relationships/image" Target="../media/image113.png"/><Relationship Id="rId10" Type="http://schemas.openxmlformats.org/officeDocument/2006/relationships/image" Target="../media/image109.png"/><Relationship Id="rId4" Type="http://schemas.openxmlformats.org/officeDocument/2006/relationships/audio" Target="../media/audio1.wav"/><Relationship Id="rId9" Type="http://schemas.openxmlformats.org/officeDocument/2006/relationships/image" Target="../media/image16.png"/><Relationship Id="rId14" Type="http://schemas.openxmlformats.org/officeDocument/2006/relationships/image" Target="../media/image5.png"/></Relationships>
</file>

<file path=ppt/slides/_rels/slide74.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image" Target="../media/image5.png"/><Relationship Id="rId3" Type="http://schemas.openxmlformats.org/officeDocument/2006/relationships/slideLayout" Target="../slideLayouts/slideLayout7.xml"/><Relationship Id="rId7" Type="http://schemas.openxmlformats.org/officeDocument/2006/relationships/image" Target="../media/image108.png"/><Relationship Id="rId12" Type="http://schemas.openxmlformats.org/officeDocument/2006/relationships/image" Target="../media/image112.png"/><Relationship Id="rId2" Type="http://schemas.openxmlformats.org/officeDocument/2006/relationships/audio" Target="../media/media18.mp3"/><Relationship Id="rId1" Type="http://schemas.microsoft.com/office/2007/relationships/media" Target="../media/media18.mp3"/><Relationship Id="rId6" Type="http://schemas.openxmlformats.org/officeDocument/2006/relationships/hyperlink" Target="https://www.pref.osaka.lg.jp/toukei/education/index.html" TargetMode="External"/><Relationship Id="rId11" Type="http://schemas.openxmlformats.org/officeDocument/2006/relationships/image" Target="../media/image111.png"/><Relationship Id="rId5" Type="http://schemas.openxmlformats.org/officeDocument/2006/relationships/image" Target="../media/image1.png"/><Relationship Id="rId15" Type="http://schemas.openxmlformats.org/officeDocument/2006/relationships/audio" Target="../media/audio1.wav"/><Relationship Id="rId10" Type="http://schemas.openxmlformats.org/officeDocument/2006/relationships/image" Target="../media/image114.png"/><Relationship Id="rId4" Type="http://schemas.openxmlformats.org/officeDocument/2006/relationships/audio" Target="../media/audio1.wav"/><Relationship Id="rId9" Type="http://schemas.openxmlformats.org/officeDocument/2006/relationships/image" Target="../media/image16.png"/><Relationship Id="rId14" Type="http://schemas.openxmlformats.org/officeDocument/2006/relationships/image" Target="../media/image113.png"/></Relationships>
</file>

<file path=ppt/slides/_rels/slide75.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image" Target="../media/image5.png"/><Relationship Id="rId3" Type="http://schemas.openxmlformats.org/officeDocument/2006/relationships/slideLayout" Target="../slideLayouts/slideLayout7.xml"/><Relationship Id="rId7" Type="http://schemas.openxmlformats.org/officeDocument/2006/relationships/image" Target="../media/image108.png"/><Relationship Id="rId12" Type="http://schemas.openxmlformats.org/officeDocument/2006/relationships/image" Target="../media/image112.png"/><Relationship Id="rId2" Type="http://schemas.openxmlformats.org/officeDocument/2006/relationships/audio" Target="../media/media19.m4a"/><Relationship Id="rId1" Type="http://schemas.microsoft.com/office/2007/relationships/media" Target="../media/media19.m4a"/><Relationship Id="rId6" Type="http://schemas.openxmlformats.org/officeDocument/2006/relationships/hyperlink" Target="https://www.pref.osaka.lg.jp/toukei/education/index.html" TargetMode="External"/><Relationship Id="rId11" Type="http://schemas.openxmlformats.org/officeDocument/2006/relationships/image" Target="../media/image111.png"/><Relationship Id="rId5" Type="http://schemas.openxmlformats.org/officeDocument/2006/relationships/image" Target="../media/image1.png"/><Relationship Id="rId15" Type="http://schemas.openxmlformats.org/officeDocument/2006/relationships/audio" Target="../media/audio1.wav"/><Relationship Id="rId10" Type="http://schemas.openxmlformats.org/officeDocument/2006/relationships/image" Target="../media/image115.png"/><Relationship Id="rId4" Type="http://schemas.openxmlformats.org/officeDocument/2006/relationships/audio" Target="../media/audio1.wav"/><Relationship Id="rId9" Type="http://schemas.openxmlformats.org/officeDocument/2006/relationships/image" Target="../media/image16.png"/><Relationship Id="rId14" Type="http://schemas.openxmlformats.org/officeDocument/2006/relationships/image" Target="../media/image113.png"/></Relationships>
</file>

<file path=ppt/slides/_rels/slide76.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image" Target="../media/image113.png"/><Relationship Id="rId3" Type="http://schemas.openxmlformats.org/officeDocument/2006/relationships/slideLayout" Target="../slideLayouts/slideLayout7.xml"/><Relationship Id="rId7" Type="http://schemas.openxmlformats.org/officeDocument/2006/relationships/image" Target="../media/image108.png"/><Relationship Id="rId12" Type="http://schemas.openxmlformats.org/officeDocument/2006/relationships/image" Target="../media/image5.png"/><Relationship Id="rId2" Type="http://schemas.openxmlformats.org/officeDocument/2006/relationships/audio" Target="../media/media20.mp3"/><Relationship Id="rId1" Type="http://schemas.microsoft.com/office/2007/relationships/media" Target="../media/media20.mp3"/><Relationship Id="rId6" Type="http://schemas.openxmlformats.org/officeDocument/2006/relationships/hyperlink" Target="https://www.pref.osaka.lg.jp/toukei/education/index.html" TargetMode="External"/><Relationship Id="rId11" Type="http://schemas.openxmlformats.org/officeDocument/2006/relationships/image" Target="../media/image112.png"/><Relationship Id="rId5" Type="http://schemas.openxmlformats.org/officeDocument/2006/relationships/image" Target="../media/image1.png"/><Relationship Id="rId10" Type="http://schemas.openxmlformats.org/officeDocument/2006/relationships/image" Target="../media/image111.png"/><Relationship Id="rId4" Type="http://schemas.openxmlformats.org/officeDocument/2006/relationships/audio" Target="../media/audio1.wav"/><Relationship Id="rId9" Type="http://schemas.openxmlformats.org/officeDocument/2006/relationships/image" Target="../media/image16.png"/><Relationship Id="rId14" Type="http://schemas.openxmlformats.org/officeDocument/2006/relationships/audio" Target="../media/audio1.wav"/></Relationships>
</file>

<file path=ppt/slides/_rels/slide77.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image" Target="../media/image113.png"/><Relationship Id="rId3" Type="http://schemas.openxmlformats.org/officeDocument/2006/relationships/slideLayout" Target="../slideLayouts/slideLayout7.xml"/><Relationship Id="rId7" Type="http://schemas.openxmlformats.org/officeDocument/2006/relationships/image" Target="../media/image108.png"/><Relationship Id="rId12" Type="http://schemas.openxmlformats.org/officeDocument/2006/relationships/image" Target="../media/image5.png"/><Relationship Id="rId2" Type="http://schemas.openxmlformats.org/officeDocument/2006/relationships/audio" Target="../media/media20.mp3"/><Relationship Id="rId1" Type="http://schemas.microsoft.com/office/2007/relationships/media" Target="../media/media20.mp3"/><Relationship Id="rId6" Type="http://schemas.openxmlformats.org/officeDocument/2006/relationships/hyperlink" Target="https://www.pref.osaka.lg.jp/toukei/education/index.html" TargetMode="External"/><Relationship Id="rId11" Type="http://schemas.openxmlformats.org/officeDocument/2006/relationships/image" Target="../media/image112.png"/><Relationship Id="rId5" Type="http://schemas.openxmlformats.org/officeDocument/2006/relationships/image" Target="../media/image1.png"/><Relationship Id="rId10" Type="http://schemas.openxmlformats.org/officeDocument/2006/relationships/image" Target="../media/image111.png"/><Relationship Id="rId4" Type="http://schemas.openxmlformats.org/officeDocument/2006/relationships/audio" Target="../media/audio1.wav"/><Relationship Id="rId9" Type="http://schemas.openxmlformats.org/officeDocument/2006/relationships/image" Target="../media/image16.png"/><Relationship Id="rId14" Type="http://schemas.openxmlformats.org/officeDocument/2006/relationships/audio" Target="../media/audio1.wav"/></Relationships>
</file>

<file path=ppt/slides/_rels/slide78.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image" Target="../media/image113.png"/><Relationship Id="rId3" Type="http://schemas.openxmlformats.org/officeDocument/2006/relationships/slideLayout" Target="../slideLayouts/slideLayout7.xml"/><Relationship Id="rId7" Type="http://schemas.openxmlformats.org/officeDocument/2006/relationships/image" Target="../media/image108.png"/><Relationship Id="rId12" Type="http://schemas.openxmlformats.org/officeDocument/2006/relationships/image" Target="../media/image5.png"/><Relationship Id="rId2" Type="http://schemas.openxmlformats.org/officeDocument/2006/relationships/audio" Target="../media/media20.mp3"/><Relationship Id="rId1" Type="http://schemas.microsoft.com/office/2007/relationships/media" Target="../media/media20.mp3"/><Relationship Id="rId6" Type="http://schemas.openxmlformats.org/officeDocument/2006/relationships/hyperlink" Target="https://www.pref.osaka.lg.jp/toukei/education/index.html" TargetMode="External"/><Relationship Id="rId11" Type="http://schemas.openxmlformats.org/officeDocument/2006/relationships/image" Target="../media/image112.png"/><Relationship Id="rId5" Type="http://schemas.openxmlformats.org/officeDocument/2006/relationships/image" Target="../media/image1.png"/><Relationship Id="rId10" Type="http://schemas.openxmlformats.org/officeDocument/2006/relationships/image" Target="../media/image111.png"/><Relationship Id="rId4" Type="http://schemas.openxmlformats.org/officeDocument/2006/relationships/audio" Target="../media/audio1.wav"/><Relationship Id="rId9" Type="http://schemas.openxmlformats.org/officeDocument/2006/relationships/image" Target="../media/image16.png"/><Relationship Id="rId14" Type="http://schemas.openxmlformats.org/officeDocument/2006/relationships/audio" Target="../media/audio1.wav"/></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slide" Target="slide10.xml"/><Relationship Id="rId7" Type="http://schemas.openxmlformats.org/officeDocument/2006/relationships/image" Target="../media/image26.pn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6.png"/><Relationship Id="rId5" Type="http://schemas.openxmlformats.org/officeDocument/2006/relationships/slide" Target="slide6.xml"/><Relationship Id="rId10" Type="http://schemas.openxmlformats.org/officeDocument/2006/relationships/slide" Target="slide2.xml"/><Relationship Id="rId4" Type="http://schemas.openxmlformats.org/officeDocument/2006/relationships/image" Target="../media/image14.png"/><Relationship Id="rId9" Type="http://schemas.openxmlformats.org/officeDocument/2006/relationships/hyperlink" Target="https://www.e-stat.go.jp/" TargetMode="External"/></Relationships>
</file>

<file path=ppt/slides/_rels/slide9.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image" Target="../media/image16.png"/><Relationship Id="rId3" Type="http://schemas.openxmlformats.org/officeDocument/2006/relationships/slideLayout" Target="../slideLayouts/slideLayout7.xml"/><Relationship Id="rId7" Type="http://schemas.openxmlformats.org/officeDocument/2006/relationships/image" Target="../media/image30.png"/><Relationship Id="rId12" Type="http://schemas.openxmlformats.org/officeDocument/2006/relationships/slide" Target="slide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29.png"/><Relationship Id="rId11" Type="http://schemas.openxmlformats.org/officeDocument/2006/relationships/image" Target="../media/image21.png"/><Relationship Id="rId5" Type="http://schemas.openxmlformats.org/officeDocument/2006/relationships/slide" Target="slide12.xml"/><Relationship Id="rId15" Type="http://schemas.openxmlformats.org/officeDocument/2006/relationships/image" Target="../media/image6.png"/><Relationship Id="rId10" Type="http://schemas.openxmlformats.org/officeDocument/2006/relationships/image" Target="../media/image20.png"/><Relationship Id="rId4" Type="http://schemas.openxmlformats.org/officeDocument/2006/relationships/image" Target="../media/image28.png"/><Relationship Id="rId9" Type="http://schemas.openxmlformats.org/officeDocument/2006/relationships/image" Target="../media/image31.png"/><Relationship Id="rId1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背景"/>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94"/>
            <a:ext cx="12241829" cy="6858594"/>
          </a:xfrm>
          <a:prstGeom prst="rect">
            <a:avLst/>
          </a:prstGeom>
        </p:spPr>
      </p:pic>
      <p:pic>
        <p:nvPicPr>
          <p:cNvPr id="7" name="始め方"/>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5966" y="1231202"/>
            <a:ext cx="11120068" cy="4395597"/>
          </a:xfrm>
          <a:prstGeom prst="rect">
            <a:avLst/>
          </a:prstGeom>
        </p:spPr>
      </p:pic>
    </p:spTree>
    <p:extLst>
      <p:ext uri="{BB962C8B-B14F-4D97-AF65-F5344CB8AC3E}">
        <p14:creationId xmlns:p14="http://schemas.microsoft.com/office/powerpoint/2010/main" val="2304021593"/>
      </p:ext>
    </p:extLst>
  </p:cSld>
  <p:clrMapOvr>
    <a:masterClrMapping/>
  </p:clrMapOvr>
  <mc:AlternateContent xmlns:mc="http://schemas.openxmlformats.org/markup-compatibility/2006" xmlns:p14="http://schemas.microsoft.com/office/powerpoint/2010/main">
    <mc:Choice Requires="p14">
      <p:transition p14:dur="10" advClick="0" advTm="10">
        <p:cut/>
      </p:transition>
    </mc:Choice>
    <mc:Fallback xmlns="">
      <p:transition advClick="0" advTm="10">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 name="背景"/>
          <p:cNvGrpSpPr/>
          <p:nvPr/>
        </p:nvGrpSpPr>
        <p:grpSpPr>
          <a:xfrm>
            <a:off x="-36970" y="0"/>
            <a:ext cx="12240000" cy="6860800"/>
            <a:chOff x="-36970" y="0"/>
            <a:chExt cx="12240000" cy="6860800"/>
          </a:xfrm>
        </p:grpSpPr>
        <p:pic>
          <p:nvPicPr>
            <p:cNvPr id="82" name="図 81"/>
            <p:cNvPicPr>
              <a:picLocks noChangeAspect="1"/>
            </p:cNvPicPr>
            <p:nvPr/>
          </p:nvPicPr>
          <p:blipFill rotWithShape="1">
            <a:blip r:embed="rId4" cstate="email">
              <a:extLst>
                <a:ext uri="{28A0092B-C50C-407E-A947-70E740481C1C}">
                  <a14:useLocalDpi xmlns:a14="http://schemas.microsoft.com/office/drawing/2010/main"/>
                </a:ext>
              </a:extLst>
            </a:blip>
            <a:srcRect l="369" r="410"/>
            <a:stretch/>
          </p:blipFill>
          <p:spPr>
            <a:xfrm>
              <a:off x="-36970" y="0"/>
              <a:ext cx="12228970" cy="6858001"/>
            </a:xfrm>
            <a:prstGeom prst="rect">
              <a:avLst/>
            </a:prstGeom>
          </p:spPr>
        </p:pic>
        <p:sp>
          <p:nvSpPr>
            <p:cNvPr id="83" name="正方形/長方形 82"/>
            <p:cNvSpPr/>
            <p:nvPr/>
          </p:nvSpPr>
          <p:spPr>
            <a:xfrm>
              <a:off x="-36970" y="2800"/>
              <a:ext cx="12240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grpSp>
      <p:pic>
        <p:nvPicPr>
          <p:cNvPr id="6" name="③約380回">
            <a:hlinkClick r:id="rId5" action="ppaction://hlinksldjump"/>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079179" y="5455343"/>
            <a:ext cx="4029805" cy="1255885"/>
          </a:xfrm>
          <a:prstGeom prst="rect">
            <a:avLst/>
          </a:prstGeom>
        </p:spPr>
      </p:pic>
      <p:pic>
        <p:nvPicPr>
          <p:cNvPr id="5" name="②約180回">
            <a:hlinkClick r:id="rId5" action="ppaction://hlinksldjump"/>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076410" y="5455343"/>
            <a:ext cx="4011516" cy="1255885"/>
          </a:xfrm>
          <a:prstGeom prst="rect">
            <a:avLst/>
          </a:prstGeom>
        </p:spPr>
      </p:pic>
      <p:pic>
        <p:nvPicPr>
          <p:cNvPr id="4" name="①約90回">
            <a:hlinkClick r:id="rId8" action="ppaction://hlinksldjump"/>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7545" y="5455343"/>
            <a:ext cx="4017612" cy="1255885"/>
          </a:xfrm>
          <a:prstGeom prst="rect">
            <a:avLst/>
          </a:prstGeom>
        </p:spPr>
      </p:pic>
      <p:grpSp>
        <p:nvGrpSpPr>
          <p:cNvPr id="92" name="押す画"/>
          <p:cNvGrpSpPr/>
          <p:nvPr/>
        </p:nvGrpSpPr>
        <p:grpSpPr>
          <a:xfrm>
            <a:off x="8453285" y="4578887"/>
            <a:ext cx="556540" cy="540000"/>
            <a:chOff x="8423532" y="4545380"/>
            <a:chExt cx="556540" cy="544460"/>
          </a:xfrm>
        </p:grpSpPr>
        <p:pic>
          <p:nvPicPr>
            <p:cNvPr id="99" name="押す画２"/>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426942" y="4549840"/>
              <a:ext cx="553130" cy="540000"/>
            </a:xfrm>
            <a:prstGeom prst="rect">
              <a:avLst/>
            </a:prstGeom>
          </p:spPr>
        </p:pic>
        <p:pic>
          <p:nvPicPr>
            <p:cNvPr id="100" name="押す画１"/>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423532" y="4545380"/>
              <a:ext cx="553130" cy="540000"/>
            </a:xfrm>
            <a:prstGeom prst="rect">
              <a:avLst/>
            </a:prstGeom>
          </p:spPr>
        </p:pic>
      </p:grpSp>
      <p:grpSp>
        <p:nvGrpSpPr>
          <p:cNvPr id="80" name="正解だと･･･"/>
          <p:cNvGrpSpPr/>
          <p:nvPr/>
        </p:nvGrpSpPr>
        <p:grpSpPr>
          <a:xfrm>
            <a:off x="3582379" y="4497182"/>
            <a:ext cx="4907964" cy="621705"/>
            <a:chOff x="2245123" y="4389173"/>
            <a:chExt cx="5138639" cy="681860"/>
          </a:xfrm>
        </p:grpSpPr>
        <p:sp>
          <p:nvSpPr>
            <p:cNvPr id="87" name="正解だと･･･"/>
            <p:cNvSpPr txBox="1"/>
            <p:nvPr/>
          </p:nvSpPr>
          <p:spPr>
            <a:xfrm>
              <a:off x="2246529" y="4564698"/>
              <a:ext cx="5137233" cy="50633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rPr>
                <a:t>正解だと思う番号を押してね</a:t>
              </a:r>
              <a:endParaRPr kumimoji="1" lang="en-US" altLang="ja-JP" sz="2400" b="0" i="0" u="none" strike="noStrike" kern="1200" cap="none" spc="0" normalizeH="0" baseline="0" noProof="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88" name="お"/>
            <p:cNvSpPr txBox="1"/>
            <p:nvPr/>
          </p:nvSpPr>
          <p:spPr>
            <a:xfrm>
              <a:off x="5715247" y="4391687"/>
              <a:ext cx="468000" cy="286923"/>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rPr>
                <a:t>お</a:t>
              </a:r>
              <a:endParaRPr kumimoji="1" lang="ja-JP" altLang="en-US" sz="1050" b="0" i="0" u="none" strike="noStrike" kern="1200" cap="none" spc="0" normalizeH="0" baseline="0" noProof="0" dirty="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89" name="ばんごう"/>
            <p:cNvSpPr txBox="1"/>
            <p:nvPr/>
          </p:nvSpPr>
          <p:spPr>
            <a:xfrm>
              <a:off x="4558940" y="4389173"/>
              <a:ext cx="866916" cy="27848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rPr>
                <a:t>ばんごう</a:t>
              </a:r>
              <a:endParaRPr kumimoji="1" lang="ja-JP" altLang="en-US" sz="1050" b="0" i="0" u="none" strike="noStrike" kern="1200" cap="none" spc="0" normalizeH="0" baseline="0" noProof="0" dirty="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90" name="おも"/>
            <p:cNvSpPr txBox="1"/>
            <p:nvPr/>
          </p:nvSpPr>
          <p:spPr>
            <a:xfrm>
              <a:off x="3769689" y="4389173"/>
              <a:ext cx="546534" cy="27848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rPr>
                <a:t>おも</a:t>
              </a:r>
              <a:endParaRPr kumimoji="1" lang="ja-JP" altLang="en-US" sz="1050" b="0" i="0" u="none" strike="noStrike" kern="1200" cap="none" spc="0" normalizeH="0" baseline="0" noProof="0" dirty="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91" name="せいかい"/>
            <p:cNvSpPr txBox="1"/>
            <p:nvPr/>
          </p:nvSpPr>
          <p:spPr>
            <a:xfrm>
              <a:off x="2245123" y="4391687"/>
              <a:ext cx="866916" cy="286923"/>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rPr>
                <a:t>せいかい</a:t>
              </a:r>
              <a:endParaRPr kumimoji="1" lang="ja-JP" altLang="en-US" sz="1050" b="0" i="0" u="none" strike="noStrike" kern="1200" cap="none" spc="0" normalizeH="0" baseline="0" noProof="0" dirty="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endParaRPr>
            </a:p>
          </p:txBody>
        </p:sp>
      </p:grpSp>
      <p:grpSp>
        <p:nvGrpSpPr>
          <p:cNvPr id="3" name="関西国際空港に・・・"/>
          <p:cNvGrpSpPr/>
          <p:nvPr/>
        </p:nvGrpSpPr>
        <p:grpSpPr>
          <a:xfrm>
            <a:off x="206078" y="2947603"/>
            <a:ext cx="11779844" cy="687361"/>
            <a:chOff x="206078" y="2947603"/>
            <a:chExt cx="11779844" cy="687361"/>
          </a:xfrm>
        </p:grpSpPr>
        <p:sp>
          <p:nvSpPr>
            <p:cNvPr id="61" name="関西国際空港に・・・"/>
            <p:cNvSpPr txBox="1"/>
            <p:nvPr/>
          </p:nvSpPr>
          <p:spPr>
            <a:xfrm>
              <a:off x="206078" y="3111744"/>
              <a:ext cx="11779844" cy="52322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rPr>
                <a:t>関西国際空港に飛行機が着陸した回数は</a:t>
              </a:r>
              <a:r>
                <a:rPr kumimoji="1" lang="en-US" altLang="ja-JP" sz="2800" b="0" i="0" u="none" strike="noStrike" kern="1200" cap="none" spc="0" normalizeH="0" baseline="0" noProof="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rPr>
                <a:t>､</a:t>
              </a:r>
              <a:r>
                <a:rPr kumimoji="1" lang="ja-JP" altLang="en-US" sz="2800" b="0" i="0" u="none" strike="noStrike" kern="1200" cap="none" spc="0" normalizeH="0" baseline="0" noProof="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rPr>
                <a:t>１日平均何回でしょうか。</a:t>
              </a:r>
              <a:endParaRPr kumimoji="1" lang="ja-JP" altLang="en-US" sz="2800" b="0" i="0" u="none" strike="noStrike" kern="1200" cap="none" spc="0" normalizeH="0" baseline="0" noProof="0" dirty="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70" name="へいきんなんかい"/>
            <p:cNvSpPr txBox="1"/>
            <p:nvPr/>
          </p:nvSpPr>
          <p:spPr>
            <a:xfrm>
              <a:off x="8058026" y="2947603"/>
              <a:ext cx="1656000" cy="27699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rPr>
                <a:t>へいきんなんかい</a:t>
              </a:r>
              <a:endParaRPr kumimoji="1" lang="ja-JP" altLang="en-US" sz="1200" b="0" i="0" u="none" strike="noStrike" kern="1200" cap="none" spc="0" normalizeH="0" baseline="0" noProof="0" dirty="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69" name="にち"/>
            <p:cNvSpPr txBox="1"/>
            <p:nvPr/>
          </p:nvSpPr>
          <p:spPr>
            <a:xfrm>
              <a:off x="7657374" y="2947603"/>
              <a:ext cx="540000" cy="27699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rPr>
                <a:t>にち</a:t>
              </a:r>
              <a:endParaRPr kumimoji="1" lang="ja-JP" altLang="en-US" sz="1200" b="0" i="0" u="none" strike="noStrike" kern="1200" cap="none" spc="0" normalizeH="0" baseline="0" noProof="0" dirty="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62" name="かいすう"/>
            <p:cNvSpPr txBox="1"/>
            <p:nvPr/>
          </p:nvSpPr>
          <p:spPr>
            <a:xfrm>
              <a:off x="5902691" y="2947603"/>
              <a:ext cx="936000" cy="27699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rPr>
                <a:t>かいすう</a:t>
              </a:r>
              <a:endParaRPr kumimoji="1" lang="ja-JP" altLang="en-US" sz="1200" b="0" i="0" u="none" strike="noStrike" kern="1200" cap="none" spc="0" normalizeH="0" baseline="0" noProof="0" dirty="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68" name="ちゃくりく"/>
            <p:cNvSpPr txBox="1"/>
            <p:nvPr/>
          </p:nvSpPr>
          <p:spPr>
            <a:xfrm>
              <a:off x="4291507" y="2947603"/>
              <a:ext cx="1008000" cy="27699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rPr>
                <a:t>ちゃくりく</a:t>
              </a:r>
              <a:endParaRPr kumimoji="1" lang="ja-JP" altLang="en-US" sz="1200" b="0" i="0" u="none" strike="noStrike" kern="1200" cap="none" spc="0" normalizeH="0" baseline="0" noProof="0" dirty="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63" name="ひこうき"/>
            <p:cNvSpPr txBox="1"/>
            <p:nvPr/>
          </p:nvSpPr>
          <p:spPr>
            <a:xfrm>
              <a:off x="2890604" y="2947603"/>
              <a:ext cx="1188000" cy="27699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rPr>
                <a:t>ひこうき</a:t>
              </a:r>
              <a:endParaRPr kumimoji="1" lang="ja-JP" altLang="en-US" sz="1200" b="0" i="0" u="none" strike="noStrike" kern="1200" cap="none" spc="0" normalizeH="0" baseline="0" noProof="0" dirty="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64" name="かんさいこくさいくうこう"/>
            <p:cNvSpPr txBox="1"/>
            <p:nvPr/>
          </p:nvSpPr>
          <p:spPr>
            <a:xfrm>
              <a:off x="215461" y="2947603"/>
              <a:ext cx="2412000" cy="27699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rPr>
                <a:t>かんさいこくさいくうこう</a:t>
              </a:r>
              <a:endParaRPr kumimoji="1" lang="ja-JP" altLang="en-US" sz="1200" b="0" i="0" u="none" strike="noStrike" kern="1200" cap="none" spc="0" normalizeH="0" baseline="0" noProof="0" dirty="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endParaRPr>
            </a:p>
          </p:txBody>
        </p:sp>
      </p:grpSp>
      <p:grpSp>
        <p:nvGrpSpPr>
          <p:cNvPr id="51" name="コロナウイルス感染症に・・・"/>
          <p:cNvGrpSpPr/>
          <p:nvPr/>
        </p:nvGrpSpPr>
        <p:grpSpPr>
          <a:xfrm>
            <a:off x="695513" y="1965333"/>
            <a:ext cx="10800974" cy="680418"/>
            <a:chOff x="1329801" y="2488268"/>
            <a:chExt cx="9526497" cy="680418"/>
          </a:xfrm>
        </p:grpSpPr>
        <p:sp>
          <p:nvSpPr>
            <p:cNvPr id="52" name="コロナウイルス感染症に・・・"/>
            <p:cNvSpPr txBox="1"/>
            <p:nvPr/>
          </p:nvSpPr>
          <p:spPr>
            <a:xfrm>
              <a:off x="1329801" y="2645466"/>
              <a:ext cx="9526497" cy="52322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rPr>
                <a:t>コロナウイルス感染症により行動制限があった</a:t>
              </a:r>
              <a:r>
                <a:rPr kumimoji="1" lang="en-US" altLang="ja-JP" sz="2800" b="0" i="0" u="none" strike="noStrike" kern="1200" cap="none" spc="0" normalizeH="0" baseline="0" noProof="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rPr>
                <a:t>2021</a:t>
              </a:r>
              <a:r>
                <a:rPr kumimoji="1" lang="ja-JP" altLang="en-US" sz="2800" b="0" i="0" u="none" strike="noStrike" kern="1200" cap="none" spc="0" normalizeH="0" baseline="0" noProof="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rPr>
                <a:t>年ですが、</a:t>
              </a:r>
              <a:endParaRPr kumimoji="1" lang="ja-JP" altLang="en-US" sz="2800" b="0" i="0" u="none" strike="noStrike" kern="1200" cap="none" spc="0" normalizeH="0" baseline="0" noProof="0" dirty="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57" name="ねん"/>
            <p:cNvSpPr txBox="1"/>
            <p:nvPr/>
          </p:nvSpPr>
          <p:spPr>
            <a:xfrm>
              <a:off x="9050474" y="2488268"/>
              <a:ext cx="493950" cy="27699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rPr>
                <a:t>ねん</a:t>
              </a:r>
              <a:endParaRPr kumimoji="1" lang="ja-JP" altLang="en-US" sz="1200" b="0" i="0" u="none" strike="noStrike" kern="1200" cap="none" spc="0" normalizeH="0" baseline="0" noProof="0" dirty="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58" name="こうどうせいげん"/>
            <p:cNvSpPr txBox="1"/>
            <p:nvPr/>
          </p:nvSpPr>
          <p:spPr>
            <a:xfrm>
              <a:off x="5555009" y="2488268"/>
              <a:ext cx="1481850" cy="27699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rPr>
                <a:t>こうどうせいげん</a:t>
              </a:r>
              <a:endParaRPr kumimoji="1" lang="ja-JP" altLang="en-US" sz="1200" b="0" i="0" u="none" strike="noStrike" kern="1200" cap="none" spc="0" normalizeH="0" baseline="0" noProof="0" dirty="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59" name="かんせんしょう"/>
            <p:cNvSpPr txBox="1"/>
            <p:nvPr/>
          </p:nvSpPr>
          <p:spPr>
            <a:xfrm>
              <a:off x="3592464" y="2488268"/>
              <a:ext cx="1218410" cy="27699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rPr>
                <a:t>かんせんしょう</a:t>
              </a:r>
              <a:endParaRPr kumimoji="1" lang="ja-JP" altLang="en-US" sz="1200" b="0" i="0" u="none" strike="noStrike" kern="1200" cap="none" spc="0" normalizeH="0" baseline="0" noProof="0" dirty="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endParaRPr>
            </a:p>
          </p:txBody>
        </p:sp>
      </p:grpSp>
      <p:grpSp>
        <p:nvGrpSpPr>
          <p:cNvPr id="23" name="第２問"/>
          <p:cNvGrpSpPr/>
          <p:nvPr/>
        </p:nvGrpSpPr>
        <p:grpSpPr>
          <a:xfrm>
            <a:off x="4696761" y="307806"/>
            <a:ext cx="2798479" cy="1015663"/>
            <a:chOff x="4318111" y="256092"/>
            <a:chExt cx="3390378" cy="1015663"/>
          </a:xfrm>
        </p:grpSpPr>
        <p:sp>
          <p:nvSpPr>
            <p:cNvPr id="24" name="第"/>
            <p:cNvSpPr txBox="1"/>
            <p:nvPr/>
          </p:nvSpPr>
          <p:spPr>
            <a:xfrm>
              <a:off x="4318111" y="256092"/>
              <a:ext cx="117081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n-cs"/>
                </a:rPr>
                <a:t>第</a:t>
              </a:r>
            </a:p>
          </p:txBody>
        </p:sp>
        <p:sp>
          <p:nvSpPr>
            <p:cNvPr id="25" name="２"/>
            <p:cNvSpPr txBox="1"/>
            <p:nvPr/>
          </p:nvSpPr>
          <p:spPr>
            <a:xfrm>
              <a:off x="5512950" y="256092"/>
              <a:ext cx="91076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n-cs"/>
                </a:rPr>
                <a:t>２</a:t>
              </a:r>
            </a:p>
          </p:txBody>
        </p:sp>
        <p:sp>
          <p:nvSpPr>
            <p:cNvPr id="26" name="問"/>
            <p:cNvSpPr txBox="1"/>
            <p:nvPr/>
          </p:nvSpPr>
          <p:spPr>
            <a:xfrm>
              <a:off x="6447741" y="256092"/>
              <a:ext cx="126074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n-cs"/>
                </a:rPr>
                <a:t>問</a:t>
              </a:r>
              <a:endParaRPr kumimoji="1" lang="ja-JP" altLang="en-US" sz="6000" b="0" i="0" u="none" strike="noStrike" kern="120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n-cs"/>
              </a:endParaRPr>
            </a:p>
          </p:txBody>
        </p:sp>
      </p:grpSp>
      <p:pic>
        <p:nvPicPr>
          <p:cNvPr id="2" name="surpris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7564322" y="510837"/>
            <a:ext cx="609600" cy="609600"/>
          </a:xfrm>
          <a:prstGeom prst="rect">
            <a:avLst/>
          </a:prstGeom>
        </p:spPr>
      </p:pic>
      <p:pic>
        <p:nvPicPr>
          <p:cNvPr id="39" name="スタートに戻る">
            <a:hlinkClick r:id="rId13" action="ppaction://hlinksldjump"/>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85389" y="260345"/>
            <a:ext cx="2499577" cy="847417"/>
          </a:xfrm>
          <a:prstGeom prst="rect">
            <a:avLst/>
          </a:prstGeom>
        </p:spPr>
      </p:pic>
      <p:pic>
        <p:nvPicPr>
          <p:cNvPr id="36" name="図 35"/>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24916" y="-594"/>
            <a:ext cx="12241829" cy="6858594"/>
          </a:xfrm>
          <a:prstGeom prst="rect">
            <a:avLst/>
          </a:prstGeom>
        </p:spPr>
      </p:pic>
    </p:spTree>
    <p:extLst>
      <p:ext uri="{BB962C8B-B14F-4D97-AF65-F5344CB8AC3E}">
        <p14:creationId xmlns:p14="http://schemas.microsoft.com/office/powerpoint/2010/main" val="289727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
                                        <p:tgtEl>
                                          <p:spTgt spid="36"/>
                                        </p:tgtEl>
                                      </p:cBhvr>
                                    </p:animEffect>
                                    <p:set>
                                      <p:cBhvr>
                                        <p:cTn id="7" dur="1" fill="hold">
                                          <p:stCondLst>
                                            <p:cond delay="9"/>
                                          </p:stCondLst>
                                        </p:cTn>
                                        <p:tgtEl>
                                          <p:spTgt spid="36"/>
                                        </p:tgtEl>
                                        <p:attrNameLst>
                                          <p:attrName>style.visibility</p:attrName>
                                        </p:attrNameLst>
                                      </p:cBhvr>
                                      <p:to>
                                        <p:strVal val="hidden"/>
                                      </p:to>
                                    </p:set>
                                  </p:childTnLst>
                                </p:cTn>
                              </p:par>
                            </p:childTnLst>
                          </p:cTn>
                        </p:par>
                        <p:par>
                          <p:cTn id="8" fill="hold">
                            <p:stCondLst>
                              <p:cond delay="10"/>
                            </p:stCondLst>
                            <p:childTnLst>
                              <p:par>
                                <p:cTn id="9" presetID="1" presetClass="mediacall" presetSubtype="0" fill="hold" nodeType="afterEffect">
                                  <p:stCondLst>
                                    <p:cond delay="0"/>
                                  </p:stCondLst>
                                  <p:childTnLst>
                                    <p:cmd type="call" cmd="playFrom(0.0)">
                                      <p:cBhvr>
                                        <p:cTn id="10" dur="984" fill="hold"/>
                                        <p:tgtEl>
                                          <p:spTgt spid="2"/>
                                        </p:tgtEl>
                                      </p:cBhvr>
                                    </p:cmd>
                                  </p:childTnLst>
                                </p:cTn>
                              </p:par>
                              <p:par>
                                <p:cTn id="11" presetID="26" presetClass="emph" presetSubtype="0" fill="hold" nodeType="withEffect">
                                  <p:stCondLst>
                                    <p:cond delay="750"/>
                                  </p:stCondLst>
                                  <p:childTnLst>
                                    <p:animEffect transition="out" filter="fade">
                                      <p:cBhvr>
                                        <p:cTn id="12" dur="1000" tmFilter="0, 0; .2, .5; .8, .5; 1, 0"/>
                                        <p:tgtEl>
                                          <p:spTgt spid="92"/>
                                        </p:tgtEl>
                                      </p:cBhvr>
                                    </p:animEffect>
                                    <p:animScale>
                                      <p:cBhvr>
                                        <p:cTn id="13" dur="500" autoRev="1" fill="hold"/>
                                        <p:tgtEl>
                                          <p:spTgt spid="9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4"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alpha val="65000"/>
          </a:schemeClr>
        </a:solidFill>
        <a:effectLst/>
      </p:bgPr>
    </p:bg>
    <p:spTree>
      <p:nvGrpSpPr>
        <p:cNvPr id="1" name=""/>
        <p:cNvGrpSpPr/>
        <p:nvPr/>
      </p:nvGrpSpPr>
      <p:grpSpPr>
        <a:xfrm>
          <a:off x="0" y="0"/>
          <a:ext cx="0" cy="0"/>
          <a:chOff x="0" y="0"/>
          <a:chExt cx="0" cy="0"/>
        </a:xfrm>
      </p:grpSpPr>
      <p:sp>
        <p:nvSpPr>
          <p:cNvPr id="4" name="フリーフォーム: 図形 3">
            <a:extLst>
              <a:ext uri="{FF2B5EF4-FFF2-40B4-BE49-F238E27FC236}">
                <a16:creationId xmlns:a16="http://schemas.microsoft.com/office/drawing/2014/main" id="{1A772115-0F79-22DD-EB99-08BF69F58FC0}"/>
              </a:ext>
            </a:extLst>
          </p:cNvPr>
          <p:cNvSpPr/>
          <p:nvPr/>
        </p:nvSpPr>
        <p:spPr>
          <a:xfrm rot="1008240">
            <a:off x="-1572352" y="1418173"/>
            <a:ext cx="1190335" cy="386579"/>
          </a:xfrm>
          <a:custGeom>
            <a:avLst/>
            <a:gdLst>
              <a:gd name="connsiteX0" fmla="*/ 85041 w 776725"/>
              <a:gd name="connsiteY0" fmla="*/ 244643 h 252253"/>
              <a:gd name="connsiteX1" fmla="*/ 62181 w 776725"/>
              <a:gd name="connsiteY1" fmla="*/ 230356 h 252253"/>
              <a:gd name="connsiteX2" fmla="*/ 945 w 776725"/>
              <a:gd name="connsiteY2" fmla="*/ 126190 h 252253"/>
              <a:gd name="connsiteX3" fmla="*/ 3702 w 776725"/>
              <a:gd name="connsiteY3" fmla="*/ 116261 h 252253"/>
              <a:gd name="connsiteX4" fmla="*/ 5783 w 776725"/>
              <a:gd name="connsiteY4" fmla="*/ 115475 h 252253"/>
              <a:gd name="connsiteX5" fmla="*/ 28282 w 776725"/>
              <a:gd name="connsiteY5" fmla="*/ 110712 h 252253"/>
              <a:gd name="connsiteX6" fmla="*/ 46998 w 776725"/>
              <a:gd name="connsiteY6" fmla="*/ 115475 h 252253"/>
              <a:gd name="connsiteX7" fmla="*/ 129580 w 776725"/>
              <a:gd name="connsiteY7" fmla="*/ 186207 h 252253"/>
              <a:gd name="connsiteX8" fmla="*/ 286457 w 776725"/>
              <a:gd name="connsiteY8" fmla="*/ 153289 h 252253"/>
              <a:gd name="connsiteX9" fmla="*/ 126675 w 776725"/>
              <a:gd name="connsiteY9" fmla="*/ 20291 h 252253"/>
              <a:gd name="connsiteX10" fmla="*/ 125759 w 776725"/>
              <a:gd name="connsiteY10" fmla="*/ 10014 h 252253"/>
              <a:gd name="connsiteX11" fmla="*/ 129847 w 776725"/>
              <a:gd name="connsiteY11" fmla="*/ 7556 h 252253"/>
              <a:gd name="connsiteX12" fmla="*/ 162879 w 776725"/>
              <a:gd name="connsiteY12" fmla="*/ 632 h 252253"/>
              <a:gd name="connsiteX13" fmla="*/ 180796 w 776725"/>
              <a:gd name="connsiteY13" fmla="*/ 2537 h 252253"/>
              <a:gd name="connsiteX14" fmla="*/ 443324 w 776725"/>
              <a:gd name="connsiteY14" fmla="*/ 120437 h 252253"/>
              <a:gd name="connsiteX15" fmla="*/ 664380 w 776725"/>
              <a:gd name="connsiteY15" fmla="*/ 74098 h 252253"/>
              <a:gd name="connsiteX16" fmla="*/ 776175 w 776725"/>
              <a:gd name="connsiteY16" fmla="*/ 110188 h 252253"/>
              <a:gd name="connsiteX17" fmla="*/ 712358 w 776725"/>
              <a:gd name="connsiteY17" fmla="*/ 160804 h 252253"/>
              <a:gd name="connsiteX18" fmla="*/ 343169 w 776725"/>
              <a:gd name="connsiteY18" fmla="*/ 238280 h 252253"/>
              <a:gd name="connsiteX19" fmla="*/ 158107 w 776725"/>
              <a:gd name="connsiteY19" fmla="*/ 250310 h 252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76725" h="252253">
                <a:moveTo>
                  <a:pt x="85041" y="244643"/>
                </a:moveTo>
                <a:cubicBezTo>
                  <a:pt x="75546" y="243899"/>
                  <a:pt x="67011" y="238565"/>
                  <a:pt x="62181" y="230356"/>
                </a:cubicBezTo>
                <a:lnTo>
                  <a:pt x="945" y="126190"/>
                </a:lnTo>
                <a:cubicBezTo>
                  <a:pt x="-1036" y="122687"/>
                  <a:pt x="199" y="118242"/>
                  <a:pt x="3702" y="116261"/>
                </a:cubicBezTo>
                <a:cubicBezTo>
                  <a:pt x="4351" y="115894"/>
                  <a:pt x="5053" y="115629"/>
                  <a:pt x="5783" y="115475"/>
                </a:cubicBezTo>
                <a:lnTo>
                  <a:pt x="28282" y="110712"/>
                </a:lnTo>
                <a:cubicBezTo>
                  <a:pt x="34921" y="109316"/>
                  <a:pt x="41834" y="111074"/>
                  <a:pt x="46998" y="115475"/>
                </a:cubicBezTo>
                <a:lnTo>
                  <a:pt x="129580" y="186207"/>
                </a:lnTo>
                <a:lnTo>
                  <a:pt x="286457" y="153289"/>
                </a:lnTo>
                <a:lnTo>
                  <a:pt x="126675" y="20291"/>
                </a:lnTo>
                <a:cubicBezTo>
                  <a:pt x="123584" y="17706"/>
                  <a:pt x="123174" y="13105"/>
                  <a:pt x="125759" y="10014"/>
                </a:cubicBezTo>
                <a:cubicBezTo>
                  <a:pt x="126808" y="8759"/>
                  <a:pt x="128247" y="7894"/>
                  <a:pt x="129847" y="7556"/>
                </a:cubicBezTo>
                <a:lnTo>
                  <a:pt x="162879" y="632"/>
                </a:lnTo>
                <a:cubicBezTo>
                  <a:pt x="168903" y="-644"/>
                  <a:pt x="175175" y="23"/>
                  <a:pt x="180796" y="2537"/>
                </a:cubicBezTo>
                <a:lnTo>
                  <a:pt x="443324" y="120437"/>
                </a:lnTo>
                <a:lnTo>
                  <a:pt x="664380" y="74098"/>
                </a:lnTo>
                <a:cubicBezTo>
                  <a:pt x="692898" y="68107"/>
                  <a:pt x="771689" y="88795"/>
                  <a:pt x="776175" y="110188"/>
                </a:cubicBezTo>
                <a:cubicBezTo>
                  <a:pt x="783662" y="145840"/>
                  <a:pt x="712358" y="160804"/>
                  <a:pt x="712358" y="160804"/>
                </a:cubicBezTo>
                <a:lnTo>
                  <a:pt x="343169" y="238280"/>
                </a:lnTo>
                <a:cubicBezTo>
                  <a:pt x="282364" y="251041"/>
                  <a:pt x="220053" y="255091"/>
                  <a:pt x="158107" y="250310"/>
                </a:cubicBezTo>
                <a:close/>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525254"/>
              </a:solidFill>
              <a:effectLst/>
              <a:uLnTx/>
              <a:uFillTx/>
              <a:latin typeface="游ゴシック" panose="020F0502020204030204"/>
              <a:ea typeface="游ゴシック" panose="020B0400000000000000" pitchFamily="50" charset="-128"/>
              <a:cs typeface="+mn-cs"/>
            </a:endParaRPr>
          </a:p>
        </p:txBody>
      </p:sp>
      <p:pic>
        <p:nvPicPr>
          <p:cNvPr id="6" name="グラフィックス 5" descr="雲 単色塗りつぶし">
            <a:extLst>
              <a:ext uri="{FF2B5EF4-FFF2-40B4-BE49-F238E27FC236}">
                <a16:creationId xmlns:a16="http://schemas.microsoft.com/office/drawing/2014/main" id="{1024A1F2-AE8B-6CAC-0856-35D1FAEF6CB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00100" y="407171"/>
            <a:ext cx="1314450" cy="1314450"/>
          </a:xfrm>
          <a:prstGeom prst="rect">
            <a:avLst/>
          </a:prstGeom>
        </p:spPr>
      </p:pic>
      <p:pic>
        <p:nvPicPr>
          <p:cNvPr id="7" name="グラフィックス 6" descr="雲 単色塗りつぶし">
            <a:extLst>
              <a:ext uri="{FF2B5EF4-FFF2-40B4-BE49-F238E27FC236}">
                <a16:creationId xmlns:a16="http://schemas.microsoft.com/office/drawing/2014/main" id="{AD28CC5E-A0DE-59E8-4508-8356261081D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687050" y="679450"/>
            <a:ext cx="1924050" cy="1924050"/>
          </a:xfrm>
          <a:prstGeom prst="rect">
            <a:avLst/>
          </a:prstGeom>
        </p:spPr>
      </p:pic>
      <p:pic>
        <p:nvPicPr>
          <p:cNvPr id="8" name="グラフィックス 7" descr="雲 単色塗りつぶし">
            <a:extLst>
              <a:ext uri="{FF2B5EF4-FFF2-40B4-BE49-F238E27FC236}">
                <a16:creationId xmlns:a16="http://schemas.microsoft.com/office/drawing/2014/main" id="{70451203-9791-B258-F553-BF6547DCA30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203700" y="1892300"/>
            <a:ext cx="1631950" cy="1631950"/>
          </a:xfrm>
          <a:prstGeom prst="rect">
            <a:avLst/>
          </a:prstGeom>
        </p:spPr>
      </p:pic>
      <p:grpSp>
        <p:nvGrpSpPr>
          <p:cNvPr id="35" name="風景図"/>
          <p:cNvGrpSpPr/>
          <p:nvPr/>
        </p:nvGrpSpPr>
        <p:grpSpPr>
          <a:xfrm>
            <a:off x="1241583" y="4437507"/>
            <a:ext cx="9708835" cy="1484060"/>
            <a:chOff x="1209675" y="4411003"/>
            <a:chExt cx="9708835" cy="1484060"/>
          </a:xfrm>
        </p:grpSpPr>
        <p:pic>
          <p:nvPicPr>
            <p:cNvPr id="2" name="図 1"/>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209675" y="4411003"/>
              <a:ext cx="7291096" cy="1484060"/>
            </a:xfrm>
            <a:prstGeom prst="rect">
              <a:avLst/>
            </a:prstGeom>
          </p:spPr>
        </p:pic>
        <p:cxnSp>
          <p:nvCxnSpPr>
            <p:cNvPr id="26" name="直線コネクタ 25"/>
            <p:cNvCxnSpPr/>
            <p:nvPr/>
          </p:nvCxnSpPr>
          <p:spPr>
            <a:xfrm>
              <a:off x="8002510" y="5848091"/>
              <a:ext cx="2916000" cy="0"/>
            </a:xfrm>
            <a:prstGeom prst="line">
              <a:avLst/>
            </a:prstGeom>
            <a:ln w="762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58" name="背景"/>
          <p:cNvGrpSpPr/>
          <p:nvPr/>
        </p:nvGrpSpPr>
        <p:grpSpPr>
          <a:xfrm>
            <a:off x="-36970" y="0"/>
            <a:ext cx="12240000" cy="6860800"/>
            <a:chOff x="-36970" y="0"/>
            <a:chExt cx="12240000" cy="6860800"/>
          </a:xfrm>
        </p:grpSpPr>
        <p:pic>
          <p:nvPicPr>
            <p:cNvPr id="59" name="図 58"/>
            <p:cNvPicPr>
              <a:picLocks noChangeAspect="1"/>
            </p:cNvPicPr>
            <p:nvPr/>
          </p:nvPicPr>
          <p:blipFill rotWithShape="1">
            <a:blip r:embed="rId12" cstate="email">
              <a:extLst>
                <a:ext uri="{28A0092B-C50C-407E-A947-70E740481C1C}">
                  <a14:useLocalDpi xmlns:a14="http://schemas.microsoft.com/office/drawing/2010/main"/>
                </a:ext>
              </a:extLst>
            </a:blip>
            <a:srcRect l="369" r="410"/>
            <a:stretch/>
          </p:blipFill>
          <p:spPr>
            <a:xfrm>
              <a:off x="-36970" y="0"/>
              <a:ext cx="12228970" cy="6858001"/>
            </a:xfrm>
            <a:prstGeom prst="rect">
              <a:avLst/>
            </a:prstGeom>
          </p:spPr>
        </p:pic>
        <p:sp>
          <p:nvSpPr>
            <p:cNvPr id="67" name="正方形/長方形 66"/>
            <p:cNvSpPr/>
            <p:nvPr/>
          </p:nvSpPr>
          <p:spPr>
            <a:xfrm>
              <a:off x="-36970" y="2800"/>
              <a:ext cx="12240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endParaRPr>
            </a:p>
          </p:txBody>
        </p:sp>
      </p:grpSp>
      <p:pic>
        <p:nvPicPr>
          <p:cNvPr id="97" name="次に進む">
            <a:hlinkClick r:id="rId13" action="ppaction://hlinksldjump"/>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842608" y="5967647"/>
            <a:ext cx="2237426" cy="847417"/>
          </a:xfrm>
          <a:prstGeom prst="rect">
            <a:avLst/>
          </a:prstGeom>
        </p:spPr>
      </p:pic>
      <p:pic>
        <p:nvPicPr>
          <p:cNvPr id="98" name="問題に戻る">
            <a:hlinkClick r:id="rId15" action="ppaction://hlinksldjump"/>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85389" y="5967647"/>
            <a:ext cx="2237426" cy="847417"/>
          </a:xfrm>
          <a:prstGeom prst="rect">
            <a:avLst/>
          </a:prstGeom>
        </p:spPr>
      </p:pic>
      <p:grpSp>
        <p:nvGrpSpPr>
          <p:cNvPr id="12" name="今年は大阪に・・・"/>
          <p:cNvGrpSpPr/>
          <p:nvPr/>
        </p:nvGrpSpPr>
        <p:grpSpPr>
          <a:xfrm>
            <a:off x="8034418" y="4298013"/>
            <a:ext cx="4060631" cy="798910"/>
            <a:chOff x="8034418" y="4158531"/>
            <a:chExt cx="4060631" cy="798910"/>
          </a:xfrm>
        </p:grpSpPr>
        <p:sp>
          <p:nvSpPr>
            <p:cNvPr id="9" name="角丸四角形吹き出し 8"/>
            <p:cNvSpPr/>
            <p:nvPr/>
          </p:nvSpPr>
          <p:spPr>
            <a:xfrm>
              <a:off x="8064329" y="4158531"/>
              <a:ext cx="3953314" cy="798910"/>
            </a:xfrm>
            <a:prstGeom prst="wedgeRoundRectCallout">
              <a:avLst>
                <a:gd name="adj1" fmla="val 6064"/>
                <a:gd name="adj2" fmla="val 103829"/>
                <a:gd name="adj3" fmla="val 16667"/>
              </a:avLst>
            </a:prstGeom>
            <a:ln w="28575"/>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1" name="今年は大阪に・・・"/>
            <p:cNvSpPr txBox="1"/>
            <p:nvPr/>
          </p:nvSpPr>
          <p:spPr>
            <a:xfrm>
              <a:off x="8034418" y="4225828"/>
              <a:ext cx="4060631" cy="68371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今年は大阪に旅行に来てる人を多く見かけるからもっと着陸回数は多くなってるかもしれないね！</a:t>
              </a:r>
            </a:p>
          </p:txBody>
        </p:sp>
        <p:sp>
          <p:nvSpPr>
            <p:cNvPr id="95" name="おお"/>
            <p:cNvSpPr txBox="1"/>
            <p:nvPr/>
          </p:nvSpPr>
          <p:spPr>
            <a:xfrm>
              <a:off x="9435197" y="4516047"/>
              <a:ext cx="396000" cy="20005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おお</a:t>
              </a:r>
              <a:endParaRPr kumimoji="1" lang="ja-JP" altLang="en-US" sz="7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94" name="ちゃくりくかいすう"/>
            <p:cNvSpPr txBox="1"/>
            <p:nvPr/>
          </p:nvSpPr>
          <p:spPr>
            <a:xfrm>
              <a:off x="8512358" y="4516047"/>
              <a:ext cx="1009125" cy="20005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ちゃくりくかいすう</a:t>
              </a:r>
              <a:endParaRPr kumimoji="1" lang="ja-JP" altLang="en-US" sz="7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93" name="み"/>
            <p:cNvSpPr txBox="1"/>
            <p:nvPr/>
          </p:nvSpPr>
          <p:spPr>
            <a:xfrm>
              <a:off x="10904086" y="4178857"/>
              <a:ext cx="216000" cy="20005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み</a:t>
              </a:r>
              <a:endParaRPr kumimoji="1" lang="ja-JP" altLang="en-US" sz="7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66" name="おお"/>
            <p:cNvSpPr txBox="1"/>
            <p:nvPr/>
          </p:nvSpPr>
          <p:spPr>
            <a:xfrm>
              <a:off x="10495605" y="4178857"/>
              <a:ext cx="396000" cy="20005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おお</a:t>
              </a:r>
              <a:endParaRPr kumimoji="1" lang="ja-JP" altLang="en-US" sz="7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65" name="ひと"/>
            <p:cNvSpPr txBox="1"/>
            <p:nvPr/>
          </p:nvSpPr>
          <p:spPr>
            <a:xfrm>
              <a:off x="10156061" y="4178857"/>
              <a:ext cx="396000" cy="20005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ひと</a:t>
              </a:r>
              <a:endParaRPr kumimoji="1" lang="ja-JP" altLang="en-US" sz="7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64" name="き"/>
            <p:cNvSpPr txBox="1"/>
            <p:nvPr/>
          </p:nvSpPr>
          <p:spPr>
            <a:xfrm>
              <a:off x="9681823" y="4178857"/>
              <a:ext cx="216000" cy="20005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き</a:t>
              </a:r>
              <a:endParaRPr kumimoji="1" lang="ja-JP" altLang="en-US" sz="7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63" name="りょこう"/>
            <p:cNvSpPr txBox="1"/>
            <p:nvPr/>
          </p:nvSpPr>
          <p:spPr>
            <a:xfrm>
              <a:off x="9094932" y="4178857"/>
              <a:ext cx="576000" cy="20005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りょこう</a:t>
              </a:r>
              <a:endParaRPr kumimoji="1" lang="ja-JP" altLang="en-US" sz="7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62" name="おおさか"/>
            <p:cNvSpPr txBox="1"/>
            <p:nvPr/>
          </p:nvSpPr>
          <p:spPr>
            <a:xfrm>
              <a:off x="8565553" y="4178857"/>
              <a:ext cx="576000" cy="20005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おおさか</a:t>
              </a:r>
              <a:endParaRPr kumimoji="1" lang="ja-JP" altLang="en-US" sz="7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60" name="ことし"/>
            <p:cNvSpPr txBox="1"/>
            <p:nvPr/>
          </p:nvSpPr>
          <p:spPr>
            <a:xfrm>
              <a:off x="8101032" y="4178857"/>
              <a:ext cx="491721" cy="20005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ことし</a:t>
              </a:r>
              <a:endParaRPr kumimoji="1" lang="ja-JP" altLang="en-US" sz="7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61" name="出典"/>
          <p:cNvSpPr txBox="1"/>
          <p:nvPr/>
        </p:nvSpPr>
        <p:spPr>
          <a:xfrm>
            <a:off x="7004088" y="3878679"/>
            <a:ext cx="518400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（出典：</a:t>
            </a:r>
            <a:r>
              <a:rPr kumimoji="1" lang="zh-CN" altLang="en-US" sz="1000"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hlinkClick r:id="rId17"/>
              </a:rPr>
              <a:t>航空：空港管理状況 </a:t>
            </a:r>
            <a:r>
              <a:rPr kumimoji="1" lang="en-US" altLang="zh-CN" sz="1000"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hlinkClick r:id="rId17"/>
              </a:rPr>
              <a:t>- </a:t>
            </a:r>
            <a:r>
              <a:rPr kumimoji="1" lang="zh-CN" altLang="en-US" sz="1000"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hlinkClick r:id="rId17"/>
              </a:rPr>
              <a:t>国土交通省 </a:t>
            </a:r>
            <a:r>
              <a:rPr kumimoji="1" lang="en-US" altLang="zh-CN" sz="1000"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hlinkClick r:id="rId17"/>
              </a:rPr>
              <a:t>(</a:t>
            </a:r>
            <a:r>
              <a:rPr kumimoji="1" lang="en-US" altLang="zh-CN" sz="900"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hlinkClick r:id="rId17"/>
              </a:rPr>
              <a:t>mlit.go.jp</a:t>
            </a:r>
            <a:r>
              <a:rPr kumimoji="1" lang="en-US" altLang="zh-CN" sz="1000"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hlinkClick r:id="rId17"/>
              </a:rPr>
              <a:t>)</a:t>
            </a:r>
            <a:r>
              <a:rPr kumimoji="1" lang="ja-JP" altLang="en-US" sz="1000"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「令和３年空港管理状況調書」</a:t>
            </a:r>
            <a:r>
              <a:rPr kumimoji="1" lang="zh-CN" altLang="en-US" sz="1000"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000"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endParaRPr kumimoji="1" lang="en-US" altLang="ja-JP" sz="1000"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grpSp>
        <p:nvGrpSpPr>
          <p:cNvPr id="5" name="全国108・・・"/>
          <p:cNvGrpSpPr/>
          <p:nvPr/>
        </p:nvGrpSpPr>
        <p:grpSpPr>
          <a:xfrm>
            <a:off x="2537603" y="3188682"/>
            <a:ext cx="7116794" cy="594788"/>
            <a:chOff x="2556274" y="3737109"/>
            <a:chExt cx="7943483" cy="594788"/>
          </a:xfrm>
        </p:grpSpPr>
        <p:sp>
          <p:nvSpPr>
            <p:cNvPr id="25" name="全国108・・・"/>
            <p:cNvSpPr txBox="1"/>
            <p:nvPr/>
          </p:nvSpPr>
          <p:spPr>
            <a:xfrm>
              <a:off x="2556274" y="3870232"/>
              <a:ext cx="7943483" cy="46166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全国１０８の空港の中で、着陸回数は</a:t>
              </a:r>
              <a:r>
                <a:rPr kumimoji="1" lang="en-US" altLang="ja-JP" sz="2400"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a:t>
              </a:r>
              <a:r>
                <a:rPr kumimoji="1" lang="ja-JP" altLang="en-US" sz="2400"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第７位</a:t>
              </a:r>
              <a:r>
                <a:rPr kumimoji="1" lang="en-US" altLang="ja-JP" sz="2400"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a:t>
              </a:r>
              <a:r>
                <a:rPr kumimoji="1" lang="ja-JP" altLang="en-US" sz="2400"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a:t>
              </a:r>
              <a:endParaRPr kumimoji="1" lang="ja-JP" altLang="en-US" sz="2400" b="0" i="0" u="none" strike="noStrike" kern="1200" cap="none" spc="0" normalizeH="0" baseline="0" noProof="0" dirty="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30" name="ぜんこく"/>
            <p:cNvSpPr txBox="1"/>
            <p:nvPr/>
          </p:nvSpPr>
          <p:spPr>
            <a:xfrm>
              <a:off x="2604760" y="3740475"/>
              <a:ext cx="883999" cy="253916"/>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ぜんこく</a:t>
              </a:r>
              <a:endParaRPr kumimoji="1" lang="ja-JP" altLang="en-US" sz="1050" b="0" i="0" u="none" strike="noStrike" kern="1200" cap="none" spc="0" normalizeH="0" baseline="0" noProof="0" dirty="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31" name="くうこう"/>
            <p:cNvSpPr txBox="1"/>
            <p:nvPr/>
          </p:nvSpPr>
          <p:spPr>
            <a:xfrm>
              <a:off x="4658227" y="3737109"/>
              <a:ext cx="883999" cy="26161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くうこう</a:t>
              </a:r>
              <a:endParaRPr kumimoji="1" lang="ja-JP" altLang="en-US" sz="1050" b="0" i="0" u="none" strike="noStrike" kern="1200" cap="none" spc="0" normalizeH="0" baseline="0" noProof="0" dirty="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32" name="なか"/>
            <p:cNvSpPr txBox="1"/>
            <p:nvPr/>
          </p:nvSpPr>
          <p:spPr>
            <a:xfrm>
              <a:off x="5684852" y="3738278"/>
              <a:ext cx="562545" cy="26161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なか</a:t>
              </a:r>
              <a:endParaRPr kumimoji="1" lang="ja-JP" altLang="en-US" sz="1050" b="0" i="0" u="none" strike="noStrike" kern="1200" cap="none" spc="0" normalizeH="0" baseline="0" noProof="0" dirty="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33" name="ちゃくりくかいすう"/>
            <p:cNvSpPr txBox="1"/>
            <p:nvPr/>
          </p:nvSpPr>
          <p:spPr>
            <a:xfrm>
              <a:off x="6644598" y="3740237"/>
              <a:ext cx="1687634" cy="26161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ちゃくりくかいすう</a:t>
              </a:r>
              <a:endParaRPr kumimoji="1" lang="ja-JP" altLang="en-US" sz="1050" b="0" i="0" u="none" strike="noStrike" kern="1200" cap="none" spc="0" normalizeH="0" baseline="0" noProof="0" dirty="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34" name="い"/>
            <p:cNvSpPr txBox="1"/>
            <p:nvPr/>
          </p:nvSpPr>
          <p:spPr>
            <a:xfrm>
              <a:off x="9468648" y="3740237"/>
              <a:ext cx="360000" cy="26161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い</a:t>
              </a:r>
              <a:endParaRPr kumimoji="1" lang="ja-JP" altLang="en-US" sz="1050" b="0" i="0" u="none" strike="noStrike" kern="1200" cap="none" spc="0" normalizeH="0" baseline="0" noProof="0" dirty="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43" name="だい"/>
            <p:cNvSpPr txBox="1"/>
            <p:nvPr/>
          </p:nvSpPr>
          <p:spPr>
            <a:xfrm>
              <a:off x="8655986" y="3740475"/>
              <a:ext cx="562545" cy="253916"/>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だい</a:t>
              </a:r>
              <a:endParaRPr kumimoji="1" lang="ja-JP" altLang="en-US" sz="1050" b="0" i="0" u="none" strike="noStrike" kern="1200" cap="none" spc="0" normalizeH="0" baseline="0" noProof="0" dirty="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endParaRPr>
            </a:p>
          </p:txBody>
        </p:sp>
      </p:grpSp>
      <p:grpSp>
        <p:nvGrpSpPr>
          <p:cNvPr id="3" name="1年間の・・・"/>
          <p:cNvGrpSpPr/>
          <p:nvPr/>
        </p:nvGrpSpPr>
        <p:grpSpPr>
          <a:xfrm>
            <a:off x="3117465" y="2485128"/>
            <a:ext cx="5957070" cy="593148"/>
            <a:chOff x="2801104" y="2915899"/>
            <a:chExt cx="6307385" cy="593148"/>
          </a:xfrm>
        </p:grpSpPr>
        <p:sp>
          <p:nvSpPr>
            <p:cNvPr id="24" name="1年間の・・・"/>
            <p:cNvSpPr txBox="1"/>
            <p:nvPr/>
          </p:nvSpPr>
          <p:spPr>
            <a:xfrm>
              <a:off x="2801104" y="3047382"/>
              <a:ext cx="6307385" cy="46166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1</a:t>
              </a:r>
              <a:r>
                <a:rPr kumimoji="1" lang="ja-JP" altLang="en-US" sz="2400"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年間の合計回数は</a:t>
              </a:r>
              <a:r>
                <a:rPr kumimoji="1" lang="en-US" altLang="ja-JP" sz="2400"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､33,316</a:t>
              </a:r>
              <a:r>
                <a:rPr kumimoji="1" lang="ja-JP" altLang="en-US" sz="2400"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回です</a:t>
              </a:r>
              <a:r>
                <a:rPr kumimoji="1" lang="en-US" altLang="ja-JP" sz="2400"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a:t>
              </a:r>
              <a:endParaRPr kumimoji="1" lang="ja-JP" altLang="en-US" sz="2400" b="0" i="0" u="none" strike="noStrike" kern="1200" cap="none" spc="0" normalizeH="0" baseline="0" noProof="0" dirty="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27" name="ねんかん"/>
            <p:cNvSpPr txBox="1"/>
            <p:nvPr/>
          </p:nvSpPr>
          <p:spPr>
            <a:xfrm>
              <a:off x="3063795" y="2915899"/>
              <a:ext cx="857633" cy="26161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ねんかん</a:t>
              </a:r>
              <a:endParaRPr kumimoji="1" lang="ja-JP" altLang="en-US" sz="1050" b="0" i="0" u="none" strike="noStrike" kern="1200" cap="none" spc="0" normalizeH="0" baseline="0" noProof="0" dirty="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28" name="ごうけいかいすう"/>
            <p:cNvSpPr txBox="1"/>
            <p:nvPr/>
          </p:nvSpPr>
          <p:spPr>
            <a:xfrm>
              <a:off x="4178359" y="2915899"/>
              <a:ext cx="1600916" cy="26161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ごうけいかいすう</a:t>
              </a:r>
              <a:endParaRPr kumimoji="1" lang="ja-JP" altLang="en-US" sz="1100" b="0" i="0" u="none" strike="noStrike" kern="1200" cap="none" spc="0" normalizeH="0" baseline="0" noProof="0" dirty="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29" name="かい"/>
            <p:cNvSpPr txBox="1"/>
            <p:nvPr/>
          </p:nvSpPr>
          <p:spPr>
            <a:xfrm>
              <a:off x="7602509" y="2915899"/>
              <a:ext cx="533639" cy="26161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かい</a:t>
              </a:r>
              <a:endParaRPr kumimoji="1" lang="ja-JP" altLang="en-US" sz="1050" b="0" i="0" u="none" strike="noStrike" kern="1200" cap="none" spc="0" normalizeH="0" baseline="0" noProof="0" dirty="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endParaRPr>
            </a:p>
          </p:txBody>
        </p:sp>
      </p:grpSp>
      <p:grpSp>
        <p:nvGrpSpPr>
          <p:cNvPr id="10" name="1日の平均・・・"/>
          <p:cNvGrpSpPr/>
          <p:nvPr/>
        </p:nvGrpSpPr>
        <p:grpSpPr>
          <a:xfrm>
            <a:off x="1772001" y="1782878"/>
            <a:ext cx="8647998" cy="653105"/>
            <a:chOff x="1194610" y="1782878"/>
            <a:chExt cx="9802779" cy="653105"/>
          </a:xfrm>
        </p:grpSpPr>
        <p:sp>
          <p:nvSpPr>
            <p:cNvPr id="19" name="1日の平均・・・"/>
            <p:cNvSpPr txBox="1"/>
            <p:nvPr/>
          </p:nvSpPr>
          <p:spPr>
            <a:xfrm>
              <a:off x="1194610" y="1912763"/>
              <a:ext cx="9802779" cy="52322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１日の平均着陸回数は「９２回</a:t>
              </a:r>
              <a:r>
                <a:rPr kumimoji="1" lang="en-US" altLang="ja-JP" sz="2800"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a:t>
              </a:r>
              <a:r>
                <a:rPr kumimoji="1" lang="ja-JP" altLang="en-US" sz="2800"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約９０回</a:t>
              </a:r>
              <a:r>
                <a:rPr kumimoji="1" lang="en-US" altLang="ja-JP" sz="2800"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a:t>
              </a:r>
              <a:r>
                <a:rPr kumimoji="1" lang="ja-JP" altLang="en-US" sz="2800"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」です</a:t>
              </a:r>
              <a:r>
                <a:rPr kumimoji="1" lang="en-US" altLang="ja-JP" sz="2800"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a:t>
              </a:r>
              <a:endParaRPr kumimoji="1" lang="ja-JP" altLang="en-US" sz="2800" b="0" i="0" u="none" strike="noStrike" kern="1200" cap="none" spc="0" normalizeH="0" baseline="0" noProof="0" dirty="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20" name="にち"/>
            <p:cNvSpPr txBox="1"/>
            <p:nvPr/>
          </p:nvSpPr>
          <p:spPr>
            <a:xfrm>
              <a:off x="1655285" y="1782878"/>
              <a:ext cx="556054" cy="26161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にち</a:t>
              </a:r>
              <a:endParaRPr kumimoji="1" lang="ja-JP" altLang="en-US" sz="1100" b="0" i="0" u="none" strike="noStrike" kern="1200" cap="none" spc="0" normalizeH="0" baseline="0" noProof="0" dirty="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21" name="へいきんちゃくりくかいすう"/>
            <p:cNvSpPr txBox="1"/>
            <p:nvPr/>
          </p:nvSpPr>
          <p:spPr>
            <a:xfrm>
              <a:off x="2510505" y="1782878"/>
              <a:ext cx="2725665" cy="26161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へいきんちゃくりくかいすう</a:t>
              </a:r>
              <a:endParaRPr kumimoji="1" lang="ja-JP" altLang="en-US" sz="1100" b="0" i="0" u="none" strike="noStrike" kern="1200" cap="none" spc="0" normalizeH="0" baseline="0" noProof="0" dirty="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22" name="90かい"/>
            <p:cNvSpPr txBox="1"/>
            <p:nvPr/>
          </p:nvSpPr>
          <p:spPr>
            <a:xfrm>
              <a:off x="8675745" y="1782878"/>
              <a:ext cx="571300" cy="26161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かい</a:t>
              </a:r>
              <a:endParaRPr kumimoji="1" lang="ja-JP" altLang="en-US" sz="1200" b="0" i="0" u="none" strike="noStrike" kern="1200" cap="none" spc="0" normalizeH="0" baseline="0" noProof="0" dirty="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23" name="やく"/>
            <p:cNvSpPr txBox="1"/>
            <p:nvPr/>
          </p:nvSpPr>
          <p:spPr>
            <a:xfrm>
              <a:off x="7350923" y="1782878"/>
              <a:ext cx="571300" cy="26161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やく</a:t>
              </a:r>
              <a:endParaRPr kumimoji="1" lang="ja-JP" altLang="en-US" sz="1100" b="0" i="0" u="none" strike="noStrike" kern="1200" cap="none" spc="0" normalizeH="0" baseline="0" noProof="0" dirty="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18" name="92かい"/>
            <p:cNvSpPr txBox="1"/>
            <p:nvPr/>
          </p:nvSpPr>
          <p:spPr>
            <a:xfrm>
              <a:off x="6796681" y="1782878"/>
              <a:ext cx="571300" cy="26161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かい</a:t>
              </a:r>
              <a:endParaRPr kumimoji="1" lang="ja-JP" altLang="en-US" sz="1100" b="0" i="0" u="none" strike="noStrike" kern="1200" cap="none" spc="0" normalizeH="0" baseline="0" noProof="0" dirty="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endParaRPr>
            </a:p>
          </p:txBody>
        </p:sp>
      </p:grpSp>
      <p:grpSp>
        <p:nvGrpSpPr>
          <p:cNvPr id="83" name="正解"/>
          <p:cNvGrpSpPr/>
          <p:nvPr/>
        </p:nvGrpSpPr>
        <p:grpSpPr>
          <a:xfrm>
            <a:off x="3957031" y="361152"/>
            <a:ext cx="4277939" cy="1015663"/>
            <a:chOff x="3144333" y="850006"/>
            <a:chExt cx="4277939" cy="1015663"/>
          </a:xfrm>
        </p:grpSpPr>
        <p:sp>
          <p:nvSpPr>
            <p:cNvPr id="84" name="せいかい"/>
            <p:cNvSpPr txBox="1"/>
            <p:nvPr/>
          </p:nvSpPr>
          <p:spPr>
            <a:xfrm>
              <a:off x="3875971" y="850006"/>
              <a:ext cx="354630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せいかい</a:t>
              </a:r>
            </a:p>
          </p:txBody>
        </p:sp>
        <p:sp>
          <p:nvSpPr>
            <p:cNvPr id="85" name="〇"/>
            <p:cNvSpPr/>
            <p:nvPr/>
          </p:nvSpPr>
          <p:spPr>
            <a:xfrm>
              <a:off x="3144333" y="1032962"/>
              <a:ext cx="731638" cy="731638"/>
            </a:xfrm>
            <a:prstGeom prst="donut">
              <a:avLst>
                <a:gd name="adj" fmla="val 1738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50" charset="-128"/>
                <a:cs typeface="+mn-cs"/>
              </a:endParaRPr>
            </a:p>
          </p:txBody>
        </p:sp>
      </p:grpSp>
      <p:pic>
        <p:nvPicPr>
          <p:cNvPr id="92" name="airplane1">
            <a:hlinkClick r:id="" action="ppaction://media"/>
          </p:cNvPr>
          <p:cNvPicPr>
            <a:picLocks noChangeAspect="1"/>
          </p:cNvPicPr>
          <p:nvPr>
            <a:audioFile r:link="rId2"/>
            <p:extLst>
              <p:ext uri="{DAA4B4D4-6D71-4841-9C94-3DE7FCFB9230}">
                <p14:media xmlns:p14="http://schemas.microsoft.com/office/powerpoint/2010/main" r:embed="rId1">
                  <p14:fade out="4250"/>
                </p14:media>
              </p:ext>
            </p:extLst>
          </p:nvPr>
        </p:nvPicPr>
        <p:blipFill>
          <a:blip r:embed="rId18"/>
          <a:stretch>
            <a:fillRect/>
          </a:stretch>
        </p:blipFill>
        <p:spPr>
          <a:xfrm>
            <a:off x="11050904" y="2490698"/>
            <a:ext cx="609600" cy="609600"/>
          </a:xfrm>
          <a:prstGeom prst="rect">
            <a:avLst/>
          </a:prstGeom>
        </p:spPr>
      </p:pic>
      <p:pic>
        <p:nvPicPr>
          <p:cNvPr id="90" name="coin05">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8"/>
          <a:stretch>
            <a:fillRect/>
          </a:stretch>
        </p:blipFill>
        <p:spPr>
          <a:xfrm>
            <a:off x="9031280" y="773662"/>
            <a:ext cx="609600" cy="609600"/>
          </a:xfrm>
          <a:prstGeom prst="rect">
            <a:avLst/>
          </a:prstGeom>
        </p:spPr>
      </p:pic>
      <p:pic>
        <p:nvPicPr>
          <p:cNvPr id="91" name="crrect_answer2 (3)">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8"/>
          <a:stretch>
            <a:fillRect/>
          </a:stretch>
        </p:blipFill>
        <p:spPr>
          <a:xfrm>
            <a:off x="3131905" y="649315"/>
            <a:ext cx="609600" cy="609600"/>
          </a:xfrm>
          <a:prstGeom prst="rect">
            <a:avLst/>
          </a:prstGeom>
        </p:spPr>
      </p:pic>
      <p:pic>
        <p:nvPicPr>
          <p:cNvPr id="99" name="ちなみに・・・">
            <a:hlinkClick r:id="rId19" action="ppaction://hlinksldjump"/>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9885827" y="393038"/>
            <a:ext cx="1615580" cy="1225402"/>
          </a:xfrm>
          <a:prstGeom prst="rect">
            <a:avLst/>
          </a:prstGeom>
        </p:spPr>
      </p:pic>
      <p:pic>
        <p:nvPicPr>
          <p:cNvPr id="96" name="スタートに戻る">
            <a:hlinkClick r:id="rId21" action="ppaction://hlinksldjump"/>
          </p:cNvPr>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85389" y="260345"/>
            <a:ext cx="2499577" cy="847417"/>
          </a:xfrm>
          <a:prstGeom prst="rect">
            <a:avLst/>
          </a:prstGeom>
        </p:spPr>
      </p:pic>
      <p:pic>
        <p:nvPicPr>
          <p:cNvPr id="55" name="図 54"/>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24916" y="-594"/>
            <a:ext cx="12241829" cy="6858594"/>
          </a:xfrm>
          <a:prstGeom prst="rect">
            <a:avLst/>
          </a:prstGeom>
        </p:spPr>
      </p:pic>
    </p:spTree>
    <p:extLst>
      <p:ext uri="{BB962C8B-B14F-4D97-AF65-F5344CB8AC3E}">
        <p14:creationId xmlns:p14="http://schemas.microsoft.com/office/powerpoint/2010/main" val="2694776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
                                        <p:tgtEl>
                                          <p:spTgt spid="55"/>
                                        </p:tgtEl>
                                      </p:cBhvr>
                                    </p:animEffect>
                                    <p:set>
                                      <p:cBhvr>
                                        <p:cTn id="7" dur="1" fill="hold">
                                          <p:stCondLst>
                                            <p:cond delay="9"/>
                                          </p:stCondLst>
                                        </p:cTn>
                                        <p:tgtEl>
                                          <p:spTgt spid="55"/>
                                        </p:tgtEl>
                                        <p:attrNameLst>
                                          <p:attrName>style.visibility</p:attrName>
                                        </p:attrNameLst>
                                      </p:cBhvr>
                                      <p:to>
                                        <p:strVal val="hidden"/>
                                      </p:to>
                                    </p:set>
                                  </p:childTnLst>
                                </p:cTn>
                              </p:par>
                              <p:par>
                                <p:cTn id="8" presetID="1" presetClass="mediacall" presetSubtype="0" fill="hold" nodeType="withEffect">
                                  <p:stCondLst>
                                    <p:cond delay="0"/>
                                  </p:stCondLst>
                                  <p:childTnLst>
                                    <p:cmd type="call" cmd="playFrom(0.0)">
                                      <p:cBhvr>
                                        <p:cTn id="9" dur="1" fill="hold"/>
                                        <p:tgtEl>
                                          <p:spTgt spid="91"/>
                                        </p:tgtEl>
                                      </p:cBhvr>
                                    </p:cmd>
                                  </p:childTnLst>
                                </p:cTn>
                              </p:par>
                              <p:par>
                                <p:cTn id="10" presetID="10" presetClass="exit" presetSubtype="0" fill="hold" nodeType="withEffect">
                                  <p:stCondLst>
                                    <p:cond delay="500"/>
                                  </p:stCondLst>
                                  <p:childTnLst>
                                    <p:animEffect transition="out" filter="fade">
                                      <p:cBhvr>
                                        <p:cTn id="11" dur="1250"/>
                                        <p:tgtEl>
                                          <p:spTgt spid="58"/>
                                        </p:tgtEl>
                                      </p:cBhvr>
                                    </p:animEffect>
                                    <p:set>
                                      <p:cBhvr>
                                        <p:cTn id="12" dur="1" fill="hold">
                                          <p:stCondLst>
                                            <p:cond delay="1249"/>
                                          </p:stCondLst>
                                        </p:cTn>
                                        <p:tgtEl>
                                          <p:spTgt spid="58"/>
                                        </p:tgtEl>
                                        <p:attrNameLst>
                                          <p:attrName>style.visibility</p:attrName>
                                        </p:attrNameLst>
                                      </p:cBhvr>
                                      <p:to>
                                        <p:strVal val="hidden"/>
                                      </p:to>
                                    </p:set>
                                  </p:childTnLst>
                                </p:cTn>
                              </p:par>
                              <p:par>
                                <p:cTn id="13" presetID="20" presetClass="entr" presetSubtype="0" fill="hold" nodeType="withEffect">
                                  <p:stCondLst>
                                    <p:cond delay="500"/>
                                  </p:stCondLst>
                                  <p:childTnLst>
                                    <p:set>
                                      <p:cBhvr>
                                        <p:cTn id="14" dur="1" fill="hold">
                                          <p:stCondLst>
                                            <p:cond delay="0"/>
                                          </p:stCondLst>
                                        </p:cTn>
                                        <p:tgtEl>
                                          <p:spTgt spid="99"/>
                                        </p:tgtEl>
                                        <p:attrNameLst>
                                          <p:attrName>style.visibility</p:attrName>
                                        </p:attrNameLst>
                                      </p:cBhvr>
                                      <p:to>
                                        <p:strVal val="visible"/>
                                      </p:to>
                                    </p:set>
                                    <p:animEffect transition="in" filter="wedge">
                                      <p:cBhvr>
                                        <p:cTn id="15" dur="750"/>
                                        <p:tgtEl>
                                          <p:spTgt spid="99"/>
                                        </p:tgtEl>
                                      </p:cBhvr>
                                    </p:animEffect>
                                  </p:childTnLst>
                                </p:cTn>
                              </p:par>
                              <p:par>
                                <p:cTn id="16" presetID="6" presetClass="emph" presetSubtype="0" fill="hold" nodeType="withEffect">
                                  <p:stCondLst>
                                    <p:cond delay="500"/>
                                  </p:stCondLst>
                                  <p:childTnLst>
                                    <p:animScale>
                                      <p:cBhvr>
                                        <p:cTn id="17" dur="750" fill="hold"/>
                                        <p:tgtEl>
                                          <p:spTgt spid="99"/>
                                        </p:tgtEl>
                                      </p:cBhvr>
                                      <p:by x="150000" y="150000"/>
                                    </p:animScale>
                                  </p:childTnLst>
                                </p:cTn>
                              </p:par>
                            </p:childTnLst>
                          </p:cTn>
                        </p:par>
                        <p:par>
                          <p:cTn id="18" fill="hold">
                            <p:stCondLst>
                              <p:cond delay="1750"/>
                            </p:stCondLst>
                            <p:childTnLst>
                              <p:par>
                                <p:cTn id="19" presetID="26" presetClass="emph" presetSubtype="0" fill="hold" nodeType="afterEffect">
                                  <p:stCondLst>
                                    <p:cond delay="0"/>
                                  </p:stCondLst>
                                  <p:childTnLst>
                                    <p:animEffect transition="out" filter="fade">
                                      <p:cBhvr>
                                        <p:cTn id="20" dur="500" tmFilter="0, 0; .2, .5; .8, .5; 1, 0"/>
                                        <p:tgtEl>
                                          <p:spTgt spid="99"/>
                                        </p:tgtEl>
                                      </p:cBhvr>
                                    </p:animEffect>
                                    <p:animScale>
                                      <p:cBhvr>
                                        <p:cTn id="21" dur="250" autoRev="1" fill="hold"/>
                                        <p:tgtEl>
                                          <p:spTgt spid="99"/>
                                        </p:tgtEl>
                                      </p:cBhvr>
                                      <p:by x="105000" y="105000"/>
                                    </p:animScale>
                                  </p:childTnLst>
                                </p:cTn>
                              </p:par>
                              <p:par>
                                <p:cTn id="22" presetID="1" presetClass="mediacall" presetSubtype="0" fill="hold" nodeType="withEffect">
                                  <p:stCondLst>
                                    <p:cond delay="0"/>
                                  </p:stCondLst>
                                  <p:childTnLst>
                                    <p:cmd type="call" cmd="playFrom(0.0)">
                                      <p:cBhvr>
                                        <p:cTn id="23" dur="940" fill="hold"/>
                                        <p:tgtEl>
                                          <p:spTgt spid="90"/>
                                        </p:tgtEl>
                                      </p:cBhvr>
                                    </p:cmd>
                                  </p:childTnLst>
                                </p:cTn>
                              </p:par>
                            </p:childTnLst>
                          </p:cTn>
                        </p:par>
                        <p:par>
                          <p:cTn id="24" fill="hold">
                            <p:stCondLst>
                              <p:cond delay="2690"/>
                            </p:stCondLst>
                            <p:childTnLst>
                              <p:par>
                                <p:cTn id="25" presetID="1" presetClass="mediacall" presetSubtype="0" fill="hold" nodeType="afterEffect">
                                  <p:stCondLst>
                                    <p:cond delay="0"/>
                                  </p:stCondLst>
                                  <p:childTnLst>
                                    <p:cmd type="call" cmd="playFrom(0.0)">
                                      <p:cBhvr>
                                        <p:cTn id="26" dur="5013" fill="hold"/>
                                        <p:tgtEl>
                                          <p:spTgt spid="92"/>
                                        </p:tgtEl>
                                      </p:cBhvr>
                                    </p:cmd>
                                  </p:childTnLst>
                                </p:cTn>
                              </p:par>
                              <p:par>
                                <p:cTn id="27" presetID="63" presetClass="path" presetSubtype="0" repeatCount="indefinite" autoRev="1" fill="hold" nodeType="withEffect">
                                  <p:stCondLst>
                                    <p:cond delay="0"/>
                                  </p:stCondLst>
                                  <p:childTnLst>
                                    <p:animMotion origin="layout" path="M -1.25E-6 -2.59259E-6 L 0.08516 -2.59259E-6 " pathEditMode="relative" rAng="0" ptsTypes="AA">
                                      <p:cBhvr>
                                        <p:cTn id="28" dur="5000" fill="hold"/>
                                        <p:tgtEl>
                                          <p:spTgt spid="6"/>
                                        </p:tgtEl>
                                        <p:attrNameLst>
                                          <p:attrName>ppt_x</p:attrName>
                                          <p:attrName>ppt_y</p:attrName>
                                        </p:attrNameLst>
                                      </p:cBhvr>
                                      <p:rCtr x="4258" y="0"/>
                                    </p:animMotion>
                                  </p:childTnLst>
                                </p:cTn>
                              </p:par>
                              <p:par>
                                <p:cTn id="29" presetID="63" presetClass="path" presetSubtype="0" repeatCount="indefinite" autoRev="1" fill="hold" nodeType="withEffect">
                                  <p:stCondLst>
                                    <p:cond delay="0"/>
                                  </p:stCondLst>
                                  <p:childTnLst>
                                    <p:animMotion origin="layout" path="M 1.25E-6 -1.85185E-6 L -0.05703 -1.85185E-6 " pathEditMode="relative" rAng="0" ptsTypes="AA">
                                      <p:cBhvr>
                                        <p:cTn id="30" dur="5000" fill="hold"/>
                                        <p:tgtEl>
                                          <p:spTgt spid="7"/>
                                        </p:tgtEl>
                                        <p:attrNameLst>
                                          <p:attrName>ppt_x</p:attrName>
                                          <p:attrName>ppt_y</p:attrName>
                                        </p:attrNameLst>
                                      </p:cBhvr>
                                      <p:rCtr x="-2852" y="0"/>
                                    </p:animMotion>
                                  </p:childTnLst>
                                </p:cTn>
                              </p:par>
                              <p:par>
                                <p:cTn id="31" presetID="63" presetClass="path" presetSubtype="0" repeatCount="indefinite" autoRev="1" fill="hold" nodeType="withEffect">
                                  <p:stCondLst>
                                    <p:cond delay="0"/>
                                  </p:stCondLst>
                                  <p:childTnLst>
                                    <p:animMotion origin="layout" path="M 1.25E-6 2.59259E-6 L -0.02578 0.00231 " pathEditMode="relative" rAng="0" ptsTypes="AA">
                                      <p:cBhvr>
                                        <p:cTn id="32" dur="5000" fill="hold"/>
                                        <p:tgtEl>
                                          <p:spTgt spid="8"/>
                                        </p:tgtEl>
                                        <p:attrNameLst>
                                          <p:attrName>ppt_x</p:attrName>
                                          <p:attrName>ppt_y</p:attrName>
                                        </p:attrNameLst>
                                      </p:cBhvr>
                                      <p:rCtr x="-1289" y="116"/>
                                    </p:animMotion>
                                  </p:childTnLst>
                                </p:cTn>
                              </p:par>
                              <p:par>
                                <p:cTn id="33" presetID="42" presetClass="path" presetSubtype="0" accel="50000" decel="50000" fill="hold" grpId="0" nodeType="withEffect">
                                  <p:stCondLst>
                                    <p:cond delay="0"/>
                                  </p:stCondLst>
                                  <p:childTnLst>
                                    <p:animMotion origin="layout" path="M -1.875E-6 0.00926 L 0.88737 0.58264 " pathEditMode="relative" rAng="0" ptsTypes="AA">
                                      <p:cBhvr>
                                        <p:cTn id="34" dur="4500" fill="hold"/>
                                        <p:tgtEl>
                                          <p:spTgt spid="4"/>
                                        </p:tgtEl>
                                        <p:attrNameLst>
                                          <p:attrName>ppt_x</p:attrName>
                                          <p:attrName>ppt_y</p:attrName>
                                        </p:attrNameLst>
                                      </p:cBhvr>
                                      <p:rCtr x="44362" y="28657"/>
                                    </p:animMotion>
                                  </p:childTnLst>
                                </p:cTn>
                              </p:par>
                              <p:par>
                                <p:cTn id="35" presetID="10" presetClass="entr" presetSubtype="0" fill="hold" nodeType="withEffect">
                                  <p:stCondLst>
                                    <p:cond delay="450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38" fill="hold" display="0">
                  <p:stCondLst>
                    <p:cond delay="indefinite"/>
                  </p:stCondLst>
                  <p:endCondLst>
                    <p:cond evt="onStopAudio" delay="0">
                      <p:tgtEl>
                        <p:sldTgt/>
                      </p:tgtEl>
                    </p:cond>
                  </p:endCondLst>
                </p:cTn>
                <p:tgtEl>
                  <p:spTgt spid="90"/>
                </p:tgtEl>
              </p:cMediaNode>
            </p:audio>
            <p:audio>
              <p:cMediaNode vol="80000" numSld="999" showWhenStopped="0">
                <p:cTn id="39" fill="hold" display="0">
                  <p:stCondLst>
                    <p:cond delay="indefinite"/>
                  </p:stCondLst>
                  <p:endCondLst>
                    <p:cond evt="onStopAudio" delay="0">
                      <p:tgtEl>
                        <p:sldTgt/>
                      </p:tgtEl>
                    </p:cond>
                  </p:endCondLst>
                </p:cTn>
                <p:tgtEl>
                  <p:spTgt spid="91"/>
                </p:tgtEl>
              </p:cMediaNode>
            </p:audio>
            <p:audio>
              <p:cMediaNode vol="80000" showWhenStopped="0">
                <p:cTn id="40" fill="hold" display="0">
                  <p:stCondLst>
                    <p:cond delay="indefinite"/>
                  </p:stCondLst>
                  <p:endCondLst>
                    <p:cond evt="onStopAudio" delay="0">
                      <p:tgtEl>
                        <p:sldTgt/>
                      </p:tgtEl>
                    </p:cond>
                  </p:endCondLst>
                </p:cTn>
                <p:tgtEl>
                  <p:spTgt spid="92"/>
                </p:tgtEl>
              </p:cMediaNode>
            </p:audio>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alpha val="65000"/>
          </a:schemeClr>
        </a:solidFill>
        <a:effectLst/>
      </p:bgPr>
    </p:bg>
    <p:spTree>
      <p:nvGrpSpPr>
        <p:cNvPr id="1" name=""/>
        <p:cNvGrpSpPr/>
        <p:nvPr/>
      </p:nvGrpSpPr>
      <p:grpSpPr>
        <a:xfrm>
          <a:off x="0" y="0"/>
          <a:ext cx="0" cy="0"/>
          <a:chOff x="0" y="0"/>
          <a:chExt cx="0" cy="0"/>
        </a:xfrm>
      </p:grpSpPr>
      <p:sp>
        <p:nvSpPr>
          <p:cNvPr id="4" name="フリーフォーム: 図形 3">
            <a:extLst>
              <a:ext uri="{FF2B5EF4-FFF2-40B4-BE49-F238E27FC236}">
                <a16:creationId xmlns:a16="http://schemas.microsoft.com/office/drawing/2014/main" id="{1A772115-0F79-22DD-EB99-08BF69F58FC0}"/>
              </a:ext>
            </a:extLst>
          </p:cNvPr>
          <p:cNvSpPr/>
          <p:nvPr/>
        </p:nvSpPr>
        <p:spPr>
          <a:xfrm rot="1008240">
            <a:off x="-1572352" y="1418173"/>
            <a:ext cx="1190335" cy="386579"/>
          </a:xfrm>
          <a:custGeom>
            <a:avLst/>
            <a:gdLst>
              <a:gd name="connsiteX0" fmla="*/ 85041 w 776725"/>
              <a:gd name="connsiteY0" fmla="*/ 244643 h 252253"/>
              <a:gd name="connsiteX1" fmla="*/ 62181 w 776725"/>
              <a:gd name="connsiteY1" fmla="*/ 230356 h 252253"/>
              <a:gd name="connsiteX2" fmla="*/ 945 w 776725"/>
              <a:gd name="connsiteY2" fmla="*/ 126190 h 252253"/>
              <a:gd name="connsiteX3" fmla="*/ 3702 w 776725"/>
              <a:gd name="connsiteY3" fmla="*/ 116261 h 252253"/>
              <a:gd name="connsiteX4" fmla="*/ 5783 w 776725"/>
              <a:gd name="connsiteY4" fmla="*/ 115475 h 252253"/>
              <a:gd name="connsiteX5" fmla="*/ 28282 w 776725"/>
              <a:gd name="connsiteY5" fmla="*/ 110712 h 252253"/>
              <a:gd name="connsiteX6" fmla="*/ 46998 w 776725"/>
              <a:gd name="connsiteY6" fmla="*/ 115475 h 252253"/>
              <a:gd name="connsiteX7" fmla="*/ 129580 w 776725"/>
              <a:gd name="connsiteY7" fmla="*/ 186207 h 252253"/>
              <a:gd name="connsiteX8" fmla="*/ 286457 w 776725"/>
              <a:gd name="connsiteY8" fmla="*/ 153289 h 252253"/>
              <a:gd name="connsiteX9" fmla="*/ 126675 w 776725"/>
              <a:gd name="connsiteY9" fmla="*/ 20291 h 252253"/>
              <a:gd name="connsiteX10" fmla="*/ 125759 w 776725"/>
              <a:gd name="connsiteY10" fmla="*/ 10014 h 252253"/>
              <a:gd name="connsiteX11" fmla="*/ 129847 w 776725"/>
              <a:gd name="connsiteY11" fmla="*/ 7556 h 252253"/>
              <a:gd name="connsiteX12" fmla="*/ 162879 w 776725"/>
              <a:gd name="connsiteY12" fmla="*/ 632 h 252253"/>
              <a:gd name="connsiteX13" fmla="*/ 180796 w 776725"/>
              <a:gd name="connsiteY13" fmla="*/ 2537 h 252253"/>
              <a:gd name="connsiteX14" fmla="*/ 443324 w 776725"/>
              <a:gd name="connsiteY14" fmla="*/ 120437 h 252253"/>
              <a:gd name="connsiteX15" fmla="*/ 664380 w 776725"/>
              <a:gd name="connsiteY15" fmla="*/ 74098 h 252253"/>
              <a:gd name="connsiteX16" fmla="*/ 776175 w 776725"/>
              <a:gd name="connsiteY16" fmla="*/ 110188 h 252253"/>
              <a:gd name="connsiteX17" fmla="*/ 712358 w 776725"/>
              <a:gd name="connsiteY17" fmla="*/ 160804 h 252253"/>
              <a:gd name="connsiteX18" fmla="*/ 343169 w 776725"/>
              <a:gd name="connsiteY18" fmla="*/ 238280 h 252253"/>
              <a:gd name="connsiteX19" fmla="*/ 158107 w 776725"/>
              <a:gd name="connsiteY19" fmla="*/ 250310 h 252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76725" h="252253">
                <a:moveTo>
                  <a:pt x="85041" y="244643"/>
                </a:moveTo>
                <a:cubicBezTo>
                  <a:pt x="75546" y="243899"/>
                  <a:pt x="67011" y="238565"/>
                  <a:pt x="62181" y="230356"/>
                </a:cubicBezTo>
                <a:lnTo>
                  <a:pt x="945" y="126190"/>
                </a:lnTo>
                <a:cubicBezTo>
                  <a:pt x="-1036" y="122687"/>
                  <a:pt x="199" y="118242"/>
                  <a:pt x="3702" y="116261"/>
                </a:cubicBezTo>
                <a:cubicBezTo>
                  <a:pt x="4351" y="115894"/>
                  <a:pt x="5053" y="115629"/>
                  <a:pt x="5783" y="115475"/>
                </a:cubicBezTo>
                <a:lnTo>
                  <a:pt x="28282" y="110712"/>
                </a:lnTo>
                <a:cubicBezTo>
                  <a:pt x="34921" y="109316"/>
                  <a:pt x="41834" y="111074"/>
                  <a:pt x="46998" y="115475"/>
                </a:cubicBezTo>
                <a:lnTo>
                  <a:pt x="129580" y="186207"/>
                </a:lnTo>
                <a:lnTo>
                  <a:pt x="286457" y="153289"/>
                </a:lnTo>
                <a:lnTo>
                  <a:pt x="126675" y="20291"/>
                </a:lnTo>
                <a:cubicBezTo>
                  <a:pt x="123584" y="17706"/>
                  <a:pt x="123174" y="13105"/>
                  <a:pt x="125759" y="10014"/>
                </a:cubicBezTo>
                <a:cubicBezTo>
                  <a:pt x="126808" y="8759"/>
                  <a:pt x="128247" y="7894"/>
                  <a:pt x="129847" y="7556"/>
                </a:cubicBezTo>
                <a:lnTo>
                  <a:pt x="162879" y="632"/>
                </a:lnTo>
                <a:cubicBezTo>
                  <a:pt x="168903" y="-644"/>
                  <a:pt x="175175" y="23"/>
                  <a:pt x="180796" y="2537"/>
                </a:cubicBezTo>
                <a:lnTo>
                  <a:pt x="443324" y="120437"/>
                </a:lnTo>
                <a:lnTo>
                  <a:pt x="664380" y="74098"/>
                </a:lnTo>
                <a:cubicBezTo>
                  <a:pt x="692898" y="68107"/>
                  <a:pt x="771689" y="88795"/>
                  <a:pt x="776175" y="110188"/>
                </a:cubicBezTo>
                <a:cubicBezTo>
                  <a:pt x="783662" y="145840"/>
                  <a:pt x="712358" y="160804"/>
                  <a:pt x="712358" y="160804"/>
                </a:cubicBezTo>
                <a:lnTo>
                  <a:pt x="343169" y="238280"/>
                </a:lnTo>
                <a:cubicBezTo>
                  <a:pt x="282364" y="251041"/>
                  <a:pt x="220053" y="255091"/>
                  <a:pt x="158107" y="250310"/>
                </a:cubicBezTo>
                <a:close/>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525254"/>
              </a:solidFill>
              <a:effectLst/>
              <a:uLnTx/>
              <a:uFillTx/>
              <a:latin typeface="游ゴシック" panose="020F0502020204030204"/>
              <a:ea typeface="游ゴシック" panose="020B0400000000000000" pitchFamily="50" charset="-128"/>
              <a:cs typeface="+mn-cs"/>
            </a:endParaRPr>
          </a:p>
        </p:txBody>
      </p:sp>
      <p:pic>
        <p:nvPicPr>
          <p:cNvPr id="6" name="グラフィックス 5" descr="雲 単色塗りつぶし">
            <a:extLst>
              <a:ext uri="{FF2B5EF4-FFF2-40B4-BE49-F238E27FC236}">
                <a16:creationId xmlns:a16="http://schemas.microsoft.com/office/drawing/2014/main" id="{1024A1F2-AE8B-6CAC-0856-35D1FAEF6CB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00100" y="407171"/>
            <a:ext cx="1314450" cy="1314450"/>
          </a:xfrm>
          <a:prstGeom prst="rect">
            <a:avLst/>
          </a:prstGeom>
        </p:spPr>
      </p:pic>
      <p:pic>
        <p:nvPicPr>
          <p:cNvPr id="7" name="グラフィックス 6" descr="雲 単色塗りつぶし">
            <a:extLst>
              <a:ext uri="{FF2B5EF4-FFF2-40B4-BE49-F238E27FC236}">
                <a16:creationId xmlns:a16="http://schemas.microsoft.com/office/drawing/2014/main" id="{AD28CC5E-A0DE-59E8-4508-8356261081D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687050" y="679450"/>
            <a:ext cx="1924050" cy="1924050"/>
          </a:xfrm>
          <a:prstGeom prst="rect">
            <a:avLst/>
          </a:prstGeom>
        </p:spPr>
      </p:pic>
      <p:pic>
        <p:nvPicPr>
          <p:cNvPr id="8" name="グラフィックス 7" descr="雲 単色塗りつぶし">
            <a:extLst>
              <a:ext uri="{FF2B5EF4-FFF2-40B4-BE49-F238E27FC236}">
                <a16:creationId xmlns:a16="http://schemas.microsoft.com/office/drawing/2014/main" id="{70451203-9791-B258-F553-BF6547DCA30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203700" y="1892300"/>
            <a:ext cx="1631950" cy="1631950"/>
          </a:xfrm>
          <a:prstGeom prst="rect">
            <a:avLst/>
          </a:prstGeom>
        </p:spPr>
      </p:pic>
      <p:grpSp>
        <p:nvGrpSpPr>
          <p:cNvPr id="35" name="風景図"/>
          <p:cNvGrpSpPr/>
          <p:nvPr/>
        </p:nvGrpSpPr>
        <p:grpSpPr>
          <a:xfrm>
            <a:off x="1241583" y="4437507"/>
            <a:ext cx="9708835" cy="1484060"/>
            <a:chOff x="1209675" y="4411003"/>
            <a:chExt cx="9708835" cy="1484060"/>
          </a:xfrm>
        </p:grpSpPr>
        <p:pic>
          <p:nvPicPr>
            <p:cNvPr id="2" name="図 1"/>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209675" y="4411003"/>
              <a:ext cx="7291096" cy="1484060"/>
            </a:xfrm>
            <a:prstGeom prst="rect">
              <a:avLst/>
            </a:prstGeom>
          </p:spPr>
        </p:pic>
        <p:cxnSp>
          <p:nvCxnSpPr>
            <p:cNvPr id="26" name="直線コネクタ 25"/>
            <p:cNvCxnSpPr/>
            <p:nvPr/>
          </p:nvCxnSpPr>
          <p:spPr>
            <a:xfrm>
              <a:off x="8002510" y="5848091"/>
              <a:ext cx="2916000" cy="0"/>
            </a:xfrm>
            <a:prstGeom prst="line">
              <a:avLst/>
            </a:prstGeom>
            <a:ln w="762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58" name="背景"/>
          <p:cNvGrpSpPr/>
          <p:nvPr/>
        </p:nvGrpSpPr>
        <p:grpSpPr>
          <a:xfrm>
            <a:off x="-36970" y="0"/>
            <a:ext cx="12240000" cy="6860800"/>
            <a:chOff x="-36970" y="0"/>
            <a:chExt cx="12240000" cy="6860800"/>
          </a:xfrm>
        </p:grpSpPr>
        <p:pic>
          <p:nvPicPr>
            <p:cNvPr id="59" name="図 58"/>
            <p:cNvPicPr>
              <a:picLocks noChangeAspect="1"/>
            </p:cNvPicPr>
            <p:nvPr/>
          </p:nvPicPr>
          <p:blipFill rotWithShape="1">
            <a:blip r:embed="rId12" cstate="email">
              <a:extLst>
                <a:ext uri="{28A0092B-C50C-407E-A947-70E740481C1C}">
                  <a14:useLocalDpi xmlns:a14="http://schemas.microsoft.com/office/drawing/2010/main"/>
                </a:ext>
              </a:extLst>
            </a:blip>
            <a:srcRect l="369" r="410"/>
            <a:stretch/>
          </p:blipFill>
          <p:spPr>
            <a:xfrm>
              <a:off x="-36970" y="0"/>
              <a:ext cx="12228970" cy="6858001"/>
            </a:xfrm>
            <a:prstGeom prst="rect">
              <a:avLst/>
            </a:prstGeom>
          </p:spPr>
        </p:pic>
        <p:sp>
          <p:nvSpPr>
            <p:cNvPr id="67" name="正方形/長方形 66"/>
            <p:cNvSpPr/>
            <p:nvPr/>
          </p:nvSpPr>
          <p:spPr>
            <a:xfrm>
              <a:off x="-36970" y="2800"/>
              <a:ext cx="12240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endParaRPr>
            </a:p>
          </p:txBody>
        </p:sp>
      </p:grpSp>
      <p:grpSp>
        <p:nvGrpSpPr>
          <p:cNvPr id="12" name="今年は大阪に・・・"/>
          <p:cNvGrpSpPr/>
          <p:nvPr/>
        </p:nvGrpSpPr>
        <p:grpSpPr>
          <a:xfrm>
            <a:off x="8034418" y="4298013"/>
            <a:ext cx="4060631" cy="798910"/>
            <a:chOff x="8034418" y="4158531"/>
            <a:chExt cx="4060631" cy="798910"/>
          </a:xfrm>
        </p:grpSpPr>
        <p:sp>
          <p:nvSpPr>
            <p:cNvPr id="9" name="角丸四角形吹き出し 8"/>
            <p:cNvSpPr/>
            <p:nvPr/>
          </p:nvSpPr>
          <p:spPr>
            <a:xfrm>
              <a:off x="8064329" y="4158531"/>
              <a:ext cx="3953314" cy="798910"/>
            </a:xfrm>
            <a:prstGeom prst="wedgeRoundRectCallout">
              <a:avLst>
                <a:gd name="adj1" fmla="val 6064"/>
                <a:gd name="adj2" fmla="val 103829"/>
                <a:gd name="adj3" fmla="val 16667"/>
              </a:avLst>
            </a:prstGeom>
            <a:ln w="28575"/>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1" name="今年は大阪に・・・"/>
            <p:cNvSpPr txBox="1"/>
            <p:nvPr/>
          </p:nvSpPr>
          <p:spPr>
            <a:xfrm>
              <a:off x="8034418" y="4225828"/>
              <a:ext cx="4060631" cy="68371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今年は大阪に旅行に来てる人を多く見かけるからもっと着陸回数は多くなってるかもしれないね！</a:t>
              </a:r>
            </a:p>
          </p:txBody>
        </p:sp>
        <p:sp>
          <p:nvSpPr>
            <p:cNvPr id="95" name="おお"/>
            <p:cNvSpPr txBox="1"/>
            <p:nvPr/>
          </p:nvSpPr>
          <p:spPr>
            <a:xfrm>
              <a:off x="9435197" y="4516047"/>
              <a:ext cx="396000" cy="20005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おお</a:t>
              </a:r>
              <a:endParaRPr kumimoji="1" lang="ja-JP" altLang="en-US" sz="7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94" name="ちゃくりくかいすう"/>
            <p:cNvSpPr txBox="1"/>
            <p:nvPr/>
          </p:nvSpPr>
          <p:spPr>
            <a:xfrm>
              <a:off x="8512358" y="4516047"/>
              <a:ext cx="1009125" cy="20005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ちゃくりくかいすう</a:t>
              </a:r>
              <a:endParaRPr kumimoji="1" lang="ja-JP" altLang="en-US" sz="7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93" name="み"/>
            <p:cNvSpPr txBox="1"/>
            <p:nvPr/>
          </p:nvSpPr>
          <p:spPr>
            <a:xfrm>
              <a:off x="10904086" y="4178857"/>
              <a:ext cx="216000" cy="20005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み</a:t>
              </a:r>
              <a:endParaRPr kumimoji="1" lang="ja-JP" altLang="en-US" sz="7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66" name="おお"/>
            <p:cNvSpPr txBox="1"/>
            <p:nvPr/>
          </p:nvSpPr>
          <p:spPr>
            <a:xfrm>
              <a:off x="10495605" y="4178857"/>
              <a:ext cx="396000" cy="20005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おお</a:t>
              </a:r>
              <a:endParaRPr kumimoji="1" lang="ja-JP" altLang="en-US" sz="7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65" name="ひと"/>
            <p:cNvSpPr txBox="1"/>
            <p:nvPr/>
          </p:nvSpPr>
          <p:spPr>
            <a:xfrm>
              <a:off x="10156061" y="4178857"/>
              <a:ext cx="396000" cy="20005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ひと</a:t>
              </a:r>
              <a:endParaRPr kumimoji="1" lang="ja-JP" altLang="en-US" sz="7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64" name="き"/>
            <p:cNvSpPr txBox="1"/>
            <p:nvPr/>
          </p:nvSpPr>
          <p:spPr>
            <a:xfrm>
              <a:off x="9681823" y="4178857"/>
              <a:ext cx="216000" cy="20005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き</a:t>
              </a:r>
              <a:endParaRPr kumimoji="1" lang="ja-JP" altLang="en-US" sz="7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63" name="りょこう"/>
            <p:cNvSpPr txBox="1"/>
            <p:nvPr/>
          </p:nvSpPr>
          <p:spPr>
            <a:xfrm>
              <a:off x="9094932" y="4178857"/>
              <a:ext cx="576000" cy="20005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りょこう</a:t>
              </a:r>
              <a:endParaRPr kumimoji="1" lang="ja-JP" altLang="en-US" sz="7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62" name="おおさか"/>
            <p:cNvSpPr txBox="1"/>
            <p:nvPr/>
          </p:nvSpPr>
          <p:spPr>
            <a:xfrm>
              <a:off x="8565553" y="4178857"/>
              <a:ext cx="576000" cy="20005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おおさか</a:t>
              </a:r>
              <a:endParaRPr kumimoji="1" lang="ja-JP" altLang="en-US" sz="7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60" name="ことし"/>
            <p:cNvSpPr txBox="1"/>
            <p:nvPr/>
          </p:nvSpPr>
          <p:spPr>
            <a:xfrm>
              <a:off x="8101032" y="4178857"/>
              <a:ext cx="491721" cy="20005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ことし</a:t>
              </a:r>
              <a:endParaRPr kumimoji="1" lang="ja-JP" altLang="en-US" sz="7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61" name="出典"/>
          <p:cNvSpPr txBox="1"/>
          <p:nvPr/>
        </p:nvSpPr>
        <p:spPr>
          <a:xfrm>
            <a:off x="7003700" y="3816765"/>
            <a:ext cx="518400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（出典：</a:t>
            </a:r>
            <a:r>
              <a:rPr kumimoji="1" lang="zh-CN" altLang="en-US" sz="1000"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hlinkClick r:id="rId13"/>
              </a:rPr>
              <a:t>航空：空港管理状況 </a:t>
            </a:r>
            <a:r>
              <a:rPr kumimoji="1" lang="en-US" altLang="zh-CN" sz="1000"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hlinkClick r:id="rId13"/>
              </a:rPr>
              <a:t>- </a:t>
            </a:r>
            <a:r>
              <a:rPr kumimoji="1" lang="zh-CN" altLang="en-US" sz="1000"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hlinkClick r:id="rId13"/>
              </a:rPr>
              <a:t>国土交通省 </a:t>
            </a:r>
            <a:r>
              <a:rPr kumimoji="1" lang="en-US" altLang="zh-CN" sz="1000"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hlinkClick r:id="rId13"/>
              </a:rPr>
              <a:t>(</a:t>
            </a:r>
            <a:r>
              <a:rPr kumimoji="1" lang="en-US" altLang="zh-CN" sz="900"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hlinkClick r:id="rId13"/>
              </a:rPr>
              <a:t>mlit.go.jp</a:t>
            </a:r>
            <a:r>
              <a:rPr kumimoji="1" lang="en-US" altLang="zh-CN" sz="1000"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hlinkClick r:id="rId13"/>
              </a:rPr>
              <a:t>)</a:t>
            </a:r>
            <a:r>
              <a:rPr kumimoji="1" lang="ja-JP" altLang="en-US" sz="1000"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「令和３年空港管理状況調書」</a:t>
            </a:r>
            <a:r>
              <a:rPr kumimoji="1" lang="zh-CN" altLang="en-US" sz="1000"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000"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endParaRPr kumimoji="1" lang="en-US" altLang="ja-JP" sz="1000"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grpSp>
        <p:nvGrpSpPr>
          <p:cNvPr id="5" name="全国108・・・"/>
          <p:cNvGrpSpPr/>
          <p:nvPr/>
        </p:nvGrpSpPr>
        <p:grpSpPr>
          <a:xfrm>
            <a:off x="2537603" y="3173442"/>
            <a:ext cx="7116794" cy="610028"/>
            <a:chOff x="2556274" y="3721869"/>
            <a:chExt cx="7943483" cy="610028"/>
          </a:xfrm>
        </p:grpSpPr>
        <p:sp>
          <p:nvSpPr>
            <p:cNvPr id="25" name="全国108・・・"/>
            <p:cNvSpPr txBox="1"/>
            <p:nvPr/>
          </p:nvSpPr>
          <p:spPr>
            <a:xfrm>
              <a:off x="2556274" y="3870232"/>
              <a:ext cx="7943483" cy="46166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全国１０８の空港の中で、着陸回数は</a:t>
              </a:r>
              <a:r>
                <a:rPr kumimoji="1" lang="en-US" altLang="ja-JP" sz="2400"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a:t>
              </a:r>
              <a:r>
                <a:rPr kumimoji="1" lang="ja-JP" altLang="en-US" sz="2400"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第７位</a:t>
              </a:r>
              <a:r>
                <a:rPr kumimoji="1" lang="en-US" altLang="ja-JP" sz="2400"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a:t>
              </a:r>
              <a:r>
                <a:rPr kumimoji="1" lang="ja-JP" altLang="en-US" sz="2400"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a:t>
              </a:r>
              <a:endParaRPr kumimoji="1" lang="ja-JP" altLang="en-US" sz="2400" b="0" i="0" u="none" strike="noStrike" kern="1200" cap="none" spc="0" normalizeH="0" baseline="0" noProof="0" dirty="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30" name="ぜんこく"/>
            <p:cNvSpPr txBox="1"/>
            <p:nvPr/>
          </p:nvSpPr>
          <p:spPr>
            <a:xfrm>
              <a:off x="2587750" y="3721869"/>
              <a:ext cx="904090" cy="253916"/>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ぜんこく</a:t>
              </a:r>
              <a:endParaRPr kumimoji="1" lang="ja-JP" altLang="en-US" sz="1050" b="0" i="0" u="none" strike="noStrike" kern="1200" cap="none" spc="0" normalizeH="0" baseline="0" noProof="0" dirty="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31" name="くうこう"/>
            <p:cNvSpPr txBox="1"/>
            <p:nvPr/>
          </p:nvSpPr>
          <p:spPr>
            <a:xfrm>
              <a:off x="4641217" y="3721869"/>
              <a:ext cx="904090" cy="26161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くうこう</a:t>
              </a:r>
              <a:endParaRPr kumimoji="1" lang="ja-JP" altLang="en-US" sz="1050" b="0" i="0" u="none" strike="noStrike" kern="1200" cap="none" spc="0" normalizeH="0" baseline="0" noProof="0" dirty="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32" name="なか"/>
            <p:cNvSpPr txBox="1"/>
            <p:nvPr/>
          </p:nvSpPr>
          <p:spPr>
            <a:xfrm>
              <a:off x="5684852" y="3721869"/>
              <a:ext cx="562545" cy="26161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なか</a:t>
              </a:r>
              <a:endParaRPr kumimoji="1" lang="ja-JP" altLang="en-US" sz="1050" b="0" i="0" u="none" strike="noStrike" kern="1200" cap="none" spc="0" normalizeH="0" baseline="0" noProof="0" dirty="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33" name="ちゃくりくかいすう"/>
            <p:cNvSpPr txBox="1"/>
            <p:nvPr/>
          </p:nvSpPr>
          <p:spPr>
            <a:xfrm>
              <a:off x="6627588" y="3721869"/>
              <a:ext cx="1707725" cy="26161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ちゃくりくかいすう</a:t>
              </a:r>
              <a:endParaRPr kumimoji="1" lang="ja-JP" altLang="en-US" sz="1050" b="0" i="0" u="none" strike="noStrike" kern="1200" cap="none" spc="0" normalizeH="0" baseline="0" noProof="0" dirty="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34" name="い"/>
            <p:cNvSpPr txBox="1"/>
            <p:nvPr/>
          </p:nvSpPr>
          <p:spPr>
            <a:xfrm>
              <a:off x="9468648" y="3721869"/>
              <a:ext cx="360000" cy="26161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い</a:t>
              </a:r>
              <a:endParaRPr kumimoji="1" lang="ja-JP" altLang="en-US" sz="1050" b="0" i="0" u="none" strike="noStrike" kern="1200" cap="none" spc="0" normalizeH="0" baseline="0" noProof="0" dirty="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43" name="だい"/>
            <p:cNvSpPr txBox="1"/>
            <p:nvPr/>
          </p:nvSpPr>
          <p:spPr>
            <a:xfrm>
              <a:off x="8655986" y="3721869"/>
              <a:ext cx="562545" cy="253916"/>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だい</a:t>
              </a:r>
              <a:endParaRPr kumimoji="1" lang="ja-JP" altLang="en-US" sz="1050" b="0" i="0" u="none" strike="noStrike" kern="1200" cap="none" spc="0" normalizeH="0" baseline="0" noProof="0" dirty="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endParaRPr>
            </a:p>
          </p:txBody>
        </p:sp>
      </p:grpSp>
      <p:grpSp>
        <p:nvGrpSpPr>
          <p:cNvPr id="3" name="1年間の・・・"/>
          <p:cNvGrpSpPr/>
          <p:nvPr/>
        </p:nvGrpSpPr>
        <p:grpSpPr>
          <a:xfrm>
            <a:off x="3117465" y="2485128"/>
            <a:ext cx="5957070" cy="593148"/>
            <a:chOff x="2801104" y="2915899"/>
            <a:chExt cx="6307385" cy="593148"/>
          </a:xfrm>
        </p:grpSpPr>
        <p:sp>
          <p:nvSpPr>
            <p:cNvPr id="24" name="1年間の・・・"/>
            <p:cNvSpPr txBox="1"/>
            <p:nvPr/>
          </p:nvSpPr>
          <p:spPr>
            <a:xfrm>
              <a:off x="2801104" y="3047382"/>
              <a:ext cx="6307385" cy="46166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1</a:t>
              </a:r>
              <a:r>
                <a:rPr kumimoji="1" lang="ja-JP" altLang="en-US" sz="2400"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年間の合計回数は</a:t>
              </a:r>
              <a:r>
                <a:rPr kumimoji="1" lang="en-US" altLang="ja-JP" sz="2400"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､33,316</a:t>
              </a:r>
              <a:r>
                <a:rPr kumimoji="1" lang="ja-JP" altLang="en-US" sz="2400"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回です</a:t>
              </a:r>
              <a:r>
                <a:rPr kumimoji="1" lang="en-US" altLang="ja-JP" sz="2400"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a:t>
              </a:r>
              <a:endParaRPr kumimoji="1" lang="ja-JP" altLang="en-US" sz="2400" b="0" i="0" u="none" strike="noStrike" kern="1200" cap="none" spc="0" normalizeH="0" baseline="0" noProof="0" dirty="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27" name="ねんかん"/>
            <p:cNvSpPr txBox="1"/>
            <p:nvPr/>
          </p:nvSpPr>
          <p:spPr>
            <a:xfrm>
              <a:off x="3063795" y="2915899"/>
              <a:ext cx="876692" cy="26161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ねんかん</a:t>
              </a:r>
              <a:endParaRPr kumimoji="1" lang="ja-JP" altLang="en-US" sz="1050" b="0" i="0" u="none" strike="noStrike" kern="1200" cap="none" spc="0" normalizeH="0" baseline="0" noProof="0" dirty="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28" name="ごうけいかいすう"/>
            <p:cNvSpPr txBox="1"/>
            <p:nvPr/>
          </p:nvSpPr>
          <p:spPr>
            <a:xfrm>
              <a:off x="4146087" y="2915899"/>
              <a:ext cx="1639033" cy="26161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ごうけいかいすう</a:t>
              </a:r>
              <a:endParaRPr kumimoji="1" lang="ja-JP" altLang="en-US" sz="1100" b="0" i="0" u="none" strike="noStrike" kern="1200" cap="none" spc="0" normalizeH="0" baseline="0" noProof="0" dirty="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29" name="かい"/>
            <p:cNvSpPr txBox="1"/>
            <p:nvPr/>
          </p:nvSpPr>
          <p:spPr>
            <a:xfrm>
              <a:off x="7618645" y="2915899"/>
              <a:ext cx="533639" cy="26161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かい</a:t>
              </a:r>
              <a:endParaRPr kumimoji="1" lang="ja-JP" altLang="en-US" sz="1050" b="0" i="0" u="none" strike="noStrike" kern="1200" cap="none" spc="0" normalizeH="0" baseline="0" noProof="0" dirty="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endParaRPr>
            </a:p>
          </p:txBody>
        </p:sp>
      </p:grpSp>
      <p:grpSp>
        <p:nvGrpSpPr>
          <p:cNvPr id="10" name="1日の平均・・・"/>
          <p:cNvGrpSpPr/>
          <p:nvPr/>
        </p:nvGrpSpPr>
        <p:grpSpPr>
          <a:xfrm>
            <a:off x="1772001" y="1767638"/>
            <a:ext cx="8647998" cy="668345"/>
            <a:chOff x="1194610" y="1767638"/>
            <a:chExt cx="9802779" cy="668345"/>
          </a:xfrm>
        </p:grpSpPr>
        <p:sp>
          <p:nvSpPr>
            <p:cNvPr id="19" name="1日の平均・・・"/>
            <p:cNvSpPr txBox="1"/>
            <p:nvPr/>
          </p:nvSpPr>
          <p:spPr>
            <a:xfrm>
              <a:off x="1194610" y="1912763"/>
              <a:ext cx="9802779" cy="52322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１日の平均着陸回数は「９２回</a:t>
              </a:r>
              <a:r>
                <a:rPr kumimoji="1" lang="en-US" altLang="ja-JP" sz="2800"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a:t>
              </a:r>
              <a:r>
                <a:rPr kumimoji="1" lang="ja-JP" altLang="en-US" sz="2800"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約９０回</a:t>
              </a:r>
              <a:r>
                <a:rPr kumimoji="1" lang="en-US" altLang="ja-JP" sz="2800"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a:t>
              </a:r>
              <a:r>
                <a:rPr kumimoji="1" lang="ja-JP" altLang="en-US" sz="2800"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」です</a:t>
              </a:r>
              <a:r>
                <a:rPr kumimoji="1" lang="en-US" altLang="ja-JP" sz="2800"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a:t>
              </a:r>
              <a:endParaRPr kumimoji="1" lang="ja-JP" altLang="en-US" sz="2800" b="0" i="0" u="none" strike="noStrike" kern="1200" cap="none" spc="0" normalizeH="0" baseline="0" noProof="0" dirty="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20" name="にち"/>
            <p:cNvSpPr txBox="1"/>
            <p:nvPr/>
          </p:nvSpPr>
          <p:spPr>
            <a:xfrm>
              <a:off x="1655285" y="1767638"/>
              <a:ext cx="556054" cy="26161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にち</a:t>
              </a:r>
              <a:endParaRPr kumimoji="1" lang="ja-JP" altLang="en-US" sz="1100" b="0" i="0" u="none" strike="noStrike" kern="1200" cap="none" spc="0" normalizeH="0" baseline="0" noProof="0" dirty="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21" name="へいきんちゃくりくかいすう"/>
            <p:cNvSpPr txBox="1"/>
            <p:nvPr/>
          </p:nvSpPr>
          <p:spPr>
            <a:xfrm>
              <a:off x="2510505" y="1767638"/>
              <a:ext cx="2725665" cy="26161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へいきんちゃくりくかいすう</a:t>
              </a:r>
              <a:endParaRPr kumimoji="1" lang="ja-JP" altLang="en-US" sz="1100" b="0" i="0" u="none" strike="noStrike" kern="1200" cap="none" spc="0" normalizeH="0" baseline="0" noProof="0" dirty="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22" name="90かい"/>
            <p:cNvSpPr txBox="1"/>
            <p:nvPr/>
          </p:nvSpPr>
          <p:spPr>
            <a:xfrm>
              <a:off x="8675745" y="1767638"/>
              <a:ext cx="571300" cy="26161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かい</a:t>
              </a:r>
              <a:endParaRPr kumimoji="1" lang="ja-JP" altLang="en-US" sz="1200" b="0" i="0" u="none" strike="noStrike" kern="1200" cap="none" spc="0" normalizeH="0" baseline="0" noProof="0" dirty="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23" name="やく"/>
            <p:cNvSpPr txBox="1"/>
            <p:nvPr/>
          </p:nvSpPr>
          <p:spPr>
            <a:xfrm>
              <a:off x="7350923" y="1767638"/>
              <a:ext cx="571300" cy="26161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やく</a:t>
              </a:r>
              <a:endParaRPr kumimoji="1" lang="ja-JP" altLang="en-US" sz="1100" b="0" i="0" u="none" strike="noStrike" kern="1200" cap="none" spc="0" normalizeH="0" baseline="0" noProof="0" dirty="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18" name="92かい"/>
            <p:cNvSpPr txBox="1"/>
            <p:nvPr/>
          </p:nvSpPr>
          <p:spPr>
            <a:xfrm>
              <a:off x="6796681" y="1767638"/>
              <a:ext cx="571300" cy="26161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かい</a:t>
              </a:r>
              <a:endParaRPr kumimoji="1" lang="ja-JP" altLang="en-US" sz="1100" b="0" i="0" u="none" strike="noStrike" kern="1200" cap="none" spc="0" normalizeH="0" baseline="0" noProof="0" dirty="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endParaRPr>
            </a:p>
          </p:txBody>
        </p:sp>
      </p:grpSp>
      <p:pic>
        <p:nvPicPr>
          <p:cNvPr id="92" name="airplane1">
            <a:hlinkClick r:id="" action="ppaction://media"/>
          </p:cNvPr>
          <p:cNvPicPr>
            <a:picLocks noChangeAspect="1"/>
          </p:cNvPicPr>
          <p:nvPr>
            <a:audioFile r:link="rId2"/>
            <p:extLst>
              <p:ext uri="{DAA4B4D4-6D71-4841-9C94-3DE7FCFB9230}">
                <p14:media xmlns:p14="http://schemas.microsoft.com/office/powerpoint/2010/main" r:embed="rId1">
                  <p14:fade out="4250"/>
                </p14:media>
              </p:ext>
            </p:extLst>
          </p:nvPr>
        </p:nvPicPr>
        <p:blipFill>
          <a:blip r:embed="rId14"/>
          <a:stretch>
            <a:fillRect/>
          </a:stretch>
        </p:blipFill>
        <p:spPr>
          <a:xfrm>
            <a:off x="11050904" y="2490698"/>
            <a:ext cx="609600" cy="609600"/>
          </a:xfrm>
          <a:prstGeom prst="rect">
            <a:avLst/>
          </a:prstGeom>
        </p:spPr>
      </p:pic>
      <p:pic>
        <p:nvPicPr>
          <p:cNvPr id="90" name="coin05">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9031280" y="773662"/>
            <a:ext cx="609600" cy="609600"/>
          </a:xfrm>
          <a:prstGeom prst="rect">
            <a:avLst/>
          </a:prstGeom>
        </p:spPr>
      </p:pic>
      <p:grpSp>
        <p:nvGrpSpPr>
          <p:cNvPr id="96" name="ざんねん"/>
          <p:cNvGrpSpPr/>
          <p:nvPr/>
        </p:nvGrpSpPr>
        <p:grpSpPr>
          <a:xfrm>
            <a:off x="3878562" y="361151"/>
            <a:ext cx="4434876" cy="1122290"/>
            <a:chOff x="3830846" y="361151"/>
            <a:chExt cx="4434876" cy="1122290"/>
          </a:xfrm>
        </p:grpSpPr>
        <p:sp>
          <p:nvSpPr>
            <p:cNvPr id="97" name="ざんねん"/>
            <p:cNvSpPr txBox="1"/>
            <p:nvPr/>
          </p:nvSpPr>
          <p:spPr>
            <a:xfrm>
              <a:off x="4719421" y="361152"/>
              <a:ext cx="354630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ざんねん</a:t>
              </a:r>
              <a:endParaRPr kumimoji="1" lang="ja-JP" altLang="en-US" sz="6000" b="0" i="0" u="none" strike="noStrike" kern="1200" cap="none" spc="0" normalizeH="0" baseline="0" noProof="0" dirty="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98" name="×"/>
            <p:cNvSpPr/>
            <p:nvPr/>
          </p:nvSpPr>
          <p:spPr>
            <a:xfrm>
              <a:off x="3830846" y="361151"/>
              <a:ext cx="1045512" cy="1122290"/>
            </a:xfrm>
            <a:prstGeom prst="mathMultiply">
              <a:avLst>
                <a:gd name="adj1" fmla="val 19353"/>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50" charset="-128"/>
                <a:cs typeface="+mn-cs"/>
              </a:endParaRPr>
            </a:p>
          </p:txBody>
        </p:sp>
      </p:grpSp>
      <p:pic>
        <p:nvPicPr>
          <p:cNvPr id="99" name="blip01 (1)">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4"/>
          <a:stretch>
            <a:fillRect/>
          </a:stretch>
        </p:blipFill>
        <p:spPr>
          <a:xfrm>
            <a:off x="3098731" y="695235"/>
            <a:ext cx="609600" cy="609600"/>
          </a:xfrm>
          <a:prstGeom prst="rect">
            <a:avLst/>
          </a:prstGeom>
        </p:spPr>
      </p:pic>
      <p:pic>
        <p:nvPicPr>
          <p:cNvPr id="83" name="次に進む">
            <a:hlinkClick r:id="rId15" action="ppaction://hlinksldjump"/>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9842608" y="5967647"/>
            <a:ext cx="2237426" cy="847417"/>
          </a:xfrm>
          <a:prstGeom prst="rect">
            <a:avLst/>
          </a:prstGeom>
        </p:spPr>
      </p:pic>
      <p:pic>
        <p:nvPicPr>
          <p:cNvPr id="84" name="問題に戻る">
            <a:hlinkClick r:id="rId17" action="ppaction://hlinksldjump"/>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0" y="6010583"/>
            <a:ext cx="2237426" cy="847417"/>
          </a:xfrm>
          <a:prstGeom prst="rect">
            <a:avLst/>
          </a:prstGeom>
        </p:spPr>
      </p:pic>
      <p:pic>
        <p:nvPicPr>
          <p:cNvPr id="85" name="ちなみに・・・">
            <a:hlinkClick r:id="rId19" action="ppaction://hlinksldjump"/>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9885827" y="393038"/>
            <a:ext cx="1615580" cy="1225402"/>
          </a:xfrm>
          <a:prstGeom prst="rect">
            <a:avLst/>
          </a:prstGeom>
        </p:spPr>
      </p:pic>
      <p:pic>
        <p:nvPicPr>
          <p:cNvPr id="91" name="スタートに戻る">
            <a:hlinkClick r:id="rId21" action="ppaction://hlinksldjump"/>
          </p:cNvPr>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85389" y="260345"/>
            <a:ext cx="2499577" cy="847417"/>
          </a:xfrm>
          <a:prstGeom prst="rect">
            <a:avLst/>
          </a:prstGeom>
        </p:spPr>
      </p:pic>
      <p:pic>
        <p:nvPicPr>
          <p:cNvPr id="55" name="図 54"/>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24916" y="-594"/>
            <a:ext cx="12241829" cy="6858594"/>
          </a:xfrm>
          <a:prstGeom prst="rect">
            <a:avLst/>
          </a:prstGeom>
        </p:spPr>
      </p:pic>
    </p:spTree>
    <p:extLst>
      <p:ext uri="{BB962C8B-B14F-4D97-AF65-F5344CB8AC3E}">
        <p14:creationId xmlns:p14="http://schemas.microsoft.com/office/powerpoint/2010/main" val="378155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
                                        <p:tgtEl>
                                          <p:spTgt spid="55"/>
                                        </p:tgtEl>
                                      </p:cBhvr>
                                    </p:animEffect>
                                    <p:set>
                                      <p:cBhvr>
                                        <p:cTn id="7" dur="1" fill="hold">
                                          <p:stCondLst>
                                            <p:cond delay="9"/>
                                          </p:stCondLst>
                                        </p:cTn>
                                        <p:tgtEl>
                                          <p:spTgt spid="55"/>
                                        </p:tgtEl>
                                        <p:attrNameLst>
                                          <p:attrName>style.visibility</p:attrName>
                                        </p:attrNameLst>
                                      </p:cBhvr>
                                      <p:to>
                                        <p:strVal val="hidden"/>
                                      </p:to>
                                    </p:set>
                                  </p:childTnLst>
                                </p:cTn>
                              </p:par>
                              <p:par>
                                <p:cTn id="8" presetID="1" presetClass="mediacall" presetSubtype="0" fill="hold" nodeType="withEffect">
                                  <p:stCondLst>
                                    <p:cond delay="0"/>
                                  </p:stCondLst>
                                  <p:childTnLst>
                                    <p:cmd type="call" cmd="playFrom(0.0)">
                                      <p:cBhvr>
                                        <p:cTn id="9" dur="1" fill="hold"/>
                                        <p:tgtEl>
                                          <p:spTgt spid="99"/>
                                        </p:tgtEl>
                                      </p:cBhvr>
                                    </p:cmd>
                                  </p:childTnLst>
                                </p:cTn>
                              </p:par>
                              <p:par>
                                <p:cTn id="10" presetID="10" presetClass="exit" presetSubtype="0" fill="hold" nodeType="withEffect">
                                  <p:stCondLst>
                                    <p:cond delay="500"/>
                                  </p:stCondLst>
                                  <p:childTnLst>
                                    <p:animEffect transition="out" filter="fade">
                                      <p:cBhvr>
                                        <p:cTn id="11" dur="1250"/>
                                        <p:tgtEl>
                                          <p:spTgt spid="58"/>
                                        </p:tgtEl>
                                      </p:cBhvr>
                                    </p:animEffect>
                                    <p:set>
                                      <p:cBhvr>
                                        <p:cTn id="12" dur="1" fill="hold">
                                          <p:stCondLst>
                                            <p:cond delay="1249"/>
                                          </p:stCondLst>
                                        </p:cTn>
                                        <p:tgtEl>
                                          <p:spTgt spid="58"/>
                                        </p:tgtEl>
                                        <p:attrNameLst>
                                          <p:attrName>style.visibility</p:attrName>
                                        </p:attrNameLst>
                                      </p:cBhvr>
                                      <p:to>
                                        <p:strVal val="hidden"/>
                                      </p:to>
                                    </p:set>
                                  </p:childTnLst>
                                </p:cTn>
                              </p:par>
                              <p:par>
                                <p:cTn id="13" presetID="20" presetClass="entr" presetSubtype="0" fill="hold" nodeType="withEffect">
                                  <p:stCondLst>
                                    <p:cond delay="500"/>
                                  </p:stCondLst>
                                  <p:childTnLst>
                                    <p:set>
                                      <p:cBhvr>
                                        <p:cTn id="14" dur="1" fill="hold">
                                          <p:stCondLst>
                                            <p:cond delay="0"/>
                                          </p:stCondLst>
                                        </p:cTn>
                                        <p:tgtEl>
                                          <p:spTgt spid="85"/>
                                        </p:tgtEl>
                                        <p:attrNameLst>
                                          <p:attrName>style.visibility</p:attrName>
                                        </p:attrNameLst>
                                      </p:cBhvr>
                                      <p:to>
                                        <p:strVal val="visible"/>
                                      </p:to>
                                    </p:set>
                                    <p:animEffect transition="in" filter="wedge">
                                      <p:cBhvr>
                                        <p:cTn id="15" dur="750"/>
                                        <p:tgtEl>
                                          <p:spTgt spid="85"/>
                                        </p:tgtEl>
                                      </p:cBhvr>
                                    </p:animEffect>
                                  </p:childTnLst>
                                </p:cTn>
                              </p:par>
                              <p:par>
                                <p:cTn id="16" presetID="6" presetClass="emph" presetSubtype="0" fill="hold" nodeType="withEffect">
                                  <p:stCondLst>
                                    <p:cond delay="500"/>
                                  </p:stCondLst>
                                  <p:childTnLst>
                                    <p:animScale>
                                      <p:cBhvr>
                                        <p:cTn id="17" dur="750" fill="hold"/>
                                        <p:tgtEl>
                                          <p:spTgt spid="85"/>
                                        </p:tgtEl>
                                      </p:cBhvr>
                                      <p:by x="150000" y="150000"/>
                                    </p:animScale>
                                  </p:childTnLst>
                                </p:cTn>
                              </p:par>
                            </p:childTnLst>
                          </p:cTn>
                        </p:par>
                        <p:par>
                          <p:cTn id="18" fill="hold">
                            <p:stCondLst>
                              <p:cond delay="1750"/>
                            </p:stCondLst>
                            <p:childTnLst>
                              <p:par>
                                <p:cTn id="19" presetID="26" presetClass="emph" presetSubtype="0" fill="hold" nodeType="afterEffect">
                                  <p:stCondLst>
                                    <p:cond delay="0"/>
                                  </p:stCondLst>
                                  <p:childTnLst>
                                    <p:animEffect transition="out" filter="fade">
                                      <p:cBhvr>
                                        <p:cTn id="20" dur="500" tmFilter="0, 0; .2, .5; .8, .5; 1, 0"/>
                                        <p:tgtEl>
                                          <p:spTgt spid="85"/>
                                        </p:tgtEl>
                                      </p:cBhvr>
                                    </p:animEffect>
                                    <p:animScale>
                                      <p:cBhvr>
                                        <p:cTn id="21" dur="250" autoRev="1" fill="hold"/>
                                        <p:tgtEl>
                                          <p:spTgt spid="85"/>
                                        </p:tgtEl>
                                      </p:cBhvr>
                                      <p:by x="105000" y="105000"/>
                                    </p:animScale>
                                  </p:childTnLst>
                                </p:cTn>
                              </p:par>
                              <p:par>
                                <p:cTn id="22" presetID="1" presetClass="mediacall" presetSubtype="0" fill="hold" nodeType="withEffect">
                                  <p:stCondLst>
                                    <p:cond delay="0"/>
                                  </p:stCondLst>
                                  <p:childTnLst>
                                    <p:cmd type="call" cmd="playFrom(0.0)">
                                      <p:cBhvr>
                                        <p:cTn id="23" dur="940" fill="hold"/>
                                        <p:tgtEl>
                                          <p:spTgt spid="90"/>
                                        </p:tgtEl>
                                      </p:cBhvr>
                                    </p:cmd>
                                  </p:childTnLst>
                                </p:cTn>
                              </p:par>
                            </p:childTnLst>
                          </p:cTn>
                        </p:par>
                        <p:par>
                          <p:cTn id="24" fill="hold">
                            <p:stCondLst>
                              <p:cond delay="2690"/>
                            </p:stCondLst>
                            <p:childTnLst>
                              <p:par>
                                <p:cTn id="25" presetID="1" presetClass="mediacall" presetSubtype="0" fill="hold" nodeType="afterEffect">
                                  <p:stCondLst>
                                    <p:cond delay="0"/>
                                  </p:stCondLst>
                                  <p:childTnLst>
                                    <p:cmd type="call" cmd="playFrom(0.0)">
                                      <p:cBhvr>
                                        <p:cTn id="26" dur="5013" fill="hold"/>
                                        <p:tgtEl>
                                          <p:spTgt spid="92"/>
                                        </p:tgtEl>
                                      </p:cBhvr>
                                    </p:cmd>
                                  </p:childTnLst>
                                </p:cTn>
                              </p:par>
                              <p:par>
                                <p:cTn id="27" presetID="63" presetClass="path" presetSubtype="0" repeatCount="indefinite" autoRev="1" fill="hold" nodeType="withEffect">
                                  <p:stCondLst>
                                    <p:cond delay="0"/>
                                  </p:stCondLst>
                                  <p:childTnLst>
                                    <p:animMotion origin="layout" path="M -1.25E-6 -2.59259E-6 L 0.08516 -2.59259E-6 " pathEditMode="relative" rAng="0" ptsTypes="AA">
                                      <p:cBhvr>
                                        <p:cTn id="28" dur="5000" fill="hold"/>
                                        <p:tgtEl>
                                          <p:spTgt spid="6"/>
                                        </p:tgtEl>
                                        <p:attrNameLst>
                                          <p:attrName>ppt_x</p:attrName>
                                          <p:attrName>ppt_y</p:attrName>
                                        </p:attrNameLst>
                                      </p:cBhvr>
                                      <p:rCtr x="4258" y="0"/>
                                    </p:animMotion>
                                  </p:childTnLst>
                                </p:cTn>
                              </p:par>
                              <p:par>
                                <p:cTn id="29" presetID="63" presetClass="path" presetSubtype="0" repeatCount="indefinite" autoRev="1" fill="hold" nodeType="withEffect">
                                  <p:stCondLst>
                                    <p:cond delay="0"/>
                                  </p:stCondLst>
                                  <p:childTnLst>
                                    <p:animMotion origin="layout" path="M 1.25E-6 -1.85185E-6 L -0.05703 -1.85185E-6 " pathEditMode="relative" rAng="0" ptsTypes="AA">
                                      <p:cBhvr>
                                        <p:cTn id="30" dur="5000" fill="hold"/>
                                        <p:tgtEl>
                                          <p:spTgt spid="7"/>
                                        </p:tgtEl>
                                        <p:attrNameLst>
                                          <p:attrName>ppt_x</p:attrName>
                                          <p:attrName>ppt_y</p:attrName>
                                        </p:attrNameLst>
                                      </p:cBhvr>
                                      <p:rCtr x="-2852" y="0"/>
                                    </p:animMotion>
                                  </p:childTnLst>
                                </p:cTn>
                              </p:par>
                              <p:par>
                                <p:cTn id="31" presetID="63" presetClass="path" presetSubtype="0" repeatCount="indefinite" autoRev="1" fill="hold" nodeType="withEffect">
                                  <p:stCondLst>
                                    <p:cond delay="0"/>
                                  </p:stCondLst>
                                  <p:childTnLst>
                                    <p:animMotion origin="layout" path="M 1.25E-6 2.59259E-6 L -0.02578 0.00231 " pathEditMode="relative" rAng="0" ptsTypes="AA">
                                      <p:cBhvr>
                                        <p:cTn id="32" dur="5000" fill="hold"/>
                                        <p:tgtEl>
                                          <p:spTgt spid="8"/>
                                        </p:tgtEl>
                                        <p:attrNameLst>
                                          <p:attrName>ppt_x</p:attrName>
                                          <p:attrName>ppt_y</p:attrName>
                                        </p:attrNameLst>
                                      </p:cBhvr>
                                      <p:rCtr x="-1289" y="116"/>
                                    </p:animMotion>
                                  </p:childTnLst>
                                </p:cTn>
                              </p:par>
                              <p:par>
                                <p:cTn id="33" presetID="42" presetClass="path" presetSubtype="0" accel="50000" decel="50000" fill="hold" grpId="0" nodeType="withEffect">
                                  <p:stCondLst>
                                    <p:cond delay="0"/>
                                  </p:stCondLst>
                                  <p:childTnLst>
                                    <p:animMotion origin="layout" path="M -1.875E-6 0.00926 L 0.88737 0.58264 " pathEditMode="relative" rAng="0" ptsTypes="AA">
                                      <p:cBhvr>
                                        <p:cTn id="34" dur="4500" fill="hold"/>
                                        <p:tgtEl>
                                          <p:spTgt spid="4"/>
                                        </p:tgtEl>
                                        <p:attrNameLst>
                                          <p:attrName>ppt_x</p:attrName>
                                          <p:attrName>ppt_y</p:attrName>
                                        </p:attrNameLst>
                                      </p:cBhvr>
                                      <p:rCtr x="44362" y="28657"/>
                                    </p:animMotion>
                                  </p:childTnLst>
                                </p:cTn>
                              </p:par>
                              <p:par>
                                <p:cTn id="35" presetID="10" presetClass="entr" presetSubtype="0" fill="hold" nodeType="withEffect">
                                  <p:stCondLst>
                                    <p:cond delay="450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38" fill="hold" display="0">
                  <p:stCondLst>
                    <p:cond delay="indefinite"/>
                  </p:stCondLst>
                  <p:endCondLst>
                    <p:cond evt="onStopAudio" delay="0">
                      <p:tgtEl>
                        <p:sldTgt/>
                      </p:tgtEl>
                    </p:cond>
                  </p:endCondLst>
                </p:cTn>
                <p:tgtEl>
                  <p:spTgt spid="90"/>
                </p:tgtEl>
              </p:cMediaNode>
            </p:audio>
            <p:audio>
              <p:cMediaNode vol="80000" showWhenStopped="0">
                <p:cTn id="39" fill="hold" display="0">
                  <p:stCondLst>
                    <p:cond delay="indefinite"/>
                  </p:stCondLst>
                  <p:endCondLst>
                    <p:cond evt="onStopAudio" delay="0">
                      <p:tgtEl>
                        <p:sldTgt/>
                      </p:tgtEl>
                    </p:cond>
                  </p:endCondLst>
                </p:cTn>
                <p:tgtEl>
                  <p:spTgt spid="92"/>
                </p:tgtEl>
              </p:cMediaNode>
            </p:audio>
            <p:audio>
              <p:cMediaNode vol="80000" numSld="999" showWhenStopped="0">
                <p:cTn id="40" fill="hold" display="0">
                  <p:stCondLst>
                    <p:cond delay="indefinite"/>
                  </p:stCondLst>
                  <p:endCondLst>
                    <p:cond evt="onStopAudio" delay="0">
                      <p:tgtEl>
                        <p:sldTgt/>
                      </p:tgtEl>
                    </p:cond>
                  </p:endCondLst>
                </p:cTn>
                <p:tgtEl>
                  <p:spTgt spid="99"/>
                </p:tgtEl>
              </p:cMediaNode>
            </p:audio>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alpha val="65000"/>
          </a:schemeClr>
        </a:solidFill>
        <a:effectLst/>
      </p:bgPr>
    </p:bg>
    <p:spTree>
      <p:nvGrpSpPr>
        <p:cNvPr id="1" name=""/>
        <p:cNvGrpSpPr/>
        <p:nvPr/>
      </p:nvGrpSpPr>
      <p:grpSpPr>
        <a:xfrm>
          <a:off x="0" y="0"/>
          <a:ext cx="0" cy="0"/>
          <a:chOff x="0" y="0"/>
          <a:chExt cx="0" cy="0"/>
        </a:xfrm>
      </p:grpSpPr>
      <p:sp>
        <p:nvSpPr>
          <p:cNvPr id="4" name="フリーフォーム: 図形 3">
            <a:extLst>
              <a:ext uri="{FF2B5EF4-FFF2-40B4-BE49-F238E27FC236}">
                <a16:creationId xmlns:a16="http://schemas.microsoft.com/office/drawing/2014/main" id="{1A772115-0F79-22DD-EB99-08BF69F58FC0}"/>
              </a:ext>
            </a:extLst>
          </p:cNvPr>
          <p:cNvSpPr/>
          <p:nvPr/>
        </p:nvSpPr>
        <p:spPr>
          <a:xfrm rot="1008240">
            <a:off x="-1572352" y="1418173"/>
            <a:ext cx="1190335" cy="386579"/>
          </a:xfrm>
          <a:custGeom>
            <a:avLst/>
            <a:gdLst>
              <a:gd name="connsiteX0" fmla="*/ 85041 w 776725"/>
              <a:gd name="connsiteY0" fmla="*/ 244643 h 252253"/>
              <a:gd name="connsiteX1" fmla="*/ 62181 w 776725"/>
              <a:gd name="connsiteY1" fmla="*/ 230356 h 252253"/>
              <a:gd name="connsiteX2" fmla="*/ 945 w 776725"/>
              <a:gd name="connsiteY2" fmla="*/ 126190 h 252253"/>
              <a:gd name="connsiteX3" fmla="*/ 3702 w 776725"/>
              <a:gd name="connsiteY3" fmla="*/ 116261 h 252253"/>
              <a:gd name="connsiteX4" fmla="*/ 5783 w 776725"/>
              <a:gd name="connsiteY4" fmla="*/ 115475 h 252253"/>
              <a:gd name="connsiteX5" fmla="*/ 28282 w 776725"/>
              <a:gd name="connsiteY5" fmla="*/ 110712 h 252253"/>
              <a:gd name="connsiteX6" fmla="*/ 46998 w 776725"/>
              <a:gd name="connsiteY6" fmla="*/ 115475 h 252253"/>
              <a:gd name="connsiteX7" fmla="*/ 129580 w 776725"/>
              <a:gd name="connsiteY7" fmla="*/ 186207 h 252253"/>
              <a:gd name="connsiteX8" fmla="*/ 286457 w 776725"/>
              <a:gd name="connsiteY8" fmla="*/ 153289 h 252253"/>
              <a:gd name="connsiteX9" fmla="*/ 126675 w 776725"/>
              <a:gd name="connsiteY9" fmla="*/ 20291 h 252253"/>
              <a:gd name="connsiteX10" fmla="*/ 125759 w 776725"/>
              <a:gd name="connsiteY10" fmla="*/ 10014 h 252253"/>
              <a:gd name="connsiteX11" fmla="*/ 129847 w 776725"/>
              <a:gd name="connsiteY11" fmla="*/ 7556 h 252253"/>
              <a:gd name="connsiteX12" fmla="*/ 162879 w 776725"/>
              <a:gd name="connsiteY12" fmla="*/ 632 h 252253"/>
              <a:gd name="connsiteX13" fmla="*/ 180796 w 776725"/>
              <a:gd name="connsiteY13" fmla="*/ 2537 h 252253"/>
              <a:gd name="connsiteX14" fmla="*/ 443324 w 776725"/>
              <a:gd name="connsiteY14" fmla="*/ 120437 h 252253"/>
              <a:gd name="connsiteX15" fmla="*/ 664380 w 776725"/>
              <a:gd name="connsiteY15" fmla="*/ 74098 h 252253"/>
              <a:gd name="connsiteX16" fmla="*/ 776175 w 776725"/>
              <a:gd name="connsiteY16" fmla="*/ 110188 h 252253"/>
              <a:gd name="connsiteX17" fmla="*/ 712358 w 776725"/>
              <a:gd name="connsiteY17" fmla="*/ 160804 h 252253"/>
              <a:gd name="connsiteX18" fmla="*/ 343169 w 776725"/>
              <a:gd name="connsiteY18" fmla="*/ 238280 h 252253"/>
              <a:gd name="connsiteX19" fmla="*/ 158107 w 776725"/>
              <a:gd name="connsiteY19" fmla="*/ 250310 h 252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76725" h="252253">
                <a:moveTo>
                  <a:pt x="85041" y="244643"/>
                </a:moveTo>
                <a:cubicBezTo>
                  <a:pt x="75546" y="243899"/>
                  <a:pt x="67011" y="238565"/>
                  <a:pt x="62181" y="230356"/>
                </a:cubicBezTo>
                <a:lnTo>
                  <a:pt x="945" y="126190"/>
                </a:lnTo>
                <a:cubicBezTo>
                  <a:pt x="-1036" y="122687"/>
                  <a:pt x="199" y="118242"/>
                  <a:pt x="3702" y="116261"/>
                </a:cubicBezTo>
                <a:cubicBezTo>
                  <a:pt x="4351" y="115894"/>
                  <a:pt x="5053" y="115629"/>
                  <a:pt x="5783" y="115475"/>
                </a:cubicBezTo>
                <a:lnTo>
                  <a:pt x="28282" y="110712"/>
                </a:lnTo>
                <a:cubicBezTo>
                  <a:pt x="34921" y="109316"/>
                  <a:pt x="41834" y="111074"/>
                  <a:pt x="46998" y="115475"/>
                </a:cubicBezTo>
                <a:lnTo>
                  <a:pt x="129580" y="186207"/>
                </a:lnTo>
                <a:lnTo>
                  <a:pt x="286457" y="153289"/>
                </a:lnTo>
                <a:lnTo>
                  <a:pt x="126675" y="20291"/>
                </a:lnTo>
                <a:cubicBezTo>
                  <a:pt x="123584" y="17706"/>
                  <a:pt x="123174" y="13105"/>
                  <a:pt x="125759" y="10014"/>
                </a:cubicBezTo>
                <a:cubicBezTo>
                  <a:pt x="126808" y="8759"/>
                  <a:pt x="128247" y="7894"/>
                  <a:pt x="129847" y="7556"/>
                </a:cubicBezTo>
                <a:lnTo>
                  <a:pt x="162879" y="632"/>
                </a:lnTo>
                <a:cubicBezTo>
                  <a:pt x="168903" y="-644"/>
                  <a:pt x="175175" y="23"/>
                  <a:pt x="180796" y="2537"/>
                </a:cubicBezTo>
                <a:lnTo>
                  <a:pt x="443324" y="120437"/>
                </a:lnTo>
                <a:lnTo>
                  <a:pt x="664380" y="74098"/>
                </a:lnTo>
                <a:cubicBezTo>
                  <a:pt x="692898" y="68107"/>
                  <a:pt x="771689" y="88795"/>
                  <a:pt x="776175" y="110188"/>
                </a:cubicBezTo>
                <a:cubicBezTo>
                  <a:pt x="783662" y="145840"/>
                  <a:pt x="712358" y="160804"/>
                  <a:pt x="712358" y="160804"/>
                </a:cubicBezTo>
                <a:lnTo>
                  <a:pt x="343169" y="238280"/>
                </a:lnTo>
                <a:cubicBezTo>
                  <a:pt x="282364" y="251041"/>
                  <a:pt x="220053" y="255091"/>
                  <a:pt x="158107" y="250310"/>
                </a:cubicBezTo>
                <a:close/>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525254"/>
              </a:solidFill>
              <a:effectLst/>
              <a:uLnTx/>
              <a:uFillTx/>
              <a:latin typeface="游ゴシック" panose="020F0502020204030204"/>
              <a:ea typeface="游ゴシック" panose="020B0400000000000000" pitchFamily="50" charset="-128"/>
              <a:cs typeface="+mn-cs"/>
            </a:endParaRPr>
          </a:p>
        </p:txBody>
      </p:sp>
      <p:pic>
        <p:nvPicPr>
          <p:cNvPr id="6" name="グラフィックス 5" descr="雲 単色塗りつぶし">
            <a:extLst>
              <a:ext uri="{FF2B5EF4-FFF2-40B4-BE49-F238E27FC236}">
                <a16:creationId xmlns:a16="http://schemas.microsoft.com/office/drawing/2014/main" id="{1024A1F2-AE8B-6CAC-0856-35D1FAEF6CB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00100" y="407171"/>
            <a:ext cx="1314450" cy="1314450"/>
          </a:xfrm>
          <a:prstGeom prst="rect">
            <a:avLst/>
          </a:prstGeom>
        </p:spPr>
      </p:pic>
      <p:pic>
        <p:nvPicPr>
          <p:cNvPr id="7" name="グラフィックス 6" descr="雲 単色塗りつぶし">
            <a:extLst>
              <a:ext uri="{FF2B5EF4-FFF2-40B4-BE49-F238E27FC236}">
                <a16:creationId xmlns:a16="http://schemas.microsoft.com/office/drawing/2014/main" id="{AD28CC5E-A0DE-59E8-4508-8356261081D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687050" y="679450"/>
            <a:ext cx="1924050" cy="1924050"/>
          </a:xfrm>
          <a:prstGeom prst="rect">
            <a:avLst/>
          </a:prstGeom>
        </p:spPr>
      </p:pic>
      <p:pic>
        <p:nvPicPr>
          <p:cNvPr id="8" name="グラフィックス 7" descr="雲 単色塗りつぶし">
            <a:extLst>
              <a:ext uri="{FF2B5EF4-FFF2-40B4-BE49-F238E27FC236}">
                <a16:creationId xmlns:a16="http://schemas.microsoft.com/office/drawing/2014/main" id="{70451203-9791-B258-F553-BF6547DCA30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203700" y="1892300"/>
            <a:ext cx="1631950" cy="1631950"/>
          </a:xfrm>
          <a:prstGeom prst="rect">
            <a:avLst/>
          </a:prstGeom>
        </p:spPr>
      </p:pic>
      <p:grpSp>
        <p:nvGrpSpPr>
          <p:cNvPr id="35" name="風景図"/>
          <p:cNvGrpSpPr/>
          <p:nvPr/>
        </p:nvGrpSpPr>
        <p:grpSpPr>
          <a:xfrm>
            <a:off x="1241583" y="4437507"/>
            <a:ext cx="9708835" cy="1484060"/>
            <a:chOff x="1209675" y="4411003"/>
            <a:chExt cx="9708835" cy="1484060"/>
          </a:xfrm>
        </p:grpSpPr>
        <p:pic>
          <p:nvPicPr>
            <p:cNvPr id="2" name="図 1"/>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209675" y="4411003"/>
              <a:ext cx="7291096" cy="1484060"/>
            </a:xfrm>
            <a:prstGeom prst="rect">
              <a:avLst/>
            </a:prstGeom>
          </p:spPr>
        </p:pic>
        <p:cxnSp>
          <p:nvCxnSpPr>
            <p:cNvPr id="26" name="直線コネクタ 25"/>
            <p:cNvCxnSpPr/>
            <p:nvPr/>
          </p:nvCxnSpPr>
          <p:spPr>
            <a:xfrm>
              <a:off x="8002510" y="5848091"/>
              <a:ext cx="2916000" cy="0"/>
            </a:xfrm>
            <a:prstGeom prst="line">
              <a:avLst/>
            </a:prstGeom>
            <a:ln w="762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58" name="背景"/>
          <p:cNvGrpSpPr/>
          <p:nvPr/>
        </p:nvGrpSpPr>
        <p:grpSpPr>
          <a:xfrm>
            <a:off x="-36970" y="0"/>
            <a:ext cx="12240000" cy="6860800"/>
            <a:chOff x="-36970" y="0"/>
            <a:chExt cx="12240000" cy="6860800"/>
          </a:xfrm>
        </p:grpSpPr>
        <p:pic>
          <p:nvPicPr>
            <p:cNvPr id="59" name="図 58"/>
            <p:cNvPicPr>
              <a:picLocks noChangeAspect="1"/>
            </p:cNvPicPr>
            <p:nvPr/>
          </p:nvPicPr>
          <p:blipFill rotWithShape="1">
            <a:blip r:embed="rId12" cstate="email">
              <a:extLst>
                <a:ext uri="{28A0092B-C50C-407E-A947-70E740481C1C}">
                  <a14:useLocalDpi xmlns:a14="http://schemas.microsoft.com/office/drawing/2010/main"/>
                </a:ext>
              </a:extLst>
            </a:blip>
            <a:srcRect l="369" r="410"/>
            <a:stretch/>
          </p:blipFill>
          <p:spPr>
            <a:xfrm>
              <a:off x="-36970" y="0"/>
              <a:ext cx="12228970" cy="6858001"/>
            </a:xfrm>
            <a:prstGeom prst="rect">
              <a:avLst/>
            </a:prstGeom>
          </p:spPr>
        </p:pic>
        <p:sp>
          <p:nvSpPr>
            <p:cNvPr id="67" name="正方形/長方形 66"/>
            <p:cNvSpPr/>
            <p:nvPr/>
          </p:nvSpPr>
          <p:spPr>
            <a:xfrm>
              <a:off x="-36970" y="2800"/>
              <a:ext cx="12240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endParaRPr>
            </a:p>
          </p:txBody>
        </p:sp>
      </p:grpSp>
      <p:grpSp>
        <p:nvGrpSpPr>
          <p:cNvPr id="12" name="今年は大阪に・・・"/>
          <p:cNvGrpSpPr/>
          <p:nvPr/>
        </p:nvGrpSpPr>
        <p:grpSpPr>
          <a:xfrm>
            <a:off x="8034418" y="4298013"/>
            <a:ext cx="4060631" cy="798910"/>
            <a:chOff x="8034418" y="4158531"/>
            <a:chExt cx="4060631" cy="798910"/>
          </a:xfrm>
        </p:grpSpPr>
        <p:sp>
          <p:nvSpPr>
            <p:cNvPr id="9" name="角丸四角形吹き出し 8"/>
            <p:cNvSpPr/>
            <p:nvPr/>
          </p:nvSpPr>
          <p:spPr>
            <a:xfrm>
              <a:off x="8064329" y="4158531"/>
              <a:ext cx="3953314" cy="798910"/>
            </a:xfrm>
            <a:prstGeom prst="wedgeRoundRectCallout">
              <a:avLst>
                <a:gd name="adj1" fmla="val 6064"/>
                <a:gd name="adj2" fmla="val 103829"/>
                <a:gd name="adj3" fmla="val 16667"/>
              </a:avLst>
            </a:prstGeom>
            <a:ln w="28575"/>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1" name="今年は大阪に・・・"/>
            <p:cNvSpPr txBox="1"/>
            <p:nvPr/>
          </p:nvSpPr>
          <p:spPr>
            <a:xfrm>
              <a:off x="8034418" y="4225828"/>
              <a:ext cx="4060631" cy="68371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今年は大阪に旅行に来てる人を多く見かけるからもっと着陸回数は多くなってるかもしれないね！</a:t>
              </a:r>
            </a:p>
          </p:txBody>
        </p:sp>
        <p:sp>
          <p:nvSpPr>
            <p:cNvPr id="95" name="おお"/>
            <p:cNvSpPr txBox="1"/>
            <p:nvPr/>
          </p:nvSpPr>
          <p:spPr>
            <a:xfrm>
              <a:off x="9435197" y="4516047"/>
              <a:ext cx="396000" cy="20005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おお</a:t>
              </a:r>
              <a:endParaRPr kumimoji="1" lang="ja-JP" altLang="en-US" sz="7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94" name="ちゃくりくかいすう"/>
            <p:cNvSpPr txBox="1"/>
            <p:nvPr/>
          </p:nvSpPr>
          <p:spPr>
            <a:xfrm>
              <a:off x="8512358" y="4516047"/>
              <a:ext cx="1009125" cy="20005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ちゃくりくかいすう</a:t>
              </a:r>
              <a:endParaRPr kumimoji="1" lang="ja-JP" altLang="en-US" sz="7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93" name="み"/>
            <p:cNvSpPr txBox="1"/>
            <p:nvPr/>
          </p:nvSpPr>
          <p:spPr>
            <a:xfrm>
              <a:off x="10904086" y="4178857"/>
              <a:ext cx="216000" cy="20005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み</a:t>
              </a:r>
              <a:endParaRPr kumimoji="1" lang="ja-JP" altLang="en-US" sz="7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66" name="おお"/>
            <p:cNvSpPr txBox="1"/>
            <p:nvPr/>
          </p:nvSpPr>
          <p:spPr>
            <a:xfrm>
              <a:off x="10495605" y="4178857"/>
              <a:ext cx="396000" cy="20005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おお</a:t>
              </a:r>
              <a:endParaRPr kumimoji="1" lang="ja-JP" altLang="en-US" sz="7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65" name="ひと"/>
            <p:cNvSpPr txBox="1"/>
            <p:nvPr/>
          </p:nvSpPr>
          <p:spPr>
            <a:xfrm>
              <a:off x="10156061" y="4178857"/>
              <a:ext cx="396000" cy="20005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ひと</a:t>
              </a:r>
              <a:endParaRPr kumimoji="1" lang="ja-JP" altLang="en-US" sz="7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64" name="き"/>
            <p:cNvSpPr txBox="1"/>
            <p:nvPr/>
          </p:nvSpPr>
          <p:spPr>
            <a:xfrm>
              <a:off x="9681823" y="4178857"/>
              <a:ext cx="216000" cy="20005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き</a:t>
              </a:r>
              <a:endParaRPr kumimoji="1" lang="ja-JP" altLang="en-US" sz="7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63" name="りょこう"/>
            <p:cNvSpPr txBox="1"/>
            <p:nvPr/>
          </p:nvSpPr>
          <p:spPr>
            <a:xfrm>
              <a:off x="9094932" y="4178857"/>
              <a:ext cx="576000" cy="20005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りょこう</a:t>
              </a:r>
              <a:endParaRPr kumimoji="1" lang="ja-JP" altLang="en-US" sz="7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62" name="おおさか"/>
            <p:cNvSpPr txBox="1"/>
            <p:nvPr/>
          </p:nvSpPr>
          <p:spPr>
            <a:xfrm>
              <a:off x="8565553" y="4178857"/>
              <a:ext cx="576000" cy="20005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おおさか</a:t>
              </a:r>
              <a:endParaRPr kumimoji="1" lang="ja-JP" altLang="en-US" sz="7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60" name="ことし"/>
            <p:cNvSpPr txBox="1"/>
            <p:nvPr/>
          </p:nvSpPr>
          <p:spPr>
            <a:xfrm>
              <a:off x="8101032" y="4178857"/>
              <a:ext cx="491721" cy="20005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ことし</a:t>
              </a:r>
              <a:endParaRPr kumimoji="1" lang="ja-JP" altLang="en-US" sz="7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61" name="出典"/>
          <p:cNvSpPr txBox="1"/>
          <p:nvPr/>
        </p:nvSpPr>
        <p:spPr>
          <a:xfrm>
            <a:off x="6988460" y="3816765"/>
            <a:ext cx="518400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（出典：</a:t>
            </a:r>
            <a:r>
              <a:rPr kumimoji="1" lang="zh-CN" altLang="en-US" sz="1000"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hlinkClick r:id="rId13"/>
              </a:rPr>
              <a:t>航空：空港管理状況 </a:t>
            </a:r>
            <a:r>
              <a:rPr kumimoji="1" lang="en-US" altLang="zh-CN" sz="1000"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hlinkClick r:id="rId13"/>
              </a:rPr>
              <a:t>- </a:t>
            </a:r>
            <a:r>
              <a:rPr kumimoji="1" lang="zh-CN" altLang="en-US" sz="1000"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hlinkClick r:id="rId13"/>
              </a:rPr>
              <a:t>国土交通省 </a:t>
            </a:r>
            <a:r>
              <a:rPr kumimoji="1" lang="en-US" altLang="zh-CN" sz="1000"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hlinkClick r:id="rId13"/>
              </a:rPr>
              <a:t>(</a:t>
            </a:r>
            <a:r>
              <a:rPr kumimoji="1" lang="en-US" altLang="zh-CN" sz="900"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hlinkClick r:id="rId13"/>
              </a:rPr>
              <a:t>mlit.go.jp</a:t>
            </a:r>
            <a:r>
              <a:rPr kumimoji="1" lang="en-US" altLang="zh-CN" sz="1000"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hlinkClick r:id="rId13"/>
              </a:rPr>
              <a:t>)</a:t>
            </a:r>
            <a:r>
              <a:rPr kumimoji="1" lang="ja-JP" altLang="en-US" sz="1000"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「令和３年空港管理状況調書」</a:t>
            </a:r>
            <a:r>
              <a:rPr kumimoji="1" lang="zh-CN" altLang="en-US" sz="1000"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000"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endParaRPr kumimoji="1" lang="en-US" altLang="ja-JP" sz="1000"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grpSp>
        <p:nvGrpSpPr>
          <p:cNvPr id="5" name="全国108・・・"/>
          <p:cNvGrpSpPr/>
          <p:nvPr/>
        </p:nvGrpSpPr>
        <p:grpSpPr>
          <a:xfrm>
            <a:off x="2535323" y="3173442"/>
            <a:ext cx="7119074" cy="610028"/>
            <a:chOff x="2553729" y="3721869"/>
            <a:chExt cx="7946028" cy="610028"/>
          </a:xfrm>
        </p:grpSpPr>
        <p:sp>
          <p:nvSpPr>
            <p:cNvPr id="25" name="全国108・・・"/>
            <p:cNvSpPr txBox="1"/>
            <p:nvPr/>
          </p:nvSpPr>
          <p:spPr>
            <a:xfrm>
              <a:off x="2556274" y="3870232"/>
              <a:ext cx="7943483" cy="46166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全国１０８の空港の中で、着陸回数は</a:t>
              </a:r>
              <a:r>
                <a:rPr kumimoji="1" lang="en-US" altLang="ja-JP" sz="2400"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a:t>
              </a:r>
              <a:r>
                <a:rPr kumimoji="1" lang="ja-JP" altLang="en-US" sz="2400"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第７位</a:t>
              </a:r>
              <a:r>
                <a:rPr kumimoji="1" lang="en-US" altLang="ja-JP" sz="2400"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a:t>
              </a:r>
              <a:r>
                <a:rPr kumimoji="1" lang="ja-JP" altLang="en-US" sz="2400"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a:t>
              </a:r>
              <a:endParaRPr kumimoji="1" lang="ja-JP" altLang="en-US" sz="2400" b="0" i="0" u="none" strike="noStrike" kern="1200" cap="none" spc="0" normalizeH="0" baseline="0" noProof="0" dirty="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30" name="ぜんこく"/>
            <p:cNvSpPr txBox="1"/>
            <p:nvPr/>
          </p:nvSpPr>
          <p:spPr>
            <a:xfrm>
              <a:off x="2553729" y="3721869"/>
              <a:ext cx="904090" cy="253916"/>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ぜんこく</a:t>
              </a:r>
              <a:endParaRPr kumimoji="1" lang="ja-JP" altLang="en-US" sz="1050" b="0" i="0" u="none" strike="noStrike" kern="1200" cap="none" spc="0" normalizeH="0" baseline="0" noProof="0" dirty="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31" name="くうこう"/>
            <p:cNvSpPr txBox="1"/>
            <p:nvPr/>
          </p:nvSpPr>
          <p:spPr>
            <a:xfrm>
              <a:off x="4658227" y="3721869"/>
              <a:ext cx="904090" cy="26161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くうこう</a:t>
              </a:r>
              <a:endParaRPr kumimoji="1" lang="ja-JP" altLang="en-US" sz="1050" b="0" i="0" u="none" strike="noStrike" kern="1200" cap="none" spc="0" normalizeH="0" baseline="0" noProof="0" dirty="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32" name="なか"/>
            <p:cNvSpPr txBox="1"/>
            <p:nvPr/>
          </p:nvSpPr>
          <p:spPr>
            <a:xfrm>
              <a:off x="5684852" y="3721869"/>
              <a:ext cx="562545" cy="26161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なか</a:t>
              </a:r>
              <a:endParaRPr kumimoji="1" lang="ja-JP" altLang="en-US" sz="1050" b="0" i="0" u="none" strike="noStrike" kern="1200" cap="none" spc="0" normalizeH="0" baseline="0" noProof="0" dirty="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33" name="ちゃくりくかいすう"/>
            <p:cNvSpPr txBox="1"/>
            <p:nvPr/>
          </p:nvSpPr>
          <p:spPr>
            <a:xfrm>
              <a:off x="6627588" y="3721869"/>
              <a:ext cx="1727816" cy="26161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ちゃくりくかいすう</a:t>
              </a:r>
              <a:endParaRPr kumimoji="1" lang="ja-JP" altLang="en-US" sz="1050" b="0" i="0" u="none" strike="noStrike" kern="1200" cap="none" spc="0" normalizeH="0" baseline="0" noProof="0" dirty="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34" name="い"/>
            <p:cNvSpPr txBox="1"/>
            <p:nvPr/>
          </p:nvSpPr>
          <p:spPr>
            <a:xfrm>
              <a:off x="9485658" y="3721869"/>
              <a:ext cx="360000" cy="26161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い</a:t>
              </a:r>
              <a:endParaRPr kumimoji="1" lang="ja-JP" altLang="en-US" sz="1050" b="0" i="0" u="none" strike="noStrike" kern="1200" cap="none" spc="0" normalizeH="0" baseline="0" noProof="0" dirty="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43" name="だい"/>
            <p:cNvSpPr txBox="1"/>
            <p:nvPr/>
          </p:nvSpPr>
          <p:spPr>
            <a:xfrm>
              <a:off x="8672997" y="3721869"/>
              <a:ext cx="562545" cy="253916"/>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だい</a:t>
              </a:r>
              <a:endParaRPr kumimoji="1" lang="ja-JP" altLang="en-US" sz="1050" b="0" i="0" u="none" strike="noStrike" kern="1200" cap="none" spc="0" normalizeH="0" baseline="0" noProof="0" dirty="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endParaRPr>
            </a:p>
          </p:txBody>
        </p:sp>
      </p:grpSp>
      <p:grpSp>
        <p:nvGrpSpPr>
          <p:cNvPr id="3" name="1年間の・・・"/>
          <p:cNvGrpSpPr/>
          <p:nvPr/>
        </p:nvGrpSpPr>
        <p:grpSpPr>
          <a:xfrm>
            <a:off x="3117465" y="2485128"/>
            <a:ext cx="5957070" cy="593148"/>
            <a:chOff x="2801104" y="2915899"/>
            <a:chExt cx="6307385" cy="593148"/>
          </a:xfrm>
        </p:grpSpPr>
        <p:sp>
          <p:nvSpPr>
            <p:cNvPr id="24" name="1年間の・・・"/>
            <p:cNvSpPr txBox="1"/>
            <p:nvPr/>
          </p:nvSpPr>
          <p:spPr>
            <a:xfrm>
              <a:off x="2801104" y="3047382"/>
              <a:ext cx="6307385" cy="46166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1</a:t>
              </a:r>
              <a:r>
                <a:rPr kumimoji="1" lang="ja-JP" altLang="en-US" sz="2400"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年間の合計回数は</a:t>
              </a:r>
              <a:r>
                <a:rPr kumimoji="1" lang="en-US" altLang="ja-JP" sz="2400"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､33,316</a:t>
              </a:r>
              <a:r>
                <a:rPr kumimoji="1" lang="ja-JP" altLang="en-US" sz="2400"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回です</a:t>
              </a:r>
              <a:r>
                <a:rPr kumimoji="1" lang="en-US" altLang="ja-JP" sz="2400"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a:t>
              </a:r>
              <a:endParaRPr kumimoji="1" lang="ja-JP" altLang="en-US" sz="2400" b="0" i="0" u="none" strike="noStrike" kern="1200" cap="none" spc="0" normalizeH="0" baseline="0" noProof="0" dirty="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27" name="ねんかん"/>
            <p:cNvSpPr txBox="1"/>
            <p:nvPr/>
          </p:nvSpPr>
          <p:spPr>
            <a:xfrm>
              <a:off x="3063795" y="2915899"/>
              <a:ext cx="857633" cy="26161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ねんかん</a:t>
              </a:r>
              <a:endParaRPr kumimoji="1" lang="ja-JP" altLang="en-US" sz="1050" b="0" i="0" u="none" strike="noStrike" kern="1200" cap="none" spc="0" normalizeH="0" baseline="0" noProof="0" dirty="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28" name="ごうけいかいすう"/>
            <p:cNvSpPr txBox="1"/>
            <p:nvPr/>
          </p:nvSpPr>
          <p:spPr>
            <a:xfrm>
              <a:off x="4146087" y="2915899"/>
              <a:ext cx="1600916" cy="26161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ごうけいかいすう</a:t>
              </a:r>
              <a:endParaRPr kumimoji="1" lang="ja-JP" altLang="en-US" sz="1100" b="0" i="0" u="none" strike="noStrike" kern="1200" cap="none" spc="0" normalizeH="0" baseline="0" noProof="0" dirty="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29" name="かい"/>
            <p:cNvSpPr txBox="1"/>
            <p:nvPr/>
          </p:nvSpPr>
          <p:spPr>
            <a:xfrm>
              <a:off x="7618645" y="2915899"/>
              <a:ext cx="533639" cy="26161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かい</a:t>
              </a:r>
              <a:endParaRPr kumimoji="1" lang="ja-JP" altLang="en-US" sz="1050" b="0" i="0" u="none" strike="noStrike" kern="1200" cap="none" spc="0" normalizeH="0" baseline="0" noProof="0" dirty="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endParaRPr>
            </a:p>
          </p:txBody>
        </p:sp>
      </p:grpSp>
      <p:grpSp>
        <p:nvGrpSpPr>
          <p:cNvPr id="10" name="1日の平均・・・"/>
          <p:cNvGrpSpPr/>
          <p:nvPr/>
        </p:nvGrpSpPr>
        <p:grpSpPr>
          <a:xfrm>
            <a:off x="1772001" y="1767638"/>
            <a:ext cx="8647998" cy="668345"/>
            <a:chOff x="1194610" y="1767638"/>
            <a:chExt cx="9802779" cy="668345"/>
          </a:xfrm>
        </p:grpSpPr>
        <p:sp>
          <p:nvSpPr>
            <p:cNvPr id="19" name="1日の平均・・・"/>
            <p:cNvSpPr txBox="1"/>
            <p:nvPr/>
          </p:nvSpPr>
          <p:spPr>
            <a:xfrm>
              <a:off x="1194610" y="1912763"/>
              <a:ext cx="9802779" cy="52322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１日の平均着陸回数は「９２回</a:t>
              </a:r>
              <a:r>
                <a:rPr kumimoji="1" lang="en-US" altLang="ja-JP" sz="2800"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a:t>
              </a:r>
              <a:r>
                <a:rPr kumimoji="1" lang="ja-JP" altLang="en-US" sz="2800"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約９０回</a:t>
              </a:r>
              <a:r>
                <a:rPr kumimoji="1" lang="en-US" altLang="ja-JP" sz="2800"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a:t>
              </a:r>
              <a:r>
                <a:rPr kumimoji="1" lang="ja-JP" altLang="en-US" sz="2800"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」です</a:t>
              </a:r>
              <a:r>
                <a:rPr kumimoji="1" lang="en-US" altLang="ja-JP" sz="2800"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a:t>
              </a:r>
              <a:endParaRPr kumimoji="1" lang="ja-JP" altLang="en-US" sz="2800" b="0" i="0" u="none" strike="noStrike" kern="1200" cap="none" spc="0" normalizeH="0" baseline="0" noProof="0" dirty="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20" name="にち"/>
            <p:cNvSpPr txBox="1"/>
            <p:nvPr/>
          </p:nvSpPr>
          <p:spPr>
            <a:xfrm>
              <a:off x="1655285" y="1767638"/>
              <a:ext cx="556054" cy="26161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にち</a:t>
              </a:r>
              <a:endParaRPr kumimoji="1" lang="ja-JP" altLang="en-US" sz="1100" b="0" i="0" u="none" strike="noStrike" kern="1200" cap="none" spc="0" normalizeH="0" baseline="0" noProof="0" dirty="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21" name="へいきんちゃくりくかいすう"/>
            <p:cNvSpPr txBox="1"/>
            <p:nvPr/>
          </p:nvSpPr>
          <p:spPr>
            <a:xfrm>
              <a:off x="2510505" y="1767638"/>
              <a:ext cx="2725665" cy="26161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へいきんちゃくりくかいすう</a:t>
              </a:r>
              <a:endParaRPr kumimoji="1" lang="ja-JP" altLang="en-US" sz="1100" b="0" i="0" u="none" strike="noStrike" kern="1200" cap="none" spc="0" normalizeH="0" baseline="0" noProof="0" dirty="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22" name="90かい"/>
            <p:cNvSpPr txBox="1"/>
            <p:nvPr/>
          </p:nvSpPr>
          <p:spPr>
            <a:xfrm>
              <a:off x="8675745" y="1767638"/>
              <a:ext cx="571300" cy="26161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かい</a:t>
              </a:r>
              <a:endParaRPr kumimoji="1" lang="ja-JP" altLang="en-US" sz="1200" b="0" i="0" u="none" strike="noStrike" kern="1200" cap="none" spc="0" normalizeH="0" baseline="0" noProof="0" dirty="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23" name="やく"/>
            <p:cNvSpPr txBox="1"/>
            <p:nvPr/>
          </p:nvSpPr>
          <p:spPr>
            <a:xfrm>
              <a:off x="7350923" y="1767638"/>
              <a:ext cx="571300" cy="26161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やく</a:t>
              </a:r>
              <a:endParaRPr kumimoji="1" lang="ja-JP" altLang="en-US" sz="1100" b="0" i="0" u="none" strike="noStrike" kern="1200" cap="none" spc="0" normalizeH="0" baseline="0" noProof="0" dirty="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18" name="92かい"/>
            <p:cNvSpPr txBox="1"/>
            <p:nvPr/>
          </p:nvSpPr>
          <p:spPr>
            <a:xfrm>
              <a:off x="6796681" y="1767638"/>
              <a:ext cx="571300" cy="26161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かい</a:t>
              </a:r>
              <a:endParaRPr kumimoji="1" lang="ja-JP" altLang="en-US" sz="1100" b="0" i="0" u="none" strike="noStrike" kern="1200" cap="none" spc="0" normalizeH="0" baseline="0" noProof="0" dirty="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endParaRPr>
            </a:p>
          </p:txBody>
        </p:sp>
      </p:grpSp>
      <p:grpSp>
        <p:nvGrpSpPr>
          <p:cNvPr id="83" name="正解"/>
          <p:cNvGrpSpPr/>
          <p:nvPr/>
        </p:nvGrpSpPr>
        <p:grpSpPr>
          <a:xfrm>
            <a:off x="3957031" y="361152"/>
            <a:ext cx="4277939" cy="1015663"/>
            <a:chOff x="3144333" y="850006"/>
            <a:chExt cx="4277939" cy="1015663"/>
          </a:xfrm>
        </p:grpSpPr>
        <p:sp>
          <p:nvSpPr>
            <p:cNvPr id="84" name="せいかい"/>
            <p:cNvSpPr txBox="1"/>
            <p:nvPr/>
          </p:nvSpPr>
          <p:spPr>
            <a:xfrm>
              <a:off x="3875971" y="850006"/>
              <a:ext cx="354630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せいかい</a:t>
              </a:r>
            </a:p>
          </p:txBody>
        </p:sp>
        <p:sp>
          <p:nvSpPr>
            <p:cNvPr id="85" name="〇"/>
            <p:cNvSpPr/>
            <p:nvPr/>
          </p:nvSpPr>
          <p:spPr>
            <a:xfrm>
              <a:off x="3144333" y="1032962"/>
              <a:ext cx="731638" cy="731638"/>
            </a:xfrm>
            <a:prstGeom prst="donut">
              <a:avLst>
                <a:gd name="adj" fmla="val 1738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50" charset="-128"/>
                <a:cs typeface="+mn-cs"/>
              </a:endParaRPr>
            </a:p>
          </p:txBody>
        </p:sp>
      </p:grpSp>
      <p:pic>
        <p:nvPicPr>
          <p:cNvPr id="92" name="airplane1">
            <a:hlinkClick r:id="" action="ppaction://media"/>
          </p:cNvPr>
          <p:cNvPicPr>
            <a:picLocks noChangeAspect="1"/>
          </p:cNvPicPr>
          <p:nvPr>
            <a:audioFile r:link="rId2"/>
            <p:extLst>
              <p:ext uri="{DAA4B4D4-6D71-4841-9C94-3DE7FCFB9230}">
                <p14:media xmlns:p14="http://schemas.microsoft.com/office/powerpoint/2010/main" r:embed="rId1">
                  <p14:fade out="4250"/>
                </p14:media>
              </p:ext>
            </p:extLst>
          </p:nvPr>
        </p:nvPicPr>
        <p:blipFill>
          <a:blip r:embed="rId14"/>
          <a:stretch>
            <a:fillRect/>
          </a:stretch>
        </p:blipFill>
        <p:spPr>
          <a:xfrm>
            <a:off x="11050904" y="2490698"/>
            <a:ext cx="609600" cy="609600"/>
          </a:xfrm>
          <a:prstGeom prst="rect">
            <a:avLst/>
          </a:prstGeom>
        </p:spPr>
      </p:pic>
      <p:pic>
        <p:nvPicPr>
          <p:cNvPr id="90" name="coin05">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9031280" y="773662"/>
            <a:ext cx="609600" cy="609600"/>
          </a:xfrm>
          <a:prstGeom prst="rect">
            <a:avLst/>
          </a:prstGeom>
        </p:spPr>
      </p:pic>
      <p:pic>
        <p:nvPicPr>
          <p:cNvPr id="91" name="crrect_answer2 (3)">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4"/>
          <a:stretch>
            <a:fillRect/>
          </a:stretch>
        </p:blipFill>
        <p:spPr>
          <a:xfrm>
            <a:off x="3131905" y="649315"/>
            <a:ext cx="609600" cy="609600"/>
          </a:xfrm>
          <a:prstGeom prst="rect">
            <a:avLst/>
          </a:prstGeom>
        </p:spPr>
      </p:pic>
      <p:pic>
        <p:nvPicPr>
          <p:cNvPr id="96" name="スタートに戻る">
            <a:hlinkClick r:id="rId15" action="ppaction://hlinksldjump"/>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85389" y="260345"/>
            <a:ext cx="2499577" cy="847417"/>
          </a:xfrm>
          <a:prstGeom prst="rect">
            <a:avLst/>
          </a:prstGeom>
        </p:spPr>
      </p:pic>
      <p:pic>
        <p:nvPicPr>
          <p:cNvPr id="97" name="次に進む">
            <a:hlinkClick r:id="rId17" action="ppaction://hlinksldjump"/>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9842608" y="5967647"/>
            <a:ext cx="2237426" cy="847417"/>
          </a:xfrm>
          <a:prstGeom prst="rect">
            <a:avLst/>
          </a:prstGeom>
        </p:spPr>
      </p:pic>
      <p:pic>
        <p:nvPicPr>
          <p:cNvPr id="98" name="問題に戻る">
            <a:hlinkClick r:id="rId19" action="ppaction://hlinksldjump"/>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85389" y="5967647"/>
            <a:ext cx="2237426" cy="847417"/>
          </a:xfrm>
          <a:prstGeom prst="rect">
            <a:avLst/>
          </a:prstGeom>
        </p:spPr>
      </p:pic>
      <p:pic>
        <p:nvPicPr>
          <p:cNvPr id="99" name="ちなみに・・・">
            <a:hlinkClick r:id="rId21" action="ppaction://hlinksldjump"/>
          </p:cNvPr>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9885827" y="393038"/>
            <a:ext cx="1615580" cy="1225402"/>
          </a:xfrm>
          <a:prstGeom prst="rect">
            <a:avLst/>
          </a:prstGeom>
        </p:spPr>
      </p:pic>
      <p:pic>
        <p:nvPicPr>
          <p:cNvPr id="55" name="図 54"/>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24916" y="-594"/>
            <a:ext cx="12241829" cy="6858594"/>
          </a:xfrm>
          <a:prstGeom prst="rect">
            <a:avLst/>
          </a:prstGeom>
        </p:spPr>
      </p:pic>
    </p:spTree>
    <p:extLst>
      <p:ext uri="{BB962C8B-B14F-4D97-AF65-F5344CB8AC3E}">
        <p14:creationId xmlns:p14="http://schemas.microsoft.com/office/powerpoint/2010/main" val="2727611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
                                        <p:tgtEl>
                                          <p:spTgt spid="55"/>
                                        </p:tgtEl>
                                      </p:cBhvr>
                                    </p:animEffect>
                                    <p:set>
                                      <p:cBhvr>
                                        <p:cTn id="7" dur="1" fill="hold">
                                          <p:stCondLst>
                                            <p:cond delay="9"/>
                                          </p:stCondLst>
                                        </p:cTn>
                                        <p:tgtEl>
                                          <p:spTgt spid="55"/>
                                        </p:tgtEl>
                                        <p:attrNameLst>
                                          <p:attrName>style.visibility</p:attrName>
                                        </p:attrNameLst>
                                      </p:cBhvr>
                                      <p:to>
                                        <p:strVal val="hidden"/>
                                      </p:to>
                                    </p:set>
                                  </p:childTnLst>
                                </p:cTn>
                              </p:par>
                              <p:par>
                                <p:cTn id="8" presetID="1" presetClass="mediacall" presetSubtype="0" fill="hold" nodeType="withEffect">
                                  <p:stCondLst>
                                    <p:cond delay="0"/>
                                  </p:stCondLst>
                                  <p:childTnLst>
                                    <p:cmd type="call" cmd="playFrom(0.0)">
                                      <p:cBhvr>
                                        <p:cTn id="9" dur="1" fill="hold"/>
                                        <p:tgtEl>
                                          <p:spTgt spid="91"/>
                                        </p:tgtEl>
                                      </p:cBhvr>
                                    </p:cmd>
                                  </p:childTnLst>
                                </p:cTn>
                              </p:par>
                              <p:par>
                                <p:cTn id="10" presetID="10" presetClass="exit" presetSubtype="0" fill="hold" nodeType="withEffect">
                                  <p:stCondLst>
                                    <p:cond delay="500"/>
                                  </p:stCondLst>
                                  <p:childTnLst>
                                    <p:animEffect transition="out" filter="fade">
                                      <p:cBhvr>
                                        <p:cTn id="11" dur="1250"/>
                                        <p:tgtEl>
                                          <p:spTgt spid="58"/>
                                        </p:tgtEl>
                                      </p:cBhvr>
                                    </p:animEffect>
                                    <p:set>
                                      <p:cBhvr>
                                        <p:cTn id="12" dur="1" fill="hold">
                                          <p:stCondLst>
                                            <p:cond delay="1249"/>
                                          </p:stCondLst>
                                        </p:cTn>
                                        <p:tgtEl>
                                          <p:spTgt spid="58"/>
                                        </p:tgtEl>
                                        <p:attrNameLst>
                                          <p:attrName>style.visibility</p:attrName>
                                        </p:attrNameLst>
                                      </p:cBhvr>
                                      <p:to>
                                        <p:strVal val="hidden"/>
                                      </p:to>
                                    </p:set>
                                  </p:childTnLst>
                                </p:cTn>
                              </p:par>
                              <p:par>
                                <p:cTn id="13" presetID="20" presetClass="entr" presetSubtype="0" fill="hold" nodeType="withEffect">
                                  <p:stCondLst>
                                    <p:cond delay="500"/>
                                  </p:stCondLst>
                                  <p:childTnLst>
                                    <p:set>
                                      <p:cBhvr>
                                        <p:cTn id="14" dur="1" fill="hold">
                                          <p:stCondLst>
                                            <p:cond delay="0"/>
                                          </p:stCondLst>
                                        </p:cTn>
                                        <p:tgtEl>
                                          <p:spTgt spid="99"/>
                                        </p:tgtEl>
                                        <p:attrNameLst>
                                          <p:attrName>style.visibility</p:attrName>
                                        </p:attrNameLst>
                                      </p:cBhvr>
                                      <p:to>
                                        <p:strVal val="visible"/>
                                      </p:to>
                                    </p:set>
                                    <p:animEffect transition="in" filter="wedge">
                                      <p:cBhvr>
                                        <p:cTn id="15" dur="750"/>
                                        <p:tgtEl>
                                          <p:spTgt spid="99"/>
                                        </p:tgtEl>
                                      </p:cBhvr>
                                    </p:animEffect>
                                  </p:childTnLst>
                                </p:cTn>
                              </p:par>
                              <p:par>
                                <p:cTn id="16" presetID="6" presetClass="emph" presetSubtype="0" fill="hold" nodeType="withEffect">
                                  <p:stCondLst>
                                    <p:cond delay="500"/>
                                  </p:stCondLst>
                                  <p:childTnLst>
                                    <p:animScale>
                                      <p:cBhvr>
                                        <p:cTn id="17" dur="750" fill="hold"/>
                                        <p:tgtEl>
                                          <p:spTgt spid="99"/>
                                        </p:tgtEl>
                                      </p:cBhvr>
                                      <p:by x="150000" y="150000"/>
                                    </p:animScale>
                                  </p:childTnLst>
                                </p:cTn>
                              </p:par>
                            </p:childTnLst>
                          </p:cTn>
                        </p:par>
                        <p:par>
                          <p:cTn id="18" fill="hold">
                            <p:stCondLst>
                              <p:cond delay="1750"/>
                            </p:stCondLst>
                            <p:childTnLst>
                              <p:par>
                                <p:cTn id="19" presetID="26" presetClass="emph" presetSubtype="0" fill="hold" nodeType="afterEffect">
                                  <p:stCondLst>
                                    <p:cond delay="0"/>
                                  </p:stCondLst>
                                  <p:childTnLst>
                                    <p:animEffect transition="out" filter="fade">
                                      <p:cBhvr>
                                        <p:cTn id="20" dur="500" tmFilter="0, 0; .2, .5; .8, .5; 1, 0"/>
                                        <p:tgtEl>
                                          <p:spTgt spid="99"/>
                                        </p:tgtEl>
                                      </p:cBhvr>
                                    </p:animEffect>
                                    <p:animScale>
                                      <p:cBhvr>
                                        <p:cTn id="21" dur="250" autoRev="1" fill="hold"/>
                                        <p:tgtEl>
                                          <p:spTgt spid="99"/>
                                        </p:tgtEl>
                                      </p:cBhvr>
                                      <p:by x="105000" y="105000"/>
                                    </p:animScale>
                                  </p:childTnLst>
                                </p:cTn>
                              </p:par>
                              <p:par>
                                <p:cTn id="22" presetID="1" presetClass="mediacall" presetSubtype="0" fill="hold" nodeType="withEffect">
                                  <p:stCondLst>
                                    <p:cond delay="0"/>
                                  </p:stCondLst>
                                  <p:childTnLst>
                                    <p:cmd type="call" cmd="playFrom(0.0)">
                                      <p:cBhvr>
                                        <p:cTn id="23" dur="940" fill="hold"/>
                                        <p:tgtEl>
                                          <p:spTgt spid="90"/>
                                        </p:tgtEl>
                                      </p:cBhvr>
                                    </p:cmd>
                                  </p:childTnLst>
                                </p:cTn>
                              </p:par>
                            </p:childTnLst>
                          </p:cTn>
                        </p:par>
                        <p:par>
                          <p:cTn id="24" fill="hold">
                            <p:stCondLst>
                              <p:cond delay="2690"/>
                            </p:stCondLst>
                            <p:childTnLst>
                              <p:par>
                                <p:cTn id="25" presetID="1" presetClass="mediacall" presetSubtype="0" fill="hold" nodeType="afterEffect">
                                  <p:stCondLst>
                                    <p:cond delay="0"/>
                                  </p:stCondLst>
                                  <p:childTnLst>
                                    <p:cmd type="call" cmd="playFrom(0.0)">
                                      <p:cBhvr>
                                        <p:cTn id="26" dur="5013" fill="hold"/>
                                        <p:tgtEl>
                                          <p:spTgt spid="92"/>
                                        </p:tgtEl>
                                      </p:cBhvr>
                                    </p:cmd>
                                  </p:childTnLst>
                                </p:cTn>
                              </p:par>
                              <p:par>
                                <p:cTn id="27" presetID="63" presetClass="path" presetSubtype="0" repeatCount="indefinite" autoRev="1" fill="hold" nodeType="withEffect">
                                  <p:stCondLst>
                                    <p:cond delay="0"/>
                                  </p:stCondLst>
                                  <p:childTnLst>
                                    <p:animMotion origin="layout" path="M -1.25E-6 -2.59259E-6 L 0.08516 -2.59259E-6 " pathEditMode="relative" rAng="0" ptsTypes="AA">
                                      <p:cBhvr>
                                        <p:cTn id="28" dur="5000" fill="hold"/>
                                        <p:tgtEl>
                                          <p:spTgt spid="6"/>
                                        </p:tgtEl>
                                        <p:attrNameLst>
                                          <p:attrName>ppt_x</p:attrName>
                                          <p:attrName>ppt_y</p:attrName>
                                        </p:attrNameLst>
                                      </p:cBhvr>
                                      <p:rCtr x="4258" y="0"/>
                                    </p:animMotion>
                                  </p:childTnLst>
                                </p:cTn>
                              </p:par>
                              <p:par>
                                <p:cTn id="29" presetID="63" presetClass="path" presetSubtype="0" repeatCount="indefinite" autoRev="1" fill="hold" nodeType="withEffect">
                                  <p:stCondLst>
                                    <p:cond delay="0"/>
                                  </p:stCondLst>
                                  <p:childTnLst>
                                    <p:animMotion origin="layout" path="M 1.25E-6 -1.85185E-6 L -0.05703 -1.85185E-6 " pathEditMode="relative" rAng="0" ptsTypes="AA">
                                      <p:cBhvr>
                                        <p:cTn id="30" dur="5000" fill="hold"/>
                                        <p:tgtEl>
                                          <p:spTgt spid="7"/>
                                        </p:tgtEl>
                                        <p:attrNameLst>
                                          <p:attrName>ppt_x</p:attrName>
                                          <p:attrName>ppt_y</p:attrName>
                                        </p:attrNameLst>
                                      </p:cBhvr>
                                      <p:rCtr x="-2852" y="0"/>
                                    </p:animMotion>
                                  </p:childTnLst>
                                </p:cTn>
                              </p:par>
                              <p:par>
                                <p:cTn id="31" presetID="63" presetClass="path" presetSubtype="0" repeatCount="indefinite" autoRev="1" fill="hold" nodeType="withEffect">
                                  <p:stCondLst>
                                    <p:cond delay="0"/>
                                  </p:stCondLst>
                                  <p:childTnLst>
                                    <p:animMotion origin="layout" path="M 1.25E-6 2.59259E-6 L -0.02578 0.00231 " pathEditMode="relative" rAng="0" ptsTypes="AA">
                                      <p:cBhvr>
                                        <p:cTn id="32" dur="5000" fill="hold"/>
                                        <p:tgtEl>
                                          <p:spTgt spid="8"/>
                                        </p:tgtEl>
                                        <p:attrNameLst>
                                          <p:attrName>ppt_x</p:attrName>
                                          <p:attrName>ppt_y</p:attrName>
                                        </p:attrNameLst>
                                      </p:cBhvr>
                                      <p:rCtr x="-1289" y="116"/>
                                    </p:animMotion>
                                  </p:childTnLst>
                                </p:cTn>
                              </p:par>
                              <p:par>
                                <p:cTn id="33" presetID="42" presetClass="path" presetSubtype="0" accel="50000" decel="50000" fill="hold" grpId="0" nodeType="withEffect">
                                  <p:stCondLst>
                                    <p:cond delay="0"/>
                                  </p:stCondLst>
                                  <p:childTnLst>
                                    <p:animMotion origin="layout" path="M -1.875E-6 0.00926 L 0.88737 0.58264 " pathEditMode="relative" rAng="0" ptsTypes="AA">
                                      <p:cBhvr>
                                        <p:cTn id="34" dur="4500" fill="hold"/>
                                        <p:tgtEl>
                                          <p:spTgt spid="4"/>
                                        </p:tgtEl>
                                        <p:attrNameLst>
                                          <p:attrName>ppt_x</p:attrName>
                                          <p:attrName>ppt_y</p:attrName>
                                        </p:attrNameLst>
                                      </p:cBhvr>
                                      <p:rCtr x="44362" y="28657"/>
                                    </p:animMotion>
                                  </p:childTnLst>
                                </p:cTn>
                              </p:par>
                              <p:par>
                                <p:cTn id="35" presetID="10" presetClass="entr" presetSubtype="0" fill="hold" nodeType="withEffect">
                                  <p:stCondLst>
                                    <p:cond delay="450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38" fill="hold" display="0">
                  <p:stCondLst>
                    <p:cond delay="indefinite"/>
                  </p:stCondLst>
                  <p:endCondLst>
                    <p:cond evt="onStopAudio" delay="0">
                      <p:tgtEl>
                        <p:sldTgt/>
                      </p:tgtEl>
                    </p:cond>
                  </p:endCondLst>
                </p:cTn>
                <p:tgtEl>
                  <p:spTgt spid="90"/>
                </p:tgtEl>
              </p:cMediaNode>
            </p:audio>
            <p:audio>
              <p:cMediaNode vol="80000" numSld="999" showWhenStopped="0">
                <p:cTn id="39" fill="hold" display="0">
                  <p:stCondLst>
                    <p:cond delay="indefinite"/>
                  </p:stCondLst>
                  <p:endCondLst>
                    <p:cond evt="onStopAudio" delay="0">
                      <p:tgtEl>
                        <p:sldTgt/>
                      </p:tgtEl>
                    </p:cond>
                  </p:endCondLst>
                </p:cTn>
                <p:tgtEl>
                  <p:spTgt spid="91"/>
                </p:tgtEl>
              </p:cMediaNode>
            </p:audio>
            <p:audio>
              <p:cMediaNode vol="80000" showWhenStopped="0">
                <p:cTn id="40" fill="hold" display="0">
                  <p:stCondLst>
                    <p:cond delay="indefinite"/>
                  </p:stCondLst>
                  <p:endCondLst>
                    <p:cond evt="onStopAudio" delay="0">
                      <p:tgtEl>
                        <p:sldTgt/>
                      </p:tgtEl>
                    </p:cond>
                  </p:endCondLst>
                </p:cTn>
                <p:tgtEl>
                  <p:spTgt spid="92"/>
                </p:tgtEl>
              </p:cMediaNode>
            </p:audio>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alpha val="65000"/>
          </a:schemeClr>
        </a:solidFill>
        <a:effectLst/>
      </p:bgPr>
    </p:bg>
    <p:spTree>
      <p:nvGrpSpPr>
        <p:cNvPr id="1" name=""/>
        <p:cNvGrpSpPr/>
        <p:nvPr/>
      </p:nvGrpSpPr>
      <p:grpSpPr>
        <a:xfrm>
          <a:off x="0" y="0"/>
          <a:ext cx="0" cy="0"/>
          <a:chOff x="0" y="0"/>
          <a:chExt cx="0" cy="0"/>
        </a:xfrm>
      </p:grpSpPr>
      <p:sp>
        <p:nvSpPr>
          <p:cNvPr id="4" name="フリーフォーム: 図形 3">
            <a:extLst>
              <a:ext uri="{FF2B5EF4-FFF2-40B4-BE49-F238E27FC236}">
                <a16:creationId xmlns:a16="http://schemas.microsoft.com/office/drawing/2014/main" id="{1A772115-0F79-22DD-EB99-08BF69F58FC0}"/>
              </a:ext>
            </a:extLst>
          </p:cNvPr>
          <p:cNvSpPr/>
          <p:nvPr/>
        </p:nvSpPr>
        <p:spPr>
          <a:xfrm rot="1008240">
            <a:off x="-1572352" y="1418173"/>
            <a:ext cx="1190335" cy="386579"/>
          </a:xfrm>
          <a:custGeom>
            <a:avLst/>
            <a:gdLst>
              <a:gd name="connsiteX0" fmla="*/ 85041 w 776725"/>
              <a:gd name="connsiteY0" fmla="*/ 244643 h 252253"/>
              <a:gd name="connsiteX1" fmla="*/ 62181 w 776725"/>
              <a:gd name="connsiteY1" fmla="*/ 230356 h 252253"/>
              <a:gd name="connsiteX2" fmla="*/ 945 w 776725"/>
              <a:gd name="connsiteY2" fmla="*/ 126190 h 252253"/>
              <a:gd name="connsiteX3" fmla="*/ 3702 w 776725"/>
              <a:gd name="connsiteY3" fmla="*/ 116261 h 252253"/>
              <a:gd name="connsiteX4" fmla="*/ 5783 w 776725"/>
              <a:gd name="connsiteY4" fmla="*/ 115475 h 252253"/>
              <a:gd name="connsiteX5" fmla="*/ 28282 w 776725"/>
              <a:gd name="connsiteY5" fmla="*/ 110712 h 252253"/>
              <a:gd name="connsiteX6" fmla="*/ 46998 w 776725"/>
              <a:gd name="connsiteY6" fmla="*/ 115475 h 252253"/>
              <a:gd name="connsiteX7" fmla="*/ 129580 w 776725"/>
              <a:gd name="connsiteY7" fmla="*/ 186207 h 252253"/>
              <a:gd name="connsiteX8" fmla="*/ 286457 w 776725"/>
              <a:gd name="connsiteY8" fmla="*/ 153289 h 252253"/>
              <a:gd name="connsiteX9" fmla="*/ 126675 w 776725"/>
              <a:gd name="connsiteY9" fmla="*/ 20291 h 252253"/>
              <a:gd name="connsiteX10" fmla="*/ 125759 w 776725"/>
              <a:gd name="connsiteY10" fmla="*/ 10014 h 252253"/>
              <a:gd name="connsiteX11" fmla="*/ 129847 w 776725"/>
              <a:gd name="connsiteY11" fmla="*/ 7556 h 252253"/>
              <a:gd name="connsiteX12" fmla="*/ 162879 w 776725"/>
              <a:gd name="connsiteY12" fmla="*/ 632 h 252253"/>
              <a:gd name="connsiteX13" fmla="*/ 180796 w 776725"/>
              <a:gd name="connsiteY13" fmla="*/ 2537 h 252253"/>
              <a:gd name="connsiteX14" fmla="*/ 443324 w 776725"/>
              <a:gd name="connsiteY14" fmla="*/ 120437 h 252253"/>
              <a:gd name="connsiteX15" fmla="*/ 664380 w 776725"/>
              <a:gd name="connsiteY15" fmla="*/ 74098 h 252253"/>
              <a:gd name="connsiteX16" fmla="*/ 776175 w 776725"/>
              <a:gd name="connsiteY16" fmla="*/ 110188 h 252253"/>
              <a:gd name="connsiteX17" fmla="*/ 712358 w 776725"/>
              <a:gd name="connsiteY17" fmla="*/ 160804 h 252253"/>
              <a:gd name="connsiteX18" fmla="*/ 343169 w 776725"/>
              <a:gd name="connsiteY18" fmla="*/ 238280 h 252253"/>
              <a:gd name="connsiteX19" fmla="*/ 158107 w 776725"/>
              <a:gd name="connsiteY19" fmla="*/ 250310 h 252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76725" h="252253">
                <a:moveTo>
                  <a:pt x="85041" y="244643"/>
                </a:moveTo>
                <a:cubicBezTo>
                  <a:pt x="75546" y="243899"/>
                  <a:pt x="67011" y="238565"/>
                  <a:pt x="62181" y="230356"/>
                </a:cubicBezTo>
                <a:lnTo>
                  <a:pt x="945" y="126190"/>
                </a:lnTo>
                <a:cubicBezTo>
                  <a:pt x="-1036" y="122687"/>
                  <a:pt x="199" y="118242"/>
                  <a:pt x="3702" y="116261"/>
                </a:cubicBezTo>
                <a:cubicBezTo>
                  <a:pt x="4351" y="115894"/>
                  <a:pt x="5053" y="115629"/>
                  <a:pt x="5783" y="115475"/>
                </a:cubicBezTo>
                <a:lnTo>
                  <a:pt x="28282" y="110712"/>
                </a:lnTo>
                <a:cubicBezTo>
                  <a:pt x="34921" y="109316"/>
                  <a:pt x="41834" y="111074"/>
                  <a:pt x="46998" y="115475"/>
                </a:cubicBezTo>
                <a:lnTo>
                  <a:pt x="129580" y="186207"/>
                </a:lnTo>
                <a:lnTo>
                  <a:pt x="286457" y="153289"/>
                </a:lnTo>
                <a:lnTo>
                  <a:pt x="126675" y="20291"/>
                </a:lnTo>
                <a:cubicBezTo>
                  <a:pt x="123584" y="17706"/>
                  <a:pt x="123174" y="13105"/>
                  <a:pt x="125759" y="10014"/>
                </a:cubicBezTo>
                <a:cubicBezTo>
                  <a:pt x="126808" y="8759"/>
                  <a:pt x="128247" y="7894"/>
                  <a:pt x="129847" y="7556"/>
                </a:cubicBezTo>
                <a:lnTo>
                  <a:pt x="162879" y="632"/>
                </a:lnTo>
                <a:cubicBezTo>
                  <a:pt x="168903" y="-644"/>
                  <a:pt x="175175" y="23"/>
                  <a:pt x="180796" y="2537"/>
                </a:cubicBezTo>
                <a:lnTo>
                  <a:pt x="443324" y="120437"/>
                </a:lnTo>
                <a:lnTo>
                  <a:pt x="664380" y="74098"/>
                </a:lnTo>
                <a:cubicBezTo>
                  <a:pt x="692898" y="68107"/>
                  <a:pt x="771689" y="88795"/>
                  <a:pt x="776175" y="110188"/>
                </a:cubicBezTo>
                <a:cubicBezTo>
                  <a:pt x="783662" y="145840"/>
                  <a:pt x="712358" y="160804"/>
                  <a:pt x="712358" y="160804"/>
                </a:cubicBezTo>
                <a:lnTo>
                  <a:pt x="343169" y="238280"/>
                </a:lnTo>
                <a:cubicBezTo>
                  <a:pt x="282364" y="251041"/>
                  <a:pt x="220053" y="255091"/>
                  <a:pt x="158107" y="250310"/>
                </a:cubicBezTo>
                <a:close/>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525254"/>
              </a:solidFill>
              <a:effectLst/>
              <a:uLnTx/>
              <a:uFillTx/>
              <a:latin typeface="游ゴシック" panose="020F0502020204030204"/>
              <a:ea typeface="游ゴシック" panose="020B0400000000000000" pitchFamily="50" charset="-128"/>
              <a:cs typeface="+mn-cs"/>
            </a:endParaRPr>
          </a:p>
        </p:txBody>
      </p:sp>
      <p:pic>
        <p:nvPicPr>
          <p:cNvPr id="6" name="グラフィックス 5" descr="雲 単色塗りつぶし">
            <a:extLst>
              <a:ext uri="{FF2B5EF4-FFF2-40B4-BE49-F238E27FC236}">
                <a16:creationId xmlns:a16="http://schemas.microsoft.com/office/drawing/2014/main" id="{1024A1F2-AE8B-6CAC-0856-35D1FAEF6CB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00100" y="407171"/>
            <a:ext cx="1314450" cy="1314450"/>
          </a:xfrm>
          <a:prstGeom prst="rect">
            <a:avLst/>
          </a:prstGeom>
        </p:spPr>
      </p:pic>
      <p:pic>
        <p:nvPicPr>
          <p:cNvPr id="7" name="グラフィックス 6" descr="雲 単色塗りつぶし">
            <a:extLst>
              <a:ext uri="{FF2B5EF4-FFF2-40B4-BE49-F238E27FC236}">
                <a16:creationId xmlns:a16="http://schemas.microsoft.com/office/drawing/2014/main" id="{AD28CC5E-A0DE-59E8-4508-8356261081D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687050" y="679450"/>
            <a:ext cx="1924050" cy="1924050"/>
          </a:xfrm>
          <a:prstGeom prst="rect">
            <a:avLst/>
          </a:prstGeom>
        </p:spPr>
      </p:pic>
      <p:pic>
        <p:nvPicPr>
          <p:cNvPr id="8" name="グラフィックス 7" descr="雲 単色塗りつぶし">
            <a:extLst>
              <a:ext uri="{FF2B5EF4-FFF2-40B4-BE49-F238E27FC236}">
                <a16:creationId xmlns:a16="http://schemas.microsoft.com/office/drawing/2014/main" id="{70451203-9791-B258-F553-BF6547DCA30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203700" y="1892300"/>
            <a:ext cx="1631950" cy="1631950"/>
          </a:xfrm>
          <a:prstGeom prst="rect">
            <a:avLst/>
          </a:prstGeom>
        </p:spPr>
      </p:pic>
      <p:grpSp>
        <p:nvGrpSpPr>
          <p:cNvPr id="35" name="風景図"/>
          <p:cNvGrpSpPr/>
          <p:nvPr/>
        </p:nvGrpSpPr>
        <p:grpSpPr>
          <a:xfrm>
            <a:off x="1241583" y="4437507"/>
            <a:ext cx="9708835" cy="1484060"/>
            <a:chOff x="1209675" y="4411003"/>
            <a:chExt cx="9708835" cy="1484060"/>
          </a:xfrm>
        </p:grpSpPr>
        <p:pic>
          <p:nvPicPr>
            <p:cNvPr id="2" name="図 1"/>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209675" y="4411003"/>
              <a:ext cx="7291096" cy="1484060"/>
            </a:xfrm>
            <a:prstGeom prst="rect">
              <a:avLst/>
            </a:prstGeom>
          </p:spPr>
        </p:pic>
        <p:cxnSp>
          <p:nvCxnSpPr>
            <p:cNvPr id="26" name="直線コネクタ 25"/>
            <p:cNvCxnSpPr/>
            <p:nvPr/>
          </p:nvCxnSpPr>
          <p:spPr>
            <a:xfrm>
              <a:off x="8002510" y="5848091"/>
              <a:ext cx="2916000" cy="0"/>
            </a:xfrm>
            <a:prstGeom prst="line">
              <a:avLst/>
            </a:prstGeom>
            <a:ln w="762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58" name="背景"/>
          <p:cNvGrpSpPr/>
          <p:nvPr/>
        </p:nvGrpSpPr>
        <p:grpSpPr>
          <a:xfrm>
            <a:off x="-36970" y="0"/>
            <a:ext cx="12240000" cy="6860800"/>
            <a:chOff x="-36970" y="0"/>
            <a:chExt cx="12240000" cy="6860800"/>
          </a:xfrm>
        </p:grpSpPr>
        <p:pic>
          <p:nvPicPr>
            <p:cNvPr id="59" name="図 58"/>
            <p:cNvPicPr>
              <a:picLocks noChangeAspect="1"/>
            </p:cNvPicPr>
            <p:nvPr/>
          </p:nvPicPr>
          <p:blipFill rotWithShape="1">
            <a:blip r:embed="rId12" cstate="email">
              <a:extLst>
                <a:ext uri="{28A0092B-C50C-407E-A947-70E740481C1C}">
                  <a14:useLocalDpi xmlns:a14="http://schemas.microsoft.com/office/drawing/2010/main"/>
                </a:ext>
              </a:extLst>
            </a:blip>
            <a:srcRect l="369" r="410"/>
            <a:stretch/>
          </p:blipFill>
          <p:spPr>
            <a:xfrm>
              <a:off x="-36970" y="0"/>
              <a:ext cx="12228970" cy="6858001"/>
            </a:xfrm>
            <a:prstGeom prst="rect">
              <a:avLst/>
            </a:prstGeom>
          </p:spPr>
        </p:pic>
        <p:sp>
          <p:nvSpPr>
            <p:cNvPr id="67" name="正方形/長方形 66"/>
            <p:cNvSpPr/>
            <p:nvPr/>
          </p:nvSpPr>
          <p:spPr>
            <a:xfrm>
              <a:off x="-36970" y="2800"/>
              <a:ext cx="12240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endParaRPr>
            </a:p>
          </p:txBody>
        </p:sp>
      </p:grpSp>
      <p:grpSp>
        <p:nvGrpSpPr>
          <p:cNvPr id="12" name="今年は大阪に・・・"/>
          <p:cNvGrpSpPr/>
          <p:nvPr/>
        </p:nvGrpSpPr>
        <p:grpSpPr>
          <a:xfrm>
            <a:off x="8034418" y="4298013"/>
            <a:ext cx="4060631" cy="798910"/>
            <a:chOff x="8034418" y="4158531"/>
            <a:chExt cx="4060631" cy="798910"/>
          </a:xfrm>
        </p:grpSpPr>
        <p:sp>
          <p:nvSpPr>
            <p:cNvPr id="9" name="角丸四角形吹き出し 8"/>
            <p:cNvSpPr/>
            <p:nvPr/>
          </p:nvSpPr>
          <p:spPr>
            <a:xfrm>
              <a:off x="8064329" y="4158531"/>
              <a:ext cx="3953314" cy="798910"/>
            </a:xfrm>
            <a:prstGeom prst="wedgeRoundRectCallout">
              <a:avLst>
                <a:gd name="adj1" fmla="val 6064"/>
                <a:gd name="adj2" fmla="val 103829"/>
                <a:gd name="adj3" fmla="val 16667"/>
              </a:avLst>
            </a:prstGeom>
            <a:ln w="28575"/>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1" name="今年は大阪に・・・"/>
            <p:cNvSpPr txBox="1"/>
            <p:nvPr/>
          </p:nvSpPr>
          <p:spPr>
            <a:xfrm>
              <a:off x="8034418" y="4225828"/>
              <a:ext cx="4060631" cy="68371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今年は大阪に旅行に来てる人を多く見かけるからもっと着陸回数は多くなってるかもしれないね！</a:t>
              </a:r>
            </a:p>
          </p:txBody>
        </p:sp>
        <p:sp>
          <p:nvSpPr>
            <p:cNvPr id="95" name="おお"/>
            <p:cNvSpPr txBox="1"/>
            <p:nvPr/>
          </p:nvSpPr>
          <p:spPr>
            <a:xfrm>
              <a:off x="9435197" y="4516047"/>
              <a:ext cx="396000" cy="20005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おお</a:t>
              </a:r>
              <a:endParaRPr kumimoji="1" lang="ja-JP" altLang="en-US" sz="7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94" name="ちゃくりくかいすう"/>
            <p:cNvSpPr txBox="1"/>
            <p:nvPr/>
          </p:nvSpPr>
          <p:spPr>
            <a:xfrm>
              <a:off x="8512358" y="4516047"/>
              <a:ext cx="1009125" cy="20005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ちゃくりくかいすう</a:t>
              </a:r>
              <a:endParaRPr kumimoji="1" lang="ja-JP" altLang="en-US" sz="7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93" name="み"/>
            <p:cNvSpPr txBox="1"/>
            <p:nvPr/>
          </p:nvSpPr>
          <p:spPr>
            <a:xfrm>
              <a:off x="10904086" y="4178857"/>
              <a:ext cx="216000" cy="20005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み</a:t>
              </a:r>
              <a:endParaRPr kumimoji="1" lang="ja-JP" altLang="en-US" sz="7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66" name="おお"/>
            <p:cNvSpPr txBox="1"/>
            <p:nvPr/>
          </p:nvSpPr>
          <p:spPr>
            <a:xfrm>
              <a:off x="10495605" y="4178857"/>
              <a:ext cx="396000" cy="20005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おお</a:t>
              </a:r>
              <a:endParaRPr kumimoji="1" lang="ja-JP" altLang="en-US" sz="7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65" name="ひと"/>
            <p:cNvSpPr txBox="1"/>
            <p:nvPr/>
          </p:nvSpPr>
          <p:spPr>
            <a:xfrm>
              <a:off x="10156061" y="4178857"/>
              <a:ext cx="396000" cy="20005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ひと</a:t>
              </a:r>
              <a:endParaRPr kumimoji="1" lang="ja-JP" altLang="en-US" sz="7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64" name="き"/>
            <p:cNvSpPr txBox="1"/>
            <p:nvPr/>
          </p:nvSpPr>
          <p:spPr>
            <a:xfrm>
              <a:off x="9681823" y="4178857"/>
              <a:ext cx="216000" cy="20005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き</a:t>
              </a:r>
              <a:endParaRPr kumimoji="1" lang="ja-JP" altLang="en-US" sz="7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63" name="りょこう"/>
            <p:cNvSpPr txBox="1"/>
            <p:nvPr/>
          </p:nvSpPr>
          <p:spPr>
            <a:xfrm>
              <a:off x="9094932" y="4178857"/>
              <a:ext cx="576000" cy="20005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りょこう</a:t>
              </a:r>
              <a:endParaRPr kumimoji="1" lang="ja-JP" altLang="en-US" sz="7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62" name="おおさか"/>
            <p:cNvSpPr txBox="1"/>
            <p:nvPr/>
          </p:nvSpPr>
          <p:spPr>
            <a:xfrm>
              <a:off x="8565553" y="4178857"/>
              <a:ext cx="576000" cy="20005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おおさか</a:t>
              </a:r>
              <a:endParaRPr kumimoji="1" lang="ja-JP" altLang="en-US" sz="7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60" name="ことし"/>
            <p:cNvSpPr txBox="1"/>
            <p:nvPr/>
          </p:nvSpPr>
          <p:spPr>
            <a:xfrm>
              <a:off x="8101032" y="4178857"/>
              <a:ext cx="491721" cy="20005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ことし</a:t>
              </a:r>
              <a:endParaRPr kumimoji="1" lang="ja-JP" altLang="en-US" sz="7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61" name="出典"/>
          <p:cNvSpPr txBox="1"/>
          <p:nvPr/>
        </p:nvSpPr>
        <p:spPr>
          <a:xfrm>
            <a:off x="6988460" y="3816765"/>
            <a:ext cx="518400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（出典：</a:t>
            </a:r>
            <a:r>
              <a:rPr kumimoji="1" lang="zh-CN" altLang="en-US" sz="1000"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hlinkClick r:id="rId13"/>
              </a:rPr>
              <a:t>航空：空港管理状況 </a:t>
            </a:r>
            <a:r>
              <a:rPr kumimoji="1" lang="en-US" altLang="zh-CN" sz="1000"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hlinkClick r:id="rId13"/>
              </a:rPr>
              <a:t>- </a:t>
            </a:r>
            <a:r>
              <a:rPr kumimoji="1" lang="zh-CN" altLang="en-US" sz="1000"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hlinkClick r:id="rId13"/>
              </a:rPr>
              <a:t>国土交通省 </a:t>
            </a:r>
            <a:r>
              <a:rPr kumimoji="1" lang="en-US" altLang="zh-CN" sz="1000"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hlinkClick r:id="rId13"/>
              </a:rPr>
              <a:t>(</a:t>
            </a:r>
            <a:r>
              <a:rPr kumimoji="1" lang="en-US" altLang="zh-CN" sz="900"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hlinkClick r:id="rId13"/>
              </a:rPr>
              <a:t>mlit.go.jp</a:t>
            </a:r>
            <a:r>
              <a:rPr kumimoji="1" lang="en-US" altLang="zh-CN" sz="1000"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hlinkClick r:id="rId13"/>
              </a:rPr>
              <a:t>)</a:t>
            </a:r>
            <a:r>
              <a:rPr kumimoji="1" lang="ja-JP" altLang="en-US" sz="1000"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「令和３年空港管理状況調書」</a:t>
            </a:r>
            <a:r>
              <a:rPr kumimoji="1" lang="zh-CN" altLang="en-US" sz="1000"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000"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endParaRPr kumimoji="1" lang="en-US" altLang="ja-JP" sz="1000"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grpSp>
        <p:nvGrpSpPr>
          <p:cNvPr id="5" name="全国108・・・"/>
          <p:cNvGrpSpPr/>
          <p:nvPr/>
        </p:nvGrpSpPr>
        <p:grpSpPr>
          <a:xfrm>
            <a:off x="2537603" y="3173442"/>
            <a:ext cx="7116794" cy="610028"/>
            <a:chOff x="2556274" y="3721869"/>
            <a:chExt cx="7943483" cy="610028"/>
          </a:xfrm>
        </p:grpSpPr>
        <p:sp>
          <p:nvSpPr>
            <p:cNvPr id="25" name="全国108・・・"/>
            <p:cNvSpPr txBox="1"/>
            <p:nvPr/>
          </p:nvSpPr>
          <p:spPr>
            <a:xfrm>
              <a:off x="2556274" y="3870232"/>
              <a:ext cx="7943483" cy="46166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全国１０８の空港の中で、着陸回数は</a:t>
              </a:r>
              <a:r>
                <a:rPr kumimoji="1" lang="en-US" altLang="ja-JP" sz="2400"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a:t>
              </a:r>
              <a:r>
                <a:rPr kumimoji="1" lang="ja-JP" altLang="en-US" sz="2400"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第７位</a:t>
              </a:r>
              <a:r>
                <a:rPr kumimoji="1" lang="en-US" altLang="ja-JP" sz="2400"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a:t>
              </a:r>
              <a:r>
                <a:rPr kumimoji="1" lang="ja-JP" altLang="en-US" sz="2400"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a:t>
              </a:r>
              <a:endParaRPr kumimoji="1" lang="ja-JP" altLang="en-US" sz="2400" b="0" i="0" u="none" strike="noStrike" kern="1200" cap="none" spc="0" normalizeH="0" baseline="0" noProof="0" dirty="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30" name="ぜんこく"/>
            <p:cNvSpPr txBox="1"/>
            <p:nvPr/>
          </p:nvSpPr>
          <p:spPr>
            <a:xfrm>
              <a:off x="2570739" y="3721869"/>
              <a:ext cx="904090" cy="253916"/>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ぜんこく</a:t>
              </a:r>
              <a:endParaRPr kumimoji="1" lang="ja-JP" altLang="en-US" sz="1050" b="0" i="0" u="none" strike="noStrike" kern="1200" cap="none" spc="0" normalizeH="0" baseline="0" noProof="0" dirty="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31" name="くうこう"/>
            <p:cNvSpPr txBox="1"/>
            <p:nvPr/>
          </p:nvSpPr>
          <p:spPr>
            <a:xfrm>
              <a:off x="4641217" y="3721869"/>
              <a:ext cx="904090" cy="26161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くうこう</a:t>
              </a:r>
              <a:endParaRPr kumimoji="1" lang="ja-JP" altLang="en-US" sz="1050" b="0" i="0" u="none" strike="noStrike" kern="1200" cap="none" spc="0" normalizeH="0" baseline="0" noProof="0" dirty="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32" name="なか"/>
            <p:cNvSpPr txBox="1"/>
            <p:nvPr/>
          </p:nvSpPr>
          <p:spPr>
            <a:xfrm>
              <a:off x="5701863" y="3721869"/>
              <a:ext cx="562545" cy="26161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なか</a:t>
              </a:r>
              <a:endParaRPr kumimoji="1" lang="ja-JP" altLang="en-US" sz="1050" b="0" i="0" u="none" strike="noStrike" kern="1200" cap="none" spc="0" normalizeH="0" baseline="0" noProof="0" dirty="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33" name="ちゃくりくかいすう"/>
            <p:cNvSpPr txBox="1"/>
            <p:nvPr/>
          </p:nvSpPr>
          <p:spPr>
            <a:xfrm>
              <a:off x="6644598" y="3721869"/>
              <a:ext cx="1687634" cy="26161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ちゃくりくかいすう</a:t>
              </a:r>
              <a:endParaRPr kumimoji="1" lang="ja-JP" altLang="en-US" sz="1050" b="0" i="0" u="none" strike="noStrike" kern="1200" cap="none" spc="0" normalizeH="0" baseline="0" noProof="0" dirty="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34" name="い"/>
            <p:cNvSpPr txBox="1"/>
            <p:nvPr/>
          </p:nvSpPr>
          <p:spPr>
            <a:xfrm>
              <a:off x="9485658" y="3721869"/>
              <a:ext cx="360000" cy="26161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い</a:t>
              </a:r>
              <a:endParaRPr kumimoji="1" lang="ja-JP" altLang="en-US" sz="1050" b="0" i="0" u="none" strike="noStrike" kern="1200" cap="none" spc="0" normalizeH="0" baseline="0" noProof="0" dirty="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43" name="だい"/>
            <p:cNvSpPr txBox="1"/>
            <p:nvPr/>
          </p:nvSpPr>
          <p:spPr>
            <a:xfrm>
              <a:off x="8672997" y="3721869"/>
              <a:ext cx="562545" cy="253916"/>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だい</a:t>
              </a:r>
              <a:endParaRPr kumimoji="1" lang="ja-JP" altLang="en-US" sz="1050" b="0" i="0" u="none" strike="noStrike" kern="1200" cap="none" spc="0" normalizeH="0" baseline="0" noProof="0" dirty="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endParaRPr>
            </a:p>
          </p:txBody>
        </p:sp>
      </p:grpSp>
      <p:grpSp>
        <p:nvGrpSpPr>
          <p:cNvPr id="3" name="1年間の・・・"/>
          <p:cNvGrpSpPr/>
          <p:nvPr/>
        </p:nvGrpSpPr>
        <p:grpSpPr>
          <a:xfrm>
            <a:off x="3117465" y="2469888"/>
            <a:ext cx="5957070" cy="608388"/>
            <a:chOff x="2801104" y="2900659"/>
            <a:chExt cx="6307385" cy="608388"/>
          </a:xfrm>
        </p:grpSpPr>
        <p:sp>
          <p:nvSpPr>
            <p:cNvPr id="24" name="1年間の・・・"/>
            <p:cNvSpPr txBox="1"/>
            <p:nvPr/>
          </p:nvSpPr>
          <p:spPr>
            <a:xfrm>
              <a:off x="2801104" y="3047382"/>
              <a:ext cx="6307385" cy="46166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1</a:t>
              </a:r>
              <a:r>
                <a:rPr kumimoji="1" lang="ja-JP" altLang="en-US" sz="2400"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年間の合計回数は</a:t>
              </a:r>
              <a:r>
                <a:rPr kumimoji="1" lang="en-US" altLang="ja-JP" sz="2400"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､33,316</a:t>
              </a:r>
              <a:r>
                <a:rPr kumimoji="1" lang="ja-JP" altLang="en-US" sz="2400"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回です</a:t>
              </a:r>
              <a:r>
                <a:rPr kumimoji="1" lang="en-US" altLang="ja-JP" sz="2400"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a:t>
              </a:r>
              <a:endParaRPr kumimoji="1" lang="ja-JP" altLang="en-US" sz="2400" b="0" i="0" u="none" strike="noStrike" kern="1200" cap="none" spc="0" normalizeH="0" baseline="0" noProof="0" dirty="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27" name="ねんかん"/>
            <p:cNvSpPr txBox="1"/>
            <p:nvPr/>
          </p:nvSpPr>
          <p:spPr>
            <a:xfrm>
              <a:off x="3063795" y="2900659"/>
              <a:ext cx="857633" cy="26161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ねんかん</a:t>
              </a:r>
              <a:endParaRPr kumimoji="1" lang="ja-JP" altLang="en-US" sz="1050" b="0" i="0" u="none" strike="noStrike" kern="1200" cap="none" spc="0" normalizeH="0" baseline="0" noProof="0" dirty="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28" name="ごうけいかいすう"/>
            <p:cNvSpPr txBox="1"/>
            <p:nvPr/>
          </p:nvSpPr>
          <p:spPr>
            <a:xfrm>
              <a:off x="4146087" y="2900659"/>
              <a:ext cx="1600916" cy="26161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ごうけいかいすう</a:t>
              </a:r>
              <a:endParaRPr kumimoji="1" lang="ja-JP" altLang="en-US" sz="1100" b="0" i="0" u="none" strike="noStrike" kern="1200" cap="none" spc="0" normalizeH="0" baseline="0" noProof="0" dirty="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29" name="かい"/>
            <p:cNvSpPr txBox="1"/>
            <p:nvPr/>
          </p:nvSpPr>
          <p:spPr>
            <a:xfrm>
              <a:off x="7602509" y="2900659"/>
              <a:ext cx="533639" cy="26161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かい</a:t>
              </a:r>
              <a:endParaRPr kumimoji="1" lang="ja-JP" altLang="en-US" sz="1050" b="0" i="0" u="none" strike="noStrike" kern="1200" cap="none" spc="0" normalizeH="0" baseline="0" noProof="0" dirty="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endParaRPr>
            </a:p>
          </p:txBody>
        </p:sp>
      </p:grpSp>
      <p:grpSp>
        <p:nvGrpSpPr>
          <p:cNvPr id="10" name="1日の平均・・・"/>
          <p:cNvGrpSpPr/>
          <p:nvPr/>
        </p:nvGrpSpPr>
        <p:grpSpPr>
          <a:xfrm>
            <a:off x="1772001" y="1767638"/>
            <a:ext cx="8647998" cy="668345"/>
            <a:chOff x="1194610" y="1767638"/>
            <a:chExt cx="9802779" cy="668345"/>
          </a:xfrm>
        </p:grpSpPr>
        <p:sp>
          <p:nvSpPr>
            <p:cNvPr id="19" name="1日の平均・・・"/>
            <p:cNvSpPr txBox="1"/>
            <p:nvPr/>
          </p:nvSpPr>
          <p:spPr>
            <a:xfrm>
              <a:off x="1194610" y="1912763"/>
              <a:ext cx="9802779" cy="52322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１日の平均着陸回数は「９２回</a:t>
              </a:r>
              <a:r>
                <a:rPr kumimoji="1" lang="en-US" altLang="ja-JP" sz="2800"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a:t>
              </a:r>
              <a:r>
                <a:rPr kumimoji="1" lang="ja-JP" altLang="en-US" sz="2800"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約９０回</a:t>
              </a:r>
              <a:r>
                <a:rPr kumimoji="1" lang="en-US" altLang="ja-JP" sz="2800"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a:t>
              </a:r>
              <a:r>
                <a:rPr kumimoji="1" lang="ja-JP" altLang="en-US" sz="2800"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」です</a:t>
              </a:r>
              <a:r>
                <a:rPr kumimoji="1" lang="en-US" altLang="ja-JP" sz="2800"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a:t>
              </a:r>
              <a:endParaRPr kumimoji="1" lang="ja-JP" altLang="en-US" sz="2800" b="0" i="0" u="none" strike="noStrike" kern="1200" cap="none" spc="0" normalizeH="0" baseline="0" noProof="0" dirty="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20" name="にち"/>
            <p:cNvSpPr txBox="1"/>
            <p:nvPr/>
          </p:nvSpPr>
          <p:spPr>
            <a:xfrm>
              <a:off x="1655285" y="1767638"/>
              <a:ext cx="556054" cy="26161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にち</a:t>
              </a:r>
              <a:endParaRPr kumimoji="1" lang="ja-JP" altLang="en-US" sz="1100" b="0" i="0" u="none" strike="noStrike" kern="1200" cap="none" spc="0" normalizeH="0" baseline="0" noProof="0" dirty="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21" name="へいきんちゃくりくかいすう"/>
            <p:cNvSpPr txBox="1"/>
            <p:nvPr/>
          </p:nvSpPr>
          <p:spPr>
            <a:xfrm>
              <a:off x="2510505" y="1767638"/>
              <a:ext cx="2725665" cy="26161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へいきんちゃくりくかいすう</a:t>
              </a:r>
              <a:endParaRPr kumimoji="1" lang="ja-JP" altLang="en-US" sz="1100" b="0" i="0" u="none" strike="noStrike" kern="1200" cap="none" spc="0" normalizeH="0" baseline="0" noProof="0" dirty="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22" name="90かい"/>
            <p:cNvSpPr txBox="1"/>
            <p:nvPr/>
          </p:nvSpPr>
          <p:spPr>
            <a:xfrm>
              <a:off x="8675745" y="1767638"/>
              <a:ext cx="571300" cy="26161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かい</a:t>
              </a:r>
              <a:endParaRPr kumimoji="1" lang="ja-JP" altLang="en-US" sz="1200" b="0" i="0" u="none" strike="noStrike" kern="1200" cap="none" spc="0" normalizeH="0" baseline="0" noProof="0" dirty="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23" name="やく"/>
            <p:cNvSpPr txBox="1"/>
            <p:nvPr/>
          </p:nvSpPr>
          <p:spPr>
            <a:xfrm>
              <a:off x="7350923" y="1767638"/>
              <a:ext cx="571300" cy="26161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やく</a:t>
              </a:r>
              <a:endParaRPr kumimoji="1" lang="ja-JP" altLang="en-US" sz="1100" b="0" i="0" u="none" strike="noStrike" kern="1200" cap="none" spc="0" normalizeH="0" baseline="0" noProof="0" dirty="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18" name="92かい"/>
            <p:cNvSpPr txBox="1"/>
            <p:nvPr/>
          </p:nvSpPr>
          <p:spPr>
            <a:xfrm>
              <a:off x="6796681" y="1767638"/>
              <a:ext cx="571300" cy="26161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かい</a:t>
              </a:r>
              <a:endParaRPr kumimoji="1" lang="ja-JP" altLang="en-US" sz="1100" b="0" i="0" u="none" strike="noStrike" kern="1200" cap="none" spc="0" normalizeH="0" baseline="0" noProof="0" dirty="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endParaRPr>
            </a:p>
          </p:txBody>
        </p:sp>
      </p:grpSp>
      <p:pic>
        <p:nvPicPr>
          <p:cNvPr id="92" name="airplane1">
            <a:hlinkClick r:id="" action="ppaction://media"/>
          </p:cNvPr>
          <p:cNvPicPr>
            <a:picLocks noChangeAspect="1"/>
          </p:cNvPicPr>
          <p:nvPr>
            <a:audioFile r:link="rId2"/>
            <p:extLst>
              <p:ext uri="{DAA4B4D4-6D71-4841-9C94-3DE7FCFB9230}">
                <p14:media xmlns:p14="http://schemas.microsoft.com/office/powerpoint/2010/main" r:embed="rId1">
                  <p14:fade out="4250"/>
                </p14:media>
              </p:ext>
            </p:extLst>
          </p:nvPr>
        </p:nvPicPr>
        <p:blipFill>
          <a:blip r:embed="rId14"/>
          <a:stretch>
            <a:fillRect/>
          </a:stretch>
        </p:blipFill>
        <p:spPr>
          <a:xfrm>
            <a:off x="11050904" y="2490698"/>
            <a:ext cx="609600" cy="609600"/>
          </a:xfrm>
          <a:prstGeom prst="rect">
            <a:avLst/>
          </a:prstGeom>
        </p:spPr>
      </p:pic>
      <p:pic>
        <p:nvPicPr>
          <p:cNvPr id="90" name="coin05">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9031280" y="773662"/>
            <a:ext cx="609600" cy="609600"/>
          </a:xfrm>
          <a:prstGeom prst="rect">
            <a:avLst/>
          </a:prstGeom>
        </p:spPr>
      </p:pic>
      <p:grpSp>
        <p:nvGrpSpPr>
          <p:cNvPr id="96" name="ざんねん"/>
          <p:cNvGrpSpPr/>
          <p:nvPr/>
        </p:nvGrpSpPr>
        <p:grpSpPr>
          <a:xfrm>
            <a:off x="3878562" y="361151"/>
            <a:ext cx="4434876" cy="1122290"/>
            <a:chOff x="3830846" y="361151"/>
            <a:chExt cx="4434876" cy="1122290"/>
          </a:xfrm>
        </p:grpSpPr>
        <p:sp>
          <p:nvSpPr>
            <p:cNvPr id="97" name="ざんねん"/>
            <p:cNvSpPr txBox="1"/>
            <p:nvPr/>
          </p:nvSpPr>
          <p:spPr>
            <a:xfrm>
              <a:off x="4719421" y="361152"/>
              <a:ext cx="354630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rPr>
                <a:t>ざんねん</a:t>
              </a:r>
              <a:endParaRPr kumimoji="1" lang="ja-JP" altLang="en-US" sz="6000" b="0" i="0" u="none" strike="noStrike" kern="1200" cap="none" spc="0" normalizeH="0" baseline="0" noProof="0" dirty="0">
                <a:ln>
                  <a:noFill/>
                </a:ln>
                <a:solidFill>
                  <a:srgbClr val="000000"/>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98" name="×"/>
            <p:cNvSpPr/>
            <p:nvPr/>
          </p:nvSpPr>
          <p:spPr>
            <a:xfrm>
              <a:off x="3830846" y="361151"/>
              <a:ext cx="1045512" cy="1122290"/>
            </a:xfrm>
            <a:prstGeom prst="mathMultiply">
              <a:avLst>
                <a:gd name="adj1" fmla="val 19353"/>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游ゴシック" panose="020F0502020204030204"/>
                <a:ea typeface="游ゴシック" panose="020B0400000000000000" pitchFamily="50" charset="-128"/>
                <a:cs typeface="+mn-cs"/>
              </a:endParaRPr>
            </a:p>
          </p:txBody>
        </p:sp>
      </p:grpSp>
      <p:pic>
        <p:nvPicPr>
          <p:cNvPr id="99" name="blip01 (1)">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4"/>
          <a:stretch>
            <a:fillRect/>
          </a:stretch>
        </p:blipFill>
        <p:spPr>
          <a:xfrm>
            <a:off x="3098731" y="695235"/>
            <a:ext cx="609600" cy="609600"/>
          </a:xfrm>
          <a:prstGeom prst="rect">
            <a:avLst/>
          </a:prstGeom>
        </p:spPr>
      </p:pic>
      <p:pic>
        <p:nvPicPr>
          <p:cNvPr id="83" name="次に進む">
            <a:hlinkClick r:id="rId15" action="ppaction://hlinksldjump"/>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9842608" y="5967647"/>
            <a:ext cx="2237426" cy="847417"/>
          </a:xfrm>
          <a:prstGeom prst="rect">
            <a:avLst/>
          </a:prstGeom>
        </p:spPr>
      </p:pic>
      <p:pic>
        <p:nvPicPr>
          <p:cNvPr id="84" name="問題に戻る">
            <a:hlinkClick r:id="rId17" action="ppaction://hlinksldjump"/>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85389" y="5967647"/>
            <a:ext cx="2237426" cy="847417"/>
          </a:xfrm>
          <a:prstGeom prst="rect">
            <a:avLst/>
          </a:prstGeom>
        </p:spPr>
      </p:pic>
      <p:pic>
        <p:nvPicPr>
          <p:cNvPr id="85" name="ちなみに・・・">
            <a:hlinkClick r:id="rId19" action="ppaction://hlinksldjump"/>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9885827" y="393038"/>
            <a:ext cx="1615580" cy="1225402"/>
          </a:xfrm>
          <a:prstGeom prst="rect">
            <a:avLst/>
          </a:prstGeom>
        </p:spPr>
      </p:pic>
      <p:pic>
        <p:nvPicPr>
          <p:cNvPr id="69" name="スタートに戻る">
            <a:hlinkClick r:id="rId21" action="ppaction://hlinksldjump"/>
          </p:cNvPr>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85389" y="260345"/>
            <a:ext cx="2499577" cy="847417"/>
          </a:xfrm>
          <a:prstGeom prst="rect">
            <a:avLst/>
          </a:prstGeom>
        </p:spPr>
      </p:pic>
      <p:pic>
        <p:nvPicPr>
          <p:cNvPr id="55" name="図 54"/>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24916" y="-594"/>
            <a:ext cx="12241829" cy="6858594"/>
          </a:xfrm>
          <a:prstGeom prst="rect">
            <a:avLst/>
          </a:prstGeom>
        </p:spPr>
      </p:pic>
    </p:spTree>
    <p:extLst>
      <p:ext uri="{BB962C8B-B14F-4D97-AF65-F5344CB8AC3E}">
        <p14:creationId xmlns:p14="http://schemas.microsoft.com/office/powerpoint/2010/main" val="2677523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
                                        <p:tgtEl>
                                          <p:spTgt spid="55"/>
                                        </p:tgtEl>
                                      </p:cBhvr>
                                    </p:animEffect>
                                    <p:set>
                                      <p:cBhvr>
                                        <p:cTn id="7" dur="1" fill="hold">
                                          <p:stCondLst>
                                            <p:cond delay="9"/>
                                          </p:stCondLst>
                                        </p:cTn>
                                        <p:tgtEl>
                                          <p:spTgt spid="55"/>
                                        </p:tgtEl>
                                        <p:attrNameLst>
                                          <p:attrName>style.visibility</p:attrName>
                                        </p:attrNameLst>
                                      </p:cBhvr>
                                      <p:to>
                                        <p:strVal val="hidden"/>
                                      </p:to>
                                    </p:set>
                                  </p:childTnLst>
                                </p:cTn>
                              </p:par>
                              <p:par>
                                <p:cTn id="8" presetID="1" presetClass="mediacall" presetSubtype="0" fill="hold" nodeType="withEffect">
                                  <p:stCondLst>
                                    <p:cond delay="0"/>
                                  </p:stCondLst>
                                  <p:childTnLst>
                                    <p:cmd type="call" cmd="playFrom(0.0)">
                                      <p:cBhvr>
                                        <p:cTn id="9" dur="1" fill="hold"/>
                                        <p:tgtEl>
                                          <p:spTgt spid="99"/>
                                        </p:tgtEl>
                                      </p:cBhvr>
                                    </p:cmd>
                                  </p:childTnLst>
                                </p:cTn>
                              </p:par>
                              <p:par>
                                <p:cTn id="10" presetID="10" presetClass="exit" presetSubtype="0" fill="hold" nodeType="withEffect">
                                  <p:stCondLst>
                                    <p:cond delay="500"/>
                                  </p:stCondLst>
                                  <p:childTnLst>
                                    <p:animEffect transition="out" filter="fade">
                                      <p:cBhvr>
                                        <p:cTn id="11" dur="1250"/>
                                        <p:tgtEl>
                                          <p:spTgt spid="58"/>
                                        </p:tgtEl>
                                      </p:cBhvr>
                                    </p:animEffect>
                                    <p:set>
                                      <p:cBhvr>
                                        <p:cTn id="12" dur="1" fill="hold">
                                          <p:stCondLst>
                                            <p:cond delay="1249"/>
                                          </p:stCondLst>
                                        </p:cTn>
                                        <p:tgtEl>
                                          <p:spTgt spid="58"/>
                                        </p:tgtEl>
                                        <p:attrNameLst>
                                          <p:attrName>style.visibility</p:attrName>
                                        </p:attrNameLst>
                                      </p:cBhvr>
                                      <p:to>
                                        <p:strVal val="hidden"/>
                                      </p:to>
                                    </p:set>
                                  </p:childTnLst>
                                </p:cTn>
                              </p:par>
                              <p:par>
                                <p:cTn id="13" presetID="20" presetClass="entr" presetSubtype="0" fill="hold" nodeType="withEffect">
                                  <p:stCondLst>
                                    <p:cond delay="500"/>
                                  </p:stCondLst>
                                  <p:childTnLst>
                                    <p:set>
                                      <p:cBhvr>
                                        <p:cTn id="14" dur="1" fill="hold">
                                          <p:stCondLst>
                                            <p:cond delay="0"/>
                                          </p:stCondLst>
                                        </p:cTn>
                                        <p:tgtEl>
                                          <p:spTgt spid="85"/>
                                        </p:tgtEl>
                                        <p:attrNameLst>
                                          <p:attrName>style.visibility</p:attrName>
                                        </p:attrNameLst>
                                      </p:cBhvr>
                                      <p:to>
                                        <p:strVal val="visible"/>
                                      </p:to>
                                    </p:set>
                                    <p:animEffect transition="in" filter="wedge">
                                      <p:cBhvr>
                                        <p:cTn id="15" dur="750"/>
                                        <p:tgtEl>
                                          <p:spTgt spid="85"/>
                                        </p:tgtEl>
                                      </p:cBhvr>
                                    </p:animEffect>
                                  </p:childTnLst>
                                </p:cTn>
                              </p:par>
                              <p:par>
                                <p:cTn id="16" presetID="6" presetClass="emph" presetSubtype="0" fill="hold" nodeType="withEffect">
                                  <p:stCondLst>
                                    <p:cond delay="500"/>
                                  </p:stCondLst>
                                  <p:childTnLst>
                                    <p:animScale>
                                      <p:cBhvr>
                                        <p:cTn id="17" dur="750" fill="hold"/>
                                        <p:tgtEl>
                                          <p:spTgt spid="85"/>
                                        </p:tgtEl>
                                      </p:cBhvr>
                                      <p:by x="150000" y="150000"/>
                                    </p:animScale>
                                  </p:childTnLst>
                                </p:cTn>
                              </p:par>
                            </p:childTnLst>
                          </p:cTn>
                        </p:par>
                        <p:par>
                          <p:cTn id="18" fill="hold">
                            <p:stCondLst>
                              <p:cond delay="1750"/>
                            </p:stCondLst>
                            <p:childTnLst>
                              <p:par>
                                <p:cTn id="19" presetID="26" presetClass="emph" presetSubtype="0" fill="hold" nodeType="afterEffect">
                                  <p:stCondLst>
                                    <p:cond delay="0"/>
                                  </p:stCondLst>
                                  <p:childTnLst>
                                    <p:animEffect transition="out" filter="fade">
                                      <p:cBhvr>
                                        <p:cTn id="20" dur="500" tmFilter="0, 0; .2, .5; .8, .5; 1, 0"/>
                                        <p:tgtEl>
                                          <p:spTgt spid="85"/>
                                        </p:tgtEl>
                                      </p:cBhvr>
                                    </p:animEffect>
                                    <p:animScale>
                                      <p:cBhvr>
                                        <p:cTn id="21" dur="250" autoRev="1" fill="hold"/>
                                        <p:tgtEl>
                                          <p:spTgt spid="85"/>
                                        </p:tgtEl>
                                      </p:cBhvr>
                                      <p:by x="105000" y="105000"/>
                                    </p:animScale>
                                  </p:childTnLst>
                                </p:cTn>
                              </p:par>
                              <p:par>
                                <p:cTn id="22" presetID="1" presetClass="mediacall" presetSubtype="0" fill="hold" nodeType="withEffect">
                                  <p:stCondLst>
                                    <p:cond delay="0"/>
                                  </p:stCondLst>
                                  <p:childTnLst>
                                    <p:cmd type="call" cmd="playFrom(0.0)">
                                      <p:cBhvr>
                                        <p:cTn id="23" dur="940" fill="hold"/>
                                        <p:tgtEl>
                                          <p:spTgt spid="90"/>
                                        </p:tgtEl>
                                      </p:cBhvr>
                                    </p:cmd>
                                  </p:childTnLst>
                                </p:cTn>
                              </p:par>
                            </p:childTnLst>
                          </p:cTn>
                        </p:par>
                        <p:par>
                          <p:cTn id="24" fill="hold">
                            <p:stCondLst>
                              <p:cond delay="2690"/>
                            </p:stCondLst>
                            <p:childTnLst>
                              <p:par>
                                <p:cTn id="25" presetID="1" presetClass="mediacall" presetSubtype="0" fill="hold" nodeType="afterEffect">
                                  <p:stCondLst>
                                    <p:cond delay="0"/>
                                  </p:stCondLst>
                                  <p:childTnLst>
                                    <p:cmd type="call" cmd="playFrom(0.0)">
                                      <p:cBhvr>
                                        <p:cTn id="26" dur="5013" fill="hold"/>
                                        <p:tgtEl>
                                          <p:spTgt spid="92"/>
                                        </p:tgtEl>
                                      </p:cBhvr>
                                    </p:cmd>
                                  </p:childTnLst>
                                </p:cTn>
                              </p:par>
                              <p:par>
                                <p:cTn id="27" presetID="63" presetClass="path" presetSubtype="0" repeatCount="indefinite" autoRev="1" fill="hold" nodeType="withEffect">
                                  <p:stCondLst>
                                    <p:cond delay="0"/>
                                  </p:stCondLst>
                                  <p:childTnLst>
                                    <p:animMotion origin="layout" path="M -1.25E-6 -2.59259E-6 L 0.08516 -2.59259E-6 " pathEditMode="relative" rAng="0" ptsTypes="AA">
                                      <p:cBhvr>
                                        <p:cTn id="28" dur="5000" fill="hold"/>
                                        <p:tgtEl>
                                          <p:spTgt spid="6"/>
                                        </p:tgtEl>
                                        <p:attrNameLst>
                                          <p:attrName>ppt_x</p:attrName>
                                          <p:attrName>ppt_y</p:attrName>
                                        </p:attrNameLst>
                                      </p:cBhvr>
                                      <p:rCtr x="4258" y="0"/>
                                    </p:animMotion>
                                  </p:childTnLst>
                                </p:cTn>
                              </p:par>
                              <p:par>
                                <p:cTn id="29" presetID="63" presetClass="path" presetSubtype="0" repeatCount="indefinite" autoRev="1" fill="hold" nodeType="withEffect">
                                  <p:stCondLst>
                                    <p:cond delay="0"/>
                                  </p:stCondLst>
                                  <p:childTnLst>
                                    <p:animMotion origin="layout" path="M 1.25E-6 -1.85185E-6 L -0.05703 -1.85185E-6 " pathEditMode="relative" rAng="0" ptsTypes="AA">
                                      <p:cBhvr>
                                        <p:cTn id="30" dur="5000" fill="hold"/>
                                        <p:tgtEl>
                                          <p:spTgt spid="7"/>
                                        </p:tgtEl>
                                        <p:attrNameLst>
                                          <p:attrName>ppt_x</p:attrName>
                                          <p:attrName>ppt_y</p:attrName>
                                        </p:attrNameLst>
                                      </p:cBhvr>
                                      <p:rCtr x="-2852" y="0"/>
                                    </p:animMotion>
                                  </p:childTnLst>
                                </p:cTn>
                              </p:par>
                              <p:par>
                                <p:cTn id="31" presetID="63" presetClass="path" presetSubtype="0" repeatCount="indefinite" autoRev="1" fill="hold" nodeType="withEffect">
                                  <p:stCondLst>
                                    <p:cond delay="0"/>
                                  </p:stCondLst>
                                  <p:childTnLst>
                                    <p:animMotion origin="layout" path="M 1.25E-6 2.59259E-6 L -0.02578 0.00231 " pathEditMode="relative" rAng="0" ptsTypes="AA">
                                      <p:cBhvr>
                                        <p:cTn id="32" dur="5000" fill="hold"/>
                                        <p:tgtEl>
                                          <p:spTgt spid="8"/>
                                        </p:tgtEl>
                                        <p:attrNameLst>
                                          <p:attrName>ppt_x</p:attrName>
                                          <p:attrName>ppt_y</p:attrName>
                                        </p:attrNameLst>
                                      </p:cBhvr>
                                      <p:rCtr x="-1289" y="116"/>
                                    </p:animMotion>
                                  </p:childTnLst>
                                </p:cTn>
                              </p:par>
                              <p:par>
                                <p:cTn id="33" presetID="42" presetClass="path" presetSubtype="0" accel="50000" decel="50000" fill="hold" grpId="0" nodeType="withEffect">
                                  <p:stCondLst>
                                    <p:cond delay="0"/>
                                  </p:stCondLst>
                                  <p:childTnLst>
                                    <p:animMotion origin="layout" path="M -1.875E-6 0.00926 L 0.88737 0.58264 " pathEditMode="relative" rAng="0" ptsTypes="AA">
                                      <p:cBhvr>
                                        <p:cTn id="34" dur="4500" fill="hold"/>
                                        <p:tgtEl>
                                          <p:spTgt spid="4"/>
                                        </p:tgtEl>
                                        <p:attrNameLst>
                                          <p:attrName>ppt_x</p:attrName>
                                          <p:attrName>ppt_y</p:attrName>
                                        </p:attrNameLst>
                                      </p:cBhvr>
                                      <p:rCtr x="44362" y="28657"/>
                                    </p:animMotion>
                                  </p:childTnLst>
                                </p:cTn>
                              </p:par>
                              <p:par>
                                <p:cTn id="35" presetID="10" presetClass="entr" presetSubtype="0" fill="hold" nodeType="withEffect">
                                  <p:stCondLst>
                                    <p:cond delay="450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38" fill="hold" display="0">
                  <p:stCondLst>
                    <p:cond delay="indefinite"/>
                  </p:stCondLst>
                  <p:endCondLst>
                    <p:cond evt="onStopAudio" delay="0">
                      <p:tgtEl>
                        <p:sldTgt/>
                      </p:tgtEl>
                    </p:cond>
                  </p:endCondLst>
                </p:cTn>
                <p:tgtEl>
                  <p:spTgt spid="90"/>
                </p:tgtEl>
              </p:cMediaNode>
            </p:audio>
            <p:audio>
              <p:cMediaNode vol="80000" showWhenStopped="0">
                <p:cTn id="39" fill="hold" display="0">
                  <p:stCondLst>
                    <p:cond delay="indefinite"/>
                  </p:stCondLst>
                  <p:endCondLst>
                    <p:cond evt="onStopAudio" delay="0">
                      <p:tgtEl>
                        <p:sldTgt/>
                      </p:tgtEl>
                    </p:cond>
                  </p:endCondLst>
                </p:cTn>
                <p:tgtEl>
                  <p:spTgt spid="92"/>
                </p:tgtEl>
              </p:cMediaNode>
            </p:audio>
            <p:audio>
              <p:cMediaNode vol="80000" numSld="999" showWhenStopped="0">
                <p:cTn id="40" fill="hold" display="0">
                  <p:stCondLst>
                    <p:cond delay="indefinite"/>
                  </p:stCondLst>
                  <p:endCondLst>
                    <p:cond evt="onStopAudio" delay="0">
                      <p:tgtEl>
                        <p:sldTgt/>
                      </p:tgtEl>
                    </p:cond>
                  </p:endCondLst>
                </p:cTn>
                <p:tgtEl>
                  <p:spTgt spid="99"/>
                </p:tgtEl>
              </p:cMediaNode>
            </p:audio>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背景"/>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138" y="315"/>
            <a:ext cx="12241829" cy="6858594"/>
          </a:xfrm>
          <a:prstGeom prst="rect">
            <a:avLst/>
          </a:prstGeom>
        </p:spPr>
      </p:pic>
      <p:pic>
        <p:nvPicPr>
          <p:cNvPr id="58" name="次に進む">
            <a:hlinkClick r:id="rId3" action="ppaction://hlinksldjump"/>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42608" y="5967647"/>
            <a:ext cx="2237426" cy="847417"/>
          </a:xfrm>
          <a:prstGeom prst="rect">
            <a:avLst/>
          </a:prstGeom>
        </p:spPr>
      </p:pic>
      <p:pic>
        <p:nvPicPr>
          <p:cNvPr id="69" name="答えに戻る">
            <a:hlinkClick r:id="rId5" action="ppaction://hlinksldjump"/>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5389" y="5967647"/>
            <a:ext cx="2237426" cy="847417"/>
          </a:xfrm>
          <a:prstGeom prst="rect">
            <a:avLst/>
          </a:prstGeom>
        </p:spPr>
      </p:pic>
      <p:sp>
        <p:nvSpPr>
          <p:cNvPr id="57" name="出典"/>
          <p:cNvSpPr txBox="1"/>
          <p:nvPr/>
        </p:nvSpPr>
        <p:spPr>
          <a:xfrm>
            <a:off x="7026691" y="5681279"/>
            <a:ext cx="5184000" cy="230832"/>
          </a:xfrm>
          <a:prstGeom prst="rect">
            <a:avLst/>
          </a:prstGeom>
          <a:noFill/>
        </p:spPr>
        <p:txBody>
          <a:bodyPr wrap="square" rtlCol="0">
            <a:spAutoFit/>
          </a:bodyPr>
          <a:lstStyle/>
          <a:p>
            <a:r>
              <a:rPr lang="ja-JP" altLang="en-US" sz="900" b="1">
                <a:solidFill>
                  <a:srgbClr val="000000"/>
                </a:solidFill>
                <a:latin typeface="BIZ UDPゴシック" panose="020B0400000000000000" pitchFamily="50" charset="-128"/>
                <a:ea typeface="BIZ UDPゴシック" panose="020B0400000000000000" pitchFamily="50" charset="-128"/>
              </a:rPr>
              <a:t>（出典：</a:t>
            </a:r>
            <a:r>
              <a:rPr lang="zh-CN" altLang="en-US" sz="900" b="1">
                <a:solidFill>
                  <a:srgbClr val="000000"/>
                </a:solidFill>
                <a:latin typeface="BIZ UDPゴシック" panose="020B0400000000000000" pitchFamily="50" charset="-128"/>
                <a:ea typeface="BIZ UDPゴシック" panose="020B0400000000000000" pitchFamily="50" charset="-128"/>
                <a:hlinkClick r:id="rId7"/>
              </a:rPr>
              <a:t>航空：空港管理状況 </a:t>
            </a:r>
            <a:r>
              <a:rPr lang="en-US" altLang="zh-CN" sz="900" b="1">
                <a:solidFill>
                  <a:srgbClr val="000000"/>
                </a:solidFill>
                <a:latin typeface="BIZ UDPゴシック" panose="020B0400000000000000" pitchFamily="50" charset="-128"/>
                <a:ea typeface="BIZ UDPゴシック" panose="020B0400000000000000" pitchFamily="50" charset="-128"/>
                <a:hlinkClick r:id="rId7"/>
              </a:rPr>
              <a:t>- </a:t>
            </a:r>
            <a:r>
              <a:rPr lang="zh-CN" altLang="en-US" sz="900" b="1">
                <a:solidFill>
                  <a:srgbClr val="000000"/>
                </a:solidFill>
                <a:latin typeface="BIZ UDPゴシック" panose="020B0400000000000000" pitchFamily="50" charset="-128"/>
                <a:ea typeface="BIZ UDPゴシック" panose="020B0400000000000000" pitchFamily="50" charset="-128"/>
                <a:hlinkClick r:id="rId7"/>
              </a:rPr>
              <a:t>国土交通省 </a:t>
            </a:r>
            <a:r>
              <a:rPr lang="en-US" altLang="zh-CN" sz="900" b="1">
                <a:solidFill>
                  <a:srgbClr val="000000"/>
                </a:solidFill>
                <a:latin typeface="BIZ UDPゴシック" panose="020B0400000000000000" pitchFamily="50" charset="-128"/>
                <a:ea typeface="BIZ UDPゴシック" panose="020B0400000000000000" pitchFamily="50" charset="-128"/>
                <a:hlinkClick r:id="rId7"/>
              </a:rPr>
              <a:t>(mlit.go.jp)</a:t>
            </a:r>
            <a:r>
              <a:rPr lang="ja-JP" altLang="en-US" sz="900" b="1">
                <a:solidFill>
                  <a:srgbClr val="000000"/>
                </a:solidFill>
                <a:latin typeface="BIZ UDPゴシック" panose="020B0400000000000000" pitchFamily="50" charset="-128"/>
                <a:ea typeface="BIZ UDPゴシック" panose="020B0400000000000000" pitchFamily="50" charset="-128"/>
              </a:rPr>
              <a:t>「令和３年空港管理状況調書」</a:t>
            </a:r>
            <a:r>
              <a:rPr lang="zh-CN" altLang="en-US" sz="900" b="1">
                <a:solidFill>
                  <a:srgbClr val="000000"/>
                </a:solidFill>
                <a:latin typeface="BIZ UDPゴシック" panose="020B0400000000000000" pitchFamily="50" charset="-128"/>
                <a:ea typeface="BIZ UDPゴシック" panose="020B0400000000000000" pitchFamily="50" charset="-128"/>
              </a:rPr>
              <a:t> </a:t>
            </a:r>
            <a:r>
              <a:rPr lang="ja-JP" altLang="en-US" sz="900" b="1">
                <a:solidFill>
                  <a:srgbClr val="000000"/>
                </a:solidFill>
                <a:latin typeface="BIZ UDPゴシック" panose="020B0400000000000000" pitchFamily="50" charset="-128"/>
                <a:ea typeface="BIZ UDPゴシック" panose="020B0400000000000000" pitchFamily="50" charset="-128"/>
              </a:rPr>
              <a:t>）</a:t>
            </a:r>
            <a:endParaRPr lang="en-US" altLang="ja-JP" sz="900" b="1">
              <a:solidFill>
                <a:srgbClr val="000000"/>
              </a:solidFill>
              <a:latin typeface="BIZ UDPゴシック" panose="020B0400000000000000" pitchFamily="50" charset="-128"/>
              <a:ea typeface="BIZ UDPゴシック" panose="020B0400000000000000" pitchFamily="50" charset="-128"/>
            </a:endParaRPr>
          </a:p>
        </p:txBody>
      </p:sp>
      <p:pic>
        <p:nvPicPr>
          <p:cNvPr id="67" name="☆(旅客数側)"/>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278287" y="4079620"/>
            <a:ext cx="335911" cy="336199"/>
          </a:xfrm>
          <a:prstGeom prst="rect">
            <a:avLst/>
          </a:prstGeom>
        </p:spPr>
      </p:pic>
      <p:pic>
        <p:nvPicPr>
          <p:cNvPr id="65" name="10位 神戸"/>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469689" y="5220716"/>
            <a:ext cx="4029805" cy="548688"/>
          </a:xfrm>
          <a:prstGeom prst="rect">
            <a:avLst/>
          </a:prstGeom>
        </p:spPr>
      </p:pic>
      <p:pic>
        <p:nvPicPr>
          <p:cNvPr id="64" name="9位 鹿児島"/>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622089" y="4806147"/>
            <a:ext cx="4029805" cy="566977"/>
          </a:xfrm>
          <a:prstGeom prst="rect">
            <a:avLst/>
          </a:prstGeom>
        </p:spPr>
      </p:pic>
      <p:pic>
        <p:nvPicPr>
          <p:cNvPr id="63" name="8位 中部国際"/>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622089" y="4403770"/>
            <a:ext cx="4395597" cy="554784"/>
          </a:xfrm>
          <a:prstGeom prst="rect">
            <a:avLst/>
          </a:prstGeom>
        </p:spPr>
      </p:pic>
      <p:pic>
        <p:nvPicPr>
          <p:cNvPr id="62" name="7位 関西国際"/>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622089" y="4013586"/>
            <a:ext cx="4029805" cy="542591"/>
          </a:xfrm>
          <a:prstGeom prst="rect">
            <a:avLst/>
          </a:prstGeom>
        </p:spPr>
      </p:pic>
      <p:pic>
        <p:nvPicPr>
          <p:cNvPr id="61" name="6位 成田"/>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6622089" y="3611209"/>
            <a:ext cx="4243184" cy="554784"/>
          </a:xfrm>
          <a:prstGeom prst="rect">
            <a:avLst/>
          </a:prstGeom>
        </p:spPr>
      </p:pic>
      <p:pic>
        <p:nvPicPr>
          <p:cNvPr id="60" name="5位 大阪国際"/>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6622089" y="3190542"/>
            <a:ext cx="4450466" cy="573074"/>
          </a:xfrm>
          <a:prstGeom prst="rect">
            <a:avLst/>
          </a:prstGeom>
        </p:spPr>
      </p:pic>
      <p:pic>
        <p:nvPicPr>
          <p:cNvPr id="59" name="4位 那覇"/>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6622089" y="2794261"/>
            <a:ext cx="4029805" cy="548688"/>
          </a:xfrm>
          <a:prstGeom prst="rect">
            <a:avLst/>
          </a:prstGeom>
        </p:spPr>
      </p:pic>
      <p:pic>
        <p:nvPicPr>
          <p:cNvPr id="56" name="3位 新千歳"/>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6622089" y="2379691"/>
            <a:ext cx="4029805" cy="566977"/>
          </a:xfrm>
          <a:prstGeom prst="rect">
            <a:avLst/>
          </a:prstGeom>
        </p:spPr>
      </p:pic>
      <p:pic>
        <p:nvPicPr>
          <p:cNvPr id="55" name="2位 福岡"/>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6622089" y="1959024"/>
            <a:ext cx="4029805" cy="573074"/>
          </a:xfrm>
          <a:prstGeom prst="rect">
            <a:avLst/>
          </a:prstGeom>
        </p:spPr>
      </p:pic>
      <p:pic>
        <p:nvPicPr>
          <p:cNvPr id="33" name="1位 東京国際"/>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6622089" y="1544454"/>
            <a:ext cx="4450466" cy="566977"/>
          </a:xfrm>
          <a:prstGeom prst="rect">
            <a:avLst/>
          </a:prstGeom>
        </p:spPr>
      </p:pic>
      <p:grpSp>
        <p:nvGrpSpPr>
          <p:cNvPr id="68" name="1日の平均旅客数"/>
          <p:cNvGrpSpPr/>
          <p:nvPr/>
        </p:nvGrpSpPr>
        <p:grpSpPr>
          <a:xfrm>
            <a:off x="6602722" y="1015323"/>
            <a:ext cx="3960000" cy="524792"/>
            <a:chOff x="6389362" y="1030563"/>
            <a:chExt cx="3960000" cy="524792"/>
          </a:xfrm>
        </p:grpSpPr>
        <p:pic>
          <p:nvPicPr>
            <p:cNvPr id="54" name="線画"/>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6389362" y="1508629"/>
              <a:ext cx="3960000" cy="21505"/>
            </a:xfrm>
            <a:prstGeom prst="rect">
              <a:avLst/>
            </a:prstGeom>
          </p:spPr>
        </p:pic>
        <p:sp>
          <p:nvSpPr>
            <p:cNvPr id="51" name="1日の平均旅客数・・・"/>
            <p:cNvSpPr txBox="1"/>
            <p:nvPr/>
          </p:nvSpPr>
          <p:spPr>
            <a:xfrm>
              <a:off x="6420711" y="1155245"/>
              <a:ext cx="3819279" cy="400110"/>
            </a:xfrm>
            <a:prstGeom prst="rect">
              <a:avLst/>
            </a:prstGeom>
            <a:noFill/>
          </p:spPr>
          <p:txBody>
            <a:bodyPr wrap="square" rtlCol="0">
              <a:spAutoFit/>
            </a:bodyPr>
            <a:lstStyle/>
            <a:p>
              <a:pPr lvl="0" algn="dist"/>
              <a:r>
                <a:rPr kumimoji="1" lang="en-US" altLang="ja-JP" sz="2000">
                  <a:solidFill>
                    <a:schemeClr val="tx1">
                      <a:lumMod val="50000"/>
                    </a:schemeClr>
                  </a:solidFill>
                  <a:latin typeface="HGS創英角ﾎﾟｯﾌﾟ体" panose="040B0A00000000000000" pitchFamily="50" charset="-128"/>
                  <a:ea typeface="HGS創英角ﾎﾟｯﾌﾟ体" panose="040B0A00000000000000" pitchFamily="50" charset="-128"/>
                </a:rPr>
                <a:t>1</a:t>
              </a:r>
              <a:r>
                <a:rPr kumimoji="1" lang="ja-JP" altLang="en-US" sz="2000">
                  <a:solidFill>
                    <a:schemeClr val="tx1">
                      <a:lumMod val="50000"/>
                    </a:schemeClr>
                  </a:solidFill>
                  <a:latin typeface="HGS創英角ﾎﾟｯﾌﾟ体" panose="040B0A00000000000000" pitchFamily="50" charset="-128"/>
                  <a:ea typeface="HGS創英角ﾎﾟｯﾌﾟ体" panose="040B0A00000000000000" pitchFamily="50" charset="-128"/>
                </a:rPr>
                <a:t>日の平均旅客数ＴＯＰ１０</a:t>
              </a:r>
              <a:endParaRPr kumimoji="1" lang="ja-JP" altLang="en-US" sz="2000" dirty="0">
                <a:solidFill>
                  <a:schemeClr val="tx1">
                    <a:lumMod val="50000"/>
                  </a:schemeClr>
                </a:solidFill>
                <a:latin typeface="HGS創英角ﾎﾟｯﾌﾟ体" panose="040B0A00000000000000" pitchFamily="50" charset="-128"/>
                <a:ea typeface="HGS創英角ﾎﾟｯﾌﾟ体" panose="040B0A00000000000000" pitchFamily="50" charset="-128"/>
              </a:endParaRPr>
            </a:p>
          </p:txBody>
        </p:sp>
        <p:sp>
          <p:nvSpPr>
            <p:cNvPr id="53" name="へいきんりょきゃくすう"/>
            <p:cNvSpPr txBox="1"/>
            <p:nvPr/>
          </p:nvSpPr>
          <p:spPr>
            <a:xfrm>
              <a:off x="7170922" y="1030563"/>
              <a:ext cx="1656000" cy="215444"/>
            </a:xfrm>
            <a:prstGeom prst="rect">
              <a:avLst/>
            </a:prstGeom>
            <a:noFill/>
          </p:spPr>
          <p:txBody>
            <a:bodyPr wrap="square" rtlCol="0">
              <a:spAutoFit/>
            </a:bodyPr>
            <a:lstStyle/>
            <a:p>
              <a:pPr algn="dist"/>
              <a:r>
                <a:rPr lang="ja-JP" altLang="en-US" sz="800">
                  <a:solidFill>
                    <a:schemeClr val="tx1">
                      <a:lumMod val="50000"/>
                    </a:schemeClr>
                  </a:solidFill>
                  <a:latin typeface="HGS創英角ﾎﾟｯﾌﾟ体" panose="040B0A00000000000000" pitchFamily="50" charset="-128"/>
                  <a:ea typeface="HGS創英角ﾎﾟｯﾌﾟ体" panose="040B0A00000000000000" pitchFamily="50" charset="-128"/>
                </a:rPr>
                <a:t>へいきんりょきゃくすう</a:t>
              </a:r>
              <a:endParaRPr kumimoji="1" lang="en-US" altLang="ja-JP" sz="800">
                <a:solidFill>
                  <a:schemeClr val="tx1">
                    <a:lumMod val="50000"/>
                  </a:schemeClr>
                </a:solidFill>
                <a:latin typeface="HGS創英角ﾎﾟｯﾌﾟ体" panose="040B0A00000000000000" pitchFamily="50" charset="-128"/>
                <a:ea typeface="HGS創英角ﾎﾟｯﾌﾟ体" panose="040B0A00000000000000" pitchFamily="50" charset="-128"/>
              </a:endParaRPr>
            </a:p>
          </p:txBody>
        </p:sp>
        <p:sp>
          <p:nvSpPr>
            <p:cNvPr id="52" name="にち"/>
            <p:cNvSpPr txBox="1"/>
            <p:nvPr/>
          </p:nvSpPr>
          <p:spPr>
            <a:xfrm>
              <a:off x="6646173" y="1030563"/>
              <a:ext cx="396000" cy="215444"/>
            </a:xfrm>
            <a:prstGeom prst="rect">
              <a:avLst/>
            </a:prstGeom>
            <a:noFill/>
          </p:spPr>
          <p:txBody>
            <a:bodyPr wrap="square" rtlCol="0">
              <a:spAutoFit/>
            </a:bodyPr>
            <a:lstStyle/>
            <a:p>
              <a:pPr algn="dist"/>
              <a:r>
                <a:rPr lang="ja-JP" altLang="en-US" sz="800">
                  <a:solidFill>
                    <a:schemeClr val="tx1">
                      <a:lumMod val="50000"/>
                    </a:schemeClr>
                  </a:solidFill>
                  <a:latin typeface="HGS創英角ﾎﾟｯﾌﾟ体" panose="040B0A00000000000000" pitchFamily="50" charset="-128"/>
                  <a:ea typeface="HGS創英角ﾎﾟｯﾌﾟ体" panose="040B0A00000000000000" pitchFamily="50" charset="-128"/>
                </a:rPr>
                <a:t>にち</a:t>
              </a:r>
              <a:endParaRPr kumimoji="1" lang="en-US" altLang="ja-JP" sz="800">
                <a:solidFill>
                  <a:schemeClr val="tx1">
                    <a:lumMod val="50000"/>
                  </a:schemeClr>
                </a:solidFill>
                <a:latin typeface="HGS創英角ﾎﾟｯﾌﾟ体" panose="040B0A00000000000000" pitchFamily="50" charset="-128"/>
                <a:ea typeface="HGS創英角ﾎﾟｯﾌﾟ体" panose="040B0A00000000000000" pitchFamily="50" charset="-128"/>
              </a:endParaRPr>
            </a:p>
          </p:txBody>
        </p:sp>
      </p:grpSp>
      <p:pic>
        <p:nvPicPr>
          <p:cNvPr id="66" name="☆(着陸回数側)"/>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97838" y="4106916"/>
            <a:ext cx="335911" cy="336199"/>
          </a:xfrm>
          <a:prstGeom prst="rect">
            <a:avLst/>
          </a:prstGeom>
        </p:spPr>
      </p:pic>
      <p:pic>
        <p:nvPicPr>
          <p:cNvPr id="32" name="10位 仙台"/>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673048" y="5220716"/>
            <a:ext cx="4029805" cy="548688"/>
          </a:xfrm>
          <a:prstGeom prst="rect">
            <a:avLst/>
          </a:prstGeom>
        </p:spPr>
      </p:pic>
      <p:pic>
        <p:nvPicPr>
          <p:cNvPr id="31" name="9位 中部国際"/>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794968" y="4812239"/>
            <a:ext cx="4029805" cy="566977"/>
          </a:xfrm>
          <a:prstGeom prst="rect">
            <a:avLst/>
          </a:prstGeom>
        </p:spPr>
      </p:pic>
      <p:pic>
        <p:nvPicPr>
          <p:cNvPr id="3" name="8位 鹿児島"/>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794968" y="4428152"/>
            <a:ext cx="4029805" cy="542591"/>
          </a:xfrm>
          <a:prstGeom prst="rect">
            <a:avLst/>
          </a:prstGeom>
        </p:spPr>
      </p:pic>
      <p:pic>
        <p:nvPicPr>
          <p:cNvPr id="2" name="7位 関西国際空港"/>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794968" y="4031872"/>
            <a:ext cx="4029805" cy="554784"/>
          </a:xfrm>
          <a:prstGeom prst="rect">
            <a:avLst/>
          </a:prstGeom>
        </p:spPr>
      </p:pic>
      <p:pic>
        <p:nvPicPr>
          <p:cNvPr id="36" name="6位 新千歳"/>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794968" y="3623399"/>
            <a:ext cx="4029805" cy="566977"/>
          </a:xfrm>
          <a:prstGeom prst="rect">
            <a:avLst/>
          </a:prstGeom>
        </p:spPr>
      </p:pic>
      <p:pic>
        <p:nvPicPr>
          <p:cNvPr id="35" name="5位 大阪国際"/>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794968" y="3190540"/>
            <a:ext cx="4048095" cy="591363"/>
          </a:xfrm>
          <a:prstGeom prst="rect">
            <a:avLst/>
          </a:prstGeom>
        </p:spPr>
      </p:pic>
      <p:pic>
        <p:nvPicPr>
          <p:cNvPr id="34" name="4位 福岡"/>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794968" y="2775970"/>
            <a:ext cx="4029805" cy="573074"/>
          </a:xfrm>
          <a:prstGeom prst="rect">
            <a:avLst/>
          </a:prstGeom>
        </p:spPr>
      </p:pic>
      <p:pic>
        <p:nvPicPr>
          <p:cNvPr id="29" name="3位 那覇"/>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794968" y="2367497"/>
            <a:ext cx="4029805" cy="566977"/>
          </a:xfrm>
          <a:prstGeom prst="rect">
            <a:avLst/>
          </a:prstGeom>
        </p:spPr>
      </p:pic>
      <p:pic>
        <p:nvPicPr>
          <p:cNvPr id="28" name="2位 成田"/>
          <p:cNvPicPr>
            <a:picLocks noChangeAspect="1"/>
          </p:cNvPicPr>
          <p:nvPr/>
        </p:nvPicPr>
        <p:blipFill>
          <a:blip r:embed="rId28" cstate="email">
            <a:extLst>
              <a:ext uri="{28A0092B-C50C-407E-A947-70E740481C1C}">
                <a14:useLocalDpi xmlns:a14="http://schemas.microsoft.com/office/drawing/2010/main"/>
              </a:ext>
            </a:extLst>
          </a:blip>
          <a:stretch>
            <a:fillRect/>
          </a:stretch>
        </p:blipFill>
        <p:spPr>
          <a:xfrm>
            <a:off x="794968" y="1952927"/>
            <a:ext cx="4029805" cy="573074"/>
          </a:xfrm>
          <a:prstGeom prst="rect">
            <a:avLst/>
          </a:prstGeom>
        </p:spPr>
      </p:pic>
      <p:pic>
        <p:nvPicPr>
          <p:cNvPr id="27" name="1位 東京国際"/>
          <p:cNvPicPr>
            <a:picLocks noChangeAspect="1"/>
          </p:cNvPicPr>
          <p:nvPr/>
        </p:nvPicPr>
        <p:blipFill>
          <a:blip r:embed="rId29" cstate="email">
            <a:extLst>
              <a:ext uri="{28A0092B-C50C-407E-A947-70E740481C1C}">
                <a14:useLocalDpi xmlns:a14="http://schemas.microsoft.com/office/drawing/2010/main"/>
              </a:ext>
            </a:extLst>
          </a:blip>
          <a:stretch>
            <a:fillRect/>
          </a:stretch>
        </p:blipFill>
        <p:spPr>
          <a:xfrm>
            <a:off x="794968" y="1544454"/>
            <a:ext cx="4048095" cy="566977"/>
          </a:xfrm>
          <a:prstGeom prst="rect">
            <a:avLst/>
          </a:prstGeom>
        </p:spPr>
      </p:pic>
      <p:grpSp>
        <p:nvGrpSpPr>
          <p:cNvPr id="22" name="1日の平均着陸回数・・・"/>
          <p:cNvGrpSpPr/>
          <p:nvPr/>
        </p:nvGrpSpPr>
        <p:grpSpPr>
          <a:xfrm>
            <a:off x="801961" y="1015323"/>
            <a:ext cx="4068000" cy="524792"/>
            <a:chOff x="801961" y="1032178"/>
            <a:chExt cx="4068000" cy="524792"/>
          </a:xfrm>
        </p:grpSpPr>
        <p:pic>
          <p:nvPicPr>
            <p:cNvPr id="23" name="線画"/>
            <p:cNvPicPr>
              <a:picLocks noChangeAspect="1"/>
            </p:cNvPicPr>
            <p:nvPr/>
          </p:nvPicPr>
          <p:blipFill>
            <a:blip r:embed="rId30" cstate="email">
              <a:extLst>
                <a:ext uri="{28A0092B-C50C-407E-A947-70E740481C1C}">
                  <a14:useLocalDpi xmlns:a14="http://schemas.microsoft.com/office/drawing/2010/main"/>
                </a:ext>
              </a:extLst>
            </a:blip>
            <a:stretch>
              <a:fillRect/>
            </a:stretch>
          </p:blipFill>
          <p:spPr>
            <a:xfrm>
              <a:off x="801961" y="1507787"/>
              <a:ext cx="4068000" cy="22092"/>
            </a:xfrm>
            <a:prstGeom prst="rect">
              <a:avLst/>
            </a:prstGeom>
          </p:spPr>
        </p:pic>
        <p:sp>
          <p:nvSpPr>
            <p:cNvPr id="24" name="1日の平均着陸・・・"/>
            <p:cNvSpPr txBox="1"/>
            <p:nvPr/>
          </p:nvSpPr>
          <p:spPr>
            <a:xfrm>
              <a:off x="858450" y="1156860"/>
              <a:ext cx="3969691" cy="400110"/>
            </a:xfrm>
            <a:prstGeom prst="rect">
              <a:avLst/>
            </a:prstGeom>
            <a:noFill/>
          </p:spPr>
          <p:txBody>
            <a:bodyPr wrap="square" rtlCol="0">
              <a:spAutoFit/>
            </a:bodyPr>
            <a:lstStyle/>
            <a:p>
              <a:pPr lvl="0" algn="dist"/>
              <a:r>
                <a:rPr kumimoji="1" lang="en-US" altLang="ja-JP" sz="2000">
                  <a:solidFill>
                    <a:schemeClr val="tx1">
                      <a:lumMod val="50000"/>
                    </a:schemeClr>
                  </a:solidFill>
                  <a:latin typeface="HGS創英角ﾎﾟｯﾌﾟ体" panose="040B0A00000000000000" pitchFamily="50" charset="-128"/>
                  <a:ea typeface="HGS創英角ﾎﾟｯﾌﾟ体" panose="040B0A00000000000000" pitchFamily="50" charset="-128"/>
                </a:rPr>
                <a:t>1</a:t>
              </a:r>
              <a:r>
                <a:rPr kumimoji="1" lang="ja-JP" altLang="en-US" sz="2000">
                  <a:solidFill>
                    <a:schemeClr val="tx1">
                      <a:lumMod val="50000"/>
                    </a:schemeClr>
                  </a:solidFill>
                  <a:latin typeface="HGS創英角ﾎﾟｯﾌﾟ体" panose="040B0A00000000000000" pitchFamily="50" charset="-128"/>
                  <a:ea typeface="HGS創英角ﾎﾟｯﾌﾟ体" panose="040B0A00000000000000" pitchFamily="50" charset="-128"/>
                </a:rPr>
                <a:t>日の平均着陸回数ＴＯＰ１０</a:t>
              </a:r>
              <a:endParaRPr kumimoji="1" lang="ja-JP" altLang="en-US" sz="2000" dirty="0">
                <a:solidFill>
                  <a:schemeClr val="tx1">
                    <a:lumMod val="50000"/>
                  </a:schemeClr>
                </a:solidFill>
                <a:latin typeface="HGS創英角ﾎﾟｯﾌﾟ体" panose="040B0A00000000000000" pitchFamily="50" charset="-128"/>
                <a:ea typeface="HGS創英角ﾎﾟｯﾌﾟ体" panose="040B0A00000000000000" pitchFamily="50" charset="-128"/>
              </a:endParaRPr>
            </a:p>
          </p:txBody>
        </p:sp>
        <p:sp>
          <p:nvSpPr>
            <p:cNvPr id="26" name="へいきんちゃくりくかいすう"/>
            <p:cNvSpPr txBox="1"/>
            <p:nvPr/>
          </p:nvSpPr>
          <p:spPr>
            <a:xfrm>
              <a:off x="1527024" y="1032178"/>
              <a:ext cx="1908000" cy="215444"/>
            </a:xfrm>
            <a:prstGeom prst="rect">
              <a:avLst/>
            </a:prstGeom>
            <a:noFill/>
          </p:spPr>
          <p:txBody>
            <a:bodyPr wrap="square" rtlCol="0">
              <a:spAutoFit/>
            </a:bodyPr>
            <a:lstStyle/>
            <a:p>
              <a:pPr algn="dist"/>
              <a:r>
                <a:rPr lang="ja-JP" altLang="en-US" sz="800">
                  <a:solidFill>
                    <a:schemeClr val="tx1">
                      <a:lumMod val="50000"/>
                    </a:schemeClr>
                  </a:solidFill>
                  <a:latin typeface="HGS創英角ﾎﾟｯﾌﾟ体" panose="040B0A00000000000000" pitchFamily="50" charset="-128"/>
                  <a:ea typeface="HGS創英角ﾎﾟｯﾌﾟ体" panose="040B0A00000000000000" pitchFamily="50" charset="-128"/>
                </a:rPr>
                <a:t>へいきんちゃくりくかいすう</a:t>
              </a:r>
              <a:endParaRPr kumimoji="1" lang="en-US" altLang="ja-JP" sz="800">
                <a:solidFill>
                  <a:schemeClr val="tx1">
                    <a:lumMod val="50000"/>
                  </a:schemeClr>
                </a:solidFill>
                <a:latin typeface="HGS創英角ﾎﾟｯﾌﾟ体" panose="040B0A00000000000000" pitchFamily="50" charset="-128"/>
                <a:ea typeface="HGS創英角ﾎﾟｯﾌﾟ体" panose="040B0A00000000000000" pitchFamily="50" charset="-128"/>
              </a:endParaRPr>
            </a:p>
          </p:txBody>
        </p:sp>
        <p:sp>
          <p:nvSpPr>
            <p:cNvPr id="25" name="にち"/>
            <p:cNvSpPr txBox="1"/>
            <p:nvPr/>
          </p:nvSpPr>
          <p:spPr>
            <a:xfrm>
              <a:off x="1070854" y="1032178"/>
              <a:ext cx="396000" cy="215444"/>
            </a:xfrm>
            <a:prstGeom prst="rect">
              <a:avLst/>
            </a:prstGeom>
            <a:noFill/>
          </p:spPr>
          <p:txBody>
            <a:bodyPr wrap="square" rtlCol="0">
              <a:spAutoFit/>
            </a:bodyPr>
            <a:lstStyle/>
            <a:p>
              <a:pPr algn="dist"/>
              <a:r>
                <a:rPr lang="ja-JP" altLang="en-US" sz="800">
                  <a:solidFill>
                    <a:schemeClr val="tx1">
                      <a:lumMod val="50000"/>
                    </a:schemeClr>
                  </a:solidFill>
                  <a:latin typeface="HGS創英角ﾎﾟｯﾌﾟ体" panose="040B0A00000000000000" pitchFamily="50" charset="-128"/>
                  <a:ea typeface="HGS創英角ﾎﾟｯﾌﾟ体" panose="040B0A00000000000000" pitchFamily="50" charset="-128"/>
                </a:rPr>
                <a:t>にち</a:t>
              </a:r>
              <a:endParaRPr kumimoji="1" lang="en-US" altLang="ja-JP" sz="800">
                <a:solidFill>
                  <a:schemeClr val="tx1">
                    <a:lumMod val="50000"/>
                  </a:schemeClr>
                </a:solidFill>
                <a:latin typeface="HGS創英角ﾎﾟｯﾌﾟ体" panose="040B0A00000000000000" pitchFamily="50" charset="-128"/>
                <a:ea typeface="HGS創英角ﾎﾟｯﾌﾟ体" panose="040B0A00000000000000" pitchFamily="50" charset="-128"/>
              </a:endParaRPr>
            </a:p>
          </p:txBody>
        </p:sp>
      </p:grpSp>
      <p:pic>
        <p:nvPicPr>
          <p:cNvPr id="70" name="スタートに戻る">
            <a:hlinkClick r:id="rId31" action="ppaction://hlinksldjump"/>
          </p:cNvPr>
          <p:cNvPicPr>
            <a:picLocks noChangeAspect="1"/>
          </p:cNvPicPr>
          <p:nvPr/>
        </p:nvPicPr>
        <p:blipFill>
          <a:blip r:embed="rId32" cstate="email">
            <a:extLst>
              <a:ext uri="{28A0092B-C50C-407E-A947-70E740481C1C}">
                <a14:useLocalDpi xmlns:a14="http://schemas.microsoft.com/office/drawing/2010/main"/>
              </a:ext>
            </a:extLst>
          </a:blip>
          <a:stretch>
            <a:fillRect/>
          </a:stretch>
        </p:blipFill>
        <p:spPr>
          <a:xfrm>
            <a:off x="85389" y="214625"/>
            <a:ext cx="2499577" cy="847417"/>
          </a:xfrm>
          <a:prstGeom prst="rect">
            <a:avLst/>
          </a:prstGeom>
        </p:spPr>
      </p:pic>
      <p:pic>
        <p:nvPicPr>
          <p:cNvPr id="39" name="図 38"/>
          <p:cNvPicPr>
            <a:picLocks noChangeAspect="1"/>
          </p:cNvPicPr>
          <p:nvPr/>
        </p:nvPicPr>
        <p:blipFill>
          <a:blip r:embed="rId33" cstate="email">
            <a:extLst>
              <a:ext uri="{28A0092B-C50C-407E-A947-70E740481C1C}">
                <a14:useLocalDpi xmlns:a14="http://schemas.microsoft.com/office/drawing/2010/main"/>
              </a:ext>
            </a:extLst>
          </a:blip>
          <a:stretch>
            <a:fillRect/>
          </a:stretch>
        </p:blipFill>
        <p:spPr>
          <a:xfrm>
            <a:off x="-24916" y="-594"/>
            <a:ext cx="12241829" cy="6858594"/>
          </a:xfrm>
          <a:prstGeom prst="rect">
            <a:avLst/>
          </a:prstGeom>
        </p:spPr>
      </p:pic>
    </p:spTree>
    <p:extLst>
      <p:ext uri="{BB962C8B-B14F-4D97-AF65-F5344CB8AC3E}">
        <p14:creationId xmlns:p14="http://schemas.microsoft.com/office/powerpoint/2010/main" val="102718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
                                        <p:tgtEl>
                                          <p:spTgt spid="39"/>
                                        </p:tgtEl>
                                      </p:cBhvr>
                                    </p:animEffect>
                                    <p:set>
                                      <p:cBhvr>
                                        <p:cTn id="7" dur="1" fill="hold">
                                          <p:stCondLst>
                                            <p:cond delay="9"/>
                                          </p:stCondLst>
                                        </p:cTn>
                                        <p:tgtEl>
                                          <p:spTgt spid="39"/>
                                        </p:tgtEl>
                                        <p:attrNameLst>
                                          <p:attrName>style.visibility</p:attrName>
                                        </p:attrNameLst>
                                      </p:cBhvr>
                                      <p:to>
                                        <p:strVal val="hidden"/>
                                      </p:to>
                                    </p:set>
                                  </p:childTnLst>
                                </p:cTn>
                              </p:par>
                              <p:par>
                                <p:cTn id="8" presetID="22" presetClass="entr" presetSubtype="1" fill="hold" nodeType="withEffect">
                                  <p:stCondLst>
                                    <p:cond delay="500"/>
                                  </p:stCondLst>
                                  <p:childTnLst>
                                    <p:set>
                                      <p:cBhvr>
                                        <p:cTn id="9" dur="1" fill="hold">
                                          <p:stCondLst>
                                            <p:cond delay="0"/>
                                          </p:stCondLst>
                                        </p:cTn>
                                        <p:tgtEl>
                                          <p:spTgt spid="27"/>
                                        </p:tgtEl>
                                        <p:attrNameLst>
                                          <p:attrName>style.visibility</p:attrName>
                                        </p:attrNameLst>
                                      </p:cBhvr>
                                      <p:to>
                                        <p:strVal val="visible"/>
                                      </p:to>
                                    </p:set>
                                    <p:animEffect transition="in" filter="wipe(up)">
                                      <p:cBhvr>
                                        <p:cTn id="10" dur="250"/>
                                        <p:tgtEl>
                                          <p:spTgt spid="27"/>
                                        </p:tgtEl>
                                      </p:cBhvr>
                                    </p:animEffect>
                                  </p:childTnLst>
                                </p:cTn>
                              </p:par>
                              <p:par>
                                <p:cTn id="11" presetID="22" presetClass="entr" presetSubtype="1" fill="hold" nodeType="withEffect">
                                  <p:stCondLst>
                                    <p:cond delay="500"/>
                                  </p:stCondLst>
                                  <p:childTnLst>
                                    <p:set>
                                      <p:cBhvr>
                                        <p:cTn id="12" dur="1" fill="hold">
                                          <p:stCondLst>
                                            <p:cond delay="0"/>
                                          </p:stCondLst>
                                        </p:cTn>
                                        <p:tgtEl>
                                          <p:spTgt spid="33"/>
                                        </p:tgtEl>
                                        <p:attrNameLst>
                                          <p:attrName>style.visibility</p:attrName>
                                        </p:attrNameLst>
                                      </p:cBhvr>
                                      <p:to>
                                        <p:strVal val="visible"/>
                                      </p:to>
                                    </p:set>
                                    <p:animEffect transition="in" filter="wipe(up)">
                                      <p:cBhvr>
                                        <p:cTn id="13" dur="250"/>
                                        <p:tgtEl>
                                          <p:spTgt spid="33"/>
                                        </p:tgtEl>
                                      </p:cBhvr>
                                    </p:animEffect>
                                  </p:childTnLst>
                                </p:cTn>
                              </p:par>
                            </p:childTnLst>
                          </p:cTn>
                        </p:par>
                        <p:par>
                          <p:cTn id="14" fill="hold">
                            <p:stCondLst>
                              <p:cond delay="750"/>
                            </p:stCondLst>
                            <p:childTnLst>
                              <p:par>
                                <p:cTn id="15" presetID="22" presetClass="entr" presetSubtype="1"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up)">
                                      <p:cBhvr>
                                        <p:cTn id="17" dur="250"/>
                                        <p:tgtEl>
                                          <p:spTgt spid="28"/>
                                        </p:tgtEl>
                                      </p:cBhvr>
                                    </p:animEffect>
                                  </p:childTnLst>
                                </p:cTn>
                              </p:par>
                              <p:par>
                                <p:cTn id="18" presetID="22" presetClass="entr" presetSubtype="1" fill="hold" nodeType="with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wipe(up)">
                                      <p:cBhvr>
                                        <p:cTn id="20" dur="250"/>
                                        <p:tgtEl>
                                          <p:spTgt spid="55"/>
                                        </p:tgtEl>
                                      </p:cBhvr>
                                    </p:animEffect>
                                  </p:childTnLst>
                                </p:cTn>
                              </p:par>
                            </p:childTnLst>
                          </p:cTn>
                        </p:par>
                        <p:par>
                          <p:cTn id="21" fill="hold">
                            <p:stCondLst>
                              <p:cond delay="1000"/>
                            </p:stCondLst>
                            <p:childTnLst>
                              <p:par>
                                <p:cTn id="22" presetID="22" presetClass="entr" presetSubtype="1" fill="hold" nodeType="after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up)">
                                      <p:cBhvr>
                                        <p:cTn id="24" dur="250"/>
                                        <p:tgtEl>
                                          <p:spTgt spid="29"/>
                                        </p:tgtEl>
                                      </p:cBhvr>
                                    </p:animEffect>
                                  </p:childTnLst>
                                </p:cTn>
                              </p:par>
                              <p:par>
                                <p:cTn id="25" presetID="22" presetClass="entr" presetSubtype="1" fill="hold" nodeType="with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wipe(up)">
                                      <p:cBhvr>
                                        <p:cTn id="27" dur="250"/>
                                        <p:tgtEl>
                                          <p:spTgt spid="56"/>
                                        </p:tgtEl>
                                      </p:cBhvr>
                                    </p:animEffect>
                                  </p:childTnLst>
                                </p:cTn>
                              </p:par>
                            </p:childTnLst>
                          </p:cTn>
                        </p:par>
                        <p:par>
                          <p:cTn id="28" fill="hold">
                            <p:stCondLst>
                              <p:cond delay="1250"/>
                            </p:stCondLst>
                            <p:childTnLst>
                              <p:par>
                                <p:cTn id="29" presetID="22" presetClass="entr" presetSubtype="1"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up)">
                                      <p:cBhvr>
                                        <p:cTn id="31" dur="250"/>
                                        <p:tgtEl>
                                          <p:spTgt spid="34"/>
                                        </p:tgtEl>
                                      </p:cBhvr>
                                    </p:animEffect>
                                  </p:childTnLst>
                                </p:cTn>
                              </p:par>
                              <p:par>
                                <p:cTn id="32" presetID="22" presetClass="entr" presetSubtype="1" fill="hold" nodeType="withEffect">
                                  <p:stCondLst>
                                    <p:cond delay="0"/>
                                  </p:stCondLst>
                                  <p:childTnLst>
                                    <p:set>
                                      <p:cBhvr>
                                        <p:cTn id="33" dur="1" fill="hold">
                                          <p:stCondLst>
                                            <p:cond delay="0"/>
                                          </p:stCondLst>
                                        </p:cTn>
                                        <p:tgtEl>
                                          <p:spTgt spid="59"/>
                                        </p:tgtEl>
                                        <p:attrNameLst>
                                          <p:attrName>style.visibility</p:attrName>
                                        </p:attrNameLst>
                                      </p:cBhvr>
                                      <p:to>
                                        <p:strVal val="visible"/>
                                      </p:to>
                                    </p:set>
                                    <p:animEffect transition="in" filter="wipe(up)">
                                      <p:cBhvr>
                                        <p:cTn id="34" dur="250"/>
                                        <p:tgtEl>
                                          <p:spTgt spid="59"/>
                                        </p:tgtEl>
                                      </p:cBhvr>
                                    </p:animEffect>
                                  </p:childTnLst>
                                </p:cTn>
                              </p:par>
                            </p:childTnLst>
                          </p:cTn>
                        </p:par>
                        <p:par>
                          <p:cTn id="35" fill="hold">
                            <p:stCondLst>
                              <p:cond delay="1500"/>
                            </p:stCondLst>
                            <p:childTnLst>
                              <p:par>
                                <p:cTn id="36" presetID="22" presetClass="entr" presetSubtype="1" fill="hold" nodeType="after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wipe(up)">
                                      <p:cBhvr>
                                        <p:cTn id="38" dur="250"/>
                                        <p:tgtEl>
                                          <p:spTgt spid="35"/>
                                        </p:tgtEl>
                                      </p:cBhvr>
                                    </p:animEffect>
                                  </p:childTnLst>
                                </p:cTn>
                              </p:par>
                              <p:par>
                                <p:cTn id="39" presetID="22" presetClass="entr" presetSubtype="1" fill="hold" nodeType="with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up)">
                                      <p:cBhvr>
                                        <p:cTn id="41" dur="250"/>
                                        <p:tgtEl>
                                          <p:spTgt spid="60"/>
                                        </p:tgtEl>
                                      </p:cBhvr>
                                    </p:animEffect>
                                  </p:childTnLst>
                                </p:cTn>
                              </p:par>
                            </p:childTnLst>
                          </p:cTn>
                        </p:par>
                        <p:par>
                          <p:cTn id="42" fill="hold">
                            <p:stCondLst>
                              <p:cond delay="1750"/>
                            </p:stCondLst>
                            <p:childTnLst>
                              <p:par>
                                <p:cTn id="43" presetID="22" presetClass="entr" presetSubtype="1" fill="hold" nodeType="after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wipe(up)">
                                      <p:cBhvr>
                                        <p:cTn id="45" dur="250"/>
                                        <p:tgtEl>
                                          <p:spTgt spid="36"/>
                                        </p:tgtEl>
                                      </p:cBhvr>
                                    </p:animEffect>
                                  </p:childTnLst>
                                </p:cTn>
                              </p:par>
                              <p:par>
                                <p:cTn id="46" presetID="22" presetClass="entr" presetSubtype="1" fill="hold" nodeType="withEffect">
                                  <p:stCondLst>
                                    <p:cond delay="0"/>
                                  </p:stCondLst>
                                  <p:childTnLst>
                                    <p:set>
                                      <p:cBhvr>
                                        <p:cTn id="47" dur="1" fill="hold">
                                          <p:stCondLst>
                                            <p:cond delay="0"/>
                                          </p:stCondLst>
                                        </p:cTn>
                                        <p:tgtEl>
                                          <p:spTgt spid="61"/>
                                        </p:tgtEl>
                                        <p:attrNameLst>
                                          <p:attrName>style.visibility</p:attrName>
                                        </p:attrNameLst>
                                      </p:cBhvr>
                                      <p:to>
                                        <p:strVal val="visible"/>
                                      </p:to>
                                    </p:set>
                                    <p:animEffect transition="in" filter="wipe(up)">
                                      <p:cBhvr>
                                        <p:cTn id="48" dur="250"/>
                                        <p:tgtEl>
                                          <p:spTgt spid="61"/>
                                        </p:tgtEl>
                                      </p:cBhvr>
                                    </p:animEffect>
                                  </p:childTnLst>
                                </p:cTn>
                              </p:par>
                            </p:childTnLst>
                          </p:cTn>
                        </p:par>
                        <p:par>
                          <p:cTn id="49" fill="hold">
                            <p:stCondLst>
                              <p:cond delay="2000"/>
                            </p:stCondLst>
                            <p:childTnLst>
                              <p:par>
                                <p:cTn id="50" presetID="22" presetClass="entr" presetSubtype="1" fill="hold" nodeType="after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wipe(up)">
                                      <p:cBhvr>
                                        <p:cTn id="52" dur="250"/>
                                        <p:tgtEl>
                                          <p:spTgt spid="2"/>
                                        </p:tgtEl>
                                      </p:cBhvr>
                                    </p:animEffect>
                                  </p:childTnLst>
                                </p:cTn>
                              </p:par>
                              <p:par>
                                <p:cTn id="53" presetID="22" presetClass="entr" presetSubtype="1" fill="hold" nodeType="withEffect">
                                  <p:stCondLst>
                                    <p:cond delay="0"/>
                                  </p:stCondLst>
                                  <p:childTnLst>
                                    <p:set>
                                      <p:cBhvr>
                                        <p:cTn id="54" dur="1" fill="hold">
                                          <p:stCondLst>
                                            <p:cond delay="0"/>
                                          </p:stCondLst>
                                        </p:cTn>
                                        <p:tgtEl>
                                          <p:spTgt spid="62"/>
                                        </p:tgtEl>
                                        <p:attrNameLst>
                                          <p:attrName>style.visibility</p:attrName>
                                        </p:attrNameLst>
                                      </p:cBhvr>
                                      <p:to>
                                        <p:strVal val="visible"/>
                                      </p:to>
                                    </p:set>
                                    <p:animEffect transition="in" filter="wipe(up)">
                                      <p:cBhvr>
                                        <p:cTn id="55" dur="250"/>
                                        <p:tgtEl>
                                          <p:spTgt spid="62"/>
                                        </p:tgtEl>
                                      </p:cBhvr>
                                    </p:animEffect>
                                  </p:childTnLst>
                                </p:cTn>
                              </p:par>
                              <p:par>
                                <p:cTn id="56" presetID="45" presetClass="entr" presetSubtype="0" fill="hold" nodeType="withEffect">
                                  <p:stCondLst>
                                    <p:cond delay="0"/>
                                  </p:stCondLst>
                                  <p:childTnLst>
                                    <p:set>
                                      <p:cBhvr>
                                        <p:cTn id="57" dur="1" fill="hold">
                                          <p:stCondLst>
                                            <p:cond delay="0"/>
                                          </p:stCondLst>
                                        </p:cTn>
                                        <p:tgtEl>
                                          <p:spTgt spid="66"/>
                                        </p:tgtEl>
                                        <p:attrNameLst>
                                          <p:attrName>style.visibility</p:attrName>
                                        </p:attrNameLst>
                                      </p:cBhvr>
                                      <p:to>
                                        <p:strVal val="visible"/>
                                      </p:to>
                                    </p:set>
                                    <p:animEffect transition="in" filter="fade">
                                      <p:cBhvr>
                                        <p:cTn id="58" dur="4500"/>
                                        <p:tgtEl>
                                          <p:spTgt spid="66"/>
                                        </p:tgtEl>
                                      </p:cBhvr>
                                    </p:animEffect>
                                    <p:anim calcmode="lin" valueType="num">
                                      <p:cBhvr>
                                        <p:cTn id="59" dur="4500" fill="hold"/>
                                        <p:tgtEl>
                                          <p:spTgt spid="66"/>
                                        </p:tgtEl>
                                        <p:attrNameLst>
                                          <p:attrName>ppt_w</p:attrName>
                                        </p:attrNameLst>
                                      </p:cBhvr>
                                      <p:tavLst>
                                        <p:tav tm="0" fmla="#ppt_w*sin(2.5*pi*$)">
                                          <p:val>
                                            <p:fltVal val="0"/>
                                          </p:val>
                                        </p:tav>
                                        <p:tav tm="100000">
                                          <p:val>
                                            <p:fltVal val="1"/>
                                          </p:val>
                                        </p:tav>
                                      </p:tavLst>
                                    </p:anim>
                                    <p:anim calcmode="lin" valueType="num">
                                      <p:cBhvr>
                                        <p:cTn id="60" dur="4500" fill="hold"/>
                                        <p:tgtEl>
                                          <p:spTgt spid="66"/>
                                        </p:tgtEl>
                                        <p:attrNameLst>
                                          <p:attrName>ppt_h</p:attrName>
                                        </p:attrNameLst>
                                      </p:cBhvr>
                                      <p:tavLst>
                                        <p:tav tm="0">
                                          <p:val>
                                            <p:strVal val="#ppt_h"/>
                                          </p:val>
                                        </p:tav>
                                        <p:tav tm="100000">
                                          <p:val>
                                            <p:strVal val="#ppt_h"/>
                                          </p:val>
                                        </p:tav>
                                      </p:tavLst>
                                    </p:anim>
                                  </p:childTnLst>
                                </p:cTn>
                              </p:par>
                              <p:par>
                                <p:cTn id="61" presetID="45" presetClass="entr" presetSubtype="0" fill="hold" nodeType="with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fade">
                                      <p:cBhvr>
                                        <p:cTn id="63" dur="4500"/>
                                        <p:tgtEl>
                                          <p:spTgt spid="67"/>
                                        </p:tgtEl>
                                      </p:cBhvr>
                                    </p:animEffect>
                                    <p:anim calcmode="lin" valueType="num">
                                      <p:cBhvr>
                                        <p:cTn id="64" dur="4500" fill="hold"/>
                                        <p:tgtEl>
                                          <p:spTgt spid="67"/>
                                        </p:tgtEl>
                                        <p:attrNameLst>
                                          <p:attrName>ppt_w</p:attrName>
                                        </p:attrNameLst>
                                      </p:cBhvr>
                                      <p:tavLst>
                                        <p:tav tm="0" fmla="#ppt_w*sin(2.5*pi*$)">
                                          <p:val>
                                            <p:fltVal val="0"/>
                                          </p:val>
                                        </p:tav>
                                        <p:tav tm="100000">
                                          <p:val>
                                            <p:fltVal val="1"/>
                                          </p:val>
                                        </p:tav>
                                      </p:tavLst>
                                    </p:anim>
                                    <p:anim calcmode="lin" valueType="num">
                                      <p:cBhvr>
                                        <p:cTn id="65" dur="4500" fill="hold"/>
                                        <p:tgtEl>
                                          <p:spTgt spid="67"/>
                                        </p:tgtEl>
                                        <p:attrNameLst>
                                          <p:attrName>ppt_h</p:attrName>
                                        </p:attrNameLst>
                                      </p:cBhvr>
                                      <p:tavLst>
                                        <p:tav tm="0">
                                          <p:val>
                                            <p:strVal val="#ppt_h"/>
                                          </p:val>
                                        </p:tav>
                                        <p:tav tm="100000">
                                          <p:val>
                                            <p:strVal val="#ppt_h"/>
                                          </p:val>
                                        </p:tav>
                                      </p:tavLst>
                                    </p:anim>
                                  </p:childTnLst>
                                </p:cTn>
                              </p:par>
                              <p:par>
                                <p:cTn id="66" presetID="22" presetClass="entr" presetSubtype="1" fill="hold" nodeType="withEffect">
                                  <p:stCondLst>
                                    <p:cond delay="250"/>
                                  </p:stCondLst>
                                  <p:childTnLst>
                                    <p:set>
                                      <p:cBhvr>
                                        <p:cTn id="67" dur="1" fill="hold">
                                          <p:stCondLst>
                                            <p:cond delay="0"/>
                                          </p:stCondLst>
                                        </p:cTn>
                                        <p:tgtEl>
                                          <p:spTgt spid="3"/>
                                        </p:tgtEl>
                                        <p:attrNameLst>
                                          <p:attrName>style.visibility</p:attrName>
                                        </p:attrNameLst>
                                      </p:cBhvr>
                                      <p:to>
                                        <p:strVal val="visible"/>
                                      </p:to>
                                    </p:set>
                                    <p:animEffect transition="in" filter="wipe(up)">
                                      <p:cBhvr>
                                        <p:cTn id="68" dur="250"/>
                                        <p:tgtEl>
                                          <p:spTgt spid="3"/>
                                        </p:tgtEl>
                                      </p:cBhvr>
                                    </p:animEffect>
                                  </p:childTnLst>
                                </p:cTn>
                              </p:par>
                              <p:par>
                                <p:cTn id="69" presetID="22" presetClass="entr" presetSubtype="1" fill="hold" nodeType="withEffect">
                                  <p:stCondLst>
                                    <p:cond delay="250"/>
                                  </p:stCondLst>
                                  <p:childTnLst>
                                    <p:set>
                                      <p:cBhvr>
                                        <p:cTn id="70" dur="1" fill="hold">
                                          <p:stCondLst>
                                            <p:cond delay="0"/>
                                          </p:stCondLst>
                                        </p:cTn>
                                        <p:tgtEl>
                                          <p:spTgt spid="63"/>
                                        </p:tgtEl>
                                        <p:attrNameLst>
                                          <p:attrName>style.visibility</p:attrName>
                                        </p:attrNameLst>
                                      </p:cBhvr>
                                      <p:to>
                                        <p:strVal val="visible"/>
                                      </p:to>
                                    </p:set>
                                    <p:animEffect transition="in" filter="wipe(up)">
                                      <p:cBhvr>
                                        <p:cTn id="71" dur="250"/>
                                        <p:tgtEl>
                                          <p:spTgt spid="63"/>
                                        </p:tgtEl>
                                      </p:cBhvr>
                                    </p:animEffect>
                                  </p:childTnLst>
                                </p:cTn>
                              </p:par>
                              <p:par>
                                <p:cTn id="72" presetID="22" presetClass="entr" presetSubtype="1" fill="hold" nodeType="withEffect">
                                  <p:stCondLst>
                                    <p:cond delay="500"/>
                                  </p:stCondLst>
                                  <p:childTnLst>
                                    <p:set>
                                      <p:cBhvr>
                                        <p:cTn id="73" dur="1" fill="hold">
                                          <p:stCondLst>
                                            <p:cond delay="0"/>
                                          </p:stCondLst>
                                        </p:cTn>
                                        <p:tgtEl>
                                          <p:spTgt spid="31"/>
                                        </p:tgtEl>
                                        <p:attrNameLst>
                                          <p:attrName>style.visibility</p:attrName>
                                        </p:attrNameLst>
                                      </p:cBhvr>
                                      <p:to>
                                        <p:strVal val="visible"/>
                                      </p:to>
                                    </p:set>
                                    <p:animEffect transition="in" filter="wipe(up)">
                                      <p:cBhvr>
                                        <p:cTn id="74" dur="250"/>
                                        <p:tgtEl>
                                          <p:spTgt spid="31"/>
                                        </p:tgtEl>
                                      </p:cBhvr>
                                    </p:animEffect>
                                  </p:childTnLst>
                                </p:cTn>
                              </p:par>
                              <p:par>
                                <p:cTn id="75" presetID="22" presetClass="entr" presetSubtype="1" fill="hold" nodeType="withEffect">
                                  <p:stCondLst>
                                    <p:cond delay="50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250"/>
                                        <p:tgtEl>
                                          <p:spTgt spid="64"/>
                                        </p:tgtEl>
                                      </p:cBhvr>
                                    </p:animEffect>
                                  </p:childTnLst>
                                </p:cTn>
                              </p:par>
                              <p:par>
                                <p:cTn id="78" presetID="22" presetClass="entr" presetSubtype="1" fill="hold" nodeType="withEffect">
                                  <p:stCondLst>
                                    <p:cond delay="750"/>
                                  </p:stCondLst>
                                  <p:childTnLst>
                                    <p:set>
                                      <p:cBhvr>
                                        <p:cTn id="79" dur="1" fill="hold">
                                          <p:stCondLst>
                                            <p:cond delay="0"/>
                                          </p:stCondLst>
                                        </p:cTn>
                                        <p:tgtEl>
                                          <p:spTgt spid="32"/>
                                        </p:tgtEl>
                                        <p:attrNameLst>
                                          <p:attrName>style.visibility</p:attrName>
                                        </p:attrNameLst>
                                      </p:cBhvr>
                                      <p:to>
                                        <p:strVal val="visible"/>
                                      </p:to>
                                    </p:set>
                                    <p:animEffect transition="in" filter="wipe(up)">
                                      <p:cBhvr>
                                        <p:cTn id="80" dur="250"/>
                                        <p:tgtEl>
                                          <p:spTgt spid="32"/>
                                        </p:tgtEl>
                                      </p:cBhvr>
                                    </p:animEffect>
                                  </p:childTnLst>
                                </p:cTn>
                              </p:par>
                              <p:par>
                                <p:cTn id="81" presetID="22" presetClass="entr" presetSubtype="1" fill="hold" nodeType="withEffect">
                                  <p:stCondLst>
                                    <p:cond delay="750"/>
                                  </p:stCondLst>
                                  <p:childTnLst>
                                    <p:set>
                                      <p:cBhvr>
                                        <p:cTn id="82" dur="1" fill="hold">
                                          <p:stCondLst>
                                            <p:cond delay="0"/>
                                          </p:stCondLst>
                                        </p:cTn>
                                        <p:tgtEl>
                                          <p:spTgt spid="65"/>
                                        </p:tgtEl>
                                        <p:attrNameLst>
                                          <p:attrName>style.visibility</p:attrName>
                                        </p:attrNameLst>
                                      </p:cBhvr>
                                      <p:to>
                                        <p:strVal val="visible"/>
                                      </p:to>
                                    </p:set>
                                    <p:animEffect transition="in" filter="wipe(up)">
                                      <p:cBhvr>
                                        <p:cTn id="83" dur="25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背景"/>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915" y="-297"/>
            <a:ext cx="12241829" cy="6858594"/>
          </a:xfrm>
          <a:prstGeom prst="rect">
            <a:avLst/>
          </a:prstGeom>
        </p:spPr>
      </p:pic>
      <p:pic>
        <p:nvPicPr>
          <p:cNvPr id="58" name="次に進む">
            <a:hlinkClick r:id="rId3" action="ppaction://hlinksldjump"/>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42608" y="5967647"/>
            <a:ext cx="2237426" cy="847417"/>
          </a:xfrm>
          <a:prstGeom prst="rect">
            <a:avLst/>
          </a:prstGeom>
        </p:spPr>
      </p:pic>
      <p:pic>
        <p:nvPicPr>
          <p:cNvPr id="69" name="答えに戻る">
            <a:hlinkClick r:id="rId5" action="ppaction://hlinksldjump"/>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839" y="5967647"/>
            <a:ext cx="2237426" cy="847417"/>
          </a:xfrm>
          <a:prstGeom prst="rect">
            <a:avLst/>
          </a:prstGeom>
        </p:spPr>
      </p:pic>
      <p:sp>
        <p:nvSpPr>
          <p:cNvPr id="57" name="出典"/>
          <p:cNvSpPr txBox="1"/>
          <p:nvPr/>
        </p:nvSpPr>
        <p:spPr>
          <a:xfrm>
            <a:off x="6996211" y="5681279"/>
            <a:ext cx="5184000" cy="230832"/>
          </a:xfrm>
          <a:prstGeom prst="rect">
            <a:avLst/>
          </a:prstGeom>
          <a:noFill/>
        </p:spPr>
        <p:txBody>
          <a:bodyPr wrap="square" rtlCol="0">
            <a:spAutoFit/>
          </a:bodyPr>
          <a:lstStyle/>
          <a:p>
            <a:r>
              <a:rPr lang="ja-JP" altLang="en-US" sz="900" b="1">
                <a:solidFill>
                  <a:srgbClr val="000000"/>
                </a:solidFill>
                <a:latin typeface="BIZ UDPゴシック" panose="020B0400000000000000" pitchFamily="50" charset="-128"/>
                <a:ea typeface="BIZ UDPゴシック" panose="020B0400000000000000" pitchFamily="50" charset="-128"/>
              </a:rPr>
              <a:t>（出典：</a:t>
            </a:r>
            <a:r>
              <a:rPr lang="zh-CN" altLang="en-US" sz="900" b="1">
                <a:solidFill>
                  <a:srgbClr val="000000"/>
                </a:solidFill>
                <a:latin typeface="BIZ UDPゴシック" panose="020B0400000000000000" pitchFamily="50" charset="-128"/>
                <a:ea typeface="BIZ UDPゴシック" panose="020B0400000000000000" pitchFamily="50" charset="-128"/>
                <a:hlinkClick r:id="rId7"/>
              </a:rPr>
              <a:t>航空：空港管理状況 </a:t>
            </a:r>
            <a:r>
              <a:rPr lang="en-US" altLang="zh-CN" sz="900" b="1">
                <a:solidFill>
                  <a:srgbClr val="000000"/>
                </a:solidFill>
                <a:latin typeface="BIZ UDPゴシック" panose="020B0400000000000000" pitchFamily="50" charset="-128"/>
                <a:ea typeface="BIZ UDPゴシック" panose="020B0400000000000000" pitchFamily="50" charset="-128"/>
                <a:hlinkClick r:id="rId7"/>
              </a:rPr>
              <a:t>- </a:t>
            </a:r>
            <a:r>
              <a:rPr lang="zh-CN" altLang="en-US" sz="900" b="1">
                <a:solidFill>
                  <a:srgbClr val="000000"/>
                </a:solidFill>
                <a:latin typeface="BIZ UDPゴシック" panose="020B0400000000000000" pitchFamily="50" charset="-128"/>
                <a:ea typeface="BIZ UDPゴシック" panose="020B0400000000000000" pitchFamily="50" charset="-128"/>
                <a:hlinkClick r:id="rId7"/>
              </a:rPr>
              <a:t>国土交通省 </a:t>
            </a:r>
            <a:r>
              <a:rPr lang="en-US" altLang="zh-CN" sz="900" b="1">
                <a:solidFill>
                  <a:srgbClr val="000000"/>
                </a:solidFill>
                <a:latin typeface="BIZ UDPゴシック" panose="020B0400000000000000" pitchFamily="50" charset="-128"/>
                <a:ea typeface="BIZ UDPゴシック" panose="020B0400000000000000" pitchFamily="50" charset="-128"/>
                <a:hlinkClick r:id="rId7"/>
              </a:rPr>
              <a:t>(mlit.go.jp)</a:t>
            </a:r>
            <a:r>
              <a:rPr lang="ja-JP" altLang="en-US" sz="900" b="1">
                <a:solidFill>
                  <a:srgbClr val="000000"/>
                </a:solidFill>
                <a:latin typeface="BIZ UDPゴシック" panose="020B0400000000000000" pitchFamily="50" charset="-128"/>
                <a:ea typeface="BIZ UDPゴシック" panose="020B0400000000000000" pitchFamily="50" charset="-128"/>
              </a:rPr>
              <a:t>「令和３年空港管理状況調書」</a:t>
            </a:r>
            <a:r>
              <a:rPr lang="zh-CN" altLang="en-US" sz="900" b="1">
                <a:solidFill>
                  <a:srgbClr val="000000"/>
                </a:solidFill>
                <a:latin typeface="BIZ UDPゴシック" panose="020B0400000000000000" pitchFamily="50" charset="-128"/>
                <a:ea typeface="BIZ UDPゴシック" panose="020B0400000000000000" pitchFamily="50" charset="-128"/>
              </a:rPr>
              <a:t> </a:t>
            </a:r>
            <a:r>
              <a:rPr lang="ja-JP" altLang="en-US" sz="900" b="1">
                <a:solidFill>
                  <a:srgbClr val="000000"/>
                </a:solidFill>
                <a:latin typeface="BIZ UDPゴシック" panose="020B0400000000000000" pitchFamily="50" charset="-128"/>
                <a:ea typeface="BIZ UDPゴシック" panose="020B0400000000000000" pitchFamily="50" charset="-128"/>
              </a:rPr>
              <a:t>）</a:t>
            </a:r>
            <a:endParaRPr lang="en-US" altLang="ja-JP" sz="900" b="1">
              <a:solidFill>
                <a:srgbClr val="000000"/>
              </a:solidFill>
              <a:latin typeface="BIZ UDPゴシック" panose="020B0400000000000000" pitchFamily="50" charset="-128"/>
              <a:ea typeface="BIZ UDPゴシック" panose="020B0400000000000000" pitchFamily="50" charset="-128"/>
            </a:endParaRPr>
          </a:p>
        </p:txBody>
      </p:sp>
      <p:pic>
        <p:nvPicPr>
          <p:cNvPr id="67" name="☆(旅客数側)"/>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324007" y="4079620"/>
            <a:ext cx="335911" cy="336199"/>
          </a:xfrm>
          <a:prstGeom prst="rect">
            <a:avLst/>
          </a:prstGeom>
        </p:spPr>
      </p:pic>
      <p:pic>
        <p:nvPicPr>
          <p:cNvPr id="65" name="10位 神戸"/>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563633" y="5220716"/>
            <a:ext cx="4029805" cy="548688"/>
          </a:xfrm>
          <a:prstGeom prst="rect">
            <a:avLst/>
          </a:prstGeom>
        </p:spPr>
      </p:pic>
      <p:pic>
        <p:nvPicPr>
          <p:cNvPr id="64" name="9位 鹿児島"/>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700793" y="4806147"/>
            <a:ext cx="4029805" cy="566977"/>
          </a:xfrm>
          <a:prstGeom prst="rect">
            <a:avLst/>
          </a:prstGeom>
        </p:spPr>
      </p:pic>
      <p:pic>
        <p:nvPicPr>
          <p:cNvPr id="63" name="8位 中部国際"/>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700793" y="4403770"/>
            <a:ext cx="4395597" cy="554784"/>
          </a:xfrm>
          <a:prstGeom prst="rect">
            <a:avLst/>
          </a:prstGeom>
        </p:spPr>
      </p:pic>
      <p:pic>
        <p:nvPicPr>
          <p:cNvPr id="62" name="7位 関西国際"/>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700793" y="4013586"/>
            <a:ext cx="4029805" cy="542591"/>
          </a:xfrm>
          <a:prstGeom prst="rect">
            <a:avLst/>
          </a:prstGeom>
        </p:spPr>
      </p:pic>
      <p:pic>
        <p:nvPicPr>
          <p:cNvPr id="61" name="6位 成田"/>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6700793" y="3611209"/>
            <a:ext cx="4243184" cy="554784"/>
          </a:xfrm>
          <a:prstGeom prst="rect">
            <a:avLst/>
          </a:prstGeom>
        </p:spPr>
      </p:pic>
      <p:pic>
        <p:nvPicPr>
          <p:cNvPr id="60" name="5位 大阪国際"/>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6700793" y="3190542"/>
            <a:ext cx="4450466" cy="573074"/>
          </a:xfrm>
          <a:prstGeom prst="rect">
            <a:avLst/>
          </a:prstGeom>
        </p:spPr>
      </p:pic>
      <p:pic>
        <p:nvPicPr>
          <p:cNvPr id="59" name="4位 那覇"/>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6700793" y="2794261"/>
            <a:ext cx="4029805" cy="548688"/>
          </a:xfrm>
          <a:prstGeom prst="rect">
            <a:avLst/>
          </a:prstGeom>
        </p:spPr>
      </p:pic>
      <p:pic>
        <p:nvPicPr>
          <p:cNvPr id="56" name="3位 新千歳"/>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6700793" y="2379691"/>
            <a:ext cx="4029805" cy="566977"/>
          </a:xfrm>
          <a:prstGeom prst="rect">
            <a:avLst/>
          </a:prstGeom>
        </p:spPr>
      </p:pic>
      <p:pic>
        <p:nvPicPr>
          <p:cNvPr id="55" name="2位 福岡"/>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6700793" y="1959024"/>
            <a:ext cx="4029805" cy="573074"/>
          </a:xfrm>
          <a:prstGeom prst="rect">
            <a:avLst/>
          </a:prstGeom>
        </p:spPr>
      </p:pic>
      <p:pic>
        <p:nvPicPr>
          <p:cNvPr id="33" name="1位 東京国際"/>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6700793" y="1544454"/>
            <a:ext cx="4450466" cy="566977"/>
          </a:xfrm>
          <a:prstGeom prst="rect">
            <a:avLst/>
          </a:prstGeom>
        </p:spPr>
      </p:pic>
      <p:grpSp>
        <p:nvGrpSpPr>
          <p:cNvPr id="68" name="1日の平均旅客数"/>
          <p:cNvGrpSpPr/>
          <p:nvPr/>
        </p:nvGrpSpPr>
        <p:grpSpPr>
          <a:xfrm>
            <a:off x="6587482" y="1015323"/>
            <a:ext cx="3960000" cy="524792"/>
            <a:chOff x="6389362" y="1030563"/>
            <a:chExt cx="3960000" cy="524792"/>
          </a:xfrm>
        </p:grpSpPr>
        <p:pic>
          <p:nvPicPr>
            <p:cNvPr id="54" name="線画"/>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6389362" y="1508629"/>
              <a:ext cx="3960000" cy="21505"/>
            </a:xfrm>
            <a:prstGeom prst="rect">
              <a:avLst/>
            </a:prstGeom>
          </p:spPr>
        </p:pic>
        <p:sp>
          <p:nvSpPr>
            <p:cNvPr id="51" name="1日の平均旅客数・・・"/>
            <p:cNvSpPr txBox="1"/>
            <p:nvPr/>
          </p:nvSpPr>
          <p:spPr>
            <a:xfrm>
              <a:off x="6420711" y="1155245"/>
              <a:ext cx="3819279" cy="400110"/>
            </a:xfrm>
            <a:prstGeom prst="rect">
              <a:avLst/>
            </a:prstGeom>
            <a:noFill/>
          </p:spPr>
          <p:txBody>
            <a:bodyPr wrap="square" rtlCol="0">
              <a:spAutoFit/>
            </a:bodyPr>
            <a:lstStyle/>
            <a:p>
              <a:pPr lvl="0" algn="dist"/>
              <a:r>
                <a:rPr kumimoji="1" lang="en-US" altLang="ja-JP" sz="2000">
                  <a:solidFill>
                    <a:schemeClr val="tx1">
                      <a:lumMod val="50000"/>
                    </a:schemeClr>
                  </a:solidFill>
                  <a:latin typeface="HGS創英角ﾎﾟｯﾌﾟ体" panose="040B0A00000000000000" pitchFamily="50" charset="-128"/>
                  <a:ea typeface="HGS創英角ﾎﾟｯﾌﾟ体" panose="040B0A00000000000000" pitchFamily="50" charset="-128"/>
                </a:rPr>
                <a:t>1</a:t>
              </a:r>
              <a:r>
                <a:rPr kumimoji="1" lang="ja-JP" altLang="en-US" sz="2000">
                  <a:solidFill>
                    <a:schemeClr val="tx1">
                      <a:lumMod val="50000"/>
                    </a:schemeClr>
                  </a:solidFill>
                  <a:latin typeface="HGS創英角ﾎﾟｯﾌﾟ体" panose="040B0A00000000000000" pitchFamily="50" charset="-128"/>
                  <a:ea typeface="HGS創英角ﾎﾟｯﾌﾟ体" panose="040B0A00000000000000" pitchFamily="50" charset="-128"/>
                </a:rPr>
                <a:t>日の平均旅客数ＴＯＰ１０</a:t>
              </a:r>
              <a:endParaRPr kumimoji="1" lang="ja-JP" altLang="en-US" sz="2000" dirty="0">
                <a:solidFill>
                  <a:schemeClr val="tx1">
                    <a:lumMod val="50000"/>
                  </a:schemeClr>
                </a:solidFill>
                <a:latin typeface="HGS創英角ﾎﾟｯﾌﾟ体" panose="040B0A00000000000000" pitchFamily="50" charset="-128"/>
                <a:ea typeface="HGS創英角ﾎﾟｯﾌﾟ体" panose="040B0A00000000000000" pitchFamily="50" charset="-128"/>
              </a:endParaRPr>
            </a:p>
          </p:txBody>
        </p:sp>
        <p:sp>
          <p:nvSpPr>
            <p:cNvPr id="53" name="へいきんりょきゃくすう"/>
            <p:cNvSpPr txBox="1"/>
            <p:nvPr/>
          </p:nvSpPr>
          <p:spPr>
            <a:xfrm>
              <a:off x="7170922" y="1031774"/>
              <a:ext cx="1620000" cy="215444"/>
            </a:xfrm>
            <a:prstGeom prst="rect">
              <a:avLst/>
            </a:prstGeom>
            <a:noFill/>
          </p:spPr>
          <p:txBody>
            <a:bodyPr wrap="square" rtlCol="0">
              <a:spAutoFit/>
            </a:bodyPr>
            <a:lstStyle/>
            <a:p>
              <a:pPr algn="dist"/>
              <a:r>
                <a:rPr lang="ja-JP" altLang="en-US" sz="800">
                  <a:solidFill>
                    <a:schemeClr val="tx1">
                      <a:lumMod val="50000"/>
                    </a:schemeClr>
                  </a:solidFill>
                  <a:latin typeface="HGS創英角ﾎﾟｯﾌﾟ体" panose="040B0A00000000000000" pitchFamily="50" charset="-128"/>
                  <a:ea typeface="HGS創英角ﾎﾟｯﾌﾟ体" panose="040B0A00000000000000" pitchFamily="50" charset="-128"/>
                </a:rPr>
                <a:t>へいきんりょきゃくすう</a:t>
              </a:r>
              <a:endParaRPr kumimoji="1" lang="en-US" altLang="ja-JP" sz="800">
                <a:solidFill>
                  <a:schemeClr val="tx1">
                    <a:lumMod val="50000"/>
                  </a:schemeClr>
                </a:solidFill>
                <a:latin typeface="HGS創英角ﾎﾟｯﾌﾟ体" panose="040B0A00000000000000" pitchFamily="50" charset="-128"/>
                <a:ea typeface="HGS創英角ﾎﾟｯﾌﾟ体" panose="040B0A00000000000000" pitchFamily="50" charset="-128"/>
              </a:endParaRPr>
            </a:p>
          </p:txBody>
        </p:sp>
        <p:sp>
          <p:nvSpPr>
            <p:cNvPr id="52" name="にち"/>
            <p:cNvSpPr txBox="1"/>
            <p:nvPr/>
          </p:nvSpPr>
          <p:spPr>
            <a:xfrm>
              <a:off x="6646173" y="1030563"/>
              <a:ext cx="396000" cy="215444"/>
            </a:xfrm>
            <a:prstGeom prst="rect">
              <a:avLst/>
            </a:prstGeom>
            <a:noFill/>
          </p:spPr>
          <p:txBody>
            <a:bodyPr wrap="square" rtlCol="0">
              <a:spAutoFit/>
            </a:bodyPr>
            <a:lstStyle/>
            <a:p>
              <a:pPr algn="dist"/>
              <a:r>
                <a:rPr lang="ja-JP" altLang="en-US" sz="800">
                  <a:solidFill>
                    <a:schemeClr val="tx1">
                      <a:lumMod val="50000"/>
                    </a:schemeClr>
                  </a:solidFill>
                  <a:latin typeface="HGS創英角ﾎﾟｯﾌﾟ体" panose="040B0A00000000000000" pitchFamily="50" charset="-128"/>
                  <a:ea typeface="HGS創英角ﾎﾟｯﾌﾟ体" panose="040B0A00000000000000" pitchFamily="50" charset="-128"/>
                </a:rPr>
                <a:t>にち</a:t>
              </a:r>
              <a:endParaRPr kumimoji="1" lang="en-US" altLang="ja-JP" sz="800">
                <a:solidFill>
                  <a:schemeClr val="tx1">
                    <a:lumMod val="50000"/>
                  </a:schemeClr>
                </a:solidFill>
                <a:latin typeface="HGS創英角ﾎﾟｯﾌﾟ体" panose="040B0A00000000000000" pitchFamily="50" charset="-128"/>
                <a:ea typeface="HGS創英角ﾎﾟｯﾌﾟ体" panose="040B0A00000000000000" pitchFamily="50" charset="-128"/>
              </a:endParaRPr>
            </a:p>
          </p:txBody>
        </p:sp>
      </p:grpSp>
      <p:pic>
        <p:nvPicPr>
          <p:cNvPr id="66" name="☆(着陸回数側)"/>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67358" y="4106916"/>
            <a:ext cx="335911" cy="336199"/>
          </a:xfrm>
          <a:prstGeom prst="rect">
            <a:avLst/>
          </a:prstGeom>
        </p:spPr>
      </p:pic>
      <p:pic>
        <p:nvPicPr>
          <p:cNvPr id="32" name="10位 仙台"/>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673048" y="5229661"/>
            <a:ext cx="4029805" cy="548688"/>
          </a:xfrm>
          <a:prstGeom prst="rect">
            <a:avLst/>
          </a:prstGeom>
        </p:spPr>
      </p:pic>
      <p:pic>
        <p:nvPicPr>
          <p:cNvPr id="31" name="9位 中部国際"/>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794968" y="4820191"/>
            <a:ext cx="4029805" cy="566977"/>
          </a:xfrm>
          <a:prstGeom prst="rect">
            <a:avLst/>
          </a:prstGeom>
        </p:spPr>
      </p:pic>
      <p:pic>
        <p:nvPicPr>
          <p:cNvPr id="3" name="8位 鹿児島"/>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794968" y="4435110"/>
            <a:ext cx="4029805" cy="542591"/>
          </a:xfrm>
          <a:prstGeom prst="rect">
            <a:avLst/>
          </a:prstGeom>
        </p:spPr>
      </p:pic>
      <p:pic>
        <p:nvPicPr>
          <p:cNvPr id="2" name="7位 関西国際空港"/>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794968" y="4037836"/>
            <a:ext cx="4029805" cy="554784"/>
          </a:xfrm>
          <a:prstGeom prst="rect">
            <a:avLst/>
          </a:prstGeom>
        </p:spPr>
      </p:pic>
      <p:pic>
        <p:nvPicPr>
          <p:cNvPr id="36" name="6位 新千歳"/>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794968" y="3628369"/>
            <a:ext cx="4029805" cy="566977"/>
          </a:xfrm>
          <a:prstGeom prst="rect">
            <a:avLst/>
          </a:prstGeom>
        </p:spPr>
      </p:pic>
      <p:pic>
        <p:nvPicPr>
          <p:cNvPr id="35" name="5位 大阪国際"/>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794968" y="3194516"/>
            <a:ext cx="4048095" cy="591363"/>
          </a:xfrm>
          <a:prstGeom prst="rect">
            <a:avLst/>
          </a:prstGeom>
        </p:spPr>
      </p:pic>
      <p:pic>
        <p:nvPicPr>
          <p:cNvPr id="34" name="4位 福岡"/>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794968" y="2778952"/>
            <a:ext cx="4029805" cy="573074"/>
          </a:xfrm>
          <a:prstGeom prst="rect">
            <a:avLst/>
          </a:prstGeom>
        </p:spPr>
      </p:pic>
      <p:pic>
        <p:nvPicPr>
          <p:cNvPr id="29" name="3位 那覇"/>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794968" y="2369485"/>
            <a:ext cx="4029805" cy="566977"/>
          </a:xfrm>
          <a:prstGeom prst="rect">
            <a:avLst/>
          </a:prstGeom>
        </p:spPr>
      </p:pic>
      <p:pic>
        <p:nvPicPr>
          <p:cNvPr id="28" name="2位 成田"/>
          <p:cNvPicPr>
            <a:picLocks noChangeAspect="1"/>
          </p:cNvPicPr>
          <p:nvPr/>
        </p:nvPicPr>
        <p:blipFill>
          <a:blip r:embed="rId28" cstate="email">
            <a:extLst>
              <a:ext uri="{28A0092B-C50C-407E-A947-70E740481C1C}">
                <a14:useLocalDpi xmlns:a14="http://schemas.microsoft.com/office/drawing/2010/main"/>
              </a:ext>
            </a:extLst>
          </a:blip>
          <a:stretch>
            <a:fillRect/>
          </a:stretch>
        </p:blipFill>
        <p:spPr>
          <a:xfrm>
            <a:off x="794968" y="1953921"/>
            <a:ext cx="4029805" cy="573074"/>
          </a:xfrm>
          <a:prstGeom prst="rect">
            <a:avLst/>
          </a:prstGeom>
        </p:spPr>
      </p:pic>
      <p:pic>
        <p:nvPicPr>
          <p:cNvPr id="27" name="1位 東京国際"/>
          <p:cNvPicPr>
            <a:picLocks noChangeAspect="1"/>
          </p:cNvPicPr>
          <p:nvPr/>
        </p:nvPicPr>
        <p:blipFill>
          <a:blip r:embed="rId29" cstate="email">
            <a:extLst>
              <a:ext uri="{28A0092B-C50C-407E-A947-70E740481C1C}">
                <a14:useLocalDpi xmlns:a14="http://schemas.microsoft.com/office/drawing/2010/main"/>
              </a:ext>
            </a:extLst>
          </a:blip>
          <a:stretch>
            <a:fillRect/>
          </a:stretch>
        </p:blipFill>
        <p:spPr>
          <a:xfrm>
            <a:off x="794968" y="1544454"/>
            <a:ext cx="4048095" cy="566977"/>
          </a:xfrm>
          <a:prstGeom prst="rect">
            <a:avLst/>
          </a:prstGeom>
        </p:spPr>
      </p:pic>
      <p:grpSp>
        <p:nvGrpSpPr>
          <p:cNvPr id="22" name="1日の平均着陸回数・・・"/>
          <p:cNvGrpSpPr/>
          <p:nvPr/>
        </p:nvGrpSpPr>
        <p:grpSpPr>
          <a:xfrm>
            <a:off x="801961" y="1016938"/>
            <a:ext cx="4068000" cy="524792"/>
            <a:chOff x="801961" y="1032178"/>
            <a:chExt cx="4068000" cy="524792"/>
          </a:xfrm>
        </p:grpSpPr>
        <p:pic>
          <p:nvPicPr>
            <p:cNvPr id="23" name="線画"/>
            <p:cNvPicPr>
              <a:picLocks noChangeAspect="1"/>
            </p:cNvPicPr>
            <p:nvPr/>
          </p:nvPicPr>
          <p:blipFill>
            <a:blip r:embed="rId30" cstate="email">
              <a:extLst>
                <a:ext uri="{28A0092B-C50C-407E-A947-70E740481C1C}">
                  <a14:useLocalDpi xmlns:a14="http://schemas.microsoft.com/office/drawing/2010/main"/>
                </a:ext>
              </a:extLst>
            </a:blip>
            <a:stretch>
              <a:fillRect/>
            </a:stretch>
          </p:blipFill>
          <p:spPr>
            <a:xfrm>
              <a:off x="801961" y="1507787"/>
              <a:ext cx="4068000" cy="22092"/>
            </a:xfrm>
            <a:prstGeom prst="rect">
              <a:avLst/>
            </a:prstGeom>
          </p:spPr>
        </p:pic>
        <p:sp>
          <p:nvSpPr>
            <p:cNvPr id="24" name="1日の平均着陸・・・"/>
            <p:cNvSpPr txBox="1"/>
            <p:nvPr/>
          </p:nvSpPr>
          <p:spPr>
            <a:xfrm>
              <a:off x="858450" y="1156860"/>
              <a:ext cx="3969691" cy="400110"/>
            </a:xfrm>
            <a:prstGeom prst="rect">
              <a:avLst/>
            </a:prstGeom>
            <a:noFill/>
          </p:spPr>
          <p:txBody>
            <a:bodyPr wrap="square" rtlCol="0">
              <a:spAutoFit/>
            </a:bodyPr>
            <a:lstStyle/>
            <a:p>
              <a:pPr lvl="0" algn="dist"/>
              <a:r>
                <a:rPr kumimoji="1" lang="en-US" altLang="ja-JP" sz="2000">
                  <a:solidFill>
                    <a:schemeClr val="tx1">
                      <a:lumMod val="50000"/>
                    </a:schemeClr>
                  </a:solidFill>
                  <a:latin typeface="HGS創英角ﾎﾟｯﾌﾟ体" panose="040B0A00000000000000" pitchFamily="50" charset="-128"/>
                  <a:ea typeface="HGS創英角ﾎﾟｯﾌﾟ体" panose="040B0A00000000000000" pitchFamily="50" charset="-128"/>
                </a:rPr>
                <a:t>1</a:t>
              </a:r>
              <a:r>
                <a:rPr kumimoji="1" lang="ja-JP" altLang="en-US" sz="2000">
                  <a:solidFill>
                    <a:schemeClr val="tx1">
                      <a:lumMod val="50000"/>
                    </a:schemeClr>
                  </a:solidFill>
                  <a:latin typeface="HGS創英角ﾎﾟｯﾌﾟ体" panose="040B0A00000000000000" pitchFamily="50" charset="-128"/>
                  <a:ea typeface="HGS創英角ﾎﾟｯﾌﾟ体" panose="040B0A00000000000000" pitchFamily="50" charset="-128"/>
                </a:rPr>
                <a:t>日の平均着陸回数ＴＯＰ１０</a:t>
              </a:r>
              <a:endParaRPr kumimoji="1" lang="ja-JP" altLang="en-US" sz="2000" dirty="0">
                <a:solidFill>
                  <a:schemeClr val="tx1">
                    <a:lumMod val="50000"/>
                  </a:schemeClr>
                </a:solidFill>
                <a:latin typeface="HGS創英角ﾎﾟｯﾌﾟ体" panose="040B0A00000000000000" pitchFamily="50" charset="-128"/>
                <a:ea typeface="HGS創英角ﾎﾟｯﾌﾟ体" panose="040B0A00000000000000" pitchFamily="50" charset="-128"/>
              </a:endParaRPr>
            </a:p>
          </p:txBody>
        </p:sp>
        <p:sp>
          <p:nvSpPr>
            <p:cNvPr id="26" name="へいきんちゃくりくかいすう"/>
            <p:cNvSpPr txBox="1"/>
            <p:nvPr/>
          </p:nvSpPr>
          <p:spPr>
            <a:xfrm>
              <a:off x="1542264" y="1032178"/>
              <a:ext cx="1908000" cy="215444"/>
            </a:xfrm>
            <a:prstGeom prst="rect">
              <a:avLst/>
            </a:prstGeom>
            <a:noFill/>
          </p:spPr>
          <p:txBody>
            <a:bodyPr wrap="square" rtlCol="0">
              <a:spAutoFit/>
            </a:bodyPr>
            <a:lstStyle/>
            <a:p>
              <a:pPr algn="dist"/>
              <a:r>
                <a:rPr lang="ja-JP" altLang="en-US" sz="800">
                  <a:solidFill>
                    <a:schemeClr val="tx1">
                      <a:lumMod val="50000"/>
                    </a:schemeClr>
                  </a:solidFill>
                  <a:latin typeface="HGS創英角ﾎﾟｯﾌﾟ体" panose="040B0A00000000000000" pitchFamily="50" charset="-128"/>
                  <a:ea typeface="HGS創英角ﾎﾟｯﾌﾟ体" panose="040B0A00000000000000" pitchFamily="50" charset="-128"/>
                </a:rPr>
                <a:t>へいきんちゃくりくかいすう</a:t>
              </a:r>
              <a:endParaRPr kumimoji="1" lang="en-US" altLang="ja-JP" sz="800">
                <a:solidFill>
                  <a:schemeClr val="tx1">
                    <a:lumMod val="50000"/>
                  </a:schemeClr>
                </a:solidFill>
                <a:latin typeface="HGS創英角ﾎﾟｯﾌﾟ体" panose="040B0A00000000000000" pitchFamily="50" charset="-128"/>
                <a:ea typeface="HGS創英角ﾎﾟｯﾌﾟ体" panose="040B0A00000000000000" pitchFamily="50" charset="-128"/>
              </a:endParaRPr>
            </a:p>
          </p:txBody>
        </p:sp>
        <p:sp>
          <p:nvSpPr>
            <p:cNvPr id="25" name="にち"/>
            <p:cNvSpPr txBox="1"/>
            <p:nvPr/>
          </p:nvSpPr>
          <p:spPr>
            <a:xfrm>
              <a:off x="1070854" y="1032178"/>
              <a:ext cx="396000" cy="215444"/>
            </a:xfrm>
            <a:prstGeom prst="rect">
              <a:avLst/>
            </a:prstGeom>
            <a:noFill/>
          </p:spPr>
          <p:txBody>
            <a:bodyPr wrap="square" rtlCol="0">
              <a:spAutoFit/>
            </a:bodyPr>
            <a:lstStyle/>
            <a:p>
              <a:pPr algn="dist"/>
              <a:r>
                <a:rPr lang="ja-JP" altLang="en-US" sz="800">
                  <a:solidFill>
                    <a:schemeClr val="tx1">
                      <a:lumMod val="50000"/>
                    </a:schemeClr>
                  </a:solidFill>
                  <a:latin typeface="HGS創英角ﾎﾟｯﾌﾟ体" panose="040B0A00000000000000" pitchFamily="50" charset="-128"/>
                  <a:ea typeface="HGS創英角ﾎﾟｯﾌﾟ体" panose="040B0A00000000000000" pitchFamily="50" charset="-128"/>
                </a:rPr>
                <a:t>にち</a:t>
              </a:r>
              <a:endParaRPr kumimoji="1" lang="en-US" altLang="ja-JP" sz="800">
                <a:solidFill>
                  <a:schemeClr val="tx1">
                    <a:lumMod val="50000"/>
                  </a:schemeClr>
                </a:solidFill>
                <a:latin typeface="HGS創英角ﾎﾟｯﾌﾟ体" panose="040B0A00000000000000" pitchFamily="50" charset="-128"/>
                <a:ea typeface="HGS創英角ﾎﾟｯﾌﾟ体" panose="040B0A00000000000000" pitchFamily="50" charset="-128"/>
              </a:endParaRPr>
            </a:p>
          </p:txBody>
        </p:sp>
      </p:grpSp>
      <p:pic>
        <p:nvPicPr>
          <p:cNvPr id="70" name="スタートに戻る">
            <a:hlinkClick r:id="rId31" action="ppaction://hlinksldjump"/>
          </p:cNvPr>
          <p:cNvPicPr>
            <a:picLocks noChangeAspect="1"/>
          </p:cNvPicPr>
          <p:nvPr/>
        </p:nvPicPr>
        <p:blipFill>
          <a:blip r:embed="rId32" cstate="email">
            <a:extLst>
              <a:ext uri="{28A0092B-C50C-407E-A947-70E740481C1C}">
                <a14:useLocalDpi xmlns:a14="http://schemas.microsoft.com/office/drawing/2010/main"/>
              </a:ext>
            </a:extLst>
          </a:blip>
          <a:stretch>
            <a:fillRect/>
          </a:stretch>
        </p:blipFill>
        <p:spPr>
          <a:xfrm>
            <a:off x="85389" y="214625"/>
            <a:ext cx="2499577" cy="847417"/>
          </a:xfrm>
          <a:prstGeom prst="rect">
            <a:avLst/>
          </a:prstGeom>
        </p:spPr>
      </p:pic>
      <p:pic>
        <p:nvPicPr>
          <p:cNvPr id="39" name="図 38"/>
          <p:cNvPicPr>
            <a:picLocks noChangeAspect="1"/>
          </p:cNvPicPr>
          <p:nvPr/>
        </p:nvPicPr>
        <p:blipFill>
          <a:blip r:embed="rId33" cstate="email">
            <a:extLst>
              <a:ext uri="{28A0092B-C50C-407E-A947-70E740481C1C}">
                <a14:useLocalDpi xmlns:a14="http://schemas.microsoft.com/office/drawing/2010/main"/>
              </a:ext>
            </a:extLst>
          </a:blip>
          <a:stretch>
            <a:fillRect/>
          </a:stretch>
        </p:blipFill>
        <p:spPr>
          <a:xfrm>
            <a:off x="-24916" y="-594"/>
            <a:ext cx="12241829" cy="6858594"/>
          </a:xfrm>
          <a:prstGeom prst="rect">
            <a:avLst/>
          </a:prstGeom>
        </p:spPr>
      </p:pic>
    </p:spTree>
    <p:extLst>
      <p:ext uri="{BB962C8B-B14F-4D97-AF65-F5344CB8AC3E}">
        <p14:creationId xmlns:p14="http://schemas.microsoft.com/office/powerpoint/2010/main" val="3728318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
                                        <p:tgtEl>
                                          <p:spTgt spid="39"/>
                                        </p:tgtEl>
                                      </p:cBhvr>
                                    </p:animEffect>
                                    <p:set>
                                      <p:cBhvr>
                                        <p:cTn id="7" dur="1" fill="hold">
                                          <p:stCondLst>
                                            <p:cond delay="9"/>
                                          </p:stCondLst>
                                        </p:cTn>
                                        <p:tgtEl>
                                          <p:spTgt spid="39"/>
                                        </p:tgtEl>
                                        <p:attrNameLst>
                                          <p:attrName>style.visibility</p:attrName>
                                        </p:attrNameLst>
                                      </p:cBhvr>
                                      <p:to>
                                        <p:strVal val="hidden"/>
                                      </p:to>
                                    </p:set>
                                  </p:childTnLst>
                                </p:cTn>
                              </p:par>
                              <p:par>
                                <p:cTn id="8" presetID="22" presetClass="entr" presetSubtype="1" fill="hold" nodeType="withEffect">
                                  <p:stCondLst>
                                    <p:cond delay="500"/>
                                  </p:stCondLst>
                                  <p:childTnLst>
                                    <p:set>
                                      <p:cBhvr>
                                        <p:cTn id="9" dur="1" fill="hold">
                                          <p:stCondLst>
                                            <p:cond delay="0"/>
                                          </p:stCondLst>
                                        </p:cTn>
                                        <p:tgtEl>
                                          <p:spTgt spid="27"/>
                                        </p:tgtEl>
                                        <p:attrNameLst>
                                          <p:attrName>style.visibility</p:attrName>
                                        </p:attrNameLst>
                                      </p:cBhvr>
                                      <p:to>
                                        <p:strVal val="visible"/>
                                      </p:to>
                                    </p:set>
                                    <p:animEffect transition="in" filter="wipe(up)">
                                      <p:cBhvr>
                                        <p:cTn id="10" dur="250"/>
                                        <p:tgtEl>
                                          <p:spTgt spid="27"/>
                                        </p:tgtEl>
                                      </p:cBhvr>
                                    </p:animEffect>
                                  </p:childTnLst>
                                </p:cTn>
                              </p:par>
                              <p:par>
                                <p:cTn id="11" presetID="22" presetClass="entr" presetSubtype="1" fill="hold" nodeType="withEffect">
                                  <p:stCondLst>
                                    <p:cond delay="500"/>
                                  </p:stCondLst>
                                  <p:childTnLst>
                                    <p:set>
                                      <p:cBhvr>
                                        <p:cTn id="12" dur="1" fill="hold">
                                          <p:stCondLst>
                                            <p:cond delay="0"/>
                                          </p:stCondLst>
                                        </p:cTn>
                                        <p:tgtEl>
                                          <p:spTgt spid="33"/>
                                        </p:tgtEl>
                                        <p:attrNameLst>
                                          <p:attrName>style.visibility</p:attrName>
                                        </p:attrNameLst>
                                      </p:cBhvr>
                                      <p:to>
                                        <p:strVal val="visible"/>
                                      </p:to>
                                    </p:set>
                                    <p:animEffect transition="in" filter="wipe(up)">
                                      <p:cBhvr>
                                        <p:cTn id="13" dur="250"/>
                                        <p:tgtEl>
                                          <p:spTgt spid="33"/>
                                        </p:tgtEl>
                                      </p:cBhvr>
                                    </p:animEffect>
                                  </p:childTnLst>
                                </p:cTn>
                              </p:par>
                            </p:childTnLst>
                          </p:cTn>
                        </p:par>
                        <p:par>
                          <p:cTn id="14" fill="hold">
                            <p:stCondLst>
                              <p:cond delay="750"/>
                            </p:stCondLst>
                            <p:childTnLst>
                              <p:par>
                                <p:cTn id="15" presetID="22" presetClass="entr" presetSubtype="1"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up)">
                                      <p:cBhvr>
                                        <p:cTn id="17" dur="250"/>
                                        <p:tgtEl>
                                          <p:spTgt spid="28"/>
                                        </p:tgtEl>
                                      </p:cBhvr>
                                    </p:animEffect>
                                  </p:childTnLst>
                                </p:cTn>
                              </p:par>
                              <p:par>
                                <p:cTn id="18" presetID="22" presetClass="entr" presetSubtype="1" fill="hold" nodeType="with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wipe(up)">
                                      <p:cBhvr>
                                        <p:cTn id="20" dur="250"/>
                                        <p:tgtEl>
                                          <p:spTgt spid="55"/>
                                        </p:tgtEl>
                                      </p:cBhvr>
                                    </p:animEffect>
                                  </p:childTnLst>
                                </p:cTn>
                              </p:par>
                            </p:childTnLst>
                          </p:cTn>
                        </p:par>
                        <p:par>
                          <p:cTn id="21" fill="hold">
                            <p:stCondLst>
                              <p:cond delay="1000"/>
                            </p:stCondLst>
                            <p:childTnLst>
                              <p:par>
                                <p:cTn id="22" presetID="22" presetClass="entr" presetSubtype="1" fill="hold" nodeType="after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up)">
                                      <p:cBhvr>
                                        <p:cTn id="24" dur="250"/>
                                        <p:tgtEl>
                                          <p:spTgt spid="29"/>
                                        </p:tgtEl>
                                      </p:cBhvr>
                                    </p:animEffect>
                                  </p:childTnLst>
                                </p:cTn>
                              </p:par>
                              <p:par>
                                <p:cTn id="25" presetID="22" presetClass="entr" presetSubtype="1" fill="hold" nodeType="with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wipe(up)">
                                      <p:cBhvr>
                                        <p:cTn id="27" dur="250"/>
                                        <p:tgtEl>
                                          <p:spTgt spid="56"/>
                                        </p:tgtEl>
                                      </p:cBhvr>
                                    </p:animEffect>
                                  </p:childTnLst>
                                </p:cTn>
                              </p:par>
                            </p:childTnLst>
                          </p:cTn>
                        </p:par>
                        <p:par>
                          <p:cTn id="28" fill="hold">
                            <p:stCondLst>
                              <p:cond delay="1250"/>
                            </p:stCondLst>
                            <p:childTnLst>
                              <p:par>
                                <p:cTn id="29" presetID="22" presetClass="entr" presetSubtype="1"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up)">
                                      <p:cBhvr>
                                        <p:cTn id="31" dur="250"/>
                                        <p:tgtEl>
                                          <p:spTgt spid="34"/>
                                        </p:tgtEl>
                                      </p:cBhvr>
                                    </p:animEffect>
                                  </p:childTnLst>
                                </p:cTn>
                              </p:par>
                              <p:par>
                                <p:cTn id="32" presetID="22" presetClass="entr" presetSubtype="1" fill="hold" nodeType="withEffect">
                                  <p:stCondLst>
                                    <p:cond delay="0"/>
                                  </p:stCondLst>
                                  <p:childTnLst>
                                    <p:set>
                                      <p:cBhvr>
                                        <p:cTn id="33" dur="1" fill="hold">
                                          <p:stCondLst>
                                            <p:cond delay="0"/>
                                          </p:stCondLst>
                                        </p:cTn>
                                        <p:tgtEl>
                                          <p:spTgt spid="59"/>
                                        </p:tgtEl>
                                        <p:attrNameLst>
                                          <p:attrName>style.visibility</p:attrName>
                                        </p:attrNameLst>
                                      </p:cBhvr>
                                      <p:to>
                                        <p:strVal val="visible"/>
                                      </p:to>
                                    </p:set>
                                    <p:animEffect transition="in" filter="wipe(up)">
                                      <p:cBhvr>
                                        <p:cTn id="34" dur="250"/>
                                        <p:tgtEl>
                                          <p:spTgt spid="59"/>
                                        </p:tgtEl>
                                      </p:cBhvr>
                                    </p:animEffect>
                                  </p:childTnLst>
                                </p:cTn>
                              </p:par>
                            </p:childTnLst>
                          </p:cTn>
                        </p:par>
                        <p:par>
                          <p:cTn id="35" fill="hold">
                            <p:stCondLst>
                              <p:cond delay="1500"/>
                            </p:stCondLst>
                            <p:childTnLst>
                              <p:par>
                                <p:cTn id="36" presetID="22" presetClass="entr" presetSubtype="1" fill="hold" nodeType="after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wipe(up)">
                                      <p:cBhvr>
                                        <p:cTn id="38" dur="250"/>
                                        <p:tgtEl>
                                          <p:spTgt spid="35"/>
                                        </p:tgtEl>
                                      </p:cBhvr>
                                    </p:animEffect>
                                  </p:childTnLst>
                                </p:cTn>
                              </p:par>
                              <p:par>
                                <p:cTn id="39" presetID="22" presetClass="entr" presetSubtype="1" fill="hold" nodeType="with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up)">
                                      <p:cBhvr>
                                        <p:cTn id="41" dur="250"/>
                                        <p:tgtEl>
                                          <p:spTgt spid="60"/>
                                        </p:tgtEl>
                                      </p:cBhvr>
                                    </p:animEffect>
                                  </p:childTnLst>
                                </p:cTn>
                              </p:par>
                            </p:childTnLst>
                          </p:cTn>
                        </p:par>
                        <p:par>
                          <p:cTn id="42" fill="hold">
                            <p:stCondLst>
                              <p:cond delay="1750"/>
                            </p:stCondLst>
                            <p:childTnLst>
                              <p:par>
                                <p:cTn id="43" presetID="22" presetClass="entr" presetSubtype="1" fill="hold" nodeType="after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wipe(up)">
                                      <p:cBhvr>
                                        <p:cTn id="45" dur="250"/>
                                        <p:tgtEl>
                                          <p:spTgt spid="36"/>
                                        </p:tgtEl>
                                      </p:cBhvr>
                                    </p:animEffect>
                                  </p:childTnLst>
                                </p:cTn>
                              </p:par>
                              <p:par>
                                <p:cTn id="46" presetID="22" presetClass="entr" presetSubtype="1" fill="hold" nodeType="withEffect">
                                  <p:stCondLst>
                                    <p:cond delay="0"/>
                                  </p:stCondLst>
                                  <p:childTnLst>
                                    <p:set>
                                      <p:cBhvr>
                                        <p:cTn id="47" dur="1" fill="hold">
                                          <p:stCondLst>
                                            <p:cond delay="0"/>
                                          </p:stCondLst>
                                        </p:cTn>
                                        <p:tgtEl>
                                          <p:spTgt spid="61"/>
                                        </p:tgtEl>
                                        <p:attrNameLst>
                                          <p:attrName>style.visibility</p:attrName>
                                        </p:attrNameLst>
                                      </p:cBhvr>
                                      <p:to>
                                        <p:strVal val="visible"/>
                                      </p:to>
                                    </p:set>
                                    <p:animEffect transition="in" filter="wipe(up)">
                                      <p:cBhvr>
                                        <p:cTn id="48" dur="250"/>
                                        <p:tgtEl>
                                          <p:spTgt spid="61"/>
                                        </p:tgtEl>
                                      </p:cBhvr>
                                    </p:animEffect>
                                  </p:childTnLst>
                                </p:cTn>
                              </p:par>
                            </p:childTnLst>
                          </p:cTn>
                        </p:par>
                        <p:par>
                          <p:cTn id="49" fill="hold">
                            <p:stCondLst>
                              <p:cond delay="2000"/>
                            </p:stCondLst>
                            <p:childTnLst>
                              <p:par>
                                <p:cTn id="50" presetID="22" presetClass="entr" presetSubtype="1" fill="hold" nodeType="after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wipe(up)">
                                      <p:cBhvr>
                                        <p:cTn id="52" dur="250"/>
                                        <p:tgtEl>
                                          <p:spTgt spid="2"/>
                                        </p:tgtEl>
                                      </p:cBhvr>
                                    </p:animEffect>
                                  </p:childTnLst>
                                </p:cTn>
                              </p:par>
                              <p:par>
                                <p:cTn id="53" presetID="22" presetClass="entr" presetSubtype="1" fill="hold" nodeType="withEffect">
                                  <p:stCondLst>
                                    <p:cond delay="0"/>
                                  </p:stCondLst>
                                  <p:childTnLst>
                                    <p:set>
                                      <p:cBhvr>
                                        <p:cTn id="54" dur="1" fill="hold">
                                          <p:stCondLst>
                                            <p:cond delay="0"/>
                                          </p:stCondLst>
                                        </p:cTn>
                                        <p:tgtEl>
                                          <p:spTgt spid="62"/>
                                        </p:tgtEl>
                                        <p:attrNameLst>
                                          <p:attrName>style.visibility</p:attrName>
                                        </p:attrNameLst>
                                      </p:cBhvr>
                                      <p:to>
                                        <p:strVal val="visible"/>
                                      </p:to>
                                    </p:set>
                                    <p:animEffect transition="in" filter="wipe(up)">
                                      <p:cBhvr>
                                        <p:cTn id="55" dur="250"/>
                                        <p:tgtEl>
                                          <p:spTgt spid="62"/>
                                        </p:tgtEl>
                                      </p:cBhvr>
                                    </p:animEffect>
                                  </p:childTnLst>
                                </p:cTn>
                              </p:par>
                              <p:par>
                                <p:cTn id="56" presetID="45" presetClass="entr" presetSubtype="0" fill="hold" nodeType="withEffect">
                                  <p:stCondLst>
                                    <p:cond delay="0"/>
                                  </p:stCondLst>
                                  <p:childTnLst>
                                    <p:set>
                                      <p:cBhvr>
                                        <p:cTn id="57" dur="1" fill="hold">
                                          <p:stCondLst>
                                            <p:cond delay="0"/>
                                          </p:stCondLst>
                                        </p:cTn>
                                        <p:tgtEl>
                                          <p:spTgt spid="66"/>
                                        </p:tgtEl>
                                        <p:attrNameLst>
                                          <p:attrName>style.visibility</p:attrName>
                                        </p:attrNameLst>
                                      </p:cBhvr>
                                      <p:to>
                                        <p:strVal val="visible"/>
                                      </p:to>
                                    </p:set>
                                    <p:animEffect transition="in" filter="fade">
                                      <p:cBhvr>
                                        <p:cTn id="58" dur="4500"/>
                                        <p:tgtEl>
                                          <p:spTgt spid="66"/>
                                        </p:tgtEl>
                                      </p:cBhvr>
                                    </p:animEffect>
                                    <p:anim calcmode="lin" valueType="num">
                                      <p:cBhvr>
                                        <p:cTn id="59" dur="4500" fill="hold"/>
                                        <p:tgtEl>
                                          <p:spTgt spid="66"/>
                                        </p:tgtEl>
                                        <p:attrNameLst>
                                          <p:attrName>ppt_w</p:attrName>
                                        </p:attrNameLst>
                                      </p:cBhvr>
                                      <p:tavLst>
                                        <p:tav tm="0" fmla="#ppt_w*sin(2.5*pi*$)">
                                          <p:val>
                                            <p:fltVal val="0"/>
                                          </p:val>
                                        </p:tav>
                                        <p:tav tm="100000">
                                          <p:val>
                                            <p:fltVal val="1"/>
                                          </p:val>
                                        </p:tav>
                                      </p:tavLst>
                                    </p:anim>
                                    <p:anim calcmode="lin" valueType="num">
                                      <p:cBhvr>
                                        <p:cTn id="60" dur="4500" fill="hold"/>
                                        <p:tgtEl>
                                          <p:spTgt spid="66"/>
                                        </p:tgtEl>
                                        <p:attrNameLst>
                                          <p:attrName>ppt_h</p:attrName>
                                        </p:attrNameLst>
                                      </p:cBhvr>
                                      <p:tavLst>
                                        <p:tav tm="0">
                                          <p:val>
                                            <p:strVal val="#ppt_h"/>
                                          </p:val>
                                        </p:tav>
                                        <p:tav tm="100000">
                                          <p:val>
                                            <p:strVal val="#ppt_h"/>
                                          </p:val>
                                        </p:tav>
                                      </p:tavLst>
                                    </p:anim>
                                  </p:childTnLst>
                                </p:cTn>
                              </p:par>
                              <p:par>
                                <p:cTn id="61" presetID="45" presetClass="entr" presetSubtype="0" fill="hold" nodeType="with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fade">
                                      <p:cBhvr>
                                        <p:cTn id="63" dur="4500"/>
                                        <p:tgtEl>
                                          <p:spTgt spid="67"/>
                                        </p:tgtEl>
                                      </p:cBhvr>
                                    </p:animEffect>
                                    <p:anim calcmode="lin" valueType="num">
                                      <p:cBhvr>
                                        <p:cTn id="64" dur="4500" fill="hold"/>
                                        <p:tgtEl>
                                          <p:spTgt spid="67"/>
                                        </p:tgtEl>
                                        <p:attrNameLst>
                                          <p:attrName>ppt_w</p:attrName>
                                        </p:attrNameLst>
                                      </p:cBhvr>
                                      <p:tavLst>
                                        <p:tav tm="0" fmla="#ppt_w*sin(2.5*pi*$)">
                                          <p:val>
                                            <p:fltVal val="0"/>
                                          </p:val>
                                        </p:tav>
                                        <p:tav tm="100000">
                                          <p:val>
                                            <p:fltVal val="1"/>
                                          </p:val>
                                        </p:tav>
                                      </p:tavLst>
                                    </p:anim>
                                    <p:anim calcmode="lin" valueType="num">
                                      <p:cBhvr>
                                        <p:cTn id="65" dur="4500" fill="hold"/>
                                        <p:tgtEl>
                                          <p:spTgt spid="67"/>
                                        </p:tgtEl>
                                        <p:attrNameLst>
                                          <p:attrName>ppt_h</p:attrName>
                                        </p:attrNameLst>
                                      </p:cBhvr>
                                      <p:tavLst>
                                        <p:tav tm="0">
                                          <p:val>
                                            <p:strVal val="#ppt_h"/>
                                          </p:val>
                                        </p:tav>
                                        <p:tav tm="100000">
                                          <p:val>
                                            <p:strVal val="#ppt_h"/>
                                          </p:val>
                                        </p:tav>
                                      </p:tavLst>
                                    </p:anim>
                                  </p:childTnLst>
                                </p:cTn>
                              </p:par>
                              <p:par>
                                <p:cTn id="66" presetID="22" presetClass="entr" presetSubtype="1" fill="hold" nodeType="withEffect">
                                  <p:stCondLst>
                                    <p:cond delay="250"/>
                                  </p:stCondLst>
                                  <p:childTnLst>
                                    <p:set>
                                      <p:cBhvr>
                                        <p:cTn id="67" dur="1" fill="hold">
                                          <p:stCondLst>
                                            <p:cond delay="0"/>
                                          </p:stCondLst>
                                        </p:cTn>
                                        <p:tgtEl>
                                          <p:spTgt spid="3"/>
                                        </p:tgtEl>
                                        <p:attrNameLst>
                                          <p:attrName>style.visibility</p:attrName>
                                        </p:attrNameLst>
                                      </p:cBhvr>
                                      <p:to>
                                        <p:strVal val="visible"/>
                                      </p:to>
                                    </p:set>
                                    <p:animEffect transition="in" filter="wipe(up)">
                                      <p:cBhvr>
                                        <p:cTn id="68" dur="250"/>
                                        <p:tgtEl>
                                          <p:spTgt spid="3"/>
                                        </p:tgtEl>
                                      </p:cBhvr>
                                    </p:animEffect>
                                  </p:childTnLst>
                                </p:cTn>
                              </p:par>
                              <p:par>
                                <p:cTn id="69" presetID="22" presetClass="entr" presetSubtype="1" fill="hold" nodeType="withEffect">
                                  <p:stCondLst>
                                    <p:cond delay="250"/>
                                  </p:stCondLst>
                                  <p:childTnLst>
                                    <p:set>
                                      <p:cBhvr>
                                        <p:cTn id="70" dur="1" fill="hold">
                                          <p:stCondLst>
                                            <p:cond delay="0"/>
                                          </p:stCondLst>
                                        </p:cTn>
                                        <p:tgtEl>
                                          <p:spTgt spid="63"/>
                                        </p:tgtEl>
                                        <p:attrNameLst>
                                          <p:attrName>style.visibility</p:attrName>
                                        </p:attrNameLst>
                                      </p:cBhvr>
                                      <p:to>
                                        <p:strVal val="visible"/>
                                      </p:to>
                                    </p:set>
                                    <p:animEffect transition="in" filter="wipe(up)">
                                      <p:cBhvr>
                                        <p:cTn id="71" dur="250"/>
                                        <p:tgtEl>
                                          <p:spTgt spid="63"/>
                                        </p:tgtEl>
                                      </p:cBhvr>
                                    </p:animEffect>
                                  </p:childTnLst>
                                </p:cTn>
                              </p:par>
                              <p:par>
                                <p:cTn id="72" presetID="22" presetClass="entr" presetSubtype="1" fill="hold" nodeType="withEffect">
                                  <p:stCondLst>
                                    <p:cond delay="500"/>
                                  </p:stCondLst>
                                  <p:childTnLst>
                                    <p:set>
                                      <p:cBhvr>
                                        <p:cTn id="73" dur="1" fill="hold">
                                          <p:stCondLst>
                                            <p:cond delay="0"/>
                                          </p:stCondLst>
                                        </p:cTn>
                                        <p:tgtEl>
                                          <p:spTgt spid="31"/>
                                        </p:tgtEl>
                                        <p:attrNameLst>
                                          <p:attrName>style.visibility</p:attrName>
                                        </p:attrNameLst>
                                      </p:cBhvr>
                                      <p:to>
                                        <p:strVal val="visible"/>
                                      </p:to>
                                    </p:set>
                                    <p:animEffect transition="in" filter="wipe(up)">
                                      <p:cBhvr>
                                        <p:cTn id="74" dur="250"/>
                                        <p:tgtEl>
                                          <p:spTgt spid="31"/>
                                        </p:tgtEl>
                                      </p:cBhvr>
                                    </p:animEffect>
                                  </p:childTnLst>
                                </p:cTn>
                              </p:par>
                              <p:par>
                                <p:cTn id="75" presetID="22" presetClass="entr" presetSubtype="1" fill="hold" nodeType="withEffect">
                                  <p:stCondLst>
                                    <p:cond delay="50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250"/>
                                        <p:tgtEl>
                                          <p:spTgt spid="64"/>
                                        </p:tgtEl>
                                      </p:cBhvr>
                                    </p:animEffect>
                                  </p:childTnLst>
                                </p:cTn>
                              </p:par>
                              <p:par>
                                <p:cTn id="78" presetID="22" presetClass="entr" presetSubtype="1" fill="hold" nodeType="withEffect">
                                  <p:stCondLst>
                                    <p:cond delay="750"/>
                                  </p:stCondLst>
                                  <p:childTnLst>
                                    <p:set>
                                      <p:cBhvr>
                                        <p:cTn id="79" dur="1" fill="hold">
                                          <p:stCondLst>
                                            <p:cond delay="0"/>
                                          </p:stCondLst>
                                        </p:cTn>
                                        <p:tgtEl>
                                          <p:spTgt spid="32"/>
                                        </p:tgtEl>
                                        <p:attrNameLst>
                                          <p:attrName>style.visibility</p:attrName>
                                        </p:attrNameLst>
                                      </p:cBhvr>
                                      <p:to>
                                        <p:strVal val="visible"/>
                                      </p:to>
                                    </p:set>
                                    <p:animEffect transition="in" filter="wipe(up)">
                                      <p:cBhvr>
                                        <p:cTn id="80" dur="250"/>
                                        <p:tgtEl>
                                          <p:spTgt spid="32"/>
                                        </p:tgtEl>
                                      </p:cBhvr>
                                    </p:animEffect>
                                  </p:childTnLst>
                                </p:cTn>
                              </p:par>
                              <p:par>
                                <p:cTn id="81" presetID="22" presetClass="entr" presetSubtype="1" fill="hold" nodeType="withEffect">
                                  <p:stCondLst>
                                    <p:cond delay="750"/>
                                  </p:stCondLst>
                                  <p:childTnLst>
                                    <p:set>
                                      <p:cBhvr>
                                        <p:cTn id="82" dur="1" fill="hold">
                                          <p:stCondLst>
                                            <p:cond delay="0"/>
                                          </p:stCondLst>
                                        </p:cTn>
                                        <p:tgtEl>
                                          <p:spTgt spid="65"/>
                                        </p:tgtEl>
                                        <p:attrNameLst>
                                          <p:attrName>style.visibility</p:attrName>
                                        </p:attrNameLst>
                                      </p:cBhvr>
                                      <p:to>
                                        <p:strVal val="visible"/>
                                      </p:to>
                                    </p:set>
                                    <p:animEffect transition="in" filter="wipe(up)">
                                      <p:cBhvr>
                                        <p:cTn id="83" dur="25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背景"/>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915" y="-297"/>
            <a:ext cx="12241829" cy="6858594"/>
          </a:xfrm>
          <a:prstGeom prst="rect">
            <a:avLst/>
          </a:prstGeom>
        </p:spPr>
      </p:pic>
      <p:pic>
        <p:nvPicPr>
          <p:cNvPr id="58" name="次に進む">
            <a:hlinkClick r:id="rId3" action="ppaction://hlinksldjump"/>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42608" y="5967647"/>
            <a:ext cx="2237426" cy="847417"/>
          </a:xfrm>
          <a:prstGeom prst="rect">
            <a:avLst/>
          </a:prstGeom>
        </p:spPr>
      </p:pic>
      <p:pic>
        <p:nvPicPr>
          <p:cNvPr id="69" name="答えに戻る">
            <a:hlinkClick r:id="rId5" action="ppaction://hlinksldjump"/>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839" y="5967647"/>
            <a:ext cx="2237426" cy="847417"/>
          </a:xfrm>
          <a:prstGeom prst="rect">
            <a:avLst/>
          </a:prstGeom>
        </p:spPr>
      </p:pic>
      <p:sp>
        <p:nvSpPr>
          <p:cNvPr id="57" name="出典"/>
          <p:cNvSpPr txBox="1"/>
          <p:nvPr/>
        </p:nvSpPr>
        <p:spPr>
          <a:xfrm>
            <a:off x="6980971" y="5681279"/>
            <a:ext cx="5220000" cy="230832"/>
          </a:xfrm>
          <a:prstGeom prst="rect">
            <a:avLst/>
          </a:prstGeom>
          <a:noFill/>
        </p:spPr>
        <p:txBody>
          <a:bodyPr wrap="square" rtlCol="0">
            <a:spAutoFit/>
          </a:bodyPr>
          <a:lstStyle/>
          <a:p>
            <a:r>
              <a:rPr lang="ja-JP" altLang="en-US" sz="900" b="1">
                <a:solidFill>
                  <a:srgbClr val="000000"/>
                </a:solidFill>
                <a:latin typeface="BIZ UDPゴシック" panose="020B0400000000000000" pitchFamily="50" charset="-128"/>
                <a:ea typeface="BIZ UDPゴシック" panose="020B0400000000000000" pitchFamily="50" charset="-128"/>
              </a:rPr>
              <a:t>（出典：</a:t>
            </a:r>
            <a:r>
              <a:rPr lang="zh-CN" altLang="en-US" sz="900" b="1">
                <a:solidFill>
                  <a:srgbClr val="000000"/>
                </a:solidFill>
                <a:latin typeface="BIZ UDPゴシック" panose="020B0400000000000000" pitchFamily="50" charset="-128"/>
                <a:ea typeface="BIZ UDPゴシック" panose="020B0400000000000000" pitchFamily="50" charset="-128"/>
                <a:hlinkClick r:id="rId7"/>
              </a:rPr>
              <a:t>航空：空港管理状況 </a:t>
            </a:r>
            <a:r>
              <a:rPr lang="en-US" altLang="zh-CN" sz="900" b="1">
                <a:solidFill>
                  <a:srgbClr val="000000"/>
                </a:solidFill>
                <a:latin typeface="BIZ UDPゴシック" panose="020B0400000000000000" pitchFamily="50" charset="-128"/>
                <a:ea typeface="BIZ UDPゴシック" panose="020B0400000000000000" pitchFamily="50" charset="-128"/>
                <a:hlinkClick r:id="rId7"/>
              </a:rPr>
              <a:t>- </a:t>
            </a:r>
            <a:r>
              <a:rPr lang="zh-CN" altLang="en-US" sz="900" b="1">
                <a:solidFill>
                  <a:srgbClr val="000000"/>
                </a:solidFill>
                <a:latin typeface="BIZ UDPゴシック" panose="020B0400000000000000" pitchFamily="50" charset="-128"/>
                <a:ea typeface="BIZ UDPゴシック" panose="020B0400000000000000" pitchFamily="50" charset="-128"/>
                <a:hlinkClick r:id="rId7"/>
              </a:rPr>
              <a:t>国土交通省 </a:t>
            </a:r>
            <a:r>
              <a:rPr lang="en-US" altLang="zh-CN" sz="900" b="1">
                <a:solidFill>
                  <a:srgbClr val="000000"/>
                </a:solidFill>
                <a:latin typeface="BIZ UDPゴシック" panose="020B0400000000000000" pitchFamily="50" charset="-128"/>
                <a:ea typeface="BIZ UDPゴシック" panose="020B0400000000000000" pitchFamily="50" charset="-128"/>
                <a:hlinkClick r:id="rId7"/>
              </a:rPr>
              <a:t>(mlit.go.jp)</a:t>
            </a:r>
            <a:r>
              <a:rPr lang="ja-JP" altLang="en-US" sz="900" b="1">
                <a:solidFill>
                  <a:srgbClr val="000000"/>
                </a:solidFill>
                <a:latin typeface="BIZ UDPゴシック" panose="020B0400000000000000" pitchFamily="50" charset="-128"/>
                <a:ea typeface="BIZ UDPゴシック" panose="020B0400000000000000" pitchFamily="50" charset="-128"/>
              </a:rPr>
              <a:t>「令和３年空港管理状況調書」</a:t>
            </a:r>
            <a:r>
              <a:rPr lang="zh-CN" altLang="en-US" sz="900" b="1">
                <a:solidFill>
                  <a:srgbClr val="000000"/>
                </a:solidFill>
                <a:latin typeface="BIZ UDPゴシック" panose="020B0400000000000000" pitchFamily="50" charset="-128"/>
                <a:ea typeface="BIZ UDPゴシック" panose="020B0400000000000000" pitchFamily="50" charset="-128"/>
              </a:rPr>
              <a:t> </a:t>
            </a:r>
            <a:r>
              <a:rPr lang="ja-JP" altLang="en-US" sz="900" b="1">
                <a:solidFill>
                  <a:srgbClr val="000000"/>
                </a:solidFill>
                <a:latin typeface="BIZ UDPゴシック" panose="020B0400000000000000" pitchFamily="50" charset="-128"/>
                <a:ea typeface="BIZ UDPゴシック" panose="020B0400000000000000" pitchFamily="50" charset="-128"/>
              </a:rPr>
              <a:t>）</a:t>
            </a:r>
            <a:endParaRPr lang="en-US" altLang="ja-JP" sz="900" b="1">
              <a:solidFill>
                <a:srgbClr val="000000"/>
              </a:solidFill>
              <a:latin typeface="BIZ UDPゴシック" panose="020B0400000000000000" pitchFamily="50" charset="-128"/>
              <a:ea typeface="BIZ UDPゴシック" panose="020B0400000000000000" pitchFamily="50" charset="-128"/>
            </a:endParaRPr>
          </a:p>
        </p:txBody>
      </p:sp>
      <p:pic>
        <p:nvPicPr>
          <p:cNvPr id="67" name="☆(旅客数側)"/>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308767" y="4079620"/>
            <a:ext cx="335911" cy="336199"/>
          </a:xfrm>
          <a:prstGeom prst="rect">
            <a:avLst/>
          </a:prstGeom>
        </p:spPr>
      </p:pic>
      <p:pic>
        <p:nvPicPr>
          <p:cNvPr id="65" name="10位 神戸"/>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576369" y="5220716"/>
            <a:ext cx="4029805" cy="548688"/>
          </a:xfrm>
          <a:prstGeom prst="rect">
            <a:avLst/>
          </a:prstGeom>
        </p:spPr>
      </p:pic>
      <p:pic>
        <p:nvPicPr>
          <p:cNvPr id="64" name="9位 鹿児島"/>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698289" y="4806147"/>
            <a:ext cx="4029805" cy="566977"/>
          </a:xfrm>
          <a:prstGeom prst="rect">
            <a:avLst/>
          </a:prstGeom>
        </p:spPr>
      </p:pic>
      <p:pic>
        <p:nvPicPr>
          <p:cNvPr id="63" name="8位 中部国際"/>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698289" y="4403770"/>
            <a:ext cx="4395597" cy="554784"/>
          </a:xfrm>
          <a:prstGeom prst="rect">
            <a:avLst/>
          </a:prstGeom>
        </p:spPr>
      </p:pic>
      <p:pic>
        <p:nvPicPr>
          <p:cNvPr id="62" name="7位 関西国際"/>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698289" y="4013586"/>
            <a:ext cx="4029805" cy="542591"/>
          </a:xfrm>
          <a:prstGeom prst="rect">
            <a:avLst/>
          </a:prstGeom>
        </p:spPr>
      </p:pic>
      <p:pic>
        <p:nvPicPr>
          <p:cNvPr id="61" name="6位 成田"/>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6698289" y="3611209"/>
            <a:ext cx="4243184" cy="554784"/>
          </a:xfrm>
          <a:prstGeom prst="rect">
            <a:avLst/>
          </a:prstGeom>
        </p:spPr>
      </p:pic>
      <p:pic>
        <p:nvPicPr>
          <p:cNvPr id="60" name="5位 大阪国際"/>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6698289" y="3190542"/>
            <a:ext cx="4450466" cy="573074"/>
          </a:xfrm>
          <a:prstGeom prst="rect">
            <a:avLst/>
          </a:prstGeom>
        </p:spPr>
      </p:pic>
      <p:pic>
        <p:nvPicPr>
          <p:cNvPr id="59" name="4位 那覇"/>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6698289" y="2794261"/>
            <a:ext cx="4029805" cy="548688"/>
          </a:xfrm>
          <a:prstGeom prst="rect">
            <a:avLst/>
          </a:prstGeom>
        </p:spPr>
      </p:pic>
      <p:pic>
        <p:nvPicPr>
          <p:cNvPr id="56" name="3位 新千歳"/>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6698289" y="2379691"/>
            <a:ext cx="4029805" cy="566977"/>
          </a:xfrm>
          <a:prstGeom prst="rect">
            <a:avLst/>
          </a:prstGeom>
        </p:spPr>
      </p:pic>
      <p:pic>
        <p:nvPicPr>
          <p:cNvPr id="55" name="2位 福岡"/>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6698289" y="1959024"/>
            <a:ext cx="4029805" cy="573074"/>
          </a:xfrm>
          <a:prstGeom prst="rect">
            <a:avLst/>
          </a:prstGeom>
        </p:spPr>
      </p:pic>
      <p:pic>
        <p:nvPicPr>
          <p:cNvPr id="33" name="1位 東京国際"/>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6698289" y="1544454"/>
            <a:ext cx="4450466" cy="566977"/>
          </a:xfrm>
          <a:prstGeom prst="rect">
            <a:avLst/>
          </a:prstGeom>
        </p:spPr>
      </p:pic>
      <p:grpSp>
        <p:nvGrpSpPr>
          <p:cNvPr id="68" name="1日の平均旅客数"/>
          <p:cNvGrpSpPr/>
          <p:nvPr/>
        </p:nvGrpSpPr>
        <p:grpSpPr>
          <a:xfrm>
            <a:off x="6663682" y="1016534"/>
            <a:ext cx="3960000" cy="523581"/>
            <a:chOff x="6389362" y="1031774"/>
            <a:chExt cx="3960000" cy="523581"/>
          </a:xfrm>
        </p:grpSpPr>
        <p:pic>
          <p:nvPicPr>
            <p:cNvPr id="54" name="線画"/>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6389362" y="1508629"/>
              <a:ext cx="3960000" cy="21505"/>
            </a:xfrm>
            <a:prstGeom prst="rect">
              <a:avLst/>
            </a:prstGeom>
          </p:spPr>
        </p:pic>
        <p:sp>
          <p:nvSpPr>
            <p:cNvPr id="51" name="1日の平均旅客数・・・"/>
            <p:cNvSpPr txBox="1"/>
            <p:nvPr/>
          </p:nvSpPr>
          <p:spPr>
            <a:xfrm>
              <a:off x="6420711" y="1155245"/>
              <a:ext cx="3819279" cy="400110"/>
            </a:xfrm>
            <a:prstGeom prst="rect">
              <a:avLst/>
            </a:prstGeom>
            <a:noFill/>
          </p:spPr>
          <p:txBody>
            <a:bodyPr wrap="square" rtlCol="0">
              <a:spAutoFit/>
            </a:bodyPr>
            <a:lstStyle/>
            <a:p>
              <a:pPr lvl="0" algn="dist"/>
              <a:r>
                <a:rPr kumimoji="1" lang="en-US" altLang="ja-JP" sz="2000">
                  <a:solidFill>
                    <a:schemeClr val="tx1">
                      <a:lumMod val="50000"/>
                    </a:schemeClr>
                  </a:solidFill>
                  <a:latin typeface="HGS創英角ﾎﾟｯﾌﾟ体" panose="040B0A00000000000000" pitchFamily="50" charset="-128"/>
                  <a:ea typeface="HGS創英角ﾎﾟｯﾌﾟ体" panose="040B0A00000000000000" pitchFamily="50" charset="-128"/>
                </a:rPr>
                <a:t>1</a:t>
              </a:r>
              <a:r>
                <a:rPr kumimoji="1" lang="ja-JP" altLang="en-US" sz="2000">
                  <a:solidFill>
                    <a:schemeClr val="tx1">
                      <a:lumMod val="50000"/>
                    </a:schemeClr>
                  </a:solidFill>
                  <a:latin typeface="HGS創英角ﾎﾟｯﾌﾟ体" panose="040B0A00000000000000" pitchFamily="50" charset="-128"/>
                  <a:ea typeface="HGS創英角ﾎﾟｯﾌﾟ体" panose="040B0A00000000000000" pitchFamily="50" charset="-128"/>
                </a:rPr>
                <a:t>日の平均旅客数ＴＯＰ１０</a:t>
              </a:r>
              <a:endParaRPr kumimoji="1" lang="ja-JP" altLang="en-US" sz="2000" dirty="0">
                <a:solidFill>
                  <a:schemeClr val="tx1">
                    <a:lumMod val="50000"/>
                  </a:schemeClr>
                </a:solidFill>
                <a:latin typeface="HGS創英角ﾎﾟｯﾌﾟ体" panose="040B0A00000000000000" pitchFamily="50" charset="-128"/>
                <a:ea typeface="HGS創英角ﾎﾟｯﾌﾟ体" panose="040B0A00000000000000" pitchFamily="50" charset="-128"/>
              </a:endParaRPr>
            </a:p>
          </p:txBody>
        </p:sp>
        <p:sp>
          <p:nvSpPr>
            <p:cNvPr id="53" name="へいきんりょきゃくすう"/>
            <p:cNvSpPr txBox="1"/>
            <p:nvPr/>
          </p:nvSpPr>
          <p:spPr>
            <a:xfrm>
              <a:off x="7186162" y="1031774"/>
              <a:ext cx="1620000" cy="215444"/>
            </a:xfrm>
            <a:prstGeom prst="rect">
              <a:avLst/>
            </a:prstGeom>
            <a:noFill/>
          </p:spPr>
          <p:txBody>
            <a:bodyPr wrap="square" rtlCol="0">
              <a:spAutoFit/>
            </a:bodyPr>
            <a:lstStyle/>
            <a:p>
              <a:pPr algn="dist"/>
              <a:r>
                <a:rPr lang="ja-JP" altLang="en-US" sz="800">
                  <a:solidFill>
                    <a:schemeClr val="tx1">
                      <a:lumMod val="50000"/>
                    </a:schemeClr>
                  </a:solidFill>
                  <a:latin typeface="HGS創英角ﾎﾟｯﾌﾟ体" panose="040B0A00000000000000" pitchFamily="50" charset="-128"/>
                  <a:ea typeface="HGS創英角ﾎﾟｯﾌﾟ体" panose="040B0A00000000000000" pitchFamily="50" charset="-128"/>
                </a:rPr>
                <a:t>へいきんりょきゃくすう</a:t>
              </a:r>
              <a:endParaRPr kumimoji="1" lang="en-US" altLang="ja-JP" sz="800">
                <a:solidFill>
                  <a:schemeClr val="tx1">
                    <a:lumMod val="50000"/>
                  </a:schemeClr>
                </a:solidFill>
                <a:latin typeface="HGS創英角ﾎﾟｯﾌﾟ体" panose="040B0A00000000000000" pitchFamily="50" charset="-128"/>
                <a:ea typeface="HGS創英角ﾎﾟｯﾌﾟ体" panose="040B0A00000000000000" pitchFamily="50" charset="-128"/>
              </a:endParaRPr>
            </a:p>
          </p:txBody>
        </p:sp>
        <p:sp>
          <p:nvSpPr>
            <p:cNvPr id="52" name="にち"/>
            <p:cNvSpPr txBox="1"/>
            <p:nvPr/>
          </p:nvSpPr>
          <p:spPr>
            <a:xfrm>
              <a:off x="6646173" y="1031774"/>
              <a:ext cx="396000" cy="215444"/>
            </a:xfrm>
            <a:prstGeom prst="rect">
              <a:avLst/>
            </a:prstGeom>
            <a:noFill/>
          </p:spPr>
          <p:txBody>
            <a:bodyPr wrap="square" rtlCol="0">
              <a:spAutoFit/>
            </a:bodyPr>
            <a:lstStyle/>
            <a:p>
              <a:pPr algn="dist"/>
              <a:r>
                <a:rPr lang="ja-JP" altLang="en-US" sz="800">
                  <a:solidFill>
                    <a:schemeClr val="tx1">
                      <a:lumMod val="50000"/>
                    </a:schemeClr>
                  </a:solidFill>
                  <a:latin typeface="HGS創英角ﾎﾟｯﾌﾟ体" panose="040B0A00000000000000" pitchFamily="50" charset="-128"/>
                  <a:ea typeface="HGS創英角ﾎﾟｯﾌﾟ体" panose="040B0A00000000000000" pitchFamily="50" charset="-128"/>
                </a:rPr>
                <a:t>にち</a:t>
              </a:r>
              <a:endParaRPr kumimoji="1" lang="en-US" altLang="ja-JP" sz="800">
                <a:solidFill>
                  <a:schemeClr val="tx1">
                    <a:lumMod val="50000"/>
                  </a:schemeClr>
                </a:solidFill>
                <a:latin typeface="HGS創英角ﾎﾟｯﾌﾟ体" panose="040B0A00000000000000" pitchFamily="50" charset="-128"/>
                <a:ea typeface="HGS創英角ﾎﾟｯﾌﾟ体" panose="040B0A00000000000000" pitchFamily="50" charset="-128"/>
              </a:endParaRPr>
            </a:p>
          </p:txBody>
        </p:sp>
      </p:grpSp>
      <p:pic>
        <p:nvPicPr>
          <p:cNvPr id="66" name="☆(着陸回数側)"/>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97838" y="4106916"/>
            <a:ext cx="335911" cy="336199"/>
          </a:xfrm>
          <a:prstGeom prst="rect">
            <a:avLst/>
          </a:prstGeom>
        </p:spPr>
      </p:pic>
      <p:pic>
        <p:nvPicPr>
          <p:cNvPr id="32" name="10位 仙台"/>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673048" y="5229661"/>
            <a:ext cx="4029805" cy="548688"/>
          </a:xfrm>
          <a:prstGeom prst="rect">
            <a:avLst/>
          </a:prstGeom>
        </p:spPr>
      </p:pic>
      <p:pic>
        <p:nvPicPr>
          <p:cNvPr id="31" name="9位 中部国際"/>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794968" y="4820191"/>
            <a:ext cx="4029805" cy="566977"/>
          </a:xfrm>
          <a:prstGeom prst="rect">
            <a:avLst/>
          </a:prstGeom>
        </p:spPr>
      </p:pic>
      <p:pic>
        <p:nvPicPr>
          <p:cNvPr id="3" name="8位 鹿児島"/>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794968" y="4435110"/>
            <a:ext cx="4029805" cy="542591"/>
          </a:xfrm>
          <a:prstGeom prst="rect">
            <a:avLst/>
          </a:prstGeom>
        </p:spPr>
      </p:pic>
      <p:pic>
        <p:nvPicPr>
          <p:cNvPr id="2" name="7位 関西国際空港"/>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794968" y="4037836"/>
            <a:ext cx="4029805" cy="554784"/>
          </a:xfrm>
          <a:prstGeom prst="rect">
            <a:avLst/>
          </a:prstGeom>
        </p:spPr>
      </p:pic>
      <p:pic>
        <p:nvPicPr>
          <p:cNvPr id="36" name="6位 新千歳"/>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794968" y="3628369"/>
            <a:ext cx="4029805" cy="566977"/>
          </a:xfrm>
          <a:prstGeom prst="rect">
            <a:avLst/>
          </a:prstGeom>
        </p:spPr>
      </p:pic>
      <p:pic>
        <p:nvPicPr>
          <p:cNvPr id="35" name="5位 大阪国際"/>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794968" y="3194516"/>
            <a:ext cx="4048095" cy="591363"/>
          </a:xfrm>
          <a:prstGeom prst="rect">
            <a:avLst/>
          </a:prstGeom>
        </p:spPr>
      </p:pic>
      <p:pic>
        <p:nvPicPr>
          <p:cNvPr id="34" name="4位 福岡"/>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794968" y="2778952"/>
            <a:ext cx="4029805" cy="573074"/>
          </a:xfrm>
          <a:prstGeom prst="rect">
            <a:avLst/>
          </a:prstGeom>
        </p:spPr>
      </p:pic>
      <p:pic>
        <p:nvPicPr>
          <p:cNvPr id="29" name="3位 那覇"/>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794968" y="2369485"/>
            <a:ext cx="4029805" cy="566977"/>
          </a:xfrm>
          <a:prstGeom prst="rect">
            <a:avLst/>
          </a:prstGeom>
        </p:spPr>
      </p:pic>
      <p:pic>
        <p:nvPicPr>
          <p:cNvPr id="28" name="2位 成田"/>
          <p:cNvPicPr>
            <a:picLocks noChangeAspect="1"/>
          </p:cNvPicPr>
          <p:nvPr/>
        </p:nvPicPr>
        <p:blipFill>
          <a:blip r:embed="rId28" cstate="email">
            <a:extLst>
              <a:ext uri="{28A0092B-C50C-407E-A947-70E740481C1C}">
                <a14:useLocalDpi xmlns:a14="http://schemas.microsoft.com/office/drawing/2010/main"/>
              </a:ext>
            </a:extLst>
          </a:blip>
          <a:stretch>
            <a:fillRect/>
          </a:stretch>
        </p:blipFill>
        <p:spPr>
          <a:xfrm>
            <a:off x="794968" y="1953921"/>
            <a:ext cx="4029805" cy="573074"/>
          </a:xfrm>
          <a:prstGeom prst="rect">
            <a:avLst/>
          </a:prstGeom>
        </p:spPr>
      </p:pic>
      <p:pic>
        <p:nvPicPr>
          <p:cNvPr id="27" name="1位 東京国際"/>
          <p:cNvPicPr>
            <a:picLocks noChangeAspect="1"/>
          </p:cNvPicPr>
          <p:nvPr/>
        </p:nvPicPr>
        <p:blipFill>
          <a:blip r:embed="rId29" cstate="email">
            <a:extLst>
              <a:ext uri="{28A0092B-C50C-407E-A947-70E740481C1C}">
                <a14:useLocalDpi xmlns:a14="http://schemas.microsoft.com/office/drawing/2010/main"/>
              </a:ext>
            </a:extLst>
          </a:blip>
          <a:stretch>
            <a:fillRect/>
          </a:stretch>
        </p:blipFill>
        <p:spPr>
          <a:xfrm>
            <a:off x="794968" y="1544454"/>
            <a:ext cx="4048095" cy="566977"/>
          </a:xfrm>
          <a:prstGeom prst="rect">
            <a:avLst/>
          </a:prstGeom>
        </p:spPr>
      </p:pic>
      <p:grpSp>
        <p:nvGrpSpPr>
          <p:cNvPr id="22" name="1日の平均着陸回数・・・"/>
          <p:cNvGrpSpPr/>
          <p:nvPr/>
        </p:nvGrpSpPr>
        <p:grpSpPr>
          <a:xfrm>
            <a:off x="801961" y="1032178"/>
            <a:ext cx="4068000" cy="509552"/>
            <a:chOff x="801961" y="1047418"/>
            <a:chExt cx="4068000" cy="509552"/>
          </a:xfrm>
        </p:grpSpPr>
        <p:pic>
          <p:nvPicPr>
            <p:cNvPr id="23" name="線画"/>
            <p:cNvPicPr>
              <a:picLocks noChangeAspect="1"/>
            </p:cNvPicPr>
            <p:nvPr/>
          </p:nvPicPr>
          <p:blipFill>
            <a:blip r:embed="rId30" cstate="email">
              <a:extLst>
                <a:ext uri="{28A0092B-C50C-407E-A947-70E740481C1C}">
                  <a14:useLocalDpi xmlns:a14="http://schemas.microsoft.com/office/drawing/2010/main"/>
                </a:ext>
              </a:extLst>
            </a:blip>
            <a:stretch>
              <a:fillRect/>
            </a:stretch>
          </p:blipFill>
          <p:spPr>
            <a:xfrm>
              <a:off x="801961" y="1507787"/>
              <a:ext cx="4068000" cy="22092"/>
            </a:xfrm>
            <a:prstGeom prst="rect">
              <a:avLst/>
            </a:prstGeom>
          </p:spPr>
        </p:pic>
        <p:sp>
          <p:nvSpPr>
            <p:cNvPr id="24" name="1日の平均着陸・・・"/>
            <p:cNvSpPr txBox="1"/>
            <p:nvPr/>
          </p:nvSpPr>
          <p:spPr>
            <a:xfrm>
              <a:off x="858450" y="1156860"/>
              <a:ext cx="3969691" cy="400110"/>
            </a:xfrm>
            <a:prstGeom prst="rect">
              <a:avLst/>
            </a:prstGeom>
            <a:noFill/>
          </p:spPr>
          <p:txBody>
            <a:bodyPr wrap="square" rtlCol="0">
              <a:spAutoFit/>
            </a:bodyPr>
            <a:lstStyle/>
            <a:p>
              <a:pPr lvl="0" algn="dist"/>
              <a:r>
                <a:rPr kumimoji="1" lang="en-US" altLang="ja-JP" sz="2000">
                  <a:solidFill>
                    <a:schemeClr val="tx1">
                      <a:lumMod val="50000"/>
                    </a:schemeClr>
                  </a:solidFill>
                  <a:latin typeface="HGS創英角ﾎﾟｯﾌﾟ体" panose="040B0A00000000000000" pitchFamily="50" charset="-128"/>
                  <a:ea typeface="HGS創英角ﾎﾟｯﾌﾟ体" panose="040B0A00000000000000" pitchFamily="50" charset="-128"/>
                </a:rPr>
                <a:t>1</a:t>
              </a:r>
              <a:r>
                <a:rPr kumimoji="1" lang="ja-JP" altLang="en-US" sz="2000">
                  <a:solidFill>
                    <a:schemeClr val="tx1">
                      <a:lumMod val="50000"/>
                    </a:schemeClr>
                  </a:solidFill>
                  <a:latin typeface="HGS創英角ﾎﾟｯﾌﾟ体" panose="040B0A00000000000000" pitchFamily="50" charset="-128"/>
                  <a:ea typeface="HGS創英角ﾎﾟｯﾌﾟ体" panose="040B0A00000000000000" pitchFamily="50" charset="-128"/>
                </a:rPr>
                <a:t>日の平均着陸回数ＴＯＰ１０</a:t>
              </a:r>
              <a:endParaRPr kumimoji="1" lang="ja-JP" altLang="en-US" sz="2000" dirty="0">
                <a:solidFill>
                  <a:schemeClr val="tx1">
                    <a:lumMod val="50000"/>
                  </a:schemeClr>
                </a:solidFill>
                <a:latin typeface="HGS創英角ﾎﾟｯﾌﾟ体" panose="040B0A00000000000000" pitchFamily="50" charset="-128"/>
                <a:ea typeface="HGS創英角ﾎﾟｯﾌﾟ体" panose="040B0A00000000000000" pitchFamily="50" charset="-128"/>
              </a:endParaRPr>
            </a:p>
          </p:txBody>
        </p:sp>
        <p:sp>
          <p:nvSpPr>
            <p:cNvPr id="26" name="へいきんちゃくりくかいすう"/>
            <p:cNvSpPr txBox="1"/>
            <p:nvPr/>
          </p:nvSpPr>
          <p:spPr>
            <a:xfrm>
              <a:off x="1572744" y="1047418"/>
              <a:ext cx="1908000" cy="215444"/>
            </a:xfrm>
            <a:prstGeom prst="rect">
              <a:avLst/>
            </a:prstGeom>
            <a:noFill/>
          </p:spPr>
          <p:txBody>
            <a:bodyPr wrap="square" rtlCol="0">
              <a:spAutoFit/>
            </a:bodyPr>
            <a:lstStyle/>
            <a:p>
              <a:pPr algn="dist"/>
              <a:r>
                <a:rPr lang="ja-JP" altLang="en-US" sz="800">
                  <a:solidFill>
                    <a:schemeClr val="tx1">
                      <a:lumMod val="50000"/>
                    </a:schemeClr>
                  </a:solidFill>
                  <a:latin typeface="HGS創英角ﾎﾟｯﾌﾟ体" panose="040B0A00000000000000" pitchFamily="50" charset="-128"/>
                  <a:ea typeface="HGS創英角ﾎﾟｯﾌﾟ体" panose="040B0A00000000000000" pitchFamily="50" charset="-128"/>
                </a:rPr>
                <a:t>へいきんちゃくりくかいすう</a:t>
              </a:r>
              <a:endParaRPr kumimoji="1" lang="en-US" altLang="ja-JP" sz="800">
                <a:solidFill>
                  <a:schemeClr val="tx1">
                    <a:lumMod val="50000"/>
                  </a:schemeClr>
                </a:solidFill>
                <a:latin typeface="HGS創英角ﾎﾟｯﾌﾟ体" panose="040B0A00000000000000" pitchFamily="50" charset="-128"/>
                <a:ea typeface="HGS創英角ﾎﾟｯﾌﾟ体" panose="040B0A00000000000000" pitchFamily="50" charset="-128"/>
              </a:endParaRPr>
            </a:p>
          </p:txBody>
        </p:sp>
        <p:sp>
          <p:nvSpPr>
            <p:cNvPr id="25" name="にち"/>
            <p:cNvSpPr txBox="1"/>
            <p:nvPr/>
          </p:nvSpPr>
          <p:spPr>
            <a:xfrm>
              <a:off x="1070854" y="1047418"/>
              <a:ext cx="396000" cy="215444"/>
            </a:xfrm>
            <a:prstGeom prst="rect">
              <a:avLst/>
            </a:prstGeom>
            <a:noFill/>
          </p:spPr>
          <p:txBody>
            <a:bodyPr wrap="square" rtlCol="0">
              <a:spAutoFit/>
            </a:bodyPr>
            <a:lstStyle/>
            <a:p>
              <a:pPr algn="dist"/>
              <a:r>
                <a:rPr lang="ja-JP" altLang="en-US" sz="800">
                  <a:solidFill>
                    <a:schemeClr val="tx1">
                      <a:lumMod val="50000"/>
                    </a:schemeClr>
                  </a:solidFill>
                  <a:latin typeface="HGS創英角ﾎﾟｯﾌﾟ体" panose="040B0A00000000000000" pitchFamily="50" charset="-128"/>
                  <a:ea typeface="HGS創英角ﾎﾟｯﾌﾟ体" panose="040B0A00000000000000" pitchFamily="50" charset="-128"/>
                </a:rPr>
                <a:t>にち</a:t>
              </a:r>
              <a:endParaRPr kumimoji="1" lang="en-US" altLang="ja-JP" sz="800">
                <a:solidFill>
                  <a:schemeClr val="tx1">
                    <a:lumMod val="50000"/>
                  </a:schemeClr>
                </a:solidFill>
                <a:latin typeface="HGS創英角ﾎﾟｯﾌﾟ体" panose="040B0A00000000000000" pitchFamily="50" charset="-128"/>
                <a:ea typeface="HGS創英角ﾎﾟｯﾌﾟ体" panose="040B0A00000000000000" pitchFamily="50" charset="-128"/>
              </a:endParaRPr>
            </a:p>
          </p:txBody>
        </p:sp>
      </p:grpSp>
      <p:pic>
        <p:nvPicPr>
          <p:cNvPr id="70" name="スタートに戻る">
            <a:hlinkClick r:id="rId31" action="ppaction://hlinksldjump"/>
          </p:cNvPr>
          <p:cNvPicPr>
            <a:picLocks noChangeAspect="1"/>
          </p:cNvPicPr>
          <p:nvPr/>
        </p:nvPicPr>
        <p:blipFill>
          <a:blip r:embed="rId32" cstate="email">
            <a:extLst>
              <a:ext uri="{28A0092B-C50C-407E-A947-70E740481C1C}">
                <a14:useLocalDpi xmlns:a14="http://schemas.microsoft.com/office/drawing/2010/main"/>
              </a:ext>
            </a:extLst>
          </a:blip>
          <a:stretch>
            <a:fillRect/>
          </a:stretch>
        </p:blipFill>
        <p:spPr>
          <a:xfrm>
            <a:off x="85389" y="214625"/>
            <a:ext cx="2499577" cy="847417"/>
          </a:xfrm>
          <a:prstGeom prst="rect">
            <a:avLst/>
          </a:prstGeom>
        </p:spPr>
      </p:pic>
      <p:pic>
        <p:nvPicPr>
          <p:cNvPr id="39" name="図 38"/>
          <p:cNvPicPr>
            <a:picLocks noChangeAspect="1"/>
          </p:cNvPicPr>
          <p:nvPr/>
        </p:nvPicPr>
        <p:blipFill>
          <a:blip r:embed="rId33" cstate="email">
            <a:extLst>
              <a:ext uri="{28A0092B-C50C-407E-A947-70E740481C1C}">
                <a14:useLocalDpi xmlns:a14="http://schemas.microsoft.com/office/drawing/2010/main"/>
              </a:ext>
            </a:extLst>
          </a:blip>
          <a:stretch>
            <a:fillRect/>
          </a:stretch>
        </p:blipFill>
        <p:spPr>
          <a:xfrm>
            <a:off x="-24916" y="-594"/>
            <a:ext cx="12241829" cy="6858594"/>
          </a:xfrm>
          <a:prstGeom prst="rect">
            <a:avLst/>
          </a:prstGeom>
        </p:spPr>
      </p:pic>
    </p:spTree>
    <p:extLst>
      <p:ext uri="{BB962C8B-B14F-4D97-AF65-F5344CB8AC3E}">
        <p14:creationId xmlns:p14="http://schemas.microsoft.com/office/powerpoint/2010/main" val="3840297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
                                        <p:tgtEl>
                                          <p:spTgt spid="39"/>
                                        </p:tgtEl>
                                      </p:cBhvr>
                                    </p:animEffect>
                                    <p:set>
                                      <p:cBhvr>
                                        <p:cTn id="7" dur="1" fill="hold">
                                          <p:stCondLst>
                                            <p:cond delay="9"/>
                                          </p:stCondLst>
                                        </p:cTn>
                                        <p:tgtEl>
                                          <p:spTgt spid="39"/>
                                        </p:tgtEl>
                                        <p:attrNameLst>
                                          <p:attrName>style.visibility</p:attrName>
                                        </p:attrNameLst>
                                      </p:cBhvr>
                                      <p:to>
                                        <p:strVal val="hidden"/>
                                      </p:to>
                                    </p:set>
                                  </p:childTnLst>
                                </p:cTn>
                              </p:par>
                              <p:par>
                                <p:cTn id="8" presetID="22" presetClass="entr" presetSubtype="1" fill="hold" nodeType="withEffect">
                                  <p:stCondLst>
                                    <p:cond delay="500"/>
                                  </p:stCondLst>
                                  <p:childTnLst>
                                    <p:set>
                                      <p:cBhvr>
                                        <p:cTn id="9" dur="1" fill="hold">
                                          <p:stCondLst>
                                            <p:cond delay="0"/>
                                          </p:stCondLst>
                                        </p:cTn>
                                        <p:tgtEl>
                                          <p:spTgt spid="27"/>
                                        </p:tgtEl>
                                        <p:attrNameLst>
                                          <p:attrName>style.visibility</p:attrName>
                                        </p:attrNameLst>
                                      </p:cBhvr>
                                      <p:to>
                                        <p:strVal val="visible"/>
                                      </p:to>
                                    </p:set>
                                    <p:animEffect transition="in" filter="wipe(up)">
                                      <p:cBhvr>
                                        <p:cTn id="10" dur="250"/>
                                        <p:tgtEl>
                                          <p:spTgt spid="27"/>
                                        </p:tgtEl>
                                      </p:cBhvr>
                                    </p:animEffect>
                                  </p:childTnLst>
                                </p:cTn>
                              </p:par>
                              <p:par>
                                <p:cTn id="11" presetID="22" presetClass="entr" presetSubtype="1" fill="hold" nodeType="withEffect">
                                  <p:stCondLst>
                                    <p:cond delay="500"/>
                                  </p:stCondLst>
                                  <p:childTnLst>
                                    <p:set>
                                      <p:cBhvr>
                                        <p:cTn id="12" dur="1" fill="hold">
                                          <p:stCondLst>
                                            <p:cond delay="0"/>
                                          </p:stCondLst>
                                        </p:cTn>
                                        <p:tgtEl>
                                          <p:spTgt spid="33"/>
                                        </p:tgtEl>
                                        <p:attrNameLst>
                                          <p:attrName>style.visibility</p:attrName>
                                        </p:attrNameLst>
                                      </p:cBhvr>
                                      <p:to>
                                        <p:strVal val="visible"/>
                                      </p:to>
                                    </p:set>
                                    <p:animEffect transition="in" filter="wipe(up)">
                                      <p:cBhvr>
                                        <p:cTn id="13" dur="250"/>
                                        <p:tgtEl>
                                          <p:spTgt spid="33"/>
                                        </p:tgtEl>
                                      </p:cBhvr>
                                    </p:animEffect>
                                  </p:childTnLst>
                                </p:cTn>
                              </p:par>
                            </p:childTnLst>
                          </p:cTn>
                        </p:par>
                        <p:par>
                          <p:cTn id="14" fill="hold">
                            <p:stCondLst>
                              <p:cond delay="750"/>
                            </p:stCondLst>
                            <p:childTnLst>
                              <p:par>
                                <p:cTn id="15" presetID="22" presetClass="entr" presetSubtype="1"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up)">
                                      <p:cBhvr>
                                        <p:cTn id="17" dur="250"/>
                                        <p:tgtEl>
                                          <p:spTgt spid="28"/>
                                        </p:tgtEl>
                                      </p:cBhvr>
                                    </p:animEffect>
                                  </p:childTnLst>
                                </p:cTn>
                              </p:par>
                              <p:par>
                                <p:cTn id="18" presetID="22" presetClass="entr" presetSubtype="1" fill="hold" nodeType="with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wipe(up)">
                                      <p:cBhvr>
                                        <p:cTn id="20" dur="250"/>
                                        <p:tgtEl>
                                          <p:spTgt spid="55"/>
                                        </p:tgtEl>
                                      </p:cBhvr>
                                    </p:animEffect>
                                  </p:childTnLst>
                                </p:cTn>
                              </p:par>
                            </p:childTnLst>
                          </p:cTn>
                        </p:par>
                        <p:par>
                          <p:cTn id="21" fill="hold">
                            <p:stCondLst>
                              <p:cond delay="1000"/>
                            </p:stCondLst>
                            <p:childTnLst>
                              <p:par>
                                <p:cTn id="22" presetID="22" presetClass="entr" presetSubtype="1" fill="hold" nodeType="after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up)">
                                      <p:cBhvr>
                                        <p:cTn id="24" dur="250"/>
                                        <p:tgtEl>
                                          <p:spTgt spid="29"/>
                                        </p:tgtEl>
                                      </p:cBhvr>
                                    </p:animEffect>
                                  </p:childTnLst>
                                </p:cTn>
                              </p:par>
                              <p:par>
                                <p:cTn id="25" presetID="22" presetClass="entr" presetSubtype="1" fill="hold" nodeType="with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wipe(up)">
                                      <p:cBhvr>
                                        <p:cTn id="27" dur="250"/>
                                        <p:tgtEl>
                                          <p:spTgt spid="56"/>
                                        </p:tgtEl>
                                      </p:cBhvr>
                                    </p:animEffect>
                                  </p:childTnLst>
                                </p:cTn>
                              </p:par>
                            </p:childTnLst>
                          </p:cTn>
                        </p:par>
                        <p:par>
                          <p:cTn id="28" fill="hold">
                            <p:stCondLst>
                              <p:cond delay="1250"/>
                            </p:stCondLst>
                            <p:childTnLst>
                              <p:par>
                                <p:cTn id="29" presetID="22" presetClass="entr" presetSubtype="1"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up)">
                                      <p:cBhvr>
                                        <p:cTn id="31" dur="250"/>
                                        <p:tgtEl>
                                          <p:spTgt spid="34"/>
                                        </p:tgtEl>
                                      </p:cBhvr>
                                    </p:animEffect>
                                  </p:childTnLst>
                                </p:cTn>
                              </p:par>
                              <p:par>
                                <p:cTn id="32" presetID="22" presetClass="entr" presetSubtype="1" fill="hold" nodeType="withEffect">
                                  <p:stCondLst>
                                    <p:cond delay="0"/>
                                  </p:stCondLst>
                                  <p:childTnLst>
                                    <p:set>
                                      <p:cBhvr>
                                        <p:cTn id="33" dur="1" fill="hold">
                                          <p:stCondLst>
                                            <p:cond delay="0"/>
                                          </p:stCondLst>
                                        </p:cTn>
                                        <p:tgtEl>
                                          <p:spTgt spid="59"/>
                                        </p:tgtEl>
                                        <p:attrNameLst>
                                          <p:attrName>style.visibility</p:attrName>
                                        </p:attrNameLst>
                                      </p:cBhvr>
                                      <p:to>
                                        <p:strVal val="visible"/>
                                      </p:to>
                                    </p:set>
                                    <p:animEffect transition="in" filter="wipe(up)">
                                      <p:cBhvr>
                                        <p:cTn id="34" dur="250"/>
                                        <p:tgtEl>
                                          <p:spTgt spid="59"/>
                                        </p:tgtEl>
                                      </p:cBhvr>
                                    </p:animEffect>
                                  </p:childTnLst>
                                </p:cTn>
                              </p:par>
                            </p:childTnLst>
                          </p:cTn>
                        </p:par>
                        <p:par>
                          <p:cTn id="35" fill="hold">
                            <p:stCondLst>
                              <p:cond delay="1500"/>
                            </p:stCondLst>
                            <p:childTnLst>
                              <p:par>
                                <p:cTn id="36" presetID="22" presetClass="entr" presetSubtype="1" fill="hold" nodeType="after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wipe(up)">
                                      <p:cBhvr>
                                        <p:cTn id="38" dur="250"/>
                                        <p:tgtEl>
                                          <p:spTgt spid="35"/>
                                        </p:tgtEl>
                                      </p:cBhvr>
                                    </p:animEffect>
                                  </p:childTnLst>
                                </p:cTn>
                              </p:par>
                              <p:par>
                                <p:cTn id="39" presetID="22" presetClass="entr" presetSubtype="1" fill="hold" nodeType="with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up)">
                                      <p:cBhvr>
                                        <p:cTn id="41" dur="250"/>
                                        <p:tgtEl>
                                          <p:spTgt spid="60"/>
                                        </p:tgtEl>
                                      </p:cBhvr>
                                    </p:animEffect>
                                  </p:childTnLst>
                                </p:cTn>
                              </p:par>
                            </p:childTnLst>
                          </p:cTn>
                        </p:par>
                        <p:par>
                          <p:cTn id="42" fill="hold">
                            <p:stCondLst>
                              <p:cond delay="1750"/>
                            </p:stCondLst>
                            <p:childTnLst>
                              <p:par>
                                <p:cTn id="43" presetID="22" presetClass="entr" presetSubtype="1" fill="hold" nodeType="after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wipe(up)">
                                      <p:cBhvr>
                                        <p:cTn id="45" dur="250"/>
                                        <p:tgtEl>
                                          <p:spTgt spid="36"/>
                                        </p:tgtEl>
                                      </p:cBhvr>
                                    </p:animEffect>
                                  </p:childTnLst>
                                </p:cTn>
                              </p:par>
                              <p:par>
                                <p:cTn id="46" presetID="22" presetClass="entr" presetSubtype="1" fill="hold" nodeType="withEffect">
                                  <p:stCondLst>
                                    <p:cond delay="0"/>
                                  </p:stCondLst>
                                  <p:childTnLst>
                                    <p:set>
                                      <p:cBhvr>
                                        <p:cTn id="47" dur="1" fill="hold">
                                          <p:stCondLst>
                                            <p:cond delay="0"/>
                                          </p:stCondLst>
                                        </p:cTn>
                                        <p:tgtEl>
                                          <p:spTgt spid="61"/>
                                        </p:tgtEl>
                                        <p:attrNameLst>
                                          <p:attrName>style.visibility</p:attrName>
                                        </p:attrNameLst>
                                      </p:cBhvr>
                                      <p:to>
                                        <p:strVal val="visible"/>
                                      </p:to>
                                    </p:set>
                                    <p:animEffect transition="in" filter="wipe(up)">
                                      <p:cBhvr>
                                        <p:cTn id="48" dur="250"/>
                                        <p:tgtEl>
                                          <p:spTgt spid="61"/>
                                        </p:tgtEl>
                                      </p:cBhvr>
                                    </p:animEffect>
                                  </p:childTnLst>
                                </p:cTn>
                              </p:par>
                            </p:childTnLst>
                          </p:cTn>
                        </p:par>
                        <p:par>
                          <p:cTn id="49" fill="hold">
                            <p:stCondLst>
                              <p:cond delay="2000"/>
                            </p:stCondLst>
                            <p:childTnLst>
                              <p:par>
                                <p:cTn id="50" presetID="22" presetClass="entr" presetSubtype="1" fill="hold" nodeType="after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wipe(up)">
                                      <p:cBhvr>
                                        <p:cTn id="52" dur="250"/>
                                        <p:tgtEl>
                                          <p:spTgt spid="2"/>
                                        </p:tgtEl>
                                      </p:cBhvr>
                                    </p:animEffect>
                                  </p:childTnLst>
                                </p:cTn>
                              </p:par>
                              <p:par>
                                <p:cTn id="53" presetID="22" presetClass="entr" presetSubtype="1" fill="hold" nodeType="withEffect">
                                  <p:stCondLst>
                                    <p:cond delay="0"/>
                                  </p:stCondLst>
                                  <p:childTnLst>
                                    <p:set>
                                      <p:cBhvr>
                                        <p:cTn id="54" dur="1" fill="hold">
                                          <p:stCondLst>
                                            <p:cond delay="0"/>
                                          </p:stCondLst>
                                        </p:cTn>
                                        <p:tgtEl>
                                          <p:spTgt spid="62"/>
                                        </p:tgtEl>
                                        <p:attrNameLst>
                                          <p:attrName>style.visibility</p:attrName>
                                        </p:attrNameLst>
                                      </p:cBhvr>
                                      <p:to>
                                        <p:strVal val="visible"/>
                                      </p:to>
                                    </p:set>
                                    <p:animEffect transition="in" filter="wipe(up)">
                                      <p:cBhvr>
                                        <p:cTn id="55" dur="250"/>
                                        <p:tgtEl>
                                          <p:spTgt spid="62"/>
                                        </p:tgtEl>
                                      </p:cBhvr>
                                    </p:animEffect>
                                  </p:childTnLst>
                                </p:cTn>
                              </p:par>
                              <p:par>
                                <p:cTn id="56" presetID="45" presetClass="entr" presetSubtype="0" fill="hold" nodeType="withEffect">
                                  <p:stCondLst>
                                    <p:cond delay="0"/>
                                  </p:stCondLst>
                                  <p:childTnLst>
                                    <p:set>
                                      <p:cBhvr>
                                        <p:cTn id="57" dur="1" fill="hold">
                                          <p:stCondLst>
                                            <p:cond delay="0"/>
                                          </p:stCondLst>
                                        </p:cTn>
                                        <p:tgtEl>
                                          <p:spTgt spid="66"/>
                                        </p:tgtEl>
                                        <p:attrNameLst>
                                          <p:attrName>style.visibility</p:attrName>
                                        </p:attrNameLst>
                                      </p:cBhvr>
                                      <p:to>
                                        <p:strVal val="visible"/>
                                      </p:to>
                                    </p:set>
                                    <p:animEffect transition="in" filter="fade">
                                      <p:cBhvr>
                                        <p:cTn id="58" dur="4500"/>
                                        <p:tgtEl>
                                          <p:spTgt spid="66"/>
                                        </p:tgtEl>
                                      </p:cBhvr>
                                    </p:animEffect>
                                    <p:anim calcmode="lin" valueType="num">
                                      <p:cBhvr>
                                        <p:cTn id="59" dur="4500" fill="hold"/>
                                        <p:tgtEl>
                                          <p:spTgt spid="66"/>
                                        </p:tgtEl>
                                        <p:attrNameLst>
                                          <p:attrName>ppt_w</p:attrName>
                                        </p:attrNameLst>
                                      </p:cBhvr>
                                      <p:tavLst>
                                        <p:tav tm="0" fmla="#ppt_w*sin(2.5*pi*$)">
                                          <p:val>
                                            <p:fltVal val="0"/>
                                          </p:val>
                                        </p:tav>
                                        <p:tav tm="100000">
                                          <p:val>
                                            <p:fltVal val="1"/>
                                          </p:val>
                                        </p:tav>
                                      </p:tavLst>
                                    </p:anim>
                                    <p:anim calcmode="lin" valueType="num">
                                      <p:cBhvr>
                                        <p:cTn id="60" dur="4500" fill="hold"/>
                                        <p:tgtEl>
                                          <p:spTgt spid="66"/>
                                        </p:tgtEl>
                                        <p:attrNameLst>
                                          <p:attrName>ppt_h</p:attrName>
                                        </p:attrNameLst>
                                      </p:cBhvr>
                                      <p:tavLst>
                                        <p:tav tm="0">
                                          <p:val>
                                            <p:strVal val="#ppt_h"/>
                                          </p:val>
                                        </p:tav>
                                        <p:tav tm="100000">
                                          <p:val>
                                            <p:strVal val="#ppt_h"/>
                                          </p:val>
                                        </p:tav>
                                      </p:tavLst>
                                    </p:anim>
                                  </p:childTnLst>
                                </p:cTn>
                              </p:par>
                              <p:par>
                                <p:cTn id="61" presetID="45" presetClass="entr" presetSubtype="0" fill="hold" nodeType="with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fade">
                                      <p:cBhvr>
                                        <p:cTn id="63" dur="4500"/>
                                        <p:tgtEl>
                                          <p:spTgt spid="67"/>
                                        </p:tgtEl>
                                      </p:cBhvr>
                                    </p:animEffect>
                                    <p:anim calcmode="lin" valueType="num">
                                      <p:cBhvr>
                                        <p:cTn id="64" dur="4500" fill="hold"/>
                                        <p:tgtEl>
                                          <p:spTgt spid="67"/>
                                        </p:tgtEl>
                                        <p:attrNameLst>
                                          <p:attrName>ppt_w</p:attrName>
                                        </p:attrNameLst>
                                      </p:cBhvr>
                                      <p:tavLst>
                                        <p:tav tm="0" fmla="#ppt_w*sin(2.5*pi*$)">
                                          <p:val>
                                            <p:fltVal val="0"/>
                                          </p:val>
                                        </p:tav>
                                        <p:tav tm="100000">
                                          <p:val>
                                            <p:fltVal val="1"/>
                                          </p:val>
                                        </p:tav>
                                      </p:tavLst>
                                    </p:anim>
                                    <p:anim calcmode="lin" valueType="num">
                                      <p:cBhvr>
                                        <p:cTn id="65" dur="4500" fill="hold"/>
                                        <p:tgtEl>
                                          <p:spTgt spid="67"/>
                                        </p:tgtEl>
                                        <p:attrNameLst>
                                          <p:attrName>ppt_h</p:attrName>
                                        </p:attrNameLst>
                                      </p:cBhvr>
                                      <p:tavLst>
                                        <p:tav tm="0">
                                          <p:val>
                                            <p:strVal val="#ppt_h"/>
                                          </p:val>
                                        </p:tav>
                                        <p:tav tm="100000">
                                          <p:val>
                                            <p:strVal val="#ppt_h"/>
                                          </p:val>
                                        </p:tav>
                                      </p:tavLst>
                                    </p:anim>
                                  </p:childTnLst>
                                </p:cTn>
                              </p:par>
                              <p:par>
                                <p:cTn id="66" presetID="22" presetClass="entr" presetSubtype="1" fill="hold" nodeType="withEffect">
                                  <p:stCondLst>
                                    <p:cond delay="250"/>
                                  </p:stCondLst>
                                  <p:childTnLst>
                                    <p:set>
                                      <p:cBhvr>
                                        <p:cTn id="67" dur="1" fill="hold">
                                          <p:stCondLst>
                                            <p:cond delay="0"/>
                                          </p:stCondLst>
                                        </p:cTn>
                                        <p:tgtEl>
                                          <p:spTgt spid="3"/>
                                        </p:tgtEl>
                                        <p:attrNameLst>
                                          <p:attrName>style.visibility</p:attrName>
                                        </p:attrNameLst>
                                      </p:cBhvr>
                                      <p:to>
                                        <p:strVal val="visible"/>
                                      </p:to>
                                    </p:set>
                                    <p:animEffect transition="in" filter="wipe(up)">
                                      <p:cBhvr>
                                        <p:cTn id="68" dur="250"/>
                                        <p:tgtEl>
                                          <p:spTgt spid="3"/>
                                        </p:tgtEl>
                                      </p:cBhvr>
                                    </p:animEffect>
                                  </p:childTnLst>
                                </p:cTn>
                              </p:par>
                              <p:par>
                                <p:cTn id="69" presetID="22" presetClass="entr" presetSubtype="1" fill="hold" nodeType="withEffect">
                                  <p:stCondLst>
                                    <p:cond delay="250"/>
                                  </p:stCondLst>
                                  <p:childTnLst>
                                    <p:set>
                                      <p:cBhvr>
                                        <p:cTn id="70" dur="1" fill="hold">
                                          <p:stCondLst>
                                            <p:cond delay="0"/>
                                          </p:stCondLst>
                                        </p:cTn>
                                        <p:tgtEl>
                                          <p:spTgt spid="63"/>
                                        </p:tgtEl>
                                        <p:attrNameLst>
                                          <p:attrName>style.visibility</p:attrName>
                                        </p:attrNameLst>
                                      </p:cBhvr>
                                      <p:to>
                                        <p:strVal val="visible"/>
                                      </p:to>
                                    </p:set>
                                    <p:animEffect transition="in" filter="wipe(up)">
                                      <p:cBhvr>
                                        <p:cTn id="71" dur="250"/>
                                        <p:tgtEl>
                                          <p:spTgt spid="63"/>
                                        </p:tgtEl>
                                      </p:cBhvr>
                                    </p:animEffect>
                                  </p:childTnLst>
                                </p:cTn>
                              </p:par>
                              <p:par>
                                <p:cTn id="72" presetID="22" presetClass="entr" presetSubtype="1" fill="hold" nodeType="withEffect">
                                  <p:stCondLst>
                                    <p:cond delay="500"/>
                                  </p:stCondLst>
                                  <p:childTnLst>
                                    <p:set>
                                      <p:cBhvr>
                                        <p:cTn id="73" dur="1" fill="hold">
                                          <p:stCondLst>
                                            <p:cond delay="0"/>
                                          </p:stCondLst>
                                        </p:cTn>
                                        <p:tgtEl>
                                          <p:spTgt spid="31"/>
                                        </p:tgtEl>
                                        <p:attrNameLst>
                                          <p:attrName>style.visibility</p:attrName>
                                        </p:attrNameLst>
                                      </p:cBhvr>
                                      <p:to>
                                        <p:strVal val="visible"/>
                                      </p:to>
                                    </p:set>
                                    <p:animEffect transition="in" filter="wipe(up)">
                                      <p:cBhvr>
                                        <p:cTn id="74" dur="250"/>
                                        <p:tgtEl>
                                          <p:spTgt spid="31"/>
                                        </p:tgtEl>
                                      </p:cBhvr>
                                    </p:animEffect>
                                  </p:childTnLst>
                                </p:cTn>
                              </p:par>
                              <p:par>
                                <p:cTn id="75" presetID="22" presetClass="entr" presetSubtype="1" fill="hold" nodeType="withEffect">
                                  <p:stCondLst>
                                    <p:cond delay="50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250"/>
                                        <p:tgtEl>
                                          <p:spTgt spid="64"/>
                                        </p:tgtEl>
                                      </p:cBhvr>
                                    </p:animEffect>
                                  </p:childTnLst>
                                </p:cTn>
                              </p:par>
                              <p:par>
                                <p:cTn id="78" presetID="22" presetClass="entr" presetSubtype="1" fill="hold" nodeType="withEffect">
                                  <p:stCondLst>
                                    <p:cond delay="750"/>
                                  </p:stCondLst>
                                  <p:childTnLst>
                                    <p:set>
                                      <p:cBhvr>
                                        <p:cTn id="79" dur="1" fill="hold">
                                          <p:stCondLst>
                                            <p:cond delay="0"/>
                                          </p:stCondLst>
                                        </p:cTn>
                                        <p:tgtEl>
                                          <p:spTgt spid="32"/>
                                        </p:tgtEl>
                                        <p:attrNameLst>
                                          <p:attrName>style.visibility</p:attrName>
                                        </p:attrNameLst>
                                      </p:cBhvr>
                                      <p:to>
                                        <p:strVal val="visible"/>
                                      </p:to>
                                    </p:set>
                                    <p:animEffect transition="in" filter="wipe(up)">
                                      <p:cBhvr>
                                        <p:cTn id="80" dur="250"/>
                                        <p:tgtEl>
                                          <p:spTgt spid="32"/>
                                        </p:tgtEl>
                                      </p:cBhvr>
                                    </p:animEffect>
                                  </p:childTnLst>
                                </p:cTn>
                              </p:par>
                              <p:par>
                                <p:cTn id="81" presetID="22" presetClass="entr" presetSubtype="1" fill="hold" nodeType="withEffect">
                                  <p:stCondLst>
                                    <p:cond delay="750"/>
                                  </p:stCondLst>
                                  <p:childTnLst>
                                    <p:set>
                                      <p:cBhvr>
                                        <p:cTn id="82" dur="1" fill="hold">
                                          <p:stCondLst>
                                            <p:cond delay="0"/>
                                          </p:stCondLst>
                                        </p:cTn>
                                        <p:tgtEl>
                                          <p:spTgt spid="65"/>
                                        </p:tgtEl>
                                        <p:attrNameLst>
                                          <p:attrName>style.visibility</p:attrName>
                                        </p:attrNameLst>
                                      </p:cBhvr>
                                      <p:to>
                                        <p:strVal val="visible"/>
                                      </p:to>
                                    </p:set>
                                    <p:animEffect transition="in" filter="wipe(up)">
                                      <p:cBhvr>
                                        <p:cTn id="83" dur="25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背景"/>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915" y="-297"/>
            <a:ext cx="12241829" cy="6858594"/>
          </a:xfrm>
          <a:prstGeom prst="rect">
            <a:avLst/>
          </a:prstGeom>
        </p:spPr>
      </p:pic>
      <p:pic>
        <p:nvPicPr>
          <p:cNvPr id="58" name="次に進む">
            <a:hlinkClick r:id="rId3" action="ppaction://hlinksldjump"/>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42608" y="5967647"/>
            <a:ext cx="2237426" cy="847417"/>
          </a:xfrm>
          <a:prstGeom prst="rect">
            <a:avLst/>
          </a:prstGeom>
        </p:spPr>
      </p:pic>
      <p:pic>
        <p:nvPicPr>
          <p:cNvPr id="69" name="答えに戻る">
            <a:hlinkClick r:id="rId5" action="ppaction://hlinksldjump"/>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839" y="5967647"/>
            <a:ext cx="2237426" cy="847417"/>
          </a:xfrm>
          <a:prstGeom prst="rect">
            <a:avLst/>
          </a:prstGeom>
        </p:spPr>
      </p:pic>
      <p:sp>
        <p:nvSpPr>
          <p:cNvPr id="57" name="出典"/>
          <p:cNvSpPr txBox="1"/>
          <p:nvPr/>
        </p:nvSpPr>
        <p:spPr>
          <a:xfrm>
            <a:off x="7041931" y="5681279"/>
            <a:ext cx="5184000" cy="230832"/>
          </a:xfrm>
          <a:prstGeom prst="rect">
            <a:avLst/>
          </a:prstGeom>
          <a:noFill/>
        </p:spPr>
        <p:txBody>
          <a:bodyPr wrap="square" rtlCol="0">
            <a:spAutoFit/>
          </a:bodyPr>
          <a:lstStyle/>
          <a:p>
            <a:r>
              <a:rPr lang="ja-JP" altLang="en-US" sz="900" b="1">
                <a:solidFill>
                  <a:srgbClr val="000000"/>
                </a:solidFill>
                <a:latin typeface="BIZ UDPゴシック" panose="020B0400000000000000" pitchFamily="50" charset="-128"/>
                <a:ea typeface="BIZ UDPゴシック" panose="020B0400000000000000" pitchFamily="50" charset="-128"/>
              </a:rPr>
              <a:t>（出典：</a:t>
            </a:r>
            <a:r>
              <a:rPr lang="zh-CN" altLang="en-US" sz="900" b="1">
                <a:solidFill>
                  <a:srgbClr val="000000"/>
                </a:solidFill>
                <a:latin typeface="BIZ UDPゴシック" panose="020B0400000000000000" pitchFamily="50" charset="-128"/>
                <a:ea typeface="BIZ UDPゴシック" panose="020B0400000000000000" pitchFamily="50" charset="-128"/>
                <a:hlinkClick r:id="rId7"/>
              </a:rPr>
              <a:t>航空：空港管理状況 </a:t>
            </a:r>
            <a:r>
              <a:rPr lang="en-US" altLang="zh-CN" sz="900" b="1">
                <a:solidFill>
                  <a:srgbClr val="000000"/>
                </a:solidFill>
                <a:latin typeface="BIZ UDPゴシック" panose="020B0400000000000000" pitchFamily="50" charset="-128"/>
                <a:ea typeface="BIZ UDPゴシック" panose="020B0400000000000000" pitchFamily="50" charset="-128"/>
                <a:hlinkClick r:id="rId7"/>
              </a:rPr>
              <a:t>- </a:t>
            </a:r>
            <a:r>
              <a:rPr lang="zh-CN" altLang="en-US" sz="900" b="1">
                <a:solidFill>
                  <a:srgbClr val="000000"/>
                </a:solidFill>
                <a:latin typeface="BIZ UDPゴシック" panose="020B0400000000000000" pitchFamily="50" charset="-128"/>
                <a:ea typeface="BIZ UDPゴシック" panose="020B0400000000000000" pitchFamily="50" charset="-128"/>
                <a:hlinkClick r:id="rId7"/>
              </a:rPr>
              <a:t>国土交通省 </a:t>
            </a:r>
            <a:r>
              <a:rPr lang="en-US" altLang="zh-CN" sz="900" b="1">
                <a:solidFill>
                  <a:srgbClr val="000000"/>
                </a:solidFill>
                <a:latin typeface="BIZ UDPゴシック" panose="020B0400000000000000" pitchFamily="50" charset="-128"/>
                <a:ea typeface="BIZ UDPゴシック" panose="020B0400000000000000" pitchFamily="50" charset="-128"/>
                <a:hlinkClick r:id="rId7"/>
              </a:rPr>
              <a:t>(mlit.go.jp)</a:t>
            </a:r>
            <a:r>
              <a:rPr lang="ja-JP" altLang="en-US" sz="900" b="1">
                <a:solidFill>
                  <a:srgbClr val="000000"/>
                </a:solidFill>
                <a:latin typeface="BIZ UDPゴシック" panose="020B0400000000000000" pitchFamily="50" charset="-128"/>
                <a:ea typeface="BIZ UDPゴシック" panose="020B0400000000000000" pitchFamily="50" charset="-128"/>
              </a:rPr>
              <a:t>「令和３年空港管理状況調書」</a:t>
            </a:r>
            <a:r>
              <a:rPr lang="zh-CN" altLang="en-US" sz="900" b="1">
                <a:solidFill>
                  <a:srgbClr val="000000"/>
                </a:solidFill>
                <a:latin typeface="BIZ UDPゴシック" panose="020B0400000000000000" pitchFamily="50" charset="-128"/>
                <a:ea typeface="BIZ UDPゴシック" panose="020B0400000000000000" pitchFamily="50" charset="-128"/>
              </a:rPr>
              <a:t> </a:t>
            </a:r>
            <a:r>
              <a:rPr lang="ja-JP" altLang="en-US" sz="900" b="1">
                <a:solidFill>
                  <a:srgbClr val="000000"/>
                </a:solidFill>
                <a:latin typeface="BIZ UDPゴシック" panose="020B0400000000000000" pitchFamily="50" charset="-128"/>
                <a:ea typeface="BIZ UDPゴシック" panose="020B0400000000000000" pitchFamily="50" charset="-128"/>
              </a:rPr>
              <a:t>）</a:t>
            </a:r>
            <a:endParaRPr lang="en-US" altLang="ja-JP" sz="900" b="1">
              <a:solidFill>
                <a:srgbClr val="000000"/>
              </a:solidFill>
              <a:latin typeface="BIZ UDPゴシック" panose="020B0400000000000000" pitchFamily="50" charset="-128"/>
              <a:ea typeface="BIZ UDPゴシック" panose="020B0400000000000000" pitchFamily="50" charset="-128"/>
            </a:endParaRPr>
          </a:p>
        </p:txBody>
      </p:sp>
      <p:pic>
        <p:nvPicPr>
          <p:cNvPr id="67" name="☆(旅客数側)"/>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324007" y="4079620"/>
            <a:ext cx="335911" cy="336199"/>
          </a:xfrm>
          <a:prstGeom prst="rect">
            <a:avLst/>
          </a:prstGeom>
        </p:spPr>
      </p:pic>
      <p:pic>
        <p:nvPicPr>
          <p:cNvPr id="65" name="10位 神戸"/>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576369" y="5220716"/>
            <a:ext cx="4029805" cy="548688"/>
          </a:xfrm>
          <a:prstGeom prst="rect">
            <a:avLst/>
          </a:prstGeom>
        </p:spPr>
      </p:pic>
      <p:pic>
        <p:nvPicPr>
          <p:cNvPr id="64" name="9位 鹿児島"/>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698289" y="4806147"/>
            <a:ext cx="4029805" cy="566977"/>
          </a:xfrm>
          <a:prstGeom prst="rect">
            <a:avLst/>
          </a:prstGeom>
        </p:spPr>
      </p:pic>
      <p:pic>
        <p:nvPicPr>
          <p:cNvPr id="63" name="8位 中部国際"/>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698289" y="4403770"/>
            <a:ext cx="4395597" cy="554784"/>
          </a:xfrm>
          <a:prstGeom prst="rect">
            <a:avLst/>
          </a:prstGeom>
        </p:spPr>
      </p:pic>
      <p:pic>
        <p:nvPicPr>
          <p:cNvPr id="62" name="7位 関西国際"/>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698289" y="4013586"/>
            <a:ext cx="4029805" cy="542591"/>
          </a:xfrm>
          <a:prstGeom prst="rect">
            <a:avLst/>
          </a:prstGeom>
        </p:spPr>
      </p:pic>
      <p:pic>
        <p:nvPicPr>
          <p:cNvPr id="61" name="6位 成田"/>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6698289" y="3611209"/>
            <a:ext cx="4243184" cy="554784"/>
          </a:xfrm>
          <a:prstGeom prst="rect">
            <a:avLst/>
          </a:prstGeom>
        </p:spPr>
      </p:pic>
      <p:pic>
        <p:nvPicPr>
          <p:cNvPr id="60" name="5位 大阪国際"/>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6698289" y="3190542"/>
            <a:ext cx="4450466" cy="573074"/>
          </a:xfrm>
          <a:prstGeom prst="rect">
            <a:avLst/>
          </a:prstGeom>
        </p:spPr>
      </p:pic>
      <p:pic>
        <p:nvPicPr>
          <p:cNvPr id="59" name="4位 那覇"/>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6698289" y="2794261"/>
            <a:ext cx="4029805" cy="548688"/>
          </a:xfrm>
          <a:prstGeom prst="rect">
            <a:avLst/>
          </a:prstGeom>
        </p:spPr>
      </p:pic>
      <p:pic>
        <p:nvPicPr>
          <p:cNvPr id="56" name="3位 新千歳"/>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6698289" y="2379691"/>
            <a:ext cx="4029805" cy="566977"/>
          </a:xfrm>
          <a:prstGeom prst="rect">
            <a:avLst/>
          </a:prstGeom>
        </p:spPr>
      </p:pic>
      <p:pic>
        <p:nvPicPr>
          <p:cNvPr id="55" name="2位 福岡"/>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6698289" y="1959024"/>
            <a:ext cx="4029805" cy="573074"/>
          </a:xfrm>
          <a:prstGeom prst="rect">
            <a:avLst/>
          </a:prstGeom>
        </p:spPr>
      </p:pic>
      <p:pic>
        <p:nvPicPr>
          <p:cNvPr id="33" name="1位 東京国際"/>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6698289" y="1544454"/>
            <a:ext cx="4450466" cy="566977"/>
          </a:xfrm>
          <a:prstGeom prst="rect">
            <a:avLst/>
          </a:prstGeom>
        </p:spPr>
      </p:pic>
      <p:grpSp>
        <p:nvGrpSpPr>
          <p:cNvPr id="68" name="1日の平均旅客数"/>
          <p:cNvGrpSpPr/>
          <p:nvPr/>
        </p:nvGrpSpPr>
        <p:grpSpPr>
          <a:xfrm>
            <a:off x="6633202" y="1030563"/>
            <a:ext cx="3960000" cy="509552"/>
            <a:chOff x="6389362" y="1045803"/>
            <a:chExt cx="3960000" cy="509552"/>
          </a:xfrm>
        </p:grpSpPr>
        <p:pic>
          <p:nvPicPr>
            <p:cNvPr id="54" name="線画"/>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6389362" y="1508629"/>
              <a:ext cx="3960000" cy="21505"/>
            </a:xfrm>
            <a:prstGeom prst="rect">
              <a:avLst/>
            </a:prstGeom>
          </p:spPr>
        </p:pic>
        <p:sp>
          <p:nvSpPr>
            <p:cNvPr id="51" name="1日の平均旅客数・・・"/>
            <p:cNvSpPr txBox="1"/>
            <p:nvPr/>
          </p:nvSpPr>
          <p:spPr>
            <a:xfrm>
              <a:off x="6420711" y="1155245"/>
              <a:ext cx="3819279" cy="400110"/>
            </a:xfrm>
            <a:prstGeom prst="rect">
              <a:avLst/>
            </a:prstGeom>
            <a:noFill/>
          </p:spPr>
          <p:txBody>
            <a:bodyPr wrap="square" rtlCol="0">
              <a:spAutoFit/>
            </a:bodyPr>
            <a:lstStyle/>
            <a:p>
              <a:pPr lvl="0" algn="dist"/>
              <a:r>
                <a:rPr kumimoji="1" lang="en-US" altLang="ja-JP" sz="2000">
                  <a:solidFill>
                    <a:schemeClr val="tx1">
                      <a:lumMod val="50000"/>
                    </a:schemeClr>
                  </a:solidFill>
                  <a:latin typeface="HGS創英角ﾎﾟｯﾌﾟ体" panose="040B0A00000000000000" pitchFamily="50" charset="-128"/>
                  <a:ea typeface="HGS創英角ﾎﾟｯﾌﾟ体" panose="040B0A00000000000000" pitchFamily="50" charset="-128"/>
                </a:rPr>
                <a:t>1</a:t>
              </a:r>
              <a:r>
                <a:rPr kumimoji="1" lang="ja-JP" altLang="en-US" sz="2000">
                  <a:solidFill>
                    <a:schemeClr val="tx1">
                      <a:lumMod val="50000"/>
                    </a:schemeClr>
                  </a:solidFill>
                  <a:latin typeface="HGS創英角ﾎﾟｯﾌﾟ体" panose="040B0A00000000000000" pitchFamily="50" charset="-128"/>
                  <a:ea typeface="HGS創英角ﾎﾟｯﾌﾟ体" panose="040B0A00000000000000" pitchFamily="50" charset="-128"/>
                </a:rPr>
                <a:t>日の平均旅客数ＴＯＰ１０</a:t>
              </a:r>
              <a:endParaRPr kumimoji="1" lang="ja-JP" altLang="en-US" sz="2000" dirty="0">
                <a:solidFill>
                  <a:schemeClr val="tx1">
                    <a:lumMod val="50000"/>
                  </a:schemeClr>
                </a:solidFill>
                <a:latin typeface="HGS創英角ﾎﾟｯﾌﾟ体" panose="040B0A00000000000000" pitchFamily="50" charset="-128"/>
                <a:ea typeface="HGS創英角ﾎﾟｯﾌﾟ体" panose="040B0A00000000000000" pitchFamily="50" charset="-128"/>
              </a:endParaRPr>
            </a:p>
          </p:txBody>
        </p:sp>
        <p:sp>
          <p:nvSpPr>
            <p:cNvPr id="53" name="へいきんりょきゃくすう"/>
            <p:cNvSpPr txBox="1"/>
            <p:nvPr/>
          </p:nvSpPr>
          <p:spPr>
            <a:xfrm>
              <a:off x="7155682" y="1045803"/>
              <a:ext cx="1656000" cy="215444"/>
            </a:xfrm>
            <a:prstGeom prst="rect">
              <a:avLst/>
            </a:prstGeom>
            <a:noFill/>
          </p:spPr>
          <p:txBody>
            <a:bodyPr wrap="square" rtlCol="0">
              <a:spAutoFit/>
            </a:bodyPr>
            <a:lstStyle/>
            <a:p>
              <a:pPr algn="dist"/>
              <a:r>
                <a:rPr lang="ja-JP" altLang="en-US" sz="800">
                  <a:solidFill>
                    <a:schemeClr val="tx1">
                      <a:lumMod val="50000"/>
                    </a:schemeClr>
                  </a:solidFill>
                  <a:latin typeface="HGS創英角ﾎﾟｯﾌﾟ体" panose="040B0A00000000000000" pitchFamily="50" charset="-128"/>
                  <a:ea typeface="HGS創英角ﾎﾟｯﾌﾟ体" panose="040B0A00000000000000" pitchFamily="50" charset="-128"/>
                </a:rPr>
                <a:t>へいきんりょきゃくすう</a:t>
              </a:r>
              <a:endParaRPr kumimoji="1" lang="en-US" altLang="ja-JP" sz="800">
                <a:solidFill>
                  <a:schemeClr val="tx1">
                    <a:lumMod val="50000"/>
                  </a:schemeClr>
                </a:solidFill>
                <a:latin typeface="HGS創英角ﾎﾟｯﾌﾟ体" panose="040B0A00000000000000" pitchFamily="50" charset="-128"/>
                <a:ea typeface="HGS創英角ﾎﾟｯﾌﾟ体" panose="040B0A00000000000000" pitchFamily="50" charset="-128"/>
              </a:endParaRPr>
            </a:p>
          </p:txBody>
        </p:sp>
        <p:sp>
          <p:nvSpPr>
            <p:cNvPr id="52" name="にち"/>
            <p:cNvSpPr txBox="1"/>
            <p:nvPr/>
          </p:nvSpPr>
          <p:spPr>
            <a:xfrm>
              <a:off x="6646173" y="1045803"/>
              <a:ext cx="396000" cy="215444"/>
            </a:xfrm>
            <a:prstGeom prst="rect">
              <a:avLst/>
            </a:prstGeom>
            <a:noFill/>
          </p:spPr>
          <p:txBody>
            <a:bodyPr wrap="square" rtlCol="0">
              <a:spAutoFit/>
            </a:bodyPr>
            <a:lstStyle/>
            <a:p>
              <a:pPr algn="dist"/>
              <a:r>
                <a:rPr lang="ja-JP" altLang="en-US" sz="800">
                  <a:solidFill>
                    <a:schemeClr val="tx1">
                      <a:lumMod val="50000"/>
                    </a:schemeClr>
                  </a:solidFill>
                  <a:latin typeface="HGS創英角ﾎﾟｯﾌﾟ体" panose="040B0A00000000000000" pitchFamily="50" charset="-128"/>
                  <a:ea typeface="HGS創英角ﾎﾟｯﾌﾟ体" panose="040B0A00000000000000" pitchFamily="50" charset="-128"/>
                </a:rPr>
                <a:t>にち</a:t>
              </a:r>
              <a:endParaRPr kumimoji="1" lang="en-US" altLang="ja-JP" sz="800">
                <a:solidFill>
                  <a:schemeClr val="tx1">
                    <a:lumMod val="50000"/>
                  </a:schemeClr>
                </a:solidFill>
                <a:latin typeface="HGS創英角ﾎﾟｯﾌﾟ体" panose="040B0A00000000000000" pitchFamily="50" charset="-128"/>
                <a:ea typeface="HGS創英角ﾎﾟｯﾌﾟ体" panose="040B0A00000000000000" pitchFamily="50" charset="-128"/>
              </a:endParaRPr>
            </a:p>
          </p:txBody>
        </p:sp>
      </p:grpSp>
      <p:pic>
        <p:nvPicPr>
          <p:cNvPr id="66" name="☆(着陸回数側)"/>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52118" y="4106916"/>
            <a:ext cx="335911" cy="336199"/>
          </a:xfrm>
          <a:prstGeom prst="rect">
            <a:avLst/>
          </a:prstGeom>
        </p:spPr>
      </p:pic>
      <p:pic>
        <p:nvPicPr>
          <p:cNvPr id="32" name="10位 仙台"/>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673048" y="5244901"/>
            <a:ext cx="4029805" cy="548688"/>
          </a:xfrm>
          <a:prstGeom prst="rect">
            <a:avLst/>
          </a:prstGeom>
        </p:spPr>
      </p:pic>
      <p:pic>
        <p:nvPicPr>
          <p:cNvPr id="31" name="9位 中部国際"/>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794968" y="4820191"/>
            <a:ext cx="4029805" cy="566977"/>
          </a:xfrm>
          <a:prstGeom prst="rect">
            <a:avLst/>
          </a:prstGeom>
        </p:spPr>
      </p:pic>
      <p:pic>
        <p:nvPicPr>
          <p:cNvPr id="3" name="8位 鹿児島"/>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794968" y="4435110"/>
            <a:ext cx="4029805" cy="542591"/>
          </a:xfrm>
          <a:prstGeom prst="rect">
            <a:avLst/>
          </a:prstGeom>
        </p:spPr>
      </p:pic>
      <p:pic>
        <p:nvPicPr>
          <p:cNvPr id="2" name="7位 関西国際空港"/>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794968" y="4037836"/>
            <a:ext cx="4029805" cy="554784"/>
          </a:xfrm>
          <a:prstGeom prst="rect">
            <a:avLst/>
          </a:prstGeom>
        </p:spPr>
      </p:pic>
      <p:pic>
        <p:nvPicPr>
          <p:cNvPr id="36" name="6位 新千歳"/>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794968" y="3628369"/>
            <a:ext cx="4029805" cy="566977"/>
          </a:xfrm>
          <a:prstGeom prst="rect">
            <a:avLst/>
          </a:prstGeom>
        </p:spPr>
      </p:pic>
      <p:pic>
        <p:nvPicPr>
          <p:cNvPr id="35" name="5位 大阪国際"/>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794968" y="3194516"/>
            <a:ext cx="4048095" cy="591363"/>
          </a:xfrm>
          <a:prstGeom prst="rect">
            <a:avLst/>
          </a:prstGeom>
        </p:spPr>
      </p:pic>
      <p:pic>
        <p:nvPicPr>
          <p:cNvPr id="34" name="4位 福岡"/>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794968" y="2778952"/>
            <a:ext cx="4029805" cy="573074"/>
          </a:xfrm>
          <a:prstGeom prst="rect">
            <a:avLst/>
          </a:prstGeom>
        </p:spPr>
      </p:pic>
      <p:pic>
        <p:nvPicPr>
          <p:cNvPr id="29" name="3位 那覇"/>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794968" y="2369485"/>
            <a:ext cx="4029805" cy="566977"/>
          </a:xfrm>
          <a:prstGeom prst="rect">
            <a:avLst/>
          </a:prstGeom>
        </p:spPr>
      </p:pic>
      <p:pic>
        <p:nvPicPr>
          <p:cNvPr id="28" name="2位 成田"/>
          <p:cNvPicPr>
            <a:picLocks noChangeAspect="1"/>
          </p:cNvPicPr>
          <p:nvPr/>
        </p:nvPicPr>
        <p:blipFill>
          <a:blip r:embed="rId28" cstate="email">
            <a:extLst>
              <a:ext uri="{28A0092B-C50C-407E-A947-70E740481C1C}">
                <a14:useLocalDpi xmlns:a14="http://schemas.microsoft.com/office/drawing/2010/main"/>
              </a:ext>
            </a:extLst>
          </a:blip>
          <a:stretch>
            <a:fillRect/>
          </a:stretch>
        </p:blipFill>
        <p:spPr>
          <a:xfrm>
            <a:off x="794968" y="1953921"/>
            <a:ext cx="4029805" cy="573074"/>
          </a:xfrm>
          <a:prstGeom prst="rect">
            <a:avLst/>
          </a:prstGeom>
        </p:spPr>
      </p:pic>
      <p:pic>
        <p:nvPicPr>
          <p:cNvPr id="27" name="1位 東京国際"/>
          <p:cNvPicPr>
            <a:picLocks noChangeAspect="1"/>
          </p:cNvPicPr>
          <p:nvPr/>
        </p:nvPicPr>
        <p:blipFill>
          <a:blip r:embed="rId29" cstate="email">
            <a:extLst>
              <a:ext uri="{28A0092B-C50C-407E-A947-70E740481C1C}">
                <a14:useLocalDpi xmlns:a14="http://schemas.microsoft.com/office/drawing/2010/main"/>
              </a:ext>
            </a:extLst>
          </a:blip>
          <a:stretch>
            <a:fillRect/>
          </a:stretch>
        </p:blipFill>
        <p:spPr>
          <a:xfrm>
            <a:off x="794968" y="1544454"/>
            <a:ext cx="4048095" cy="566977"/>
          </a:xfrm>
          <a:prstGeom prst="rect">
            <a:avLst/>
          </a:prstGeom>
        </p:spPr>
      </p:pic>
      <p:grpSp>
        <p:nvGrpSpPr>
          <p:cNvPr id="22" name="1日の平均着陸回数・・・"/>
          <p:cNvGrpSpPr/>
          <p:nvPr/>
        </p:nvGrpSpPr>
        <p:grpSpPr>
          <a:xfrm>
            <a:off x="801961" y="1032178"/>
            <a:ext cx="4068000" cy="509552"/>
            <a:chOff x="801961" y="1047418"/>
            <a:chExt cx="4068000" cy="509552"/>
          </a:xfrm>
        </p:grpSpPr>
        <p:pic>
          <p:nvPicPr>
            <p:cNvPr id="23" name="線画"/>
            <p:cNvPicPr>
              <a:picLocks noChangeAspect="1"/>
            </p:cNvPicPr>
            <p:nvPr/>
          </p:nvPicPr>
          <p:blipFill>
            <a:blip r:embed="rId30" cstate="email">
              <a:extLst>
                <a:ext uri="{28A0092B-C50C-407E-A947-70E740481C1C}">
                  <a14:useLocalDpi xmlns:a14="http://schemas.microsoft.com/office/drawing/2010/main"/>
                </a:ext>
              </a:extLst>
            </a:blip>
            <a:stretch>
              <a:fillRect/>
            </a:stretch>
          </p:blipFill>
          <p:spPr>
            <a:xfrm>
              <a:off x="801961" y="1507787"/>
              <a:ext cx="4068000" cy="22092"/>
            </a:xfrm>
            <a:prstGeom prst="rect">
              <a:avLst/>
            </a:prstGeom>
          </p:spPr>
        </p:pic>
        <p:sp>
          <p:nvSpPr>
            <p:cNvPr id="24" name="1日の平均着陸・・・"/>
            <p:cNvSpPr txBox="1"/>
            <p:nvPr/>
          </p:nvSpPr>
          <p:spPr>
            <a:xfrm>
              <a:off x="858450" y="1156860"/>
              <a:ext cx="3969691" cy="400110"/>
            </a:xfrm>
            <a:prstGeom prst="rect">
              <a:avLst/>
            </a:prstGeom>
            <a:noFill/>
          </p:spPr>
          <p:txBody>
            <a:bodyPr wrap="square" rtlCol="0">
              <a:spAutoFit/>
            </a:bodyPr>
            <a:lstStyle/>
            <a:p>
              <a:pPr lvl="0" algn="dist"/>
              <a:r>
                <a:rPr kumimoji="1" lang="en-US" altLang="ja-JP" sz="2000">
                  <a:solidFill>
                    <a:schemeClr val="tx1">
                      <a:lumMod val="50000"/>
                    </a:schemeClr>
                  </a:solidFill>
                  <a:latin typeface="HGS創英角ﾎﾟｯﾌﾟ体" panose="040B0A00000000000000" pitchFamily="50" charset="-128"/>
                  <a:ea typeface="HGS創英角ﾎﾟｯﾌﾟ体" panose="040B0A00000000000000" pitchFamily="50" charset="-128"/>
                </a:rPr>
                <a:t>1</a:t>
              </a:r>
              <a:r>
                <a:rPr kumimoji="1" lang="ja-JP" altLang="en-US" sz="2000">
                  <a:solidFill>
                    <a:schemeClr val="tx1">
                      <a:lumMod val="50000"/>
                    </a:schemeClr>
                  </a:solidFill>
                  <a:latin typeface="HGS創英角ﾎﾟｯﾌﾟ体" panose="040B0A00000000000000" pitchFamily="50" charset="-128"/>
                  <a:ea typeface="HGS創英角ﾎﾟｯﾌﾟ体" panose="040B0A00000000000000" pitchFamily="50" charset="-128"/>
                </a:rPr>
                <a:t>日の平均着陸回数ＴＯＰ１０</a:t>
              </a:r>
              <a:endParaRPr kumimoji="1" lang="ja-JP" altLang="en-US" sz="2000" dirty="0">
                <a:solidFill>
                  <a:schemeClr val="tx1">
                    <a:lumMod val="50000"/>
                  </a:schemeClr>
                </a:solidFill>
                <a:latin typeface="HGS創英角ﾎﾟｯﾌﾟ体" panose="040B0A00000000000000" pitchFamily="50" charset="-128"/>
                <a:ea typeface="HGS創英角ﾎﾟｯﾌﾟ体" panose="040B0A00000000000000" pitchFamily="50" charset="-128"/>
              </a:endParaRPr>
            </a:p>
          </p:txBody>
        </p:sp>
        <p:sp>
          <p:nvSpPr>
            <p:cNvPr id="26" name="へいきんちゃくりくかいすう"/>
            <p:cNvSpPr txBox="1"/>
            <p:nvPr/>
          </p:nvSpPr>
          <p:spPr>
            <a:xfrm>
              <a:off x="1511784" y="1047418"/>
              <a:ext cx="1944000" cy="215444"/>
            </a:xfrm>
            <a:prstGeom prst="rect">
              <a:avLst/>
            </a:prstGeom>
            <a:noFill/>
          </p:spPr>
          <p:txBody>
            <a:bodyPr wrap="square" rtlCol="0">
              <a:spAutoFit/>
            </a:bodyPr>
            <a:lstStyle/>
            <a:p>
              <a:pPr algn="dist"/>
              <a:r>
                <a:rPr lang="ja-JP" altLang="en-US" sz="800">
                  <a:solidFill>
                    <a:schemeClr val="tx1">
                      <a:lumMod val="50000"/>
                    </a:schemeClr>
                  </a:solidFill>
                  <a:latin typeface="HGS創英角ﾎﾟｯﾌﾟ体" panose="040B0A00000000000000" pitchFamily="50" charset="-128"/>
                  <a:ea typeface="HGS創英角ﾎﾟｯﾌﾟ体" panose="040B0A00000000000000" pitchFamily="50" charset="-128"/>
                </a:rPr>
                <a:t>へいきんちゃくりくかいすう</a:t>
              </a:r>
              <a:endParaRPr kumimoji="1" lang="en-US" altLang="ja-JP" sz="800">
                <a:solidFill>
                  <a:schemeClr val="tx1">
                    <a:lumMod val="50000"/>
                  </a:schemeClr>
                </a:solidFill>
                <a:latin typeface="HGS創英角ﾎﾟｯﾌﾟ体" panose="040B0A00000000000000" pitchFamily="50" charset="-128"/>
                <a:ea typeface="HGS創英角ﾎﾟｯﾌﾟ体" panose="040B0A00000000000000" pitchFamily="50" charset="-128"/>
              </a:endParaRPr>
            </a:p>
          </p:txBody>
        </p:sp>
        <p:sp>
          <p:nvSpPr>
            <p:cNvPr id="25" name="にち"/>
            <p:cNvSpPr txBox="1"/>
            <p:nvPr/>
          </p:nvSpPr>
          <p:spPr>
            <a:xfrm>
              <a:off x="1070854" y="1047418"/>
              <a:ext cx="396000" cy="215444"/>
            </a:xfrm>
            <a:prstGeom prst="rect">
              <a:avLst/>
            </a:prstGeom>
            <a:noFill/>
          </p:spPr>
          <p:txBody>
            <a:bodyPr wrap="square" rtlCol="0">
              <a:spAutoFit/>
            </a:bodyPr>
            <a:lstStyle/>
            <a:p>
              <a:pPr algn="dist"/>
              <a:r>
                <a:rPr lang="ja-JP" altLang="en-US" sz="800">
                  <a:solidFill>
                    <a:schemeClr val="tx1">
                      <a:lumMod val="50000"/>
                    </a:schemeClr>
                  </a:solidFill>
                  <a:latin typeface="HGS創英角ﾎﾟｯﾌﾟ体" panose="040B0A00000000000000" pitchFamily="50" charset="-128"/>
                  <a:ea typeface="HGS創英角ﾎﾟｯﾌﾟ体" panose="040B0A00000000000000" pitchFamily="50" charset="-128"/>
                </a:rPr>
                <a:t>にち</a:t>
              </a:r>
              <a:endParaRPr kumimoji="1" lang="en-US" altLang="ja-JP" sz="800">
                <a:solidFill>
                  <a:schemeClr val="tx1">
                    <a:lumMod val="50000"/>
                  </a:schemeClr>
                </a:solidFill>
                <a:latin typeface="HGS創英角ﾎﾟｯﾌﾟ体" panose="040B0A00000000000000" pitchFamily="50" charset="-128"/>
                <a:ea typeface="HGS創英角ﾎﾟｯﾌﾟ体" panose="040B0A00000000000000" pitchFamily="50" charset="-128"/>
              </a:endParaRPr>
            </a:p>
          </p:txBody>
        </p:sp>
      </p:grpSp>
      <p:pic>
        <p:nvPicPr>
          <p:cNvPr id="70" name="スタートに戻る">
            <a:hlinkClick r:id="rId31" action="ppaction://hlinksldjump"/>
          </p:cNvPr>
          <p:cNvPicPr>
            <a:picLocks noChangeAspect="1"/>
          </p:cNvPicPr>
          <p:nvPr/>
        </p:nvPicPr>
        <p:blipFill>
          <a:blip r:embed="rId32" cstate="email">
            <a:extLst>
              <a:ext uri="{28A0092B-C50C-407E-A947-70E740481C1C}">
                <a14:useLocalDpi xmlns:a14="http://schemas.microsoft.com/office/drawing/2010/main"/>
              </a:ext>
            </a:extLst>
          </a:blip>
          <a:stretch>
            <a:fillRect/>
          </a:stretch>
        </p:blipFill>
        <p:spPr>
          <a:xfrm>
            <a:off x="85389" y="214625"/>
            <a:ext cx="2499577" cy="847417"/>
          </a:xfrm>
          <a:prstGeom prst="rect">
            <a:avLst/>
          </a:prstGeom>
        </p:spPr>
      </p:pic>
      <p:pic>
        <p:nvPicPr>
          <p:cNvPr id="39" name="図 38"/>
          <p:cNvPicPr>
            <a:picLocks noChangeAspect="1"/>
          </p:cNvPicPr>
          <p:nvPr/>
        </p:nvPicPr>
        <p:blipFill>
          <a:blip r:embed="rId33" cstate="email">
            <a:extLst>
              <a:ext uri="{28A0092B-C50C-407E-A947-70E740481C1C}">
                <a14:useLocalDpi xmlns:a14="http://schemas.microsoft.com/office/drawing/2010/main"/>
              </a:ext>
            </a:extLst>
          </a:blip>
          <a:stretch>
            <a:fillRect/>
          </a:stretch>
        </p:blipFill>
        <p:spPr>
          <a:xfrm>
            <a:off x="-24916" y="-594"/>
            <a:ext cx="12241829" cy="6858594"/>
          </a:xfrm>
          <a:prstGeom prst="rect">
            <a:avLst/>
          </a:prstGeom>
        </p:spPr>
      </p:pic>
    </p:spTree>
    <p:extLst>
      <p:ext uri="{BB962C8B-B14F-4D97-AF65-F5344CB8AC3E}">
        <p14:creationId xmlns:p14="http://schemas.microsoft.com/office/powerpoint/2010/main" val="2762871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
                                        <p:tgtEl>
                                          <p:spTgt spid="39"/>
                                        </p:tgtEl>
                                      </p:cBhvr>
                                    </p:animEffect>
                                    <p:set>
                                      <p:cBhvr>
                                        <p:cTn id="7" dur="1" fill="hold">
                                          <p:stCondLst>
                                            <p:cond delay="9"/>
                                          </p:stCondLst>
                                        </p:cTn>
                                        <p:tgtEl>
                                          <p:spTgt spid="39"/>
                                        </p:tgtEl>
                                        <p:attrNameLst>
                                          <p:attrName>style.visibility</p:attrName>
                                        </p:attrNameLst>
                                      </p:cBhvr>
                                      <p:to>
                                        <p:strVal val="hidden"/>
                                      </p:to>
                                    </p:set>
                                  </p:childTnLst>
                                </p:cTn>
                              </p:par>
                              <p:par>
                                <p:cTn id="8" presetID="22" presetClass="entr" presetSubtype="1" fill="hold" nodeType="withEffect">
                                  <p:stCondLst>
                                    <p:cond delay="500"/>
                                  </p:stCondLst>
                                  <p:childTnLst>
                                    <p:set>
                                      <p:cBhvr>
                                        <p:cTn id="9" dur="1" fill="hold">
                                          <p:stCondLst>
                                            <p:cond delay="0"/>
                                          </p:stCondLst>
                                        </p:cTn>
                                        <p:tgtEl>
                                          <p:spTgt spid="27"/>
                                        </p:tgtEl>
                                        <p:attrNameLst>
                                          <p:attrName>style.visibility</p:attrName>
                                        </p:attrNameLst>
                                      </p:cBhvr>
                                      <p:to>
                                        <p:strVal val="visible"/>
                                      </p:to>
                                    </p:set>
                                    <p:animEffect transition="in" filter="wipe(up)">
                                      <p:cBhvr>
                                        <p:cTn id="10" dur="250"/>
                                        <p:tgtEl>
                                          <p:spTgt spid="27"/>
                                        </p:tgtEl>
                                      </p:cBhvr>
                                    </p:animEffect>
                                  </p:childTnLst>
                                </p:cTn>
                              </p:par>
                              <p:par>
                                <p:cTn id="11" presetID="22" presetClass="entr" presetSubtype="1" fill="hold" nodeType="withEffect">
                                  <p:stCondLst>
                                    <p:cond delay="500"/>
                                  </p:stCondLst>
                                  <p:childTnLst>
                                    <p:set>
                                      <p:cBhvr>
                                        <p:cTn id="12" dur="1" fill="hold">
                                          <p:stCondLst>
                                            <p:cond delay="0"/>
                                          </p:stCondLst>
                                        </p:cTn>
                                        <p:tgtEl>
                                          <p:spTgt spid="33"/>
                                        </p:tgtEl>
                                        <p:attrNameLst>
                                          <p:attrName>style.visibility</p:attrName>
                                        </p:attrNameLst>
                                      </p:cBhvr>
                                      <p:to>
                                        <p:strVal val="visible"/>
                                      </p:to>
                                    </p:set>
                                    <p:animEffect transition="in" filter="wipe(up)">
                                      <p:cBhvr>
                                        <p:cTn id="13" dur="250"/>
                                        <p:tgtEl>
                                          <p:spTgt spid="33"/>
                                        </p:tgtEl>
                                      </p:cBhvr>
                                    </p:animEffect>
                                  </p:childTnLst>
                                </p:cTn>
                              </p:par>
                            </p:childTnLst>
                          </p:cTn>
                        </p:par>
                        <p:par>
                          <p:cTn id="14" fill="hold">
                            <p:stCondLst>
                              <p:cond delay="750"/>
                            </p:stCondLst>
                            <p:childTnLst>
                              <p:par>
                                <p:cTn id="15" presetID="22" presetClass="entr" presetSubtype="1"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up)">
                                      <p:cBhvr>
                                        <p:cTn id="17" dur="250"/>
                                        <p:tgtEl>
                                          <p:spTgt spid="28"/>
                                        </p:tgtEl>
                                      </p:cBhvr>
                                    </p:animEffect>
                                  </p:childTnLst>
                                </p:cTn>
                              </p:par>
                              <p:par>
                                <p:cTn id="18" presetID="22" presetClass="entr" presetSubtype="1" fill="hold" nodeType="with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wipe(up)">
                                      <p:cBhvr>
                                        <p:cTn id="20" dur="250"/>
                                        <p:tgtEl>
                                          <p:spTgt spid="55"/>
                                        </p:tgtEl>
                                      </p:cBhvr>
                                    </p:animEffect>
                                  </p:childTnLst>
                                </p:cTn>
                              </p:par>
                            </p:childTnLst>
                          </p:cTn>
                        </p:par>
                        <p:par>
                          <p:cTn id="21" fill="hold">
                            <p:stCondLst>
                              <p:cond delay="1000"/>
                            </p:stCondLst>
                            <p:childTnLst>
                              <p:par>
                                <p:cTn id="22" presetID="22" presetClass="entr" presetSubtype="1" fill="hold" nodeType="after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up)">
                                      <p:cBhvr>
                                        <p:cTn id="24" dur="250"/>
                                        <p:tgtEl>
                                          <p:spTgt spid="29"/>
                                        </p:tgtEl>
                                      </p:cBhvr>
                                    </p:animEffect>
                                  </p:childTnLst>
                                </p:cTn>
                              </p:par>
                              <p:par>
                                <p:cTn id="25" presetID="22" presetClass="entr" presetSubtype="1" fill="hold" nodeType="with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wipe(up)">
                                      <p:cBhvr>
                                        <p:cTn id="27" dur="250"/>
                                        <p:tgtEl>
                                          <p:spTgt spid="56"/>
                                        </p:tgtEl>
                                      </p:cBhvr>
                                    </p:animEffect>
                                  </p:childTnLst>
                                </p:cTn>
                              </p:par>
                            </p:childTnLst>
                          </p:cTn>
                        </p:par>
                        <p:par>
                          <p:cTn id="28" fill="hold">
                            <p:stCondLst>
                              <p:cond delay="1250"/>
                            </p:stCondLst>
                            <p:childTnLst>
                              <p:par>
                                <p:cTn id="29" presetID="22" presetClass="entr" presetSubtype="1"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up)">
                                      <p:cBhvr>
                                        <p:cTn id="31" dur="250"/>
                                        <p:tgtEl>
                                          <p:spTgt spid="34"/>
                                        </p:tgtEl>
                                      </p:cBhvr>
                                    </p:animEffect>
                                  </p:childTnLst>
                                </p:cTn>
                              </p:par>
                              <p:par>
                                <p:cTn id="32" presetID="22" presetClass="entr" presetSubtype="1" fill="hold" nodeType="withEffect">
                                  <p:stCondLst>
                                    <p:cond delay="0"/>
                                  </p:stCondLst>
                                  <p:childTnLst>
                                    <p:set>
                                      <p:cBhvr>
                                        <p:cTn id="33" dur="1" fill="hold">
                                          <p:stCondLst>
                                            <p:cond delay="0"/>
                                          </p:stCondLst>
                                        </p:cTn>
                                        <p:tgtEl>
                                          <p:spTgt spid="59"/>
                                        </p:tgtEl>
                                        <p:attrNameLst>
                                          <p:attrName>style.visibility</p:attrName>
                                        </p:attrNameLst>
                                      </p:cBhvr>
                                      <p:to>
                                        <p:strVal val="visible"/>
                                      </p:to>
                                    </p:set>
                                    <p:animEffect transition="in" filter="wipe(up)">
                                      <p:cBhvr>
                                        <p:cTn id="34" dur="250"/>
                                        <p:tgtEl>
                                          <p:spTgt spid="59"/>
                                        </p:tgtEl>
                                      </p:cBhvr>
                                    </p:animEffect>
                                  </p:childTnLst>
                                </p:cTn>
                              </p:par>
                            </p:childTnLst>
                          </p:cTn>
                        </p:par>
                        <p:par>
                          <p:cTn id="35" fill="hold">
                            <p:stCondLst>
                              <p:cond delay="1500"/>
                            </p:stCondLst>
                            <p:childTnLst>
                              <p:par>
                                <p:cTn id="36" presetID="22" presetClass="entr" presetSubtype="1" fill="hold" nodeType="after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wipe(up)">
                                      <p:cBhvr>
                                        <p:cTn id="38" dur="250"/>
                                        <p:tgtEl>
                                          <p:spTgt spid="35"/>
                                        </p:tgtEl>
                                      </p:cBhvr>
                                    </p:animEffect>
                                  </p:childTnLst>
                                </p:cTn>
                              </p:par>
                              <p:par>
                                <p:cTn id="39" presetID="22" presetClass="entr" presetSubtype="1" fill="hold" nodeType="with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up)">
                                      <p:cBhvr>
                                        <p:cTn id="41" dur="250"/>
                                        <p:tgtEl>
                                          <p:spTgt spid="60"/>
                                        </p:tgtEl>
                                      </p:cBhvr>
                                    </p:animEffect>
                                  </p:childTnLst>
                                </p:cTn>
                              </p:par>
                            </p:childTnLst>
                          </p:cTn>
                        </p:par>
                        <p:par>
                          <p:cTn id="42" fill="hold">
                            <p:stCondLst>
                              <p:cond delay="1750"/>
                            </p:stCondLst>
                            <p:childTnLst>
                              <p:par>
                                <p:cTn id="43" presetID="22" presetClass="entr" presetSubtype="1" fill="hold" nodeType="after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wipe(up)">
                                      <p:cBhvr>
                                        <p:cTn id="45" dur="250"/>
                                        <p:tgtEl>
                                          <p:spTgt spid="36"/>
                                        </p:tgtEl>
                                      </p:cBhvr>
                                    </p:animEffect>
                                  </p:childTnLst>
                                </p:cTn>
                              </p:par>
                              <p:par>
                                <p:cTn id="46" presetID="22" presetClass="entr" presetSubtype="1" fill="hold" nodeType="withEffect">
                                  <p:stCondLst>
                                    <p:cond delay="0"/>
                                  </p:stCondLst>
                                  <p:childTnLst>
                                    <p:set>
                                      <p:cBhvr>
                                        <p:cTn id="47" dur="1" fill="hold">
                                          <p:stCondLst>
                                            <p:cond delay="0"/>
                                          </p:stCondLst>
                                        </p:cTn>
                                        <p:tgtEl>
                                          <p:spTgt spid="61"/>
                                        </p:tgtEl>
                                        <p:attrNameLst>
                                          <p:attrName>style.visibility</p:attrName>
                                        </p:attrNameLst>
                                      </p:cBhvr>
                                      <p:to>
                                        <p:strVal val="visible"/>
                                      </p:to>
                                    </p:set>
                                    <p:animEffect transition="in" filter="wipe(up)">
                                      <p:cBhvr>
                                        <p:cTn id="48" dur="250"/>
                                        <p:tgtEl>
                                          <p:spTgt spid="61"/>
                                        </p:tgtEl>
                                      </p:cBhvr>
                                    </p:animEffect>
                                  </p:childTnLst>
                                </p:cTn>
                              </p:par>
                            </p:childTnLst>
                          </p:cTn>
                        </p:par>
                        <p:par>
                          <p:cTn id="49" fill="hold">
                            <p:stCondLst>
                              <p:cond delay="2000"/>
                            </p:stCondLst>
                            <p:childTnLst>
                              <p:par>
                                <p:cTn id="50" presetID="22" presetClass="entr" presetSubtype="1" fill="hold" nodeType="after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wipe(up)">
                                      <p:cBhvr>
                                        <p:cTn id="52" dur="250"/>
                                        <p:tgtEl>
                                          <p:spTgt spid="2"/>
                                        </p:tgtEl>
                                      </p:cBhvr>
                                    </p:animEffect>
                                  </p:childTnLst>
                                </p:cTn>
                              </p:par>
                              <p:par>
                                <p:cTn id="53" presetID="22" presetClass="entr" presetSubtype="1" fill="hold" nodeType="withEffect">
                                  <p:stCondLst>
                                    <p:cond delay="0"/>
                                  </p:stCondLst>
                                  <p:childTnLst>
                                    <p:set>
                                      <p:cBhvr>
                                        <p:cTn id="54" dur="1" fill="hold">
                                          <p:stCondLst>
                                            <p:cond delay="0"/>
                                          </p:stCondLst>
                                        </p:cTn>
                                        <p:tgtEl>
                                          <p:spTgt spid="62"/>
                                        </p:tgtEl>
                                        <p:attrNameLst>
                                          <p:attrName>style.visibility</p:attrName>
                                        </p:attrNameLst>
                                      </p:cBhvr>
                                      <p:to>
                                        <p:strVal val="visible"/>
                                      </p:to>
                                    </p:set>
                                    <p:animEffect transition="in" filter="wipe(up)">
                                      <p:cBhvr>
                                        <p:cTn id="55" dur="250"/>
                                        <p:tgtEl>
                                          <p:spTgt spid="62"/>
                                        </p:tgtEl>
                                      </p:cBhvr>
                                    </p:animEffect>
                                  </p:childTnLst>
                                </p:cTn>
                              </p:par>
                              <p:par>
                                <p:cTn id="56" presetID="45" presetClass="entr" presetSubtype="0" fill="hold" nodeType="withEffect">
                                  <p:stCondLst>
                                    <p:cond delay="0"/>
                                  </p:stCondLst>
                                  <p:childTnLst>
                                    <p:set>
                                      <p:cBhvr>
                                        <p:cTn id="57" dur="1" fill="hold">
                                          <p:stCondLst>
                                            <p:cond delay="0"/>
                                          </p:stCondLst>
                                        </p:cTn>
                                        <p:tgtEl>
                                          <p:spTgt spid="66"/>
                                        </p:tgtEl>
                                        <p:attrNameLst>
                                          <p:attrName>style.visibility</p:attrName>
                                        </p:attrNameLst>
                                      </p:cBhvr>
                                      <p:to>
                                        <p:strVal val="visible"/>
                                      </p:to>
                                    </p:set>
                                    <p:animEffect transition="in" filter="fade">
                                      <p:cBhvr>
                                        <p:cTn id="58" dur="4500"/>
                                        <p:tgtEl>
                                          <p:spTgt spid="66"/>
                                        </p:tgtEl>
                                      </p:cBhvr>
                                    </p:animEffect>
                                    <p:anim calcmode="lin" valueType="num">
                                      <p:cBhvr>
                                        <p:cTn id="59" dur="4500" fill="hold"/>
                                        <p:tgtEl>
                                          <p:spTgt spid="66"/>
                                        </p:tgtEl>
                                        <p:attrNameLst>
                                          <p:attrName>ppt_w</p:attrName>
                                        </p:attrNameLst>
                                      </p:cBhvr>
                                      <p:tavLst>
                                        <p:tav tm="0" fmla="#ppt_w*sin(2.5*pi*$)">
                                          <p:val>
                                            <p:fltVal val="0"/>
                                          </p:val>
                                        </p:tav>
                                        <p:tav tm="100000">
                                          <p:val>
                                            <p:fltVal val="1"/>
                                          </p:val>
                                        </p:tav>
                                      </p:tavLst>
                                    </p:anim>
                                    <p:anim calcmode="lin" valueType="num">
                                      <p:cBhvr>
                                        <p:cTn id="60" dur="4500" fill="hold"/>
                                        <p:tgtEl>
                                          <p:spTgt spid="66"/>
                                        </p:tgtEl>
                                        <p:attrNameLst>
                                          <p:attrName>ppt_h</p:attrName>
                                        </p:attrNameLst>
                                      </p:cBhvr>
                                      <p:tavLst>
                                        <p:tav tm="0">
                                          <p:val>
                                            <p:strVal val="#ppt_h"/>
                                          </p:val>
                                        </p:tav>
                                        <p:tav tm="100000">
                                          <p:val>
                                            <p:strVal val="#ppt_h"/>
                                          </p:val>
                                        </p:tav>
                                      </p:tavLst>
                                    </p:anim>
                                  </p:childTnLst>
                                </p:cTn>
                              </p:par>
                              <p:par>
                                <p:cTn id="61" presetID="45" presetClass="entr" presetSubtype="0" fill="hold" nodeType="with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fade">
                                      <p:cBhvr>
                                        <p:cTn id="63" dur="4500"/>
                                        <p:tgtEl>
                                          <p:spTgt spid="67"/>
                                        </p:tgtEl>
                                      </p:cBhvr>
                                    </p:animEffect>
                                    <p:anim calcmode="lin" valueType="num">
                                      <p:cBhvr>
                                        <p:cTn id="64" dur="4500" fill="hold"/>
                                        <p:tgtEl>
                                          <p:spTgt spid="67"/>
                                        </p:tgtEl>
                                        <p:attrNameLst>
                                          <p:attrName>ppt_w</p:attrName>
                                        </p:attrNameLst>
                                      </p:cBhvr>
                                      <p:tavLst>
                                        <p:tav tm="0" fmla="#ppt_w*sin(2.5*pi*$)">
                                          <p:val>
                                            <p:fltVal val="0"/>
                                          </p:val>
                                        </p:tav>
                                        <p:tav tm="100000">
                                          <p:val>
                                            <p:fltVal val="1"/>
                                          </p:val>
                                        </p:tav>
                                      </p:tavLst>
                                    </p:anim>
                                    <p:anim calcmode="lin" valueType="num">
                                      <p:cBhvr>
                                        <p:cTn id="65" dur="4500" fill="hold"/>
                                        <p:tgtEl>
                                          <p:spTgt spid="67"/>
                                        </p:tgtEl>
                                        <p:attrNameLst>
                                          <p:attrName>ppt_h</p:attrName>
                                        </p:attrNameLst>
                                      </p:cBhvr>
                                      <p:tavLst>
                                        <p:tav tm="0">
                                          <p:val>
                                            <p:strVal val="#ppt_h"/>
                                          </p:val>
                                        </p:tav>
                                        <p:tav tm="100000">
                                          <p:val>
                                            <p:strVal val="#ppt_h"/>
                                          </p:val>
                                        </p:tav>
                                      </p:tavLst>
                                    </p:anim>
                                  </p:childTnLst>
                                </p:cTn>
                              </p:par>
                              <p:par>
                                <p:cTn id="66" presetID="22" presetClass="entr" presetSubtype="1" fill="hold" nodeType="withEffect">
                                  <p:stCondLst>
                                    <p:cond delay="250"/>
                                  </p:stCondLst>
                                  <p:childTnLst>
                                    <p:set>
                                      <p:cBhvr>
                                        <p:cTn id="67" dur="1" fill="hold">
                                          <p:stCondLst>
                                            <p:cond delay="0"/>
                                          </p:stCondLst>
                                        </p:cTn>
                                        <p:tgtEl>
                                          <p:spTgt spid="3"/>
                                        </p:tgtEl>
                                        <p:attrNameLst>
                                          <p:attrName>style.visibility</p:attrName>
                                        </p:attrNameLst>
                                      </p:cBhvr>
                                      <p:to>
                                        <p:strVal val="visible"/>
                                      </p:to>
                                    </p:set>
                                    <p:animEffect transition="in" filter="wipe(up)">
                                      <p:cBhvr>
                                        <p:cTn id="68" dur="250"/>
                                        <p:tgtEl>
                                          <p:spTgt spid="3"/>
                                        </p:tgtEl>
                                      </p:cBhvr>
                                    </p:animEffect>
                                  </p:childTnLst>
                                </p:cTn>
                              </p:par>
                              <p:par>
                                <p:cTn id="69" presetID="22" presetClass="entr" presetSubtype="1" fill="hold" nodeType="withEffect">
                                  <p:stCondLst>
                                    <p:cond delay="250"/>
                                  </p:stCondLst>
                                  <p:childTnLst>
                                    <p:set>
                                      <p:cBhvr>
                                        <p:cTn id="70" dur="1" fill="hold">
                                          <p:stCondLst>
                                            <p:cond delay="0"/>
                                          </p:stCondLst>
                                        </p:cTn>
                                        <p:tgtEl>
                                          <p:spTgt spid="63"/>
                                        </p:tgtEl>
                                        <p:attrNameLst>
                                          <p:attrName>style.visibility</p:attrName>
                                        </p:attrNameLst>
                                      </p:cBhvr>
                                      <p:to>
                                        <p:strVal val="visible"/>
                                      </p:to>
                                    </p:set>
                                    <p:animEffect transition="in" filter="wipe(up)">
                                      <p:cBhvr>
                                        <p:cTn id="71" dur="250"/>
                                        <p:tgtEl>
                                          <p:spTgt spid="63"/>
                                        </p:tgtEl>
                                      </p:cBhvr>
                                    </p:animEffect>
                                  </p:childTnLst>
                                </p:cTn>
                              </p:par>
                              <p:par>
                                <p:cTn id="72" presetID="22" presetClass="entr" presetSubtype="1" fill="hold" nodeType="withEffect">
                                  <p:stCondLst>
                                    <p:cond delay="500"/>
                                  </p:stCondLst>
                                  <p:childTnLst>
                                    <p:set>
                                      <p:cBhvr>
                                        <p:cTn id="73" dur="1" fill="hold">
                                          <p:stCondLst>
                                            <p:cond delay="0"/>
                                          </p:stCondLst>
                                        </p:cTn>
                                        <p:tgtEl>
                                          <p:spTgt spid="31"/>
                                        </p:tgtEl>
                                        <p:attrNameLst>
                                          <p:attrName>style.visibility</p:attrName>
                                        </p:attrNameLst>
                                      </p:cBhvr>
                                      <p:to>
                                        <p:strVal val="visible"/>
                                      </p:to>
                                    </p:set>
                                    <p:animEffect transition="in" filter="wipe(up)">
                                      <p:cBhvr>
                                        <p:cTn id="74" dur="250"/>
                                        <p:tgtEl>
                                          <p:spTgt spid="31"/>
                                        </p:tgtEl>
                                      </p:cBhvr>
                                    </p:animEffect>
                                  </p:childTnLst>
                                </p:cTn>
                              </p:par>
                              <p:par>
                                <p:cTn id="75" presetID="22" presetClass="entr" presetSubtype="1" fill="hold" nodeType="withEffect">
                                  <p:stCondLst>
                                    <p:cond delay="50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250"/>
                                        <p:tgtEl>
                                          <p:spTgt spid="64"/>
                                        </p:tgtEl>
                                      </p:cBhvr>
                                    </p:animEffect>
                                  </p:childTnLst>
                                </p:cTn>
                              </p:par>
                              <p:par>
                                <p:cTn id="78" presetID="22" presetClass="entr" presetSubtype="1" fill="hold" nodeType="withEffect">
                                  <p:stCondLst>
                                    <p:cond delay="750"/>
                                  </p:stCondLst>
                                  <p:childTnLst>
                                    <p:set>
                                      <p:cBhvr>
                                        <p:cTn id="79" dur="1" fill="hold">
                                          <p:stCondLst>
                                            <p:cond delay="0"/>
                                          </p:stCondLst>
                                        </p:cTn>
                                        <p:tgtEl>
                                          <p:spTgt spid="32"/>
                                        </p:tgtEl>
                                        <p:attrNameLst>
                                          <p:attrName>style.visibility</p:attrName>
                                        </p:attrNameLst>
                                      </p:cBhvr>
                                      <p:to>
                                        <p:strVal val="visible"/>
                                      </p:to>
                                    </p:set>
                                    <p:animEffect transition="in" filter="wipe(up)">
                                      <p:cBhvr>
                                        <p:cTn id="80" dur="250"/>
                                        <p:tgtEl>
                                          <p:spTgt spid="32"/>
                                        </p:tgtEl>
                                      </p:cBhvr>
                                    </p:animEffect>
                                  </p:childTnLst>
                                </p:cTn>
                              </p:par>
                              <p:par>
                                <p:cTn id="81" presetID="22" presetClass="entr" presetSubtype="1" fill="hold" nodeType="withEffect">
                                  <p:stCondLst>
                                    <p:cond delay="750"/>
                                  </p:stCondLst>
                                  <p:childTnLst>
                                    <p:set>
                                      <p:cBhvr>
                                        <p:cTn id="82" dur="1" fill="hold">
                                          <p:stCondLst>
                                            <p:cond delay="0"/>
                                          </p:stCondLst>
                                        </p:cTn>
                                        <p:tgtEl>
                                          <p:spTgt spid="65"/>
                                        </p:tgtEl>
                                        <p:attrNameLst>
                                          <p:attrName>style.visibility</p:attrName>
                                        </p:attrNameLst>
                                      </p:cBhvr>
                                      <p:to>
                                        <p:strVal val="visible"/>
                                      </p:to>
                                    </p:set>
                                    <p:animEffect transition="in" filter="wipe(up)">
                                      <p:cBhvr>
                                        <p:cTn id="83" dur="25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背景"/>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915" y="-297"/>
            <a:ext cx="12241829" cy="6858594"/>
          </a:xfrm>
          <a:prstGeom prst="rect">
            <a:avLst/>
          </a:prstGeom>
        </p:spPr>
      </p:pic>
      <p:pic>
        <p:nvPicPr>
          <p:cNvPr id="9" name="⓷7月">
            <a:hlinkClick r:id="rId5" action="ppaction://hlinksldjump"/>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30779" y="5479001"/>
            <a:ext cx="4029805" cy="1255885"/>
          </a:xfrm>
          <a:prstGeom prst="rect">
            <a:avLst/>
          </a:prstGeom>
        </p:spPr>
      </p:pic>
      <p:pic>
        <p:nvPicPr>
          <p:cNvPr id="8" name="②6月">
            <a:hlinkClick r:id="rId5" action="ppaction://hlinksldjump"/>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085278" y="5479001"/>
            <a:ext cx="4017612" cy="1255885"/>
          </a:xfrm>
          <a:prstGeom prst="rect">
            <a:avLst/>
          </a:prstGeom>
        </p:spPr>
      </p:pic>
      <p:pic>
        <p:nvPicPr>
          <p:cNvPr id="5" name="①5月">
            <a:hlinkClick r:id="rId8" action="ppaction://hlinksldjump"/>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3680" y="5479001"/>
            <a:ext cx="4023709" cy="1255885"/>
          </a:xfrm>
          <a:prstGeom prst="rect">
            <a:avLst/>
          </a:prstGeom>
        </p:spPr>
      </p:pic>
      <p:grpSp>
        <p:nvGrpSpPr>
          <p:cNvPr id="44" name="押す画"/>
          <p:cNvGrpSpPr/>
          <p:nvPr/>
        </p:nvGrpSpPr>
        <p:grpSpPr>
          <a:xfrm>
            <a:off x="8499005" y="4578887"/>
            <a:ext cx="556540" cy="540000"/>
            <a:chOff x="8423532" y="4545380"/>
            <a:chExt cx="556540" cy="544460"/>
          </a:xfrm>
        </p:grpSpPr>
        <p:pic>
          <p:nvPicPr>
            <p:cNvPr id="51" name="押す画２"/>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426942" y="4549840"/>
              <a:ext cx="553130" cy="540000"/>
            </a:xfrm>
            <a:prstGeom prst="rect">
              <a:avLst/>
            </a:prstGeom>
          </p:spPr>
        </p:pic>
        <p:pic>
          <p:nvPicPr>
            <p:cNvPr id="52" name="押す画１"/>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423532" y="4545380"/>
              <a:ext cx="553130" cy="540000"/>
            </a:xfrm>
            <a:prstGeom prst="rect">
              <a:avLst/>
            </a:prstGeom>
          </p:spPr>
        </p:pic>
      </p:grpSp>
      <p:grpSp>
        <p:nvGrpSpPr>
          <p:cNvPr id="53" name="正解だと･･･"/>
          <p:cNvGrpSpPr/>
          <p:nvPr/>
        </p:nvGrpSpPr>
        <p:grpSpPr>
          <a:xfrm>
            <a:off x="3642018" y="4497182"/>
            <a:ext cx="4907964" cy="621705"/>
            <a:chOff x="2245123" y="4389173"/>
            <a:chExt cx="5138639" cy="681860"/>
          </a:xfrm>
        </p:grpSpPr>
        <p:sp>
          <p:nvSpPr>
            <p:cNvPr id="54" name="正解だと･･･"/>
            <p:cNvSpPr txBox="1"/>
            <p:nvPr/>
          </p:nvSpPr>
          <p:spPr>
            <a:xfrm>
              <a:off x="2246529" y="4564698"/>
              <a:ext cx="5137233" cy="506335"/>
            </a:xfrm>
            <a:prstGeom prst="rect">
              <a:avLst/>
            </a:prstGeom>
            <a:noFill/>
          </p:spPr>
          <p:txBody>
            <a:bodyPr wrap="square" rtlCol="0">
              <a:spAutoFit/>
            </a:bodyPr>
            <a:lstStyle/>
            <a:p>
              <a:pPr algn="dist"/>
              <a:r>
                <a:rPr lang="ja-JP" altLang="en-US" sz="2400">
                  <a:solidFill>
                    <a:srgbClr val="000000"/>
                  </a:solidFill>
                  <a:latin typeface="HGS創英角ﾎﾟｯﾌﾟ体" panose="040B0A00000000000000" pitchFamily="50" charset="-128"/>
                  <a:ea typeface="HGS創英角ﾎﾟｯﾌﾟ体" panose="040B0A00000000000000" pitchFamily="50" charset="-128"/>
                </a:rPr>
                <a:t>正解だと思う番号を押してね</a:t>
              </a:r>
              <a:endParaRPr lang="en-US" altLang="ja-JP" sz="240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55" name="お"/>
            <p:cNvSpPr txBox="1"/>
            <p:nvPr/>
          </p:nvSpPr>
          <p:spPr>
            <a:xfrm>
              <a:off x="5715247" y="4391687"/>
              <a:ext cx="468000" cy="286923"/>
            </a:xfrm>
            <a:prstGeom prst="rect">
              <a:avLst/>
            </a:prstGeom>
            <a:noFill/>
          </p:spPr>
          <p:txBody>
            <a:bodyPr wrap="square" rtlCol="0">
              <a:spAutoFit/>
            </a:bodyPr>
            <a:lstStyle/>
            <a:p>
              <a:pPr algn="dist"/>
              <a:r>
                <a:rPr kumimoji="1" lang="ja-JP" altLang="en-US" sz="1050">
                  <a:solidFill>
                    <a:srgbClr val="000000"/>
                  </a:solidFill>
                  <a:latin typeface="HGS創英角ﾎﾟｯﾌﾟ体" panose="040B0A00000000000000" pitchFamily="50" charset="-128"/>
                  <a:ea typeface="HGS創英角ﾎﾟｯﾌﾟ体" panose="040B0A00000000000000" pitchFamily="50" charset="-128"/>
                </a:rPr>
                <a:t>お</a:t>
              </a:r>
              <a:endParaRPr kumimoji="1" lang="ja-JP" altLang="en-US" sz="105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56" name="ばんごう"/>
            <p:cNvSpPr txBox="1"/>
            <p:nvPr/>
          </p:nvSpPr>
          <p:spPr>
            <a:xfrm>
              <a:off x="4558940" y="4389173"/>
              <a:ext cx="866916" cy="278484"/>
            </a:xfrm>
            <a:prstGeom prst="rect">
              <a:avLst/>
            </a:prstGeom>
            <a:noFill/>
          </p:spPr>
          <p:txBody>
            <a:bodyPr wrap="square" rtlCol="0">
              <a:spAutoFit/>
            </a:bodyPr>
            <a:lstStyle/>
            <a:p>
              <a:pPr algn="dist"/>
              <a:r>
                <a:rPr kumimoji="1" lang="ja-JP" altLang="en-US" sz="1050">
                  <a:solidFill>
                    <a:srgbClr val="000000"/>
                  </a:solidFill>
                  <a:latin typeface="HGS創英角ﾎﾟｯﾌﾟ体" panose="040B0A00000000000000" pitchFamily="50" charset="-128"/>
                  <a:ea typeface="HGS創英角ﾎﾟｯﾌﾟ体" panose="040B0A00000000000000" pitchFamily="50" charset="-128"/>
                </a:rPr>
                <a:t>ばんごう</a:t>
              </a:r>
              <a:endParaRPr kumimoji="1" lang="ja-JP" altLang="en-US" sz="105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57" name="おも"/>
            <p:cNvSpPr txBox="1"/>
            <p:nvPr/>
          </p:nvSpPr>
          <p:spPr>
            <a:xfrm>
              <a:off x="3769689" y="4389173"/>
              <a:ext cx="546534" cy="278484"/>
            </a:xfrm>
            <a:prstGeom prst="rect">
              <a:avLst/>
            </a:prstGeom>
            <a:noFill/>
          </p:spPr>
          <p:txBody>
            <a:bodyPr wrap="square" rtlCol="0">
              <a:spAutoFit/>
            </a:bodyPr>
            <a:lstStyle/>
            <a:p>
              <a:pPr algn="dist"/>
              <a:r>
                <a:rPr lang="ja-JP" altLang="en-US" sz="1050">
                  <a:solidFill>
                    <a:srgbClr val="000000"/>
                  </a:solidFill>
                  <a:latin typeface="HGS創英角ﾎﾟｯﾌﾟ体" panose="040B0A00000000000000" pitchFamily="50" charset="-128"/>
                  <a:ea typeface="HGS創英角ﾎﾟｯﾌﾟ体" panose="040B0A00000000000000" pitchFamily="50" charset="-128"/>
                </a:rPr>
                <a:t>おも</a:t>
              </a:r>
              <a:endParaRPr kumimoji="1" lang="ja-JP" altLang="en-US" sz="105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58" name="せいかい"/>
            <p:cNvSpPr txBox="1"/>
            <p:nvPr/>
          </p:nvSpPr>
          <p:spPr>
            <a:xfrm>
              <a:off x="2245123" y="4391687"/>
              <a:ext cx="866916" cy="286923"/>
            </a:xfrm>
            <a:prstGeom prst="rect">
              <a:avLst/>
            </a:prstGeom>
            <a:noFill/>
          </p:spPr>
          <p:txBody>
            <a:bodyPr wrap="square" rtlCol="0">
              <a:spAutoFit/>
            </a:bodyPr>
            <a:lstStyle/>
            <a:p>
              <a:pPr algn="dist"/>
              <a:r>
                <a:rPr kumimoji="1" lang="ja-JP" altLang="en-US" sz="1050">
                  <a:solidFill>
                    <a:srgbClr val="000000"/>
                  </a:solidFill>
                  <a:latin typeface="HGS創英角ﾎﾟｯﾌﾟ体" panose="040B0A00000000000000" pitchFamily="50" charset="-128"/>
                  <a:ea typeface="HGS創英角ﾎﾟｯﾌﾟ体" panose="040B0A00000000000000" pitchFamily="50" charset="-128"/>
                </a:rPr>
                <a:t>せいかい</a:t>
              </a:r>
              <a:endParaRPr kumimoji="1" lang="ja-JP" altLang="en-US" sz="1050" dirty="0">
                <a:solidFill>
                  <a:srgbClr val="000000"/>
                </a:solidFill>
                <a:latin typeface="HGS創英角ﾎﾟｯﾌﾟ体" panose="040B0A00000000000000" pitchFamily="50" charset="-128"/>
                <a:ea typeface="HGS創英角ﾎﾟｯﾌﾟ体" panose="040B0A00000000000000" pitchFamily="50" charset="-128"/>
              </a:endParaRPr>
            </a:p>
          </p:txBody>
        </p:sp>
      </p:grpSp>
      <p:grpSp>
        <p:nvGrpSpPr>
          <p:cNvPr id="74" name="何月でしょうか。"/>
          <p:cNvGrpSpPr/>
          <p:nvPr/>
        </p:nvGrpSpPr>
        <p:grpSpPr>
          <a:xfrm>
            <a:off x="4234978" y="3058959"/>
            <a:ext cx="3722045" cy="710319"/>
            <a:chOff x="1601018" y="3025752"/>
            <a:chExt cx="8989964" cy="710319"/>
          </a:xfrm>
        </p:grpSpPr>
        <p:sp>
          <p:nvSpPr>
            <p:cNvPr id="75" name="何月でしょうか。"/>
            <p:cNvSpPr txBox="1"/>
            <p:nvPr/>
          </p:nvSpPr>
          <p:spPr>
            <a:xfrm>
              <a:off x="1601018" y="3151296"/>
              <a:ext cx="8989964" cy="584775"/>
            </a:xfrm>
            <a:prstGeom prst="rect">
              <a:avLst/>
            </a:prstGeom>
            <a:noFill/>
          </p:spPr>
          <p:txBody>
            <a:bodyPr wrap="square" rtlCol="0">
              <a:spAutoFit/>
            </a:bodyPr>
            <a:lstStyle/>
            <a:p>
              <a:pPr algn="dist"/>
              <a:r>
                <a:rPr lang="ja-JP" altLang="en-US" sz="3200">
                  <a:solidFill>
                    <a:srgbClr val="000000"/>
                  </a:solidFill>
                  <a:latin typeface="HGS創英角ﾎﾟｯﾌﾟ体" panose="040B0A00000000000000" pitchFamily="50" charset="-128"/>
                  <a:ea typeface="HGS創英角ﾎﾟｯﾌﾟ体" panose="040B0A00000000000000" pitchFamily="50" charset="-128"/>
                </a:rPr>
                <a:t>何月</a:t>
              </a:r>
              <a:r>
                <a:rPr lang="ja-JP" altLang="en-US" sz="3200" dirty="0">
                  <a:solidFill>
                    <a:srgbClr val="000000"/>
                  </a:solidFill>
                  <a:latin typeface="HGS創英角ﾎﾟｯﾌﾟ体" panose="040B0A00000000000000" pitchFamily="50" charset="-128"/>
                  <a:ea typeface="HGS創英角ﾎﾟｯﾌﾟ体" panose="040B0A00000000000000" pitchFamily="50" charset="-128"/>
                </a:rPr>
                <a:t>でしょうか</a:t>
              </a:r>
              <a:r>
                <a:rPr lang="en-US" altLang="ja-JP" sz="3200" dirty="0">
                  <a:solidFill>
                    <a:srgbClr val="000000"/>
                  </a:solidFill>
                  <a:latin typeface="HGS創英角ﾎﾟｯﾌﾟ体" panose="040B0A00000000000000" pitchFamily="50" charset="-128"/>
                  <a:ea typeface="HGS創英角ﾎﾟｯﾌﾟ体" panose="040B0A00000000000000" pitchFamily="50" charset="-128"/>
                </a:rPr>
                <a:t>｡</a:t>
              </a:r>
              <a:endParaRPr lang="ja-JP" altLang="en-US" sz="32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83" name="なんがつ"/>
            <p:cNvSpPr txBox="1"/>
            <p:nvPr/>
          </p:nvSpPr>
          <p:spPr>
            <a:xfrm>
              <a:off x="1687644" y="3025752"/>
              <a:ext cx="2434652" cy="276999"/>
            </a:xfrm>
            <a:prstGeom prst="rect">
              <a:avLst/>
            </a:prstGeom>
            <a:noFill/>
          </p:spPr>
          <p:txBody>
            <a:bodyPr wrap="square" rtlCol="0">
              <a:spAutoFit/>
            </a:bodyPr>
            <a:lstStyle/>
            <a:p>
              <a:pPr algn="dist"/>
              <a:r>
                <a:rPr kumimoji="1" lang="ja-JP" altLang="en-US" sz="1200">
                  <a:solidFill>
                    <a:srgbClr val="000000"/>
                  </a:solidFill>
                  <a:latin typeface="HGS創英角ﾎﾟｯﾌﾟ体" panose="040B0A00000000000000" pitchFamily="50" charset="-128"/>
                  <a:ea typeface="HGS創英角ﾎﾟｯﾌﾟ体" panose="040B0A00000000000000" pitchFamily="50" charset="-128"/>
                </a:rPr>
                <a:t>なんがつ</a:t>
              </a:r>
              <a:endParaRPr kumimoji="1" lang="ja-JP" altLang="en-US" sz="1200" dirty="0">
                <a:solidFill>
                  <a:srgbClr val="000000"/>
                </a:solidFill>
                <a:latin typeface="HGS創英角ﾎﾟｯﾌﾟ体" panose="040B0A00000000000000" pitchFamily="50" charset="-128"/>
                <a:ea typeface="HGS創英角ﾎﾟｯﾌﾟ体" panose="040B0A00000000000000" pitchFamily="50" charset="-128"/>
              </a:endParaRPr>
            </a:p>
          </p:txBody>
        </p:sp>
      </p:grpSp>
      <p:grpSp>
        <p:nvGrpSpPr>
          <p:cNvPr id="3" name="2021年に大阪市で・・・"/>
          <p:cNvGrpSpPr/>
          <p:nvPr/>
        </p:nvGrpSpPr>
        <p:grpSpPr>
          <a:xfrm>
            <a:off x="599064" y="1952140"/>
            <a:ext cx="10993872" cy="743211"/>
            <a:chOff x="599064" y="1952140"/>
            <a:chExt cx="10993872" cy="743211"/>
          </a:xfrm>
        </p:grpSpPr>
        <p:sp>
          <p:nvSpPr>
            <p:cNvPr id="35" name="2021年に大阪市で・・・"/>
            <p:cNvSpPr txBox="1"/>
            <p:nvPr/>
          </p:nvSpPr>
          <p:spPr>
            <a:xfrm>
              <a:off x="599064" y="2110576"/>
              <a:ext cx="10993872" cy="584775"/>
            </a:xfrm>
            <a:prstGeom prst="rect">
              <a:avLst/>
            </a:prstGeom>
            <a:noFill/>
          </p:spPr>
          <p:txBody>
            <a:bodyPr wrap="square" rtlCol="0">
              <a:spAutoFit/>
            </a:bodyPr>
            <a:lstStyle/>
            <a:p>
              <a:pPr lvl="0" algn="dist"/>
              <a:r>
                <a:rPr kumimoji="1" lang="en-US" altLang="ja-JP" sz="3200">
                  <a:solidFill>
                    <a:srgbClr val="000000"/>
                  </a:solidFill>
                  <a:latin typeface="HGS創英角ﾎﾟｯﾌﾟ体" panose="040B0A00000000000000" pitchFamily="50" charset="-128"/>
                  <a:ea typeface="HGS創英角ﾎﾟｯﾌﾟ体" panose="040B0A00000000000000" pitchFamily="50" charset="-128"/>
                </a:rPr>
                <a:t>2021</a:t>
              </a:r>
              <a:r>
                <a:rPr kumimoji="1" lang="ja-JP" altLang="en-US" sz="3200">
                  <a:solidFill>
                    <a:srgbClr val="000000"/>
                  </a:solidFill>
                  <a:latin typeface="HGS創英角ﾎﾟｯﾌﾟ体" panose="040B0A00000000000000" pitchFamily="50" charset="-128"/>
                  <a:ea typeface="HGS創英角ﾎﾟｯﾌﾟ体" panose="040B0A00000000000000" pitchFamily="50" charset="-128"/>
                </a:rPr>
                <a:t>年に大阪市で雨が</a:t>
              </a:r>
              <a:r>
                <a:rPr lang="ja-JP" altLang="en-US" sz="3200">
                  <a:solidFill>
                    <a:srgbClr val="000000"/>
                  </a:solidFill>
                  <a:latin typeface="HGS創英角ﾎﾟｯﾌﾟ体" panose="040B0A00000000000000" pitchFamily="50" charset="-128"/>
                  <a:ea typeface="HGS創英角ﾎﾟｯﾌﾟ体" panose="040B0A00000000000000" pitchFamily="50" charset="-128"/>
                </a:rPr>
                <a:t>降った量が１番多かったのは</a:t>
              </a:r>
              <a:r>
                <a:rPr lang="en-US" altLang="ja-JP" sz="3200">
                  <a:solidFill>
                    <a:srgbClr val="000000"/>
                  </a:solidFill>
                  <a:latin typeface="HGS創英角ﾎﾟｯﾌﾟ体" panose="040B0A00000000000000" pitchFamily="50" charset="-128"/>
                  <a:ea typeface="HGS創英角ﾎﾟｯﾌﾟ体" panose="040B0A00000000000000" pitchFamily="50" charset="-128"/>
                </a:rPr>
                <a:t>､</a:t>
              </a:r>
              <a:endParaRPr kumimoji="1" lang="en-US" altLang="ja-JP" sz="320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36" name="おお"/>
            <p:cNvSpPr txBox="1"/>
            <p:nvPr/>
          </p:nvSpPr>
          <p:spPr>
            <a:xfrm>
              <a:off x="8488811" y="1954231"/>
              <a:ext cx="564949" cy="276999"/>
            </a:xfrm>
            <a:prstGeom prst="rect">
              <a:avLst/>
            </a:prstGeom>
            <a:noFill/>
          </p:spPr>
          <p:txBody>
            <a:bodyPr wrap="square" rtlCol="0">
              <a:spAutoFit/>
            </a:bodyPr>
            <a:lstStyle/>
            <a:p>
              <a:pPr algn="dist"/>
              <a:r>
                <a:rPr lang="ja-JP" altLang="en-US" sz="1200">
                  <a:solidFill>
                    <a:srgbClr val="000000"/>
                  </a:solidFill>
                  <a:latin typeface="HGS創英角ﾎﾟｯﾌﾟ体" panose="040B0A00000000000000" pitchFamily="50" charset="-128"/>
                  <a:ea typeface="HGS創英角ﾎﾟｯﾌﾟ体" panose="040B0A00000000000000" pitchFamily="50" charset="-128"/>
                </a:rPr>
                <a:t>おお</a:t>
              </a:r>
              <a:endParaRPr lang="en-US" altLang="ja-JP" sz="120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42" name="ばん"/>
            <p:cNvSpPr txBox="1"/>
            <p:nvPr/>
          </p:nvSpPr>
          <p:spPr>
            <a:xfrm>
              <a:off x="8057964" y="1952140"/>
              <a:ext cx="564949" cy="276999"/>
            </a:xfrm>
            <a:prstGeom prst="rect">
              <a:avLst/>
            </a:prstGeom>
            <a:noFill/>
          </p:spPr>
          <p:txBody>
            <a:bodyPr wrap="square" rtlCol="0">
              <a:spAutoFit/>
            </a:bodyPr>
            <a:lstStyle/>
            <a:p>
              <a:pPr algn="dist"/>
              <a:r>
                <a:rPr lang="ja-JP" altLang="en-US" sz="1200">
                  <a:solidFill>
                    <a:srgbClr val="000000"/>
                  </a:solidFill>
                  <a:latin typeface="HGS創英角ﾎﾟｯﾌﾟ体" panose="040B0A00000000000000" pitchFamily="50" charset="-128"/>
                  <a:ea typeface="HGS創英角ﾎﾟｯﾌﾟ体" panose="040B0A00000000000000" pitchFamily="50" charset="-128"/>
                </a:rPr>
                <a:t>ばん</a:t>
              </a:r>
              <a:endParaRPr lang="en-US" altLang="ja-JP" sz="120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37" name="りょう"/>
            <p:cNvSpPr txBox="1"/>
            <p:nvPr/>
          </p:nvSpPr>
          <p:spPr>
            <a:xfrm>
              <a:off x="6688267" y="1954231"/>
              <a:ext cx="677938" cy="276999"/>
            </a:xfrm>
            <a:prstGeom prst="rect">
              <a:avLst/>
            </a:prstGeom>
            <a:noFill/>
          </p:spPr>
          <p:txBody>
            <a:bodyPr wrap="square" rtlCol="0">
              <a:spAutoFit/>
            </a:bodyPr>
            <a:lstStyle/>
            <a:p>
              <a:pPr algn="dist"/>
              <a:r>
                <a:rPr lang="ja-JP" altLang="en-US" sz="1200">
                  <a:solidFill>
                    <a:srgbClr val="000000"/>
                  </a:solidFill>
                  <a:latin typeface="HGS創英角ﾎﾟｯﾌﾟ体" panose="040B0A00000000000000" pitchFamily="50" charset="-128"/>
                  <a:ea typeface="HGS創英角ﾎﾟｯﾌﾟ体" panose="040B0A00000000000000" pitchFamily="50" charset="-128"/>
                </a:rPr>
                <a:t>りょう</a:t>
              </a:r>
              <a:endParaRPr kumimoji="1" lang="ja-JP" altLang="en-US" sz="12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38" name="あめ"/>
            <p:cNvSpPr txBox="1"/>
            <p:nvPr/>
          </p:nvSpPr>
          <p:spPr>
            <a:xfrm>
              <a:off x="4507201" y="1954231"/>
              <a:ext cx="564949" cy="276999"/>
            </a:xfrm>
            <a:prstGeom prst="rect">
              <a:avLst/>
            </a:prstGeom>
            <a:noFill/>
          </p:spPr>
          <p:txBody>
            <a:bodyPr wrap="square" rtlCol="0">
              <a:spAutoFit/>
            </a:bodyPr>
            <a:lstStyle/>
            <a:p>
              <a:pPr algn="dist"/>
              <a:r>
                <a:rPr lang="ja-JP" altLang="en-US" sz="1200">
                  <a:solidFill>
                    <a:srgbClr val="000000"/>
                  </a:solidFill>
                  <a:latin typeface="HGS創英角ﾎﾟｯﾌﾟ体" panose="040B0A00000000000000" pitchFamily="50" charset="-128"/>
                  <a:ea typeface="HGS創英角ﾎﾟｯﾌﾟ体" panose="040B0A00000000000000" pitchFamily="50" charset="-128"/>
                </a:rPr>
                <a:t>あめ</a:t>
              </a:r>
              <a:endParaRPr kumimoji="1" lang="ja-JP" altLang="en-US" sz="12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39" name="ふ"/>
            <p:cNvSpPr txBox="1"/>
            <p:nvPr/>
          </p:nvSpPr>
          <p:spPr>
            <a:xfrm>
              <a:off x="5421182" y="1959016"/>
              <a:ext cx="489622" cy="276999"/>
            </a:xfrm>
            <a:prstGeom prst="rect">
              <a:avLst/>
            </a:prstGeom>
            <a:noFill/>
          </p:spPr>
          <p:txBody>
            <a:bodyPr wrap="square" rtlCol="0">
              <a:spAutoFit/>
            </a:bodyPr>
            <a:lstStyle/>
            <a:p>
              <a:pPr algn="dist"/>
              <a:r>
                <a:rPr kumimoji="1" lang="ja-JP" altLang="en-US" sz="1200">
                  <a:solidFill>
                    <a:srgbClr val="000000"/>
                  </a:solidFill>
                  <a:latin typeface="HGS創英角ﾎﾟｯﾌﾟ体" panose="040B0A00000000000000" pitchFamily="50" charset="-128"/>
                  <a:ea typeface="HGS創英角ﾎﾟｯﾌﾟ体" panose="040B0A00000000000000" pitchFamily="50" charset="-128"/>
                </a:rPr>
                <a:t>ふ</a:t>
              </a:r>
              <a:endParaRPr kumimoji="1" lang="ja-JP" altLang="en-US" sz="12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40" name="おおさかし"/>
            <p:cNvSpPr txBox="1"/>
            <p:nvPr/>
          </p:nvSpPr>
          <p:spPr>
            <a:xfrm>
              <a:off x="2789918" y="1959016"/>
              <a:ext cx="1393540" cy="276999"/>
            </a:xfrm>
            <a:prstGeom prst="rect">
              <a:avLst/>
            </a:prstGeom>
            <a:noFill/>
          </p:spPr>
          <p:txBody>
            <a:bodyPr wrap="square" rtlCol="0">
              <a:spAutoFit/>
            </a:bodyPr>
            <a:lstStyle/>
            <a:p>
              <a:pPr algn="dist"/>
              <a:r>
                <a:rPr lang="ja-JP" altLang="en-US" sz="1200">
                  <a:solidFill>
                    <a:srgbClr val="000000"/>
                  </a:solidFill>
                  <a:latin typeface="HGS創英角ﾎﾟｯﾌﾟ体" panose="040B0A00000000000000" pitchFamily="50" charset="-128"/>
                  <a:ea typeface="HGS創英角ﾎﾟｯﾌﾟ体" panose="040B0A00000000000000" pitchFamily="50" charset="-128"/>
                </a:rPr>
                <a:t>おおさかし</a:t>
              </a:r>
              <a:endParaRPr kumimoji="1" lang="ja-JP" altLang="en-US" sz="12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41" name="ねん"/>
            <p:cNvSpPr txBox="1"/>
            <p:nvPr/>
          </p:nvSpPr>
          <p:spPr>
            <a:xfrm>
              <a:off x="1870830" y="1959940"/>
              <a:ext cx="564949" cy="276999"/>
            </a:xfrm>
            <a:prstGeom prst="rect">
              <a:avLst/>
            </a:prstGeom>
            <a:noFill/>
          </p:spPr>
          <p:txBody>
            <a:bodyPr wrap="square" rtlCol="0">
              <a:spAutoFit/>
            </a:bodyPr>
            <a:lstStyle/>
            <a:p>
              <a:pPr algn="dist"/>
              <a:r>
                <a:rPr kumimoji="1" lang="ja-JP" altLang="en-US" sz="1200">
                  <a:solidFill>
                    <a:srgbClr val="000000"/>
                  </a:solidFill>
                  <a:latin typeface="HGS創英角ﾎﾟｯﾌﾟ体" panose="040B0A00000000000000" pitchFamily="50" charset="-128"/>
                  <a:ea typeface="HGS創英角ﾎﾟｯﾌﾟ体" panose="040B0A00000000000000" pitchFamily="50" charset="-128"/>
                </a:rPr>
                <a:t>ねん</a:t>
              </a:r>
              <a:endParaRPr kumimoji="1" lang="ja-JP" altLang="en-US" sz="1200" dirty="0">
                <a:solidFill>
                  <a:srgbClr val="000000"/>
                </a:solidFill>
                <a:latin typeface="HGS創英角ﾎﾟｯﾌﾟ体" panose="040B0A00000000000000" pitchFamily="50" charset="-128"/>
                <a:ea typeface="HGS創英角ﾎﾟｯﾌﾟ体" panose="040B0A00000000000000" pitchFamily="50" charset="-128"/>
              </a:endParaRPr>
            </a:p>
          </p:txBody>
        </p:sp>
      </p:grpSp>
      <p:grpSp>
        <p:nvGrpSpPr>
          <p:cNvPr id="23" name="第３問"/>
          <p:cNvGrpSpPr/>
          <p:nvPr/>
        </p:nvGrpSpPr>
        <p:grpSpPr>
          <a:xfrm>
            <a:off x="4696761" y="307806"/>
            <a:ext cx="2798479" cy="1015663"/>
            <a:chOff x="4318111" y="256092"/>
            <a:chExt cx="3390378" cy="1015663"/>
          </a:xfrm>
        </p:grpSpPr>
        <p:sp>
          <p:nvSpPr>
            <p:cNvPr id="26" name="問"/>
            <p:cNvSpPr txBox="1"/>
            <p:nvPr/>
          </p:nvSpPr>
          <p:spPr>
            <a:xfrm>
              <a:off x="6447741" y="256092"/>
              <a:ext cx="1260748" cy="1015663"/>
            </a:xfrm>
            <a:prstGeom prst="rect">
              <a:avLst/>
            </a:prstGeom>
            <a:noFill/>
          </p:spPr>
          <p:txBody>
            <a:bodyPr wrap="square" rtlCol="0">
              <a:spAutoFit/>
            </a:bodyPr>
            <a:lstStyle/>
            <a:p>
              <a:r>
                <a:rPr kumimoji="1" lang="ja-JP" altLang="en-US" sz="6000">
                  <a:solidFill>
                    <a:srgbClr val="000000"/>
                  </a:solidFill>
                  <a:latin typeface="HGP創英角ﾎﾟｯﾌﾟ体" panose="040B0A00000000000000" pitchFamily="50" charset="-128"/>
                  <a:ea typeface="HGP創英角ﾎﾟｯﾌﾟ体" panose="040B0A00000000000000" pitchFamily="50" charset="-128"/>
                </a:rPr>
                <a:t>問</a:t>
              </a:r>
              <a:endParaRPr kumimoji="1" lang="ja-JP" altLang="en-US" sz="6000" dirty="0">
                <a:solidFill>
                  <a:srgbClr val="000000"/>
                </a:solidFill>
                <a:latin typeface="HGP創英角ﾎﾟｯﾌﾟ体" panose="040B0A00000000000000" pitchFamily="50" charset="-128"/>
                <a:ea typeface="HGP創英角ﾎﾟｯﾌﾟ体" panose="040B0A00000000000000" pitchFamily="50" charset="-128"/>
              </a:endParaRPr>
            </a:p>
          </p:txBody>
        </p:sp>
        <p:sp>
          <p:nvSpPr>
            <p:cNvPr id="25" name="３"/>
            <p:cNvSpPr txBox="1"/>
            <p:nvPr/>
          </p:nvSpPr>
          <p:spPr>
            <a:xfrm>
              <a:off x="5512952" y="256092"/>
              <a:ext cx="910766" cy="1015663"/>
            </a:xfrm>
            <a:prstGeom prst="rect">
              <a:avLst/>
            </a:prstGeom>
            <a:noFill/>
          </p:spPr>
          <p:txBody>
            <a:bodyPr wrap="square" rtlCol="0">
              <a:spAutoFit/>
            </a:bodyPr>
            <a:lstStyle/>
            <a:p>
              <a:r>
                <a:rPr kumimoji="1" lang="ja-JP" altLang="en-US" sz="6000">
                  <a:solidFill>
                    <a:srgbClr val="000000"/>
                  </a:solidFill>
                  <a:latin typeface="HGP創英角ﾎﾟｯﾌﾟ体" panose="040B0A00000000000000" pitchFamily="50" charset="-128"/>
                  <a:ea typeface="HGP創英角ﾎﾟｯﾌﾟ体" panose="040B0A00000000000000" pitchFamily="50" charset="-128"/>
                </a:rPr>
                <a:t>３</a:t>
              </a:r>
              <a:endParaRPr kumimoji="1" lang="ja-JP" altLang="en-US" sz="6000" dirty="0">
                <a:solidFill>
                  <a:srgbClr val="000000"/>
                </a:solidFill>
                <a:latin typeface="HGP創英角ﾎﾟｯﾌﾟ体" panose="040B0A00000000000000" pitchFamily="50" charset="-128"/>
                <a:ea typeface="HGP創英角ﾎﾟｯﾌﾟ体" panose="040B0A00000000000000" pitchFamily="50" charset="-128"/>
              </a:endParaRPr>
            </a:p>
          </p:txBody>
        </p:sp>
        <p:sp>
          <p:nvSpPr>
            <p:cNvPr id="24" name="第"/>
            <p:cNvSpPr txBox="1"/>
            <p:nvPr/>
          </p:nvSpPr>
          <p:spPr>
            <a:xfrm>
              <a:off x="4318111" y="256092"/>
              <a:ext cx="1170816" cy="1015663"/>
            </a:xfrm>
            <a:prstGeom prst="rect">
              <a:avLst/>
            </a:prstGeom>
            <a:noFill/>
          </p:spPr>
          <p:txBody>
            <a:bodyPr wrap="square" rtlCol="0">
              <a:spAutoFit/>
            </a:bodyPr>
            <a:lstStyle/>
            <a:p>
              <a:r>
                <a:rPr lang="ja-JP" altLang="en-US" sz="6000" dirty="0">
                  <a:solidFill>
                    <a:srgbClr val="000000"/>
                  </a:solidFill>
                  <a:latin typeface="HGP創英角ﾎﾟｯﾌﾟ体" panose="040B0A00000000000000" pitchFamily="50" charset="-128"/>
                  <a:ea typeface="HGP創英角ﾎﾟｯﾌﾟ体" panose="040B0A00000000000000" pitchFamily="50" charset="-128"/>
                </a:rPr>
                <a:t>第</a:t>
              </a:r>
              <a:endParaRPr kumimoji="1" lang="ja-JP" altLang="en-US" sz="6000" dirty="0">
                <a:solidFill>
                  <a:srgbClr val="000000"/>
                </a:solidFill>
                <a:latin typeface="HGP創英角ﾎﾟｯﾌﾟ体" panose="040B0A00000000000000" pitchFamily="50" charset="-128"/>
                <a:ea typeface="HGP創英角ﾎﾟｯﾌﾟ体" panose="040B0A00000000000000" pitchFamily="50" charset="-128"/>
              </a:endParaRPr>
            </a:p>
          </p:txBody>
        </p:sp>
      </p:grpSp>
      <p:pic>
        <p:nvPicPr>
          <p:cNvPr id="47" name="スタートに戻る">
            <a:hlinkClick r:id="rId12" action="ppaction://hlinksldjump"/>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85389" y="260345"/>
            <a:ext cx="2499577" cy="847417"/>
          </a:xfrm>
          <a:prstGeom prst="rect">
            <a:avLst/>
          </a:prstGeom>
        </p:spPr>
      </p:pic>
      <p:pic>
        <p:nvPicPr>
          <p:cNvPr id="60" name="surpris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7564322" y="510837"/>
            <a:ext cx="609600" cy="609600"/>
          </a:xfrm>
          <a:prstGeom prst="rect">
            <a:avLst/>
          </a:prstGeom>
        </p:spPr>
      </p:pic>
      <p:pic>
        <p:nvPicPr>
          <p:cNvPr id="32" name="図 31"/>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24916" y="-594"/>
            <a:ext cx="12241829" cy="6858594"/>
          </a:xfrm>
          <a:prstGeom prst="rect">
            <a:avLst/>
          </a:prstGeom>
        </p:spPr>
      </p:pic>
    </p:spTree>
    <p:extLst>
      <p:ext uri="{BB962C8B-B14F-4D97-AF65-F5344CB8AC3E}">
        <p14:creationId xmlns:p14="http://schemas.microsoft.com/office/powerpoint/2010/main" val="409524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
                                        <p:tgtEl>
                                          <p:spTgt spid="32"/>
                                        </p:tgtEl>
                                      </p:cBhvr>
                                    </p:animEffect>
                                    <p:set>
                                      <p:cBhvr>
                                        <p:cTn id="7" dur="1" fill="hold">
                                          <p:stCondLst>
                                            <p:cond delay="9"/>
                                          </p:stCondLst>
                                        </p:cTn>
                                        <p:tgtEl>
                                          <p:spTgt spid="32"/>
                                        </p:tgtEl>
                                        <p:attrNameLst>
                                          <p:attrName>style.visibility</p:attrName>
                                        </p:attrNameLst>
                                      </p:cBhvr>
                                      <p:to>
                                        <p:strVal val="hidden"/>
                                      </p:to>
                                    </p:set>
                                  </p:childTnLst>
                                </p:cTn>
                              </p:par>
                            </p:childTnLst>
                          </p:cTn>
                        </p:par>
                        <p:par>
                          <p:cTn id="8" fill="hold">
                            <p:stCondLst>
                              <p:cond delay="10"/>
                            </p:stCondLst>
                            <p:childTnLst>
                              <p:par>
                                <p:cTn id="9" presetID="1" presetClass="mediacall" presetSubtype="0" fill="hold" nodeType="afterEffect">
                                  <p:stCondLst>
                                    <p:cond delay="0"/>
                                  </p:stCondLst>
                                  <p:childTnLst>
                                    <p:cmd type="call" cmd="playFrom(0.0)">
                                      <p:cBhvr>
                                        <p:cTn id="10" dur="984" fill="hold"/>
                                        <p:tgtEl>
                                          <p:spTgt spid="60"/>
                                        </p:tgtEl>
                                      </p:cBhvr>
                                    </p:cmd>
                                  </p:childTnLst>
                                </p:cTn>
                              </p:par>
                              <p:par>
                                <p:cTn id="11" presetID="26" presetClass="emph" presetSubtype="0" fill="hold" nodeType="withEffect">
                                  <p:stCondLst>
                                    <p:cond delay="750"/>
                                  </p:stCondLst>
                                  <p:childTnLst>
                                    <p:animEffect transition="out" filter="fade">
                                      <p:cBhvr>
                                        <p:cTn id="12" dur="1000" tmFilter="0, 0; .2, .5; .8, .5; 1, 0"/>
                                        <p:tgtEl>
                                          <p:spTgt spid="44"/>
                                        </p:tgtEl>
                                      </p:cBhvr>
                                    </p:animEffect>
                                    <p:animScale>
                                      <p:cBhvr>
                                        <p:cTn id="13" dur="500" autoRev="1" fill="hold"/>
                                        <p:tgtEl>
                                          <p:spTgt spid="4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4" fill="hold" display="0">
                  <p:stCondLst>
                    <p:cond delay="indefinite"/>
                  </p:stCondLst>
                  <p:endCondLst>
                    <p:cond evt="onStopAudio" delay="0">
                      <p:tgtEl>
                        <p:sldTgt/>
                      </p:tgtEl>
                    </p:cond>
                  </p:endCondLst>
                </p:cTn>
                <p:tgtEl>
                  <p:spTgt spid="60"/>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背景"/>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915" y="-297"/>
            <a:ext cx="12241829" cy="6858594"/>
          </a:xfrm>
          <a:prstGeom prst="rect">
            <a:avLst/>
          </a:prstGeom>
        </p:spPr>
      </p:pic>
      <p:sp>
        <p:nvSpPr>
          <p:cNvPr id="4" name="2023年６月作成"/>
          <p:cNvSpPr txBox="1"/>
          <p:nvPr/>
        </p:nvSpPr>
        <p:spPr>
          <a:xfrm>
            <a:off x="10631340" y="6550223"/>
            <a:ext cx="1585574" cy="307777"/>
          </a:xfrm>
          <a:prstGeom prst="rect">
            <a:avLst/>
          </a:prstGeom>
          <a:noFill/>
        </p:spPr>
        <p:txBody>
          <a:bodyPr wrap="square" rtlCol="0">
            <a:spAutoFit/>
          </a:bodyPr>
          <a:lstStyle/>
          <a:p>
            <a:r>
              <a:rPr kumimoji="1" lang="en-US" altLang="ja-JP" sz="1400"/>
              <a:t>2023</a:t>
            </a:r>
            <a:r>
              <a:rPr kumimoji="1" lang="ja-JP" altLang="en-US" sz="1400"/>
              <a:t>年６月作成</a:t>
            </a:r>
          </a:p>
        </p:txBody>
      </p:sp>
      <p:grpSp>
        <p:nvGrpSpPr>
          <p:cNvPr id="44" name="丸円背景（水色)"/>
          <p:cNvGrpSpPr/>
          <p:nvPr/>
        </p:nvGrpSpPr>
        <p:grpSpPr>
          <a:xfrm>
            <a:off x="4315338" y="4887840"/>
            <a:ext cx="3561324" cy="1148827"/>
            <a:chOff x="3933373" y="5068124"/>
            <a:chExt cx="3561324" cy="1148827"/>
          </a:xfrm>
          <a:solidFill>
            <a:srgbClr val="DCEDF8">
              <a:alpha val="85098"/>
            </a:srgbClr>
          </a:solidFill>
        </p:grpSpPr>
        <p:sp>
          <p:nvSpPr>
            <p:cNvPr id="45" name="楕円 44"/>
            <p:cNvSpPr/>
            <p:nvPr/>
          </p:nvSpPr>
          <p:spPr>
            <a:xfrm>
              <a:off x="3933373" y="5068124"/>
              <a:ext cx="1132917" cy="1148827"/>
            </a:xfrm>
            <a:prstGeom prst="ellipse">
              <a:avLst/>
            </a:prstGeom>
            <a:grpFill/>
            <a:ln>
              <a:solidFill>
                <a:srgbClr val="159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楕円 45"/>
            <p:cNvSpPr/>
            <p:nvPr/>
          </p:nvSpPr>
          <p:spPr>
            <a:xfrm>
              <a:off x="4742842" y="5068124"/>
              <a:ext cx="1132917" cy="1148827"/>
            </a:xfrm>
            <a:prstGeom prst="ellipse">
              <a:avLst/>
            </a:prstGeom>
            <a:grpFill/>
            <a:ln>
              <a:solidFill>
                <a:srgbClr val="159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楕円 46"/>
            <p:cNvSpPr/>
            <p:nvPr/>
          </p:nvSpPr>
          <p:spPr>
            <a:xfrm>
              <a:off x="5552311" y="5068124"/>
              <a:ext cx="1132917" cy="1148827"/>
            </a:xfrm>
            <a:prstGeom prst="ellipse">
              <a:avLst/>
            </a:prstGeom>
            <a:grpFill/>
            <a:ln>
              <a:solidFill>
                <a:srgbClr val="159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楕円 47"/>
            <p:cNvSpPr/>
            <p:nvPr/>
          </p:nvSpPr>
          <p:spPr>
            <a:xfrm>
              <a:off x="6361780" y="5068124"/>
              <a:ext cx="1132917" cy="1148827"/>
            </a:xfrm>
            <a:prstGeom prst="ellipse">
              <a:avLst/>
            </a:prstGeom>
            <a:grpFill/>
            <a:ln>
              <a:solidFill>
                <a:srgbClr val="159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9" name="丸円背景（ピンク）"/>
          <p:cNvGrpSpPr/>
          <p:nvPr/>
        </p:nvGrpSpPr>
        <p:grpSpPr>
          <a:xfrm>
            <a:off x="4315338" y="4887464"/>
            <a:ext cx="3561324" cy="1149203"/>
            <a:chOff x="3933373" y="5068124"/>
            <a:chExt cx="3561324" cy="1148827"/>
          </a:xfrm>
        </p:grpSpPr>
        <p:sp>
          <p:nvSpPr>
            <p:cNvPr id="50" name="楕円 49"/>
            <p:cNvSpPr/>
            <p:nvPr/>
          </p:nvSpPr>
          <p:spPr>
            <a:xfrm>
              <a:off x="3933373" y="5068124"/>
              <a:ext cx="1132917" cy="1148827"/>
            </a:xfrm>
            <a:prstGeom prst="ellipse">
              <a:avLst/>
            </a:prstGeom>
            <a:solidFill>
              <a:srgbClr val="F2A0CD">
                <a:alpha val="8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楕円 50"/>
            <p:cNvSpPr/>
            <p:nvPr/>
          </p:nvSpPr>
          <p:spPr>
            <a:xfrm>
              <a:off x="4742842" y="5068124"/>
              <a:ext cx="1132917" cy="1148827"/>
            </a:xfrm>
            <a:prstGeom prst="ellipse">
              <a:avLst/>
            </a:prstGeom>
            <a:solidFill>
              <a:srgbClr val="F2A0CD">
                <a:alpha val="8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楕円 51"/>
            <p:cNvSpPr/>
            <p:nvPr/>
          </p:nvSpPr>
          <p:spPr>
            <a:xfrm>
              <a:off x="5552311" y="5068124"/>
              <a:ext cx="1132917" cy="1148827"/>
            </a:xfrm>
            <a:prstGeom prst="ellipse">
              <a:avLst/>
            </a:prstGeom>
            <a:solidFill>
              <a:srgbClr val="F2A0CD">
                <a:alpha val="8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楕円 52"/>
            <p:cNvSpPr/>
            <p:nvPr/>
          </p:nvSpPr>
          <p:spPr>
            <a:xfrm>
              <a:off x="6361780" y="5068124"/>
              <a:ext cx="1132917" cy="1148827"/>
            </a:xfrm>
            <a:prstGeom prst="ellipse">
              <a:avLst/>
            </a:prstGeom>
            <a:solidFill>
              <a:srgbClr val="F2A0CD">
                <a:alpha val="8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 name="スタート">
            <a:hlinkClick r:id="rId5" action="ppaction://hlinksldjump"/>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059760" y="4864478"/>
            <a:ext cx="4072481" cy="1213209"/>
          </a:xfrm>
          <a:prstGeom prst="rect">
            <a:avLst/>
          </a:prstGeom>
        </p:spPr>
      </p:pic>
      <p:grpSp>
        <p:nvGrpSpPr>
          <p:cNvPr id="57" name="クリック図"/>
          <p:cNvGrpSpPr/>
          <p:nvPr/>
        </p:nvGrpSpPr>
        <p:grpSpPr>
          <a:xfrm>
            <a:off x="6418896" y="5743238"/>
            <a:ext cx="573539" cy="824326"/>
            <a:chOff x="6520997" y="5630759"/>
            <a:chExt cx="657022" cy="953543"/>
          </a:xfrm>
        </p:grpSpPr>
        <p:pic>
          <p:nvPicPr>
            <p:cNvPr id="58" name="図 5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9366946">
              <a:off x="6520997" y="5634309"/>
              <a:ext cx="649451" cy="949993"/>
            </a:xfrm>
            <a:prstGeom prst="rect">
              <a:avLst/>
            </a:prstGeom>
          </p:spPr>
        </p:pic>
        <p:pic>
          <p:nvPicPr>
            <p:cNvPr id="59" name="図 5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9366946">
              <a:off x="6528568" y="5630759"/>
              <a:ext cx="649451" cy="949993"/>
            </a:xfrm>
            <a:prstGeom prst="rect">
              <a:avLst/>
            </a:prstGeom>
          </p:spPr>
        </p:pic>
      </p:grpSp>
      <p:grpSp>
        <p:nvGrpSpPr>
          <p:cNvPr id="39" name="何問分かるかな？"/>
          <p:cNvGrpSpPr/>
          <p:nvPr/>
        </p:nvGrpSpPr>
        <p:grpSpPr>
          <a:xfrm>
            <a:off x="3440712" y="3442796"/>
            <a:ext cx="5310576" cy="954108"/>
            <a:chOff x="3440712" y="3425302"/>
            <a:chExt cx="5310576" cy="954108"/>
          </a:xfrm>
        </p:grpSpPr>
        <p:sp>
          <p:nvSpPr>
            <p:cNvPr id="40" name="何問分かるかな？"/>
            <p:cNvSpPr txBox="1"/>
            <p:nvPr/>
          </p:nvSpPr>
          <p:spPr>
            <a:xfrm>
              <a:off x="3440712" y="3609969"/>
              <a:ext cx="5310576" cy="769441"/>
            </a:xfrm>
            <a:prstGeom prst="rect">
              <a:avLst/>
            </a:prstGeom>
            <a:noFill/>
          </p:spPr>
          <p:txBody>
            <a:bodyPr wrap="square" rtlCol="0">
              <a:spAutoFit/>
            </a:bodyPr>
            <a:lstStyle/>
            <a:p>
              <a:pPr algn="dist"/>
              <a:r>
                <a:rPr lang="ja-JP" altLang="en-US" sz="4400">
                  <a:latin typeface="HGP創英角ﾎﾟｯﾌﾟ体" panose="040B0A00000000000000" pitchFamily="50" charset="-128"/>
                  <a:ea typeface="HGP創英角ﾎﾟｯﾌﾟ体" panose="040B0A00000000000000" pitchFamily="50" charset="-128"/>
                </a:rPr>
                <a:t>何問分かるかな？</a:t>
              </a:r>
              <a:endParaRPr lang="en-US" altLang="ja-JP" sz="4400">
                <a:latin typeface="HGP創英角ﾎﾟｯﾌﾟ体" panose="040B0A00000000000000" pitchFamily="50" charset="-128"/>
                <a:ea typeface="HGP創英角ﾎﾟｯﾌﾟ体" panose="040B0A00000000000000" pitchFamily="50" charset="-128"/>
              </a:endParaRPr>
            </a:p>
          </p:txBody>
        </p:sp>
        <p:sp>
          <p:nvSpPr>
            <p:cNvPr id="43" name="わ"/>
            <p:cNvSpPr txBox="1"/>
            <p:nvPr/>
          </p:nvSpPr>
          <p:spPr>
            <a:xfrm>
              <a:off x="4883374" y="3425302"/>
              <a:ext cx="540000" cy="369332"/>
            </a:xfrm>
            <a:prstGeom prst="rect">
              <a:avLst/>
            </a:prstGeom>
            <a:noFill/>
          </p:spPr>
          <p:txBody>
            <a:bodyPr wrap="square" rtlCol="0">
              <a:spAutoFit/>
            </a:bodyPr>
            <a:lstStyle/>
            <a:p>
              <a:pPr algn="dist"/>
              <a:r>
                <a:rPr lang="ja-JP" altLang="en-US">
                  <a:latin typeface="HGP創英角ﾎﾟｯﾌﾟ体" panose="040B0A00000000000000" pitchFamily="50" charset="-128"/>
                  <a:ea typeface="HGP創英角ﾎﾟｯﾌﾟ体" panose="040B0A00000000000000" pitchFamily="50" charset="-128"/>
                </a:rPr>
                <a:t>わ</a:t>
              </a:r>
              <a:endParaRPr kumimoji="1" lang="ja-JP" altLang="en-US" dirty="0">
                <a:latin typeface="HGP創英角ﾎﾟｯﾌﾟ体" panose="040B0A00000000000000" pitchFamily="50" charset="-128"/>
                <a:ea typeface="HGP創英角ﾎﾟｯﾌﾟ体" panose="040B0A00000000000000" pitchFamily="50" charset="-128"/>
              </a:endParaRPr>
            </a:p>
          </p:txBody>
        </p:sp>
        <p:sp>
          <p:nvSpPr>
            <p:cNvPr id="41" name="もん"/>
            <p:cNvSpPr txBox="1"/>
            <p:nvPr/>
          </p:nvSpPr>
          <p:spPr>
            <a:xfrm>
              <a:off x="4186660" y="3428124"/>
              <a:ext cx="684000" cy="369332"/>
            </a:xfrm>
            <a:prstGeom prst="rect">
              <a:avLst/>
            </a:prstGeom>
            <a:noFill/>
          </p:spPr>
          <p:txBody>
            <a:bodyPr wrap="square" rtlCol="0">
              <a:spAutoFit/>
            </a:bodyPr>
            <a:lstStyle/>
            <a:p>
              <a:pPr algn="dist"/>
              <a:r>
                <a:rPr lang="ja-JP" altLang="en-US">
                  <a:latin typeface="HGP創英角ﾎﾟｯﾌﾟ体" panose="040B0A00000000000000" pitchFamily="50" charset="-128"/>
                  <a:ea typeface="HGP創英角ﾎﾟｯﾌﾟ体" panose="040B0A00000000000000" pitchFamily="50" charset="-128"/>
                </a:rPr>
                <a:t>もん</a:t>
              </a:r>
              <a:endParaRPr kumimoji="1" lang="ja-JP" altLang="en-US" dirty="0">
                <a:latin typeface="HGP創英角ﾎﾟｯﾌﾟ体" panose="040B0A00000000000000" pitchFamily="50" charset="-128"/>
                <a:ea typeface="HGP創英角ﾎﾟｯﾌﾟ体" panose="040B0A00000000000000" pitchFamily="50" charset="-128"/>
              </a:endParaRPr>
            </a:p>
          </p:txBody>
        </p:sp>
        <p:sp>
          <p:nvSpPr>
            <p:cNvPr id="42" name="なん"/>
            <p:cNvSpPr txBox="1"/>
            <p:nvPr/>
          </p:nvSpPr>
          <p:spPr>
            <a:xfrm>
              <a:off x="3483999" y="3425302"/>
              <a:ext cx="684000" cy="369332"/>
            </a:xfrm>
            <a:prstGeom prst="rect">
              <a:avLst/>
            </a:prstGeom>
            <a:noFill/>
          </p:spPr>
          <p:txBody>
            <a:bodyPr wrap="square" rtlCol="0">
              <a:spAutoFit/>
            </a:bodyPr>
            <a:lstStyle/>
            <a:p>
              <a:pPr algn="dist"/>
              <a:r>
                <a:rPr kumimoji="1" lang="ja-JP" altLang="en-US">
                  <a:latin typeface="HGP創英角ﾎﾟｯﾌﾟ体" panose="040B0A00000000000000" pitchFamily="50" charset="-128"/>
                  <a:ea typeface="HGP創英角ﾎﾟｯﾌﾟ体" panose="040B0A00000000000000" pitchFamily="50" charset="-128"/>
                </a:rPr>
                <a:t>なん</a:t>
              </a:r>
              <a:endParaRPr kumimoji="1" lang="ja-JP" altLang="en-US" dirty="0">
                <a:latin typeface="HGP創英角ﾎﾟｯﾌﾟ体" panose="040B0A00000000000000" pitchFamily="50" charset="-128"/>
                <a:ea typeface="HGP創英角ﾎﾟｯﾌﾟ体" panose="040B0A00000000000000" pitchFamily="50" charset="-128"/>
              </a:endParaRPr>
            </a:p>
          </p:txBody>
        </p:sp>
      </p:grpSp>
      <p:grpSp>
        <p:nvGrpSpPr>
          <p:cNvPr id="36" name="クイズは5問！"/>
          <p:cNvGrpSpPr/>
          <p:nvPr/>
        </p:nvGrpSpPr>
        <p:grpSpPr>
          <a:xfrm>
            <a:off x="3885251" y="2348762"/>
            <a:ext cx="4421498" cy="965938"/>
            <a:chOff x="3885251" y="2463062"/>
            <a:chExt cx="4421498" cy="965938"/>
          </a:xfrm>
        </p:grpSpPr>
        <p:sp>
          <p:nvSpPr>
            <p:cNvPr id="37" name="クイズは5問"/>
            <p:cNvSpPr txBox="1"/>
            <p:nvPr/>
          </p:nvSpPr>
          <p:spPr>
            <a:xfrm>
              <a:off x="3885251" y="2659559"/>
              <a:ext cx="4421498" cy="769441"/>
            </a:xfrm>
            <a:prstGeom prst="rect">
              <a:avLst/>
            </a:prstGeom>
            <a:noFill/>
          </p:spPr>
          <p:txBody>
            <a:bodyPr wrap="square" rtlCol="0">
              <a:spAutoFit/>
            </a:bodyPr>
            <a:lstStyle/>
            <a:p>
              <a:pPr algn="dist"/>
              <a:r>
                <a:rPr lang="ja-JP" altLang="en-US" sz="4400">
                  <a:latin typeface="HGP創英角ﾎﾟｯﾌﾟ体" panose="040B0A00000000000000" pitchFamily="50" charset="-128"/>
                  <a:ea typeface="HGP創英角ﾎﾟｯﾌﾟ体" panose="040B0A00000000000000" pitchFamily="50" charset="-128"/>
                </a:rPr>
                <a:t>クイズは５問！</a:t>
              </a:r>
              <a:endParaRPr lang="en-US" altLang="ja-JP" sz="4400">
                <a:latin typeface="HGP創英角ﾎﾟｯﾌﾟ体" panose="040B0A00000000000000" pitchFamily="50" charset="-128"/>
                <a:ea typeface="HGP創英角ﾎﾟｯﾌﾟ体" panose="040B0A00000000000000" pitchFamily="50" charset="-128"/>
              </a:endParaRPr>
            </a:p>
          </p:txBody>
        </p:sp>
        <p:sp>
          <p:nvSpPr>
            <p:cNvPr id="38" name="もん"/>
            <p:cNvSpPr txBox="1"/>
            <p:nvPr/>
          </p:nvSpPr>
          <p:spPr>
            <a:xfrm>
              <a:off x="6928274" y="2463062"/>
              <a:ext cx="684000" cy="369332"/>
            </a:xfrm>
            <a:prstGeom prst="rect">
              <a:avLst/>
            </a:prstGeom>
            <a:noFill/>
          </p:spPr>
          <p:txBody>
            <a:bodyPr wrap="square" rtlCol="0">
              <a:spAutoFit/>
            </a:bodyPr>
            <a:lstStyle/>
            <a:p>
              <a:pPr algn="dist"/>
              <a:r>
                <a:rPr lang="ja-JP" altLang="en-US">
                  <a:latin typeface="HGP創英角ﾎﾟｯﾌﾟ体" panose="040B0A00000000000000" pitchFamily="50" charset="-128"/>
                  <a:ea typeface="HGP創英角ﾎﾟｯﾌﾟ体" panose="040B0A00000000000000" pitchFamily="50" charset="-128"/>
                </a:rPr>
                <a:t>もん</a:t>
              </a:r>
              <a:endParaRPr kumimoji="1" lang="ja-JP" altLang="en-US" dirty="0">
                <a:latin typeface="HGP創英角ﾎﾟｯﾌﾟ体" panose="040B0A00000000000000" pitchFamily="50" charset="-128"/>
                <a:ea typeface="HGP創英角ﾎﾟｯﾌﾟ体" panose="040B0A00000000000000" pitchFamily="50" charset="-128"/>
              </a:endParaRPr>
            </a:p>
          </p:txBody>
        </p:sp>
      </p:grpSp>
      <p:sp>
        <p:nvSpPr>
          <p:cNvPr id="35" name="Vol.2"/>
          <p:cNvSpPr txBox="1"/>
          <p:nvPr/>
        </p:nvSpPr>
        <p:spPr>
          <a:xfrm>
            <a:off x="10879562" y="2047239"/>
            <a:ext cx="1075111" cy="461665"/>
          </a:xfrm>
          <a:prstGeom prst="rect">
            <a:avLst/>
          </a:prstGeom>
          <a:noFill/>
        </p:spPr>
        <p:txBody>
          <a:bodyPr wrap="square" rtlCol="0">
            <a:spAutoFit/>
          </a:bodyPr>
          <a:lstStyle/>
          <a:p>
            <a:r>
              <a:rPr lang="en-US" altLang="ja-JP" sz="2400" dirty="0">
                <a:latin typeface="HGP創英角ﾎﾟｯﾌﾟ体" panose="040B0A00000000000000" pitchFamily="50" charset="-128"/>
                <a:ea typeface="HGP創英角ﾎﾟｯﾌﾟ体" panose="040B0A00000000000000" pitchFamily="50" charset="-128"/>
              </a:rPr>
              <a:t>Vol</a:t>
            </a:r>
            <a:r>
              <a:rPr lang="ja-JP" altLang="en-US" sz="2400" dirty="0" err="1">
                <a:latin typeface="HGP創英角ﾎﾟｯﾌﾟ体" panose="040B0A00000000000000" pitchFamily="50" charset="-128"/>
                <a:ea typeface="HGP創英角ﾎﾟｯﾌﾟ体" panose="040B0A00000000000000" pitchFamily="50" charset="-128"/>
              </a:rPr>
              <a:t>．</a:t>
            </a:r>
            <a:r>
              <a:rPr lang="ja-JP" altLang="en-US" sz="2400">
                <a:latin typeface="HGP創英角ﾎﾟｯﾌﾟ体" panose="040B0A00000000000000" pitchFamily="50" charset="-128"/>
                <a:ea typeface="HGP創英角ﾎﾟｯﾌﾟ体" panose="040B0A00000000000000" pitchFamily="50" charset="-128"/>
              </a:rPr>
              <a:t>２</a:t>
            </a:r>
            <a:endParaRPr kumimoji="1" lang="ja-JP" altLang="en-US" sz="2400" dirty="0">
              <a:latin typeface="HGP創英角ﾎﾟｯﾌﾟ体" panose="040B0A00000000000000" pitchFamily="50" charset="-128"/>
              <a:ea typeface="HGP創英角ﾎﾟｯﾌﾟ体" panose="040B0A00000000000000" pitchFamily="50" charset="-128"/>
            </a:endParaRPr>
          </a:p>
        </p:txBody>
      </p:sp>
      <p:grpSp>
        <p:nvGrpSpPr>
          <p:cNvPr id="27" name="おおさかクイズ"/>
          <p:cNvGrpSpPr/>
          <p:nvPr/>
        </p:nvGrpSpPr>
        <p:grpSpPr>
          <a:xfrm>
            <a:off x="812983" y="231821"/>
            <a:ext cx="10566035" cy="1862048"/>
            <a:chOff x="1163390" y="231821"/>
            <a:chExt cx="10566035" cy="1862048"/>
          </a:xfrm>
          <a:noFill/>
        </p:grpSpPr>
        <p:sp>
          <p:nvSpPr>
            <p:cNvPr id="28" name="お（前）"/>
            <p:cNvSpPr txBox="1"/>
            <p:nvPr/>
          </p:nvSpPr>
          <p:spPr>
            <a:xfrm>
              <a:off x="1163390" y="231821"/>
              <a:ext cx="1609859" cy="1862048"/>
            </a:xfrm>
            <a:prstGeom prst="rect">
              <a:avLst/>
            </a:prstGeom>
            <a:grpFill/>
          </p:spPr>
          <p:txBody>
            <a:bodyPr wrap="square" rtlCol="0">
              <a:spAutoFit/>
            </a:bodyPr>
            <a:lstStyle/>
            <a:p>
              <a:r>
                <a:rPr kumimoji="1" lang="ja-JP" altLang="en-US" sz="11500" dirty="0">
                  <a:latin typeface="HGP創英角ﾎﾟｯﾌﾟ体" panose="040B0A00000000000000" pitchFamily="50" charset="-128"/>
                  <a:ea typeface="HGP創英角ﾎﾟｯﾌﾟ体" panose="040B0A00000000000000" pitchFamily="50" charset="-128"/>
                </a:rPr>
                <a:t>お</a:t>
              </a:r>
            </a:p>
          </p:txBody>
        </p:sp>
        <p:sp>
          <p:nvSpPr>
            <p:cNvPr id="29" name="お（後ろ）"/>
            <p:cNvSpPr txBox="1"/>
            <p:nvPr/>
          </p:nvSpPr>
          <p:spPr>
            <a:xfrm>
              <a:off x="2656086" y="231821"/>
              <a:ext cx="1609859" cy="1862048"/>
            </a:xfrm>
            <a:prstGeom prst="rect">
              <a:avLst/>
            </a:prstGeom>
            <a:grpFill/>
          </p:spPr>
          <p:txBody>
            <a:bodyPr wrap="square" rtlCol="0">
              <a:spAutoFit/>
            </a:bodyPr>
            <a:lstStyle/>
            <a:p>
              <a:r>
                <a:rPr kumimoji="1" lang="ja-JP" altLang="en-US" sz="11500" dirty="0">
                  <a:latin typeface="HGP創英角ﾎﾟｯﾌﾟ体" panose="040B0A00000000000000" pitchFamily="50" charset="-128"/>
                  <a:ea typeface="HGP創英角ﾎﾟｯﾌﾟ体" panose="040B0A00000000000000" pitchFamily="50" charset="-128"/>
                </a:rPr>
                <a:t>お</a:t>
              </a:r>
            </a:p>
          </p:txBody>
        </p:sp>
        <p:sp>
          <p:nvSpPr>
            <p:cNvPr id="30" name="ズ"/>
            <p:cNvSpPr txBox="1"/>
            <p:nvPr/>
          </p:nvSpPr>
          <p:spPr>
            <a:xfrm>
              <a:off x="10119566" y="231821"/>
              <a:ext cx="1609859" cy="1862048"/>
            </a:xfrm>
            <a:prstGeom prst="rect">
              <a:avLst/>
            </a:prstGeom>
            <a:grpFill/>
          </p:spPr>
          <p:txBody>
            <a:bodyPr wrap="square" rtlCol="0">
              <a:spAutoFit/>
            </a:bodyPr>
            <a:lstStyle/>
            <a:p>
              <a:r>
                <a:rPr lang="ja-JP" altLang="en-US" sz="11500" dirty="0">
                  <a:latin typeface="HGP創英角ﾎﾟｯﾌﾟ体" panose="040B0A00000000000000" pitchFamily="50" charset="-128"/>
                  <a:ea typeface="HGP創英角ﾎﾟｯﾌﾟ体" panose="040B0A00000000000000" pitchFamily="50" charset="-128"/>
                </a:rPr>
                <a:t>ズ</a:t>
              </a:r>
              <a:endParaRPr kumimoji="1" lang="ja-JP" altLang="en-US" sz="11500" dirty="0">
                <a:latin typeface="HGP創英角ﾎﾟｯﾌﾟ体" panose="040B0A00000000000000" pitchFamily="50" charset="-128"/>
                <a:ea typeface="HGP創英角ﾎﾟｯﾌﾟ体" panose="040B0A00000000000000" pitchFamily="50" charset="-128"/>
              </a:endParaRPr>
            </a:p>
          </p:txBody>
        </p:sp>
        <p:sp>
          <p:nvSpPr>
            <p:cNvPr id="31" name="イ"/>
            <p:cNvSpPr txBox="1"/>
            <p:nvPr/>
          </p:nvSpPr>
          <p:spPr>
            <a:xfrm>
              <a:off x="8626870" y="231821"/>
              <a:ext cx="1609859" cy="1862048"/>
            </a:xfrm>
            <a:prstGeom prst="rect">
              <a:avLst/>
            </a:prstGeom>
            <a:grpFill/>
          </p:spPr>
          <p:txBody>
            <a:bodyPr wrap="square" rtlCol="0">
              <a:spAutoFit/>
            </a:bodyPr>
            <a:lstStyle/>
            <a:p>
              <a:r>
                <a:rPr lang="ja-JP" altLang="en-US" sz="11500" dirty="0">
                  <a:latin typeface="HGP創英角ﾎﾟｯﾌﾟ体" panose="040B0A00000000000000" pitchFamily="50" charset="-128"/>
                  <a:ea typeface="HGP創英角ﾎﾟｯﾌﾟ体" panose="040B0A00000000000000" pitchFamily="50" charset="-128"/>
                </a:rPr>
                <a:t>イ</a:t>
              </a:r>
              <a:endParaRPr kumimoji="1" lang="ja-JP" altLang="en-US" sz="11500" dirty="0">
                <a:latin typeface="HGP創英角ﾎﾟｯﾌﾟ体" panose="040B0A00000000000000" pitchFamily="50" charset="-128"/>
                <a:ea typeface="HGP創英角ﾎﾟｯﾌﾟ体" panose="040B0A00000000000000" pitchFamily="50" charset="-128"/>
              </a:endParaRPr>
            </a:p>
          </p:txBody>
        </p:sp>
        <p:sp>
          <p:nvSpPr>
            <p:cNvPr id="32" name="ク"/>
            <p:cNvSpPr txBox="1"/>
            <p:nvPr/>
          </p:nvSpPr>
          <p:spPr>
            <a:xfrm>
              <a:off x="7134174" y="231821"/>
              <a:ext cx="1609859" cy="1862048"/>
            </a:xfrm>
            <a:prstGeom prst="rect">
              <a:avLst/>
            </a:prstGeom>
            <a:grpFill/>
          </p:spPr>
          <p:txBody>
            <a:bodyPr wrap="square" rtlCol="0">
              <a:spAutoFit/>
            </a:bodyPr>
            <a:lstStyle/>
            <a:p>
              <a:r>
                <a:rPr lang="ja-JP" altLang="en-US" sz="11500" dirty="0">
                  <a:latin typeface="HGP創英角ﾎﾟｯﾌﾟ体" panose="040B0A00000000000000" pitchFamily="50" charset="-128"/>
                  <a:ea typeface="HGP創英角ﾎﾟｯﾌﾟ体" panose="040B0A00000000000000" pitchFamily="50" charset="-128"/>
                </a:rPr>
                <a:t>ク</a:t>
              </a:r>
              <a:endParaRPr kumimoji="1" lang="ja-JP" altLang="en-US" sz="11500" dirty="0">
                <a:latin typeface="HGP創英角ﾎﾟｯﾌﾟ体" panose="040B0A00000000000000" pitchFamily="50" charset="-128"/>
                <a:ea typeface="HGP創英角ﾎﾟｯﾌﾟ体" panose="040B0A00000000000000" pitchFamily="50" charset="-128"/>
              </a:endParaRPr>
            </a:p>
          </p:txBody>
        </p:sp>
        <p:sp>
          <p:nvSpPr>
            <p:cNvPr id="33" name="か"/>
            <p:cNvSpPr txBox="1"/>
            <p:nvPr/>
          </p:nvSpPr>
          <p:spPr>
            <a:xfrm>
              <a:off x="5641478" y="231821"/>
              <a:ext cx="1609859" cy="1862048"/>
            </a:xfrm>
            <a:prstGeom prst="rect">
              <a:avLst/>
            </a:prstGeom>
            <a:grpFill/>
          </p:spPr>
          <p:txBody>
            <a:bodyPr wrap="square" rtlCol="0">
              <a:spAutoFit/>
            </a:bodyPr>
            <a:lstStyle/>
            <a:p>
              <a:r>
                <a:rPr lang="ja-JP" altLang="en-US" sz="11500" dirty="0">
                  <a:latin typeface="HGP創英角ﾎﾟｯﾌﾟ体" panose="040B0A00000000000000" pitchFamily="50" charset="-128"/>
                  <a:ea typeface="HGP創英角ﾎﾟｯﾌﾟ体" panose="040B0A00000000000000" pitchFamily="50" charset="-128"/>
                </a:rPr>
                <a:t>か</a:t>
              </a:r>
              <a:endParaRPr kumimoji="1" lang="ja-JP" altLang="en-US" sz="11500" dirty="0">
                <a:latin typeface="HGP創英角ﾎﾟｯﾌﾟ体" panose="040B0A00000000000000" pitchFamily="50" charset="-128"/>
                <a:ea typeface="HGP創英角ﾎﾟｯﾌﾟ体" panose="040B0A00000000000000" pitchFamily="50" charset="-128"/>
              </a:endParaRPr>
            </a:p>
          </p:txBody>
        </p:sp>
        <p:sp>
          <p:nvSpPr>
            <p:cNvPr id="34" name="さ"/>
            <p:cNvSpPr txBox="1"/>
            <p:nvPr/>
          </p:nvSpPr>
          <p:spPr>
            <a:xfrm>
              <a:off x="4148782" y="231821"/>
              <a:ext cx="1609859" cy="1862048"/>
            </a:xfrm>
            <a:prstGeom prst="rect">
              <a:avLst/>
            </a:prstGeom>
            <a:grpFill/>
          </p:spPr>
          <p:txBody>
            <a:bodyPr wrap="square" rtlCol="0">
              <a:spAutoFit/>
            </a:bodyPr>
            <a:lstStyle/>
            <a:p>
              <a:r>
                <a:rPr lang="ja-JP" altLang="en-US" sz="11500" dirty="0">
                  <a:latin typeface="HGP創英角ﾎﾟｯﾌﾟ体" panose="040B0A00000000000000" pitchFamily="50" charset="-128"/>
                  <a:ea typeface="HGP創英角ﾎﾟｯﾌﾟ体" panose="040B0A00000000000000" pitchFamily="50" charset="-128"/>
                </a:rPr>
                <a:t>さ</a:t>
              </a:r>
              <a:endParaRPr kumimoji="1" lang="ja-JP" altLang="en-US" sz="11500" dirty="0">
                <a:latin typeface="HGP創英角ﾎﾟｯﾌﾟ体" panose="040B0A00000000000000" pitchFamily="50" charset="-128"/>
                <a:ea typeface="HGP創英角ﾎﾟｯﾌﾟ体" panose="040B0A00000000000000" pitchFamily="50" charset="-128"/>
              </a:endParaRPr>
            </a:p>
          </p:txBody>
        </p:sp>
      </p:grpSp>
      <p:pic>
        <p:nvPicPr>
          <p:cNvPr id="64" name="チャイム音">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97016" y="928131"/>
            <a:ext cx="609600" cy="609600"/>
          </a:xfrm>
          <a:prstGeom prst="rect">
            <a:avLst/>
          </a:prstGeom>
        </p:spPr>
      </p:pic>
      <p:pic>
        <p:nvPicPr>
          <p:cNvPr id="54" name="図 5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4916" y="-594"/>
            <a:ext cx="12241829" cy="6858594"/>
          </a:xfrm>
          <a:prstGeom prst="rect">
            <a:avLst/>
          </a:prstGeom>
        </p:spPr>
      </p:pic>
    </p:spTree>
    <p:extLst>
      <p:ext uri="{BB962C8B-B14F-4D97-AF65-F5344CB8AC3E}">
        <p14:creationId xmlns:p14="http://schemas.microsoft.com/office/powerpoint/2010/main" val="208918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
                                        <p:tgtEl>
                                          <p:spTgt spid="54"/>
                                        </p:tgtEl>
                                      </p:cBhvr>
                                    </p:animEffect>
                                    <p:set>
                                      <p:cBhvr>
                                        <p:cTn id="7" dur="1" fill="hold">
                                          <p:stCondLst>
                                            <p:cond delay="9"/>
                                          </p:stCondLst>
                                        </p:cTn>
                                        <p:tgtEl>
                                          <p:spTgt spid="54"/>
                                        </p:tgtEl>
                                        <p:attrNameLst>
                                          <p:attrName>style.visibility</p:attrName>
                                        </p:attrNameLst>
                                      </p:cBhvr>
                                      <p:to>
                                        <p:strVal val="hidden"/>
                                      </p:to>
                                    </p:set>
                                  </p:childTnLst>
                                </p:cTn>
                              </p:par>
                              <p:par>
                                <p:cTn id="8" presetID="1" presetClass="mediacall" presetSubtype="0" fill="hold" nodeType="withEffect">
                                  <p:stCondLst>
                                    <p:cond delay="0"/>
                                  </p:stCondLst>
                                  <p:childTnLst>
                                    <p:cmd type="call" cmd="playFrom(0.0)">
                                      <p:cBhvr>
                                        <p:cTn id="9" dur="5933" fill="hold"/>
                                        <p:tgtEl>
                                          <p:spTgt spid="64"/>
                                        </p:tgtEl>
                                      </p:cBhvr>
                                    </p:cmd>
                                  </p:childTnLst>
                                </p:cTn>
                              </p:par>
                              <p:par>
                                <p:cTn id="10" presetID="10"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0"/>
                                        <p:tgtEl>
                                          <p:spTgt spid="2"/>
                                        </p:tgtEl>
                                      </p:cBhvr>
                                    </p:animEffect>
                                  </p:childTnLst>
                                </p:cTn>
                              </p:par>
                              <p:par>
                                <p:cTn id="13" presetID="6" presetClass="emph" presetSubtype="0" fill="hold" nodeType="withEffect">
                                  <p:stCondLst>
                                    <p:cond delay="0"/>
                                  </p:stCondLst>
                                  <p:childTnLst>
                                    <p:animScale>
                                      <p:cBhvr>
                                        <p:cTn id="14" dur="5000" fill="hold"/>
                                        <p:tgtEl>
                                          <p:spTgt spid="2"/>
                                        </p:tgtEl>
                                      </p:cBhvr>
                                      <p:by x="80000" y="80000"/>
                                    </p:animScale>
                                  </p:childTnLst>
                                </p:cTn>
                              </p:par>
                              <p:par>
                                <p:cTn id="15" presetID="10" presetClass="exit" presetSubtype="0" fill="hold" nodeType="withEffect">
                                  <p:stCondLst>
                                    <p:cond delay="5000"/>
                                  </p:stCondLst>
                                  <p:childTnLst>
                                    <p:animEffect transition="out" filter="fade">
                                      <p:cBhvr>
                                        <p:cTn id="16" dur="500"/>
                                        <p:tgtEl>
                                          <p:spTgt spid="49"/>
                                        </p:tgtEl>
                                      </p:cBhvr>
                                    </p:animEffect>
                                    <p:set>
                                      <p:cBhvr>
                                        <p:cTn id="17" dur="1" fill="hold">
                                          <p:stCondLst>
                                            <p:cond delay="499"/>
                                          </p:stCondLst>
                                        </p:cTn>
                                        <p:tgtEl>
                                          <p:spTgt spid="49"/>
                                        </p:tgtEl>
                                        <p:attrNameLst>
                                          <p:attrName>style.visibility</p:attrName>
                                        </p:attrNameLst>
                                      </p:cBhvr>
                                      <p:to>
                                        <p:strVal val="hidden"/>
                                      </p:to>
                                    </p:set>
                                  </p:childTnLst>
                                </p:cTn>
                              </p:par>
                            </p:childTnLst>
                          </p:cTn>
                        </p:par>
                        <p:par>
                          <p:cTn id="18" fill="hold">
                            <p:stCondLst>
                              <p:cond delay="5933"/>
                            </p:stCondLst>
                            <p:childTnLst>
                              <p:par>
                                <p:cTn id="19" presetID="10" presetClass="entr" presetSubtype="0" fill="hold" nodeType="afterEffect">
                                  <p:stCondLst>
                                    <p:cond delay="0"/>
                                  </p:stCondLst>
                                  <p:childTnLst>
                                    <p:set>
                                      <p:cBhvr>
                                        <p:cTn id="20" dur="1" fill="hold">
                                          <p:stCondLst>
                                            <p:cond delay="0"/>
                                          </p:stCondLst>
                                        </p:cTn>
                                        <p:tgtEl>
                                          <p:spTgt spid="57"/>
                                        </p:tgtEl>
                                        <p:attrNameLst>
                                          <p:attrName>style.visibility</p:attrName>
                                        </p:attrNameLst>
                                      </p:cBhvr>
                                      <p:to>
                                        <p:strVal val="visible"/>
                                      </p:to>
                                    </p:set>
                                    <p:animEffect transition="in" filter="fade">
                                      <p:cBhvr>
                                        <p:cTn id="21" dur="500"/>
                                        <p:tgtEl>
                                          <p:spTgt spid="57"/>
                                        </p:tgtEl>
                                      </p:cBhvr>
                                    </p:animEffect>
                                  </p:childTnLst>
                                </p:cTn>
                              </p:par>
                            </p:childTnLst>
                          </p:cTn>
                        </p:par>
                        <p:par>
                          <p:cTn id="22" fill="hold">
                            <p:stCondLst>
                              <p:cond delay="6433"/>
                            </p:stCondLst>
                            <p:childTnLst>
                              <p:par>
                                <p:cTn id="23" presetID="26" presetClass="emph" presetSubtype="0" fill="hold" nodeType="afterEffect">
                                  <p:stCondLst>
                                    <p:cond delay="0"/>
                                  </p:stCondLst>
                                  <p:childTnLst>
                                    <p:animEffect transition="out" filter="fade">
                                      <p:cBhvr>
                                        <p:cTn id="24" dur="500" tmFilter="0, 0; .2, .5; .8, .5; 1, 0"/>
                                        <p:tgtEl>
                                          <p:spTgt spid="57"/>
                                        </p:tgtEl>
                                      </p:cBhvr>
                                    </p:animEffect>
                                    <p:animScale>
                                      <p:cBhvr>
                                        <p:cTn id="25" dur="250" autoRev="1" fill="hold"/>
                                        <p:tgtEl>
                                          <p:spTgt spid="5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6" fill="hold" display="0">
                  <p:stCondLst>
                    <p:cond delay="indefinite"/>
                  </p:stCondLst>
                  <p:endCondLst>
                    <p:cond evt="onStopAudio" delay="0">
                      <p:tgtEl>
                        <p:sldTgt/>
                      </p:tgtEl>
                    </p:cond>
                  </p:endCondLst>
                </p:cTn>
                <p:tgtEl>
                  <p:spTgt spid="6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背景"/>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915" y="-297"/>
            <a:ext cx="12241829" cy="6858594"/>
          </a:xfrm>
          <a:prstGeom prst="rect">
            <a:avLst/>
          </a:prstGeom>
        </p:spPr>
      </p:pic>
      <p:pic>
        <p:nvPicPr>
          <p:cNvPr id="9" name="⓷7月">
            <a:hlinkClick r:id="rId5" action="ppaction://hlinksldjump"/>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30779" y="5479001"/>
            <a:ext cx="4029805" cy="1255885"/>
          </a:xfrm>
          <a:prstGeom prst="rect">
            <a:avLst/>
          </a:prstGeom>
        </p:spPr>
      </p:pic>
      <p:pic>
        <p:nvPicPr>
          <p:cNvPr id="8" name="②6月">
            <a:hlinkClick r:id="rId5" action="ppaction://hlinksldjump"/>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085278" y="5479001"/>
            <a:ext cx="4017612" cy="1255885"/>
          </a:xfrm>
          <a:prstGeom prst="rect">
            <a:avLst/>
          </a:prstGeom>
        </p:spPr>
      </p:pic>
      <p:pic>
        <p:nvPicPr>
          <p:cNvPr id="5" name="①5月">
            <a:hlinkClick r:id="rId8" action="ppaction://hlinksldjump"/>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3680" y="5479001"/>
            <a:ext cx="4023709" cy="1255885"/>
          </a:xfrm>
          <a:prstGeom prst="rect">
            <a:avLst/>
          </a:prstGeom>
        </p:spPr>
      </p:pic>
      <p:grpSp>
        <p:nvGrpSpPr>
          <p:cNvPr id="44" name="押す画"/>
          <p:cNvGrpSpPr/>
          <p:nvPr/>
        </p:nvGrpSpPr>
        <p:grpSpPr>
          <a:xfrm>
            <a:off x="8499005" y="4578887"/>
            <a:ext cx="556540" cy="540000"/>
            <a:chOff x="8423532" y="4545380"/>
            <a:chExt cx="556540" cy="544460"/>
          </a:xfrm>
        </p:grpSpPr>
        <p:pic>
          <p:nvPicPr>
            <p:cNvPr id="51" name="押す画２"/>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426942" y="4549840"/>
              <a:ext cx="553130" cy="540000"/>
            </a:xfrm>
            <a:prstGeom prst="rect">
              <a:avLst/>
            </a:prstGeom>
          </p:spPr>
        </p:pic>
        <p:pic>
          <p:nvPicPr>
            <p:cNvPr id="52" name="押す画１"/>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423532" y="4545380"/>
              <a:ext cx="553130" cy="540000"/>
            </a:xfrm>
            <a:prstGeom prst="rect">
              <a:avLst/>
            </a:prstGeom>
          </p:spPr>
        </p:pic>
      </p:grpSp>
      <p:grpSp>
        <p:nvGrpSpPr>
          <p:cNvPr id="53" name="正解だと･･･"/>
          <p:cNvGrpSpPr/>
          <p:nvPr/>
        </p:nvGrpSpPr>
        <p:grpSpPr>
          <a:xfrm>
            <a:off x="3642018" y="4497182"/>
            <a:ext cx="4907964" cy="621705"/>
            <a:chOff x="2245123" y="4389173"/>
            <a:chExt cx="5138639" cy="681860"/>
          </a:xfrm>
        </p:grpSpPr>
        <p:sp>
          <p:nvSpPr>
            <p:cNvPr id="54" name="正解だと･･･"/>
            <p:cNvSpPr txBox="1"/>
            <p:nvPr/>
          </p:nvSpPr>
          <p:spPr>
            <a:xfrm>
              <a:off x="2246529" y="4564698"/>
              <a:ext cx="5137233" cy="506335"/>
            </a:xfrm>
            <a:prstGeom prst="rect">
              <a:avLst/>
            </a:prstGeom>
            <a:noFill/>
          </p:spPr>
          <p:txBody>
            <a:bodyPr wrap="square" rtlCol="0">
              <a:spAutoFit/>
            </a:bodyPr>
            <a:lstStyle/>
            <a:p>
              <a:pPr algn="dist"/>
              <a:r>
                <a:rPr lang="ja-JP" altLang="en-US" sz="2400">
                  <a:solidFill>
                    <a:srgbClr val="000000"/>
                  </a:solidFill>
                  <a:latin typeface="HGS創英角ﾎﾟｯﾌﾟ体" panose="040B0A00000000000000" pitchFamily="50" charset="-128"/>
                  <a:ea typeface="HGS創英角ﾎﾟｯﾌﾟ体" panose="040B0A00000000000000" pitchFamily="50" charset="-128"/>
                </a:rPr>
                <a:t>正解だと思う番号を押してね</a:t>
              </a:r>
              <a:endParaRPr lang="en-US" altLang="ja-JP" sz="240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55" name="お"/>
            <p:cNvSpPr txBox="1"/>
            <p:nvPr/>
          </p:nvSpPr>
          <p:spPr>
            <a:xfrm>
              <a:off x="5715247" y="4391687"/>
              <a:ext cx="468000" cy="286923"/>
            </a:xfrm>
            <a:prstGeom prst="rect">
              <a:avLst/>
            </a:prstGeom>
            <a:noFill/>
          </p:spPr>
          <p:txBody>
            <a:bodyPr wrap="square" rtlCol="0">
              <a:spAutoFit/>
            </a:bodyPr>
            <a:lstStyle/>
            <a:p>
              <a:pPr algn="dist"/>
              <a:r>
                <a:rPr kumimoji="1" lang="ja-JP" altLang="en-US" sz="1050">
                  <a:solidFill>
                    <a:srgbClr val="000000"/>
                  </a:solidFill>
                  <a:latin typeface="HGS創英角ﾎﾟｯﾌﾟ体" panose="040B0A00000000000000" pitchFamily="50" charset="-128"/>
                  <a:ea typeface="HGS創英角ﾎﾟｯﾌﾟ体" panose="040B0A00000000000000" pitchFamily="50" charset="-128"/>
                </a:rPr>
                <a:t>お</a:t>
              </a:r>
              <a:endParaRPr kumimoji="1" lang="ja-JP" altLang="en-US" sz="105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56" name="ばんごう"/>
            <p:cNvSpPr txBox="1"/>
            <p:nvPr/>
          </p:nvSpPr>
          <p:spPr>
            <a:xfrm>
              <a:off x="4558940" y="4389173"/>
              <a:ext cx="866916" cy="278484"/>
            </a:xfrm>
            <a:prstGeom prst="rect">
              <a:avLst/>
            </a:prstGeom>
            <a:noFill/>
          </p:spPr>
          <p:txBody>
            <a:bodyPr wrap="square" rtlCol="0">
              <a:spAutoFit/>
            </a:bodyPr>
            <a:lstStyle/>
            <a:p>
              <a:pPr algn="dist"/>
              <a:r>
                <a:rPr kumimoji="1" lang="ja-JP" altLang="en-US" sz="1050">
                  <a:solidFill>
                    <a:srgbClr val="000000"/>
                  </a:solidFill>
                  <a:latin typeface="HGS創英角ﾎﾟｯﾌﾟ体" panose="040B0A00000000000000" pitchFamily="50" charset="-128"/>
                  <a:ea typeface="HGS創英角ﾎﾟｯﾌﾟ体" panose="040B0A00000000000000" pitchFamily="50" charset="-128"/>
                </a:rPr>
                <a:t>ばんごう</a:t>
              </a:r>
              <a:endParaRPr kumimoji="1" lang="ja-JP" altLang="en-US" sz="105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57" name="おも"/>
            <p:cNvSpPr txBox="1"/>
            <p:nvPr/>
          </p:nvSpPr>
          <p:spPr>
            <a:xfrm>
              <a:off x="3769689" y="4389173"/>
              <a:ext cx="546534" cy="278484"/>
            </a:xfrm>
            <a:prstGeom prst="rect">
              <a:avLst/>
            </a:prstGeom>
            <a:noFill/>
          </p:spPr>
          <p:txBody>
            <a:bodyPr wrap="square" rtlCol="0">
              <a:spAutoFit/>
            </a:bodyPr>
            <a:lstStyle/>
            <a:p>
              <a:pPr algn="dist"/>
              <a:r>
                <a:rPr lang="ja-JP" altLang="en-US" sz="1050">
                  <a:solidFill>
                    <a:srgbClr val="000000"/>
                  </a:solidFill>
                  <a:latin typeface="HGS創英角ﾎﾟｯﾌﾟ体" panose="040B0A00000000000000" pitchFamily="50" charset="-128"/>
                  <a:ea typeface="HGS創英角ﾎﾟｯﾌﾟ体" panose="040B0A00000000000000" pitchFamily="50" charset="-128"/>
                </a:rPr>
                <a:t>おも</a:t>
              </a:r>
              <a:endParaRPr kumimoji="1" lang="ja-JP" altLang="en-US" sz="105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58" name="せいかい"/>
            <p:cNvSpPr txBox="1"/>
            <p:nvPr/>
          </p:nvSpPr>
          <p:spPr>
            <a:xfrm>
              <a:off x="2245123" y="4391687"/>
              <a:ext cx="866916" cy="286923"/>
            </a:xfrm>
            <a:prstGeom prst="rect">
              <a:avLst/>
            </a:prstGeom>
            <a:noFill/>
          </p:spPr>
          <p:txBody>
            <a:bodyPr wrap="square" rtlCol="0">
              <a:spAutoFit/>
            </a:bodyPr>
            <a:lstStyle/>
            <a:p>
              <a:pPr algn="dist"/>
              <a:r>
                <a:rPr kumimoji="1" lang="ja-JP" altLang="en-US" sz="1050">
                  <a:solidFill>
                    <a:srgbClr val="000000"/>
                  </a:solidFill>
                  <a:latin typeface="HGS創英角ﾎﾟｯﾌﾟ体" panose="040B0A00000000000000" pitchFamily="50" charset="-128"/>
                  <a:ea typeface="HGS創英角ﾎﾟｯﾌﾟ体" panose="040B0A00000000000000" pitchFamily="50" charset="-128"/>
                </a:rPr>
                <a:t>せいかい</a:t>
              </a:r>
              <a:endParaRPr kumimoji="1" lang="ja-JP" altLang="en-US" sz="1050" dirty="0">
                <a:solidFill>
                  <a:srgbClr val="000000"/>
                </a:solidFill>
                <a:latin typeface="HGS創英角ﾎﾟｯﾌﾟ体" panose="040B0A00000000000000" pitchFamily="50" charset="-128"/>
                <a:ea typeface="HGS創英角ﾎﾟｯﾌﾟ体" panose="040B0A00000000000000" pitchFamily="50" charset="-128"/>
              </a:endParaRPr>
            </a:p>
          </p:txBody>
        </p:sp>
      </p:grpSp>
      <p:grpSp>
        <p:nvGrpSpPr>
          <p:cNvPr id="74" name="何月でしょうか。"/>
          <p:cNvGrpSpPr/>
          <p:nvPr/>
        </p:nvGrpSpPr>
        <p:grpSpPr>
          <a:xfrm>
            <a:off x="4234978" y="3058959"/>
            <a:ext cx="3722045" cy="710319"/>
            <a:chOff x="1601018" y="3025752"/>
            <a:chExt cx="8989964" cy="710319"/>
          </a:xfrm>
        </p:grpSpPr>
        <p:sp>
          <p:nvSpPr>
            <p:cNvPr id="75" name="何月でしょうか。"/>
            <p:cNvSpPr txBox="1"/>
            <p:nvPr/>
          </p:nvSpPr>
          <p:spPr>
            <a:xfrm>
              <a:off x="1601018" y="3151296"/>
              <a:ext cx="8989964" cy="584775"/>
            </a:xfrm>
            <a:prstGeom prst="rect">
              <a:avLst/>
            </a:prstGeom>
            <a:noFill/>
          </p:spPr>
          <p:txBody>
            <a:bodyPr wrap="square" rtlCol="0">
              <a:spAutoFit/>
            </a:bodyPr>
            <a:lstStyle/>
            <a:p>
              <a:pPr algn="dist"/>
              <a:r>
                <a:rPr lang="ja-JP" altLang="en-US" sz="3200">
                  <a:solidFill>
                    <a:srgbClr val="000000"/>
                  </a:solidFill>
                  <a:latin typeface="HGS創英角ﾎﾟｯﾌﾟ体" panose="040B0A00000000000000" pitchFamily="50" charset="-128"/>
                  <a:ea typeface="HGS創英角ﾎﾟｯﾌﾟ体" panose="040B0A00000000000000" pitchFamily="50" charset="-128"/>
                </a:rPr>
                <a:t>何月</a:t>
              </a:r>
              <a:r>
                <a:rPr lang="ja-JP" altLang="en-US" sz="3200" dirty="0">
                  <a:solidFill>
                    <a:srgbClr val="000000"/>
                  </a:solidFill>
                  <a:latin typeface="HGS創英角ﾎﾟｯﾌﾟ体" panose="040B0A00000000000000" pitchFamily="50" charset="-128"/>
                  <a:ea typeface="HGS創英角ﾎﾟｯﾌﾟ体" panose="040B0A00000000000000" pitchFamily="50" charset="-128"/>
                </a:rPr>
                <a:t>でしょうか</a:t>
              </a:r>
              <a:r>
                <a:rPr lang="en-US" altLang="ja-JP" sz="3200" dirty="0">
                  <a:solidFill>
                    <a:srgbClr val="000000"/>
                  </a:solidFill>
                  <a:latin typeface="HGS創英角ﾎﾟｯﾌﾟ体" panose="040B0A00000000000000" pitchFamily="50" charset="-128"/>
                  <a:ea typeface="HGS創英角ﾎﾟｯﾌﾟ体" panose="040B0A00000000000000" pitchFamily="50" charset="-128"/>
                </a:rPr>
                <a:t>｡</a:t>
              </a:r>
              <a:endParaRPr lang="ja-JP" altLang="en-US" sz="32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83" name="なんがつ"/>
            <p:cNvSpPr txBox="1"/>
            <p:nvPr/>
          </p:nvSpPr>
          <p:spPr>
            <a:xfrm>
              <a:off x="1687644" y="3025752"/>
              <a:ext cx="2434652" cy="276999"/>
            </a:xfrm>
            <a:prstGeom prst="rect">
              <a:avLst/>
            </a:prstGeom>
            <a:noFill/>
          </p:spPr>
          <p:txBody>
            <a:bodyPr wrap="square" rtlCol="0">
              <a:spAutoFit/>
            </a:bodyPr>
            <a:lstStyle/>
            <a:p>
              <a:pPr algn="dist"/>
              <a:r>
                <a:rPr kumimoji="1" lang="ja-JP" altLang="en-US" sz="1200">
                  <a:solidFill>
                    <a:srgbClr val="000000"/>
                  </a:solidFill>
                  <a:latin typeface="HGS創英角ﾎﾟｯﾌﾟ体" panose="040B0A00000000000000" pitchFamily="50" charset="-128"/>
                  <a:ea typeface="HGS創英角ﾎﾟｯﾌﾟ体" panose="040B0A00000000000000" pitchFamily="50" charset="-128"/>
                </a:rPr>
                <a:t>なんがつ</a:t>
              </a:r>
              <a:endParaRPr kumimoji="1" lang="ja-JP" altLang="en-US" sz="1200" dirty="0">
                <a:solidFill>
                  <a:srgbClr val="000000"/>
                </a:solidFill>
                <a:latin typeface="HGS創英角ﾎﾟｯﾌﾟ体" panose="040B0A00000000000000" pitchFamily="50" charset="-128"/>
                <a:ea typeface="HGS創英角ﾎﾟｯﾌﾟ体" panose="040B0A00000000000000" pitchFamily="50" charset="-128"/>
              </a:endParaRPr>
            </a:p>
          </p:txBody>
        </p:sp>
      </p:grpSp>
      <p:grpSp>
        <p:nvGrpSpPr>
          <p:cNvPr id="33" name="2021年に大阪市で・・・"/>
          <p:cNvGrpSpPr/>
          <p:nvPr/>
        </p:nvGrpSpPr>
        <p:grpSpPr>
          <a:xfrm>
            <a:off x="599064" y="1952140"/>
            <a:ext cx="10993872" cy="743211"/>
            <a:chOff x="599064" y="1952140"/>
            <a:chExt cx="10993872" cy="743211"/>
          </a:xfrm>
        </p:grpSpPr>
        <p:sp>
          <p:nvSpPr>
            <p:cNvPr id="35" name="2021年に大阪市で・・・"/>
            <p:cNvSpPr txBox="1"/>
            <p:nvPr/>
          </p:nvSpPr>
          <p:spPr>
            <a:xfrm>
              <a:off x="599064" y="2110576"/>
              <a:ext cx="10993872" cy="584775"/>
            </a:xfrm>
            <a:prstGeom prst="rect">
              <a:avLst/>
            </a:prstGeom>
            <a:noFill/>
          </p:spPr>
          <p:txBody>
            <a:bodyPr wrap="square" rtlCol="0">
              <a:spAutoFit/>
            </a:bodyPr>
            <a:lstStyle/>
            <a:p>
              <a:pPr lvl="0" algn="dist"/>
              <a:r>
                <a:rPr kumimoji="1" lang="en-US" altLang="ja-JP" sz="3200">
                  <a:solidFill>
                    <a:srgbClr val="000000"/>
                  </a:solidFill>
                  <a:latin typeface="HGS創英角ﾎﾟｯﾌﾟ体" panose="040B0A00000000000000" pitchFamily="50" charset="-128"/>
                  <a:ea typeface="HGS創英角ﾎﾟｯﾌﾟ体" panose="040B0A00000000000000" pitchFamily="50" charset="-128"/>
                </a:rPr>
                <a:t>2021</a:t>
              </a:r>
              <a:r>
                <a:rPr kumimoji="1" lang="ja-JP" altLang="en-US" sz="3200">
                  <a:solidFill>
                    <a:srgbClr val="000000"/>
                  </a:solidFill>
                  <a:latin typeface="HGS創英角ﾎﾟｯﾌﾟ体" panose="040B0A00000000000000" pitchFamily="50" charset="-128"/>
                  <a:ea typeface="HGS創英角ﾎﾟｯﾌﾟ体" panose="040B0A00000000000000" pitchFamily="50" charset="-128"/>
                </a:rPr>
                <a:t>年に大阪市で雨が</a:t>
              </a:r>
              <a:r>
                <a:rPr lang="ja-JP" altLang="en-US" sz="3200">
                  <a:solidFill>
                    <a:srgbClr val="000000"/>
                  </a:solidFill>
                  <a:latin typeface="HGS創英角ﾎﾟｯﾌﾟ体" panose="040B0A00000000000000" pitchFamily="50" charset="-128"/>
                  <a:ea typeface="HGS創英角ﾎﾟｯﾌﾟ体" panose="040B0A00000000000000" pitchFamily="50" charset="-128"/>
                </a:rPr>
                <a:t>降った量が１番多かったのは</a:t>
              </a:r>
              <a:r>
                <a:rPr lang="en-US" altLang="ja-JP" sz="3200">
                  <a:solidFill>
                    <a:srgbClr val="000000"/>
                  </a:solidFill>
                  <a:latin typeface="HGS創英角ﾎﾟｯﾌﾟ体" panose="040B0A00000000000000" pitchFamily="50" charset="-128"/>
                  <a:ea typeface="HGS創英角ﾎﾟｯﾌﾟ体" panose="040B0A00000000000000" pitchFamily="50" charset="-128"/>
                </a:rPr>
                <a:t>､</a:t>
              </a:r>
              <a:endParaRPr kumimoji="1" lang="en-US" altLang="ja-JP" sz="320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36" name="おお"/>
            <p:cNvSpPr txBox="1"/>
            <p:nvPr/>
          </p:nvSpPr>
          <p:spPr>
            <a:xfrm>
              <a:off x="8488811" y="1954231"/>
              <a:ext cx="564949" cy="276999"/>
            </a:xfrm>
            <a:prstGeom prst="rect">
              <a:avLst/>
            </a:prstGeom>
            <a:noFill/>
          </p:spPr>
          <p:txBody>
            <a:bodyPr wrap="square" rtlCol="0">
              <a:spAutoFit/>
            </a:bodyPr>
            <a:lstStyle/>
            <a:p>
              <a:pPr algn="dist"/>
              <a:r>
                <a:rPr lang="ja-JP" altLang="en-US" sz="1200">
                  <a:solidFill>
                    <a:srgbClr val="000000"/>
                  </a:solidFill>
                  <a:latin typeface="HGS創英角ﾎﾟｯﾌﾟ体" panose="040B0A00000000000000" pitchFamily="50" charset="-128"/>
                  <a:ea typeface="HGS創英角ﾎﾟｯﾌﾟ体" panose="040B0A00000000000000" pitchFamily="50" charset="-128"/>
                </a:rPr>
                <a:t>おお</a:t>
              </a:r>
              <a:endParaRPr lang="en-US" altLang="ja-JP" sz="120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37" name="ばん"/>
            <p:cNvSpPr txBox="1"/>
            <p:nvPr/>
          </p:nvSpPr>
          <p:spPr>
            <a:xfrm>
              <a:off x="8057964" y="1952140"/>
              <a:ext cx="564949" cy="276999"/>
            </a:xfrm>
            <a:prstGeom prst="rect">
              <a:avLst/>
            </a:prstGeom>
            <a:noFill/>
          </p:spPr>
          <p:txBody>
            <a:bodyPr wrap="square" rtlCol="0">
              <a:spAutoFit/>
            </a:bodyPr>
            <a:lstStyle/>
            <a:p>
              <a:pPr algn="dist"/>
              <a:r>
                <a:rPr lang="ja-JP" altLang="en-US" sz="1200">
                  <a:solidFill>
                    <a:srgbClr val="000000"/>
                  </a:solidFill>
                  <a:latin typeface="HGS創英角ﾎﾟｯﾌﾟ体" panose="040B0A00000000000000" pitchFamily="50" charset="-128"/>
                  <a:ea typeface="HGS創英角ﾎﾟｯﾌﾟ体" panose="040B0A00000000000000" pitchFamily="50" charset="-128"/>
                </a:rPr>
                <a:t>ばん</a:t>
              </a:r>
              <a:endParaRPr lang="en-US" altLang="ja-JP" sz="120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38" name="りょう"/>
            <p:cNvSpPr txBox="1"/>
            <p:nvPr/>
          </p:nvSpPr>
          <p:spPr>
            <a:xfrm>
              <a:off x="6688267" y="1954231"/>
              <a:ext cx="677938" cy="276999"/>
            </a:xfrm>
            <a:prstGeom prst="rect">
              <a:avLst/>
            </a:prstGeom>
            <a:noFill/>
          </p:spPr>
          <p:txBody>
            <a:bodyPr wrap="square" rtlCol="0">
              <a:spAutoFit/>
            </a:bodyPr>
            <a:lstStyle/>
            <a:p>
              <a:pPr algn="dist"/>
              <a:r>
                <a:rPr lang="ja-JP" altLang="en-US" sz="1200">
                  <a:solidFill>
                    <a:srgbClr val="000000"/>
                  </a:solidFill>
                  <a:latin typeface="HGS創英角ﾎﾟｯﾌﾟ体" panose="040B0A00000000000000" pitchFamily="50" charset="-128"/>
                  <a:ea typeface="HGS創英角ﾎﾟｯﾌﾟ体" panose="040B0A00000000000000" pitchFamily="50" charset="-128"/>
                </a:rPr>
                <a:t>りょう</a:t>
              </a:r>
              <a:endParaRPr kumimoji="1" lang="ja-JP" altLang="en-US" sz="12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39" name="あめ"/>
            <p:cNvSpPr txBox="1"/>
            <p:nvPr/>
          </p:nvSpPr>
          <p:spPr>
            <a:xfrm>
              <a:off x="4507201" y="1954231"/>
              <a:ext cx="564949" cy="276999"/>
            </a:xfrm>
            <a:prstGeom prst="rect">
              <a:avLst/>
            </a:prstGeom>
            <a:noFill/>
          </p:spPr>
          <p:txBody>
            <a:bodyPr wrap="square" rtlCol="0">
              <a:spAutoFit/>
            </a:bodyPr>
            <a:lstStyle/>
            <a:p>
              <a:pPr algn="dist"/>
              <a:r>
                <a:rPr lang="ja-JP" altLang="en-US" sz="1200">
                  <a:solidFill>
                    <a:srgbClr val="000000"/>
                  </a:solidFill>
                  <a:latin typeface="HGS創英角ﾎﾟｯﾌﾟ体" panose="040B0A00000000000000" pitchFamily="50" charset="-128"/>
                  <a:ea typeface="HGS創英角ﾎﾟｯﾌﾟ体" panose="040B0A00000000000000" pitchFamily="50" charset="-128"/>
                </a:rPr>
                <a:t>あめ</a:t>
              </a:r>
              <a:endParaRPr kumimoji="1" lang="ja-JP" altLang="en-US" sz="12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40" name="ふ"/>
            <p:cNvSpPr txBox="1"/>
            <p:nvPr/>
          </p:nvSpPr>
          <p:spPr>
            <a:xfrm>
              <a:off x="5421182" y="1959016"/>
              <a:ext cx="489622" cy="276999"/>
            </a:xfrm>
            <a:prstGeom prst="rect">
              <a:avLst/>
            </a:prstGeom>
            <a:noFill/>
          </p:spPr>
          <p:txBody>
            <a:bodyPr wrap="square" rtlCol="0">
              <a:spAutoFit/>
            </a:bodyPr>
            <a:lstStyle/>
            <a:p>
              <a:pPr algn="dist"/>
              <a:r>
                <a:rPr kumimoji="1" lang="ja-JP" altLang="en-US" sz="1200">
                  <a:solidFill>
                    <a:srgbClr val="000000"/>
                  </a:solidFill>
                  <a:latin typeface="HGS創英角ﾎﾟｯﾌﾟ体" panose="040B0A00000000000000" pitchFamily="50" charset="-128"/>
                  <a:ea typeface="HGS創英角ﾎﾟｯﾌﾟ体" panose="040B0A00000000000000" pitchFamily="50" charset="-128"/>
                </a:rPr>
                <a:t>ふ</a:t>
              </a:r>
              <a:endParaRPr kumimoji="1" lang="ja-JP" altLang="en-US" sz="12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41" name="おおさかし"/>
            <p:cNvSpPr txBox="1"/>
            <p:nvPr/>
          </p:nvSpPr>
          <p:spPr>
            <a:xfrm>
              <a:off x="2789918" y="1959016"/>
              <a:ext cx="1393540" cy="276999"/>
            </a:xfrm>
            <a:prstGeom prst="rect">
              <a:avLst/>
            </a:prstGeom>
            <a:noFill/>
          </p:spPr>
          <p:txBody>
            <a:bodyPr wrap="square" rtlCol="0">
              <a:spAutoFit/>
            </a:bodyPr>
            <a:lstStyle/>
            <a:p>
              <a:pPr algn="dist"/>
              <a:r>
                <a:rPr lang="ja-JP" altLang="en-US" sz="1200">
                  <a:solidFill>
                    <a:srgbClr val="000000"/>
                  </a:solidFill>
                  <a:latin typeface="HGS創英角ﾎﾟｯﾌﾟ体" panose="040B0A00000000000000" pitchFamily="50" charset="-128"/>
                  <a:ea typeface="HGS創英角ﾎﾟｯﾌﾟ体" panose="040B0A00000000000000" pitchFamily="50" charset="-128"/>
                </a:rPr>
                <a:t>おおさかし</a:t>
              </a:r>
              <a:endParaRPr kumimoji="1" lang="ja-JP" altLang="en-US" sz="12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42" name="ねん"/>
            <p:cNvSpPr txBox="1"/>
            <p:nvPr/>
          </p:nvSpPr>
          <p:spPr>
            <a:xfrm>
              <a:off x="1870830" y="1959940"/>
              <a:ext cx="564949" cy="276999"/>
            </a:xfrm>
            <a:prstGeom prst="rect">
              <a:avLst/>
            </a:prstGeom>
            <a:noFill/>
          </p:spPr>
          <p:txBody>
            <a:bodyPr wrap="square" rtlCol="0">
              <a:spAutoFit/>
            </a:bodyPr>
            <a:lstStyle/>
            <a:p>
              <a:pPr algn="dist"/>
              <a:r>
                <a:rPr kumimoji="1" lang="ja-JP" altLang="en-US" sz="1200">
                  <a:solidFill>
                    <a:srgbClr val="000000"/>
                  </a:solidFill>
                  <a:latin typeface="HGS創英角ﾎﾟｯﾌﾟ体" panose="040B0A00000000000000" pitchFamily="50" charset="-128"/>
                  <a:ea typeface="HGS創英角ﾎﾟｯﾌﾟ体" panose="040B0A00000000000000" pitchFamily="50" charset="-128"/>
                </a:rPr>
                <a:t>ねん</a:t>
              </a:r>
              <a:endParaRPr kumimoji="1" lang="ja-JP" altLang="en-US" sz="1200" dirty="0">
                <a:solidFill>
                  <a:srgbClr val="000000"/>
                </a:solidFill>
                <a:latin typeface="HGS創英角ﾎﾟｯﾌﾟ体" panose="040B0A00000000000000" pitchFamily="50" charset="-128"/>
                <a:ea typeface="HGS創英角ﾎﾟｯﾌﾟ体" panose="040B0A00000000000000" pitchFamily="50" charset="-128"/>
              </a:endParaRPr>
            </a:p>
          </p:txBody>
        </p:sp>
      </p:grpSp>
      <p:grpSp>
        <p:nvGrpSpPr>
          <p:cNvPr id="23" name="第３問"/>
          <p:cNvGrpSpPr/>
          <p:nvPr/>
        </p:nvGrpSpPr>
        <p:grpSpPr>
          <a:xfrm>
            <a:off x="4696761" y="307806"/>
            <a:ext cx="2798479" cy="1015663"/>
            <a:chOff x="4318111" y="256092"/>
            <a:chExt cx="3390378" cy="1015663"/>
          </a:xfrm>
        </p:grpSpPr>
        <p:sp>
          <p:nvSpPr>
            <p:cNvPr id="26" name="問"/>
            <p:cNvSpPr txBox="1"/>
            <p:nvPr/>
          </p:nvSpPr>
          <p:spPr>
            <a:xfrm>
              <a:off x="6447741" y="256092"/>
              <a:ext cx="1260748" cy="1015663"/>
            </a:xfrm>
            <a:prstGeom prst="rect">
              <a:avLst/>
            </a:prstGeom>
            <a:noFill/>
          </p:spPr>
          <p:txBody>
            <a:bodyPr wrap="square" rtlCol="0">
              <a:spAutoFit/>
            </a:bodyPr>
            <a:lstStyle/>
            <a:p>
              <a:r>
                <a:rPr kumimoji="1" lang="ja-JP" altLang="en-US" sz="6000">
                  <a:solidFill>
                    <a:srgbClr val="000000"/>
                  </a:solidFill>
                  <a:latin typeface="HGP創英角ﾎﾟｯﾌﾟ体" panose="040B0A00000000000000" pitchFamily="50" charset="-128"/>
                  <a:ea typeface="HGP創英角ﾎﾟｯﾌﾟ体" panose="040B0A00000000000000" pitchFamily="50" charset="-128"/>
                </a:rPr>
                <a:t>問</a:t>
              </a:r>
              <a:endParaRPr kumimoji="1" lang="ja-JP" altLang="en-US" sz="6000" dirty="0">
                <a:solidFill>
                  <a:srgbClr val="000000"/>
                </a:solidFill>
                <a:latin typeface="HGP創英角ﾎﾟｯﾌﾟ体" panose="040B0A00000000000000" pitchFamily="50" charset="-128"/>
                <a:ea typeface="HGP創英角ﾎﾟｯﾌﾟ体" panose="040B0A00000000000000" pitchFamily="50" charset="-128"/>
              </a:endParaRPr>
            </a:p>
          </p:txBody>
        </p:sp>
        <p:sp>
          <p:nvSpPr>
            <p:cNvPr id="25" name="３"/>
            <p:cNvSpPr txBox="1"/>
            <p:nvPr/>
          </p:nvSpPr>
          <p:spPr>
            <a:xfrm>
              <a:off x="5512952" y="256092"/>
              <a:ext cx="910766" cy="1015663"/>
            </a:xfrm>
            <a:prstGeom prst="rect">
              <a:avLst/>
            </a:prstGeom>
            <a:noFill/>
          </p:spPr>
          <p:txBody>
            <a:bodyPr wrap="square" rtlCol="0">
              <a:spAutoFit/>
            </a:bodyPr>
            <a:lstStyle/>
            <a:p>
              <a:r>
                <a:rPr kumimoji="1" lang="ja-JP" altLang="en-US" sz="6000">
                  <a:solidFill>
                    <a:srgbClr val="000000"/>
                  </a:solidFill>
                  <a:latin typeface="HGP創英角ﾎﾟｯﾌﾟ体" panose="040B0A00000000000000" pitchFamily="50" charset="-128"/>
                  <a:ea typeface="HGP創英角ﾎﾟｯﾌﾟ体" panose="040B0A00000000000000" pitchFamily="50" charset="-128"/>
                </a:rPr>
                <a:t>３</a:t>
              </a:r>
              <a:endParaRPr kumimoji="1" lang="ja-JP" altLang="en-US" sz="6000" dirty="0">
                <a:solidFill>
                  <a:srgbClr val="000000"/>
                </a:solidFill>
                <a:latin typeface="HGP創英角ﾎﾟｯﾌﾟ体" panose="040B0A00000000000000" pitchFamily="50" charset="-128"/>
                <a:ea typeface="HGP創英角ﾎﾟｯﾌﾟ体" panose="040B0A00000000000000" pitchFamily="50" charset="-128"/>
              </a:endParaRPr>
            </a:p>
          </p:txBody>
        </p:sp>
        <p:sp>
          <p:nvSpPr>
            <p:cNvPr id="24" name="第"/>
            <p:cNvSpPr txBox="1"/>
            <p:nvPr/>
          </p:nvSpPr>
          <p:spPr>
            <a:xfrm>
              <a:off x="4318111" y="256092"/>
              <a:ext cx="1170816" cy="1015663"/>
            </a:xfrm>
            <a:prstGeom prst="rect">
              <a:avLst/>
            </a:prstGeom>
            <a:noFill/>
          </p:spPr>
          <p:txBody>
            <a:bodyPr wrap="square" rtlCol="0">
              <a:spAutoFit/>
            </a:bodyPr>
            <a:lstStyle/>
            <a:p>
              <a:r>
                <a:rPr lang="ja-JP" altLang="en-US" sz="6000" dirty="0">
                  <a:solidFill>
                    <a:srgbClr val="000000"/>
                  </a:solidFill>
                  <a:latin typeface="HGP創英角ﾎﾟｯﾌﾟ体" panose="040B0A00000000000000" pitchFamily="50" charset="-128"/>
                  <a:ea typeface="HGP創英角ﾎﾟｯﾌﾟ体" panose="040B0A00000000000000" pitchFamily="50" charset="-128"/>
                </a:rPr>
                <a:t>第</a:t>
              </a:r>
              <a:endParaRPr kumimoji="1" lang="ja-JP" altLang="en-US" sz="6000" dirty="0">
                <a:solidFill>
                  <a:srgbClr val="000000"/>
                </a:solidFill>
                <a:latin typeface="HGP創英角ﾎﾟｯﾌﾟ体" panose="040B0A00000000000000" pitchFamily="50" charset="-128"/>
                <a:ea typeface="HGP創英角ﾎﾟｯﾌﾟ体" panose="040B0A00000000000000" pitchFamily="50" charset="-128"/>
              </a:endParaRPr>
            </a:p>
          </p:txBody>
        </p:sp>
      </p:grpSp>
      <p:pic>
        <p:nvPicPr>
          <p:cNvPr id="47" name="スタートに戻る">
            <a:hlinkClick r:id="rId12" action="ppaction://hlinksldjump"/>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85389" y="260345"/>
            <a:ext cx="2499577" cy="847417"/>
          </a:xfrm>
          <a:prstGeom prst="rect">
            <a:avLst/>
          </a:prstGeom>
        </p:spPr>
      </p:pic>
      <p:pic>
        <p:nvPicPr>
          <p:cNvPr id="60" name="surpris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7564322" y="510837"/>
            <a:ext cx="609600" cy="609600"/>
          </a:xfrm>
          <a:prstGeom prst="rect">
            <a:avLst/>
          </a:prstGeom>
        </p:spPr>
      </p:pic>
      <p:pic>
        <p:nvPicPr>
          <p:cNvPr id="32" name="図 31"/>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24916" y="-594"/>
            <a:ext cx="12241829" cy="6858594"/>
          </a:xfrm>
          <a:prstGeom prst="rect">
            <a:avLst/>
          </a:prstGeom>
        </p:spPr>
      </p:pic>
    </p:spTree>
    <p:extLst>
      <p:ext uri="{BB962C8B-B14F-4D97-AF65-F5344CB8AC3E}">
        <p14:creationId xmlns:p14="http://schemas.microsoft.com/office/powerpoint/2010/main" val="717874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
                                        <p:tgtEl>
                                          <p:spTgt spid="32"/>
                                        </p:tgtEl>
                                      </p:cBhvr>
                                    </p:animEffect>
                                    <p:set>
                                      <p:cBhvr>
                                        <p:cTn id="7" dur="1" fill="hold">
                                          <p:stCondLst>
                                            <p:cond delay="9"/>
                                          </p:stCondLst>
                                        </p:cTn>
                                        <p:tgtEl>
                                          <p:spTgt spid="32"/>
                                        </p:tgtEl>
                                        <p:attrNameLst>
                                          <p:attrName>style.visibility</p:attrName>
                                        </p:attrNameLst>
                                      </p:cBhvr>
                                      <p:to>
                                        <p:strVal val="hidden"/>
                                      </p:to>
                                    </p:set>
                                  </p:childTnLst>
                                </p:cTn>
                              </p:par>
                            </p:childTnLst>
                          </p:cTn>
                        </p:par>
                        <p:par>
                          <p:cTn id="8" fill="hold">
                            <p:stCondLst>
                              <p:cond delay="10"/>
                            </p:stCondLst>
                            <p:childTnLst>
                              <p:par>
                                <p:cTn id="9" presetID="1" presetClass="mediacall" presetSubtype="0" fill="hold" nodeType="afterEffect">
                                  <p:stCondLst>
                                    <p:cond delay="0"/>
                                  </p:stCondLst>
                                  <p:childTnLst>
                                    <p:cmd type="call" cmd="playFrom(0.0)">
                                      <p:cBhvr>
                                        <p:cTn id="10" dur="984" fill="hold"/>
                                        <p:tgtEl>
                                          <p:spTgt spid="60"/>
                                        </p:tgtEl>
                                      </p:cBhvr>
                                    </p:cmd>
                                  </p:childTnLst>
                                </p:cTn>
                              </p:par>
                              <p:par>
                                <p:cTn id="11" presetID="26" presetClass="emph" presetSubtype="0" fill="hold" nodeType="withEffect">
                                  <p:stCondLst>
                                    <p:cond delay="750"/>
                                  </p:stCondLst>
                                  <p:childTnLst>
                                    <p:animEffect transition="out" filter="fade">
                                      <p:cBhvr>
                                        <p:cTn id="12" dur="1000" tmFilter="0, 0; .2, .5; .8, .5; 1, 0"/>
                                        <p:tgtEl>
                                          <p:spTgt spid="44"/>
                                        </p:tgtEl>
                                      </p:cBhvr>
                                    </p:animEffect>
                                    <p:animScale>
                                      <p:cBhvr>
                                        <p:cTn id="13" dur="500" autoRev="1" fill="hold"/>
                                        <p:tgtEl>
                                          <p:spTgt spid="4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4" fill="hold" display="0">
                  <p:stCondLst>
                    <p:cond delay="indefinite"/>
                  </p:stCondLst>
                  <p:endCondLst>
                    <p:cond evt="onStopAudio" delay="0">
                      <p:tgtEl>
                        <p:sldTgt/>
                      </p:tgtEl>
                    </p:cond>
                  </p:endCondLst>
                </p:cTn>
                <p:tgtEl>
                  <p:spTgt spid="60"/>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背景"/>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915" y="-297"/>
            <a:ext cx="12241829" cy="6858594"/>
          </a:xfrm>
          <a:prstGeom prst="rect">
            <a:avLst/>
          </a:prstGeom>
        </p:spPr>
      </p:pic>
      <p:pic>
        <p:nvPicPr>
          <p:cNvPr id="9" name="⓷７月">
            <a:hlinkClick r:id="rId5" action="ppaction://hlinksldjump"/>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30779" y="5479001"/>
            <a:ext cx="4029805" cy="1255885"/>
          </a:xfrm>
          <a:prstGeom prst="rect">
            <a:avLst/>
          </a:prstGeom>
        </p:spPr>
      </p:pic>
      <p:pic>
        <p:nvPicPr>
          <p:cNvPr id="8" name="②６月">
            <a:hlinkClick r:id="rId5" action="ppaction://hlinksldjump"/>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085278" y="5479001"/>
            <a:ext cx="4017612" cy="1255885"/>
          </a:xfrm>
          <a:prstGeom prst="rect">
            <a:avLst/>
          </a:prstGeom>
        </p:spPr>
      </p:pic>
      <p:pic>
        <p:nvPicPr>
          <p:cNvPr id="5" name="①５月">
            <a:hlinkClick r:id="rId8" action="ppaction://hlinksldjump"/>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3680" y="5479001"/>
            <a:ext cx="4023709" cy="1255885"/>
          </a:xfrm>
          <a:prstGeom prst="rect">
            <a:avLst/>
          </a:prstGeom>
        </p:spPr>
      </p:pic>
      <p:grpSp>
        <p:nvGrpSpPr>
          <p:cNvPr id="44" name="押す画"/>
          <p:cNvGrpSpPr/>
          <p:nvPr/>
        </p:nvGrpSpPr>
        <p:grpSpPr>
          <a:xfrm>
            <a:off x="8499005" y="4578887"/>
            <a:ext cx="556540" cy="540000"/>
            <a:chOff x="8423532" y="4545380"/>
            <a:chExt cx="556540" cy="544460"/>
          </a:xfrm>
        </p:grpSpPr>
        <p:pic>
          <p:nvPicPr>
            <p:cNvPr id="51" name="押す画２"/>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426942" y="4549840"/>
              <a:ext cx="553130" cy="540000"/>
            </a:xfrm>
            <a:prstGeom prst="rect">
              <a:avLst/>
            </a:prstGeom>
          </p:spPr>
        </p:pic>
        <p:pic>
          <p:nvPicPr>
            <p:cNvPr id="52" name="押す画１"/>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423532" y="4545380"/>
              <a:ext cx="553130" cy="540000"/>
            </a:xfrm>
            <a:prstGeom prst="rect">
              <a:avLst/>
            </a:prstGeom>
          </p:spPr>
        </p:pic>
      </p:grpSp>
      <p:grpSp>
        <p:nvGrpSpPr>
          <p:cNvPr id="53" name="正解だと･･･"/>
          <p:cNvGrpSpPr/>
          <p:nvPr/>
        </p:nvGrpSpPr>
        <p:grpSpPr>
          <a:xfrm>
            <a:off x="3642018" y="4497182"/>
            <a:ext cx="4907964" cy="621705"/>
            <a:chOff x="2245123" y="4389173"/>
            <a:chExt cx="5138639" cy="681860"/>
          </a:xfrm>
        </p:grpSpPr>
        <p:sp>
          <p:nvSpPr>
            <p:cNvPr id="54" name="正解だと･･･"/>
            <p:cNvSpPr txBox="1"/>
            <p:nvPr/>
          </p:nvSpPr>
          <p:spPr>
            <a:xfrm>
              <a:off x="2246529" y="4564698"/>
              <a:ext cx="5137233" cy="506335"/>
            </a:xfrm>
            <a:prstGeom prst="rect">
              <a:avLst/>
            </a:prstGeom>
            <a:noFill/>
          </p:spPr>
          <p:txBody>
            <a:bodyPr wrap="square" rtlCol="0">
              <a:spAutoFit/>
            </a:bodyPr>
            <a:lstStyle/>
            <a:p>
              <a:pPr algn="dist"/>
              <a:r>
                <a:rPr lang="ja-JP" altLang="en-US" sz="2400">
                  <a:solidFill>
                    <a:srgbClr val="000000"/>
                  </a:solidFill>
                  <a:latin typeface="HGS創英角ﾎﾟｯﾌﾟ体" panose="040B0A00000000000000" pitchFamily="50" charset="-128"/>
                  <a:ea typeface="HGS創英角ﾎﾟｯﾌﾟ体" panose="040B0A00000000000000" pitchFamily="50" charset="-128"/>
                </a:rPr>
                <a:t>正解だと思う番号を押してね</a:t>
              </a:r>
              <a:endParaRPr lang="en-US" altLang="ja-JP" sz="240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55" name="お"/>
            <p:cNvSpPr txBox="1"/>
            <p:nvPr/>
          </p:nvSpPr>
          <p:spPr>
            <a:xfrm>
              <a:off x="5715247" y="4391687"/>
              <a:ext cx="468000" cy="286923"/>
            </a:xfrm>
            <a:prstGeom prst="rect">
              <a:avLst/>
            </a:prstGeom>
            <a:noFill/>
          </p:spPr>
          <p:txBody>
            <a:bodyPr wrap="square" rtlCol="0">
              <a:spAutoFit/>
            </a:bodyPr>
            <a:lstStyle/>
            <a:p>
              <a:pPr algn="dist"/>
              <a:r>
                <a:rPr kumimoji="1" lang="ja-JP" altLang="en-US" sz="1050">
                  <a:solidFill>
                    <a:srgbClr val="000000"/>
                  </a:solidFill>
                  <a:latin typeface="HGS創英角ﾎﾟｯﾌﾟ体" panose="040B0A00000000000000" pitchFamily="50" charset="-128"/>
                  <a:ea typeface="HGS創英角ﾎﾟｯﾌﾟ体" panose="040B0A00000000000000" pitchFamily="50" charset="-128"/>
                </a:rPr>
                <a:t>お</a:t>
              </a:r>
              <a:endParaRPr kumimoji="1" lang="ja-JP" altLang="en-US" sz="105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56" name="ばんごう"/>
            <p:cNvSpPr txBox="1"/>
            <p:nvPr/>
          </p:nvSpPr>
          <p:spPr>
            <a:xfrm>
              <a:off x="4558940" y="4389173"/>
              <a:ext cx="866916" cy="278484"/>
            </a:xfrm>
            <a:prstGeom prst="rect">
              <a:avLst/>
            </a:prstGeom>
            <a:noFill/>
          </p:spPr>
          <p:txBody>
            <a:bodyPr wrap="square" rtlCol="0">
              <a:spAutoFit/>
            </a:bodyPr>
            <a:lstStyle/>
            <a:p>
              <a:pPr algn="dist"/>
              <a:r>
                <a:rPr kumimoji="1" lang="ja-JP" altLang="en-US" sz="1050">
                  <a:solidFill>
                    <a:srgbClr val="000000"/>
                  </a:solidFill>
                  <a:latin typeface="HGS創英角ﾎﾟｯﾌﾟ体" panose="040B0A00000000000000" pitchFamily="50" charset="-128"/>
                  <a:ea typeface="HGS創英角ﾎﾟｯﾌﾟ体" panose="040B0A00000000000000" pitchFamily="50" charset="-128"/>
                </a:rPr>
                <a:t>ばんごう</a:t>
              </a:r>
              <a:endParaRPr kumimoji="1" lang="ja-JP" altLang="en-US" sz="105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57" name="おも"/>
            <p:cNvSpPr txBox="1"/>
            <p:nvPr/>
          </p:nvSpPr>
          <p:spPr>
            <a:xfrm>
              <a:off x="3769689" y="4389173"/>
              <a:ext cx="546534" cy="278484"/>
            </a:xfrm>
            <a:prstGeom prst="rect">
              <a:avLst/>
            </a:prstGeom>
            <a:noFill/>
          </p:spPr>
          <p:txBody>
            <a:bodyPr wrap="square" rtlCol="0">
              <a:spAutoFit/>
            </a:bodyPr>
            <a:lstStyle/>
            <a:p>
              <a:pPr algn="dist"/>
              <a:r>
                <a:rPr lang="ja-JP" altLang="en-US" sz="1050">
                  <a:solidFill>
                    <a:srgbClr val="000000"/>
                  </a:solidFill>
                  <a:latin typeface="HGS創英角ﾎﾟｯﾌﾟ体" panose="040B0A00000000000000" pitchFamily="50" charset="-128"/>
                  <a:ea typeface="HGS創英角ﾎﾟｯﾌﾟ体" panose="040B0A00000000000000" pitchFamily="50" charset="-128"/>
                </a:rPr>
                <a:t>おも</a:t>
              </a:r>
              <a:endParaRPr kumimoji="1" lang="ja-JP" altLang="en-US" sz="105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58" name="せいかい"/>
            <p:cNvSpPr txBox="1"/>
            <p:nvPr/>
          </p:nvSpPr>
          <p:spPr>
            <a:xfrm>
              <a:off x="2245123" y="4391687"/>
              <a:ext cx="866916" cy="286923"/>
            </a:xfrm>
            <a:prstGeom prst="rect">
              <a:avLst/>
            </a:prstGeom>
            <a:noFill/>
          </p:spPr>
          <p:txBody>
            <a:bodyPr wrap="square" rtlCol="0">
              <a:spAutoFit/>
            </a:bodyPr>
            <a:lstStyle/>
            <a:p>
              <a:pPr algn="dist"/>
              <a:r>
                <a:rPr kumimoji="1" lang="ja-JP" altLang="en-US" sz="1050">
                  <a:solidFill>
                    <a:srgbClr val="000000"/>
                  </a:solidFill>
                  <a:latin typeface="HGS創英角ﾎﾟｯﾌﾟ体" panose="040B0A00000000000000" pitchFamily="50" charset="-128"/>
                  <a:ea typeface="HGS創英角ﾎﾟｯﾌﾟ体" panose="040B0A00000000000000" pitchFamily="50" charset="-128"/>
                </a:rPr>
                <a:t>せいかい</a:t>
              </a:r>
              <a:endParaRPr kumimoji="1" lang="ja-JP" altLang="en-US" sz="1050" dirty="0">
                <a:solidFill>
                  <a:srgbClr val="000000"/>
                </a:solidFill>
                <a:latin typeface="HGS創英角ﾎﾟｯﾌﾟ体" panose="040B0A00000000000000" pitchFamily="50" charset="-128"/>
                <a:ea typeface="HGS創英角ﾎﾟｯﾌﾟ体" panose="040B0A00000000000000" pitchFamily="50" charset="-128"/>
              </a:endParaRPr>
            </a:p>
          </p:txBody>
        </p:sp>
      </p:grpSp>
      <p:grpSp>
        <p:nvGrpSpPr>
          <p:cNvPr id="74" name="何月でしょうか。"/>
          <p:cNvGrpSpPr/>
          <p:nvPr/>
        </p:nvGrpSpPr>
        <p:grpSpPr>
          <a:xfrm>
            <a:off x="4234978" y="3058959"/>
            <a:ext cx="3722045" cy="710319"/>
            <a:chOff x="1601018" y="3025752"/>
            <a:chExt cx="8989964" cy="710319"/>
          </a:xfrm>
        </p:grpSpPr>
        <p:sp>
          <p:nvSpPr>
            <p:cNvPr id="75" name="何月でしょうか。"/>
            <p:cNvSpPr txBox="1"/>
            <p:nvPr/>
          </p:nvSpPr>
          <p:spPr>
            <a:xfrm>
              <a:off x="1601018" y="3151296"/>
              <a:ext cx="8989964" cy="584775"/>
            </a:xfrm>
            <a:prstGeom prst="rect">
              <a:avLst/>
            </a:prstGeom>
            <a:noFill/>
          </p:spPr>
          <p:txBody>
            <a:bodyPr wrap="square" rtlCol="0">
              <a:spAutoFit/>
            </a:bodyPr>
            <a:lstStyle/>
            <a:p>
              <a:pPr algn="dist"/>
              <a:r>
                <a:rPr lang="ja-JP" altLang="en-US" sz="3200">
                  <a:solidFill>
                    <a:srgbClr val="000000"/>
                  </a:solidFill>
                  <a:latin typeface="HGS創英角ﾎﾟｯﾌﾟ体" panose="040B0A00000000000000" pitchFamily="50" charset="-128"/>
                  <a:ea typeface="HGS創英角ﾎﾟｯﾌﾟ体" panose="040B0A00000000000000" pitchFamily="50" charset="-128"/>
                </a:rPr>
                <a:t>何月</a:t>
              </a:r>
              <a:r>
                <a:rPr lang="ja-JP" altLang="en-US" sz="3200" dirty="0">
                  <a:solidFill>
                    <a:srgbClr val="000000"/>
                  </a:solidFill>
                  <a:latin typeface="HGS創英角ﾎﾟｯﾌﾟ体" panose="040B0A00000000000000" pitchFamily="50" charset="-128"/>
                  <a:ea typeface="HGS創英角ﾎﾟｯﾌﾟ体" panose="040B0A00000000000000" pitchFamily="50" charset="-128"/>
                </a:rPr>
                <a:t>でしょうか</a:t>
              </a:r>
              <a:r>
                <a:rPr lang="en-US" altLang="ja-JP" sz="3200" dirty="0">
                  <a:solidFill>
                    <a:srgbClr val="000000"/>
                  </a:solidFill>
                  <a:latin typeface="HGS創英角ﾎﾟｯﾌﾟ体" panose="040B0A00000000000000" pitchFamily="50" charset="-128"/>
                  <a:ea typeface="HGS創英角ﾎﾟｯﾌﾟ体" panose="040B0A00000000000000" pitchFamily="50" charset="-128"/>
                </a:rPr>
                <a:t>｡</a:t>
              </a:r>
              <a:endParaRPr lang="ja-JP" altLang="en-US" sz="32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83" name="なんがつ"/>
            <p:cNvSpPr txBox="1"/>
            <p:nvPr/>
          </p:nvSpPr>
          <p:spPr>
            <a:xfrm>
              <a:off x="1687644" y="3025752"/>
              <a:ext cx="2434652" cy="276999"/>
            </a:xfrm>
            <a:prstGeom prst="rect">
              <a:avLst/>
            </a:prstGeom>
            <a:noFill/>
          </p:spPr>
          <p:txBody>
            <a:bodyPr wrap="square" rtlCol="0">
              <a:spAutoFit/>
            </a:bodyPr>
            <a:lstStyle/>
            <a:p>
              <a:pPr algn="dist"/>
              <a:r>
                <a:rPr kumimoji="1" lang="ja-JP" altLang="en-US" sz="1200">
                  <a:solidFill>
                    <a:srgbClr val="000000"/>
                  </a:solidFill>
                  <a:latin typeface="HGS創英角ﾎﾟｯﾌﾟ体" panose="040B0A00000000000000" pitchFamily="50" charset="-128"/>
                  <a:ea typeface="HGS創英角ﾎﾟｯﾌﾟ体" panose="040B0A00000000000000" pitchFamily="50" charset="-128"/>
                </a:rPr>
                <a:t>なんがつ</a:t>
              </a:r>
              <a:endParaRPr kumimoji="1" lang="ja-JP" altLang="en-US" sz="1200" dirty="0">
                <a:solidFill>
                  <a:srgbClr val="000000"/>
                </a:solidFill>
                <a:latin typeface="HGS創英角ﾎﾟｯﾌﾟ体" panose="040B0A00000000000000" pitchFamily="50" charset="-128"/>
                <a:ea typeface="HGS創英角ﾎﾟｯﾌﾟ体" panose="040B0A00000000000000" pitchFamily="50" charset="-128"/>
              </a:endParaRPr>
            </a:p>
          </p:txBody>
        </p:sp>
      </p:grpSp>
      <p:grpSp>
        <p:nvGrpSpPr>
          <p:cNvPr id="33" name="2021年に大阪市で・・・"/>
          <p:cNvGrpSpPr/>
          <p:nvPr/>
        </p:nvGrpSpPr>
        <p:grpSpPr>
          <a:xfrm>
            <a:off x="599064" y="1952140"/>
            <a:ext cx="10993872" cy="743211"/>
            <a:chOff x="599064" y="1952140"/>
            <a:chExt cx="10993872" cy="743211"/>
          </a:xfrm>
        </p:grpSpPr>
        <p:sp>
          <p:nvSpPr>
            <p:cNvPr id="35" name="2021年に大阪市で・・・"/>
            <p:cNvSpPr txBox="1"/>
            <p:nvPr/>
          </p:nvSpPr>
          <p:spPr>
            <a:xfrm>
              <a:off x="599064" y="2110576"/>
              <a:ext cx="10993872" cy="584775"/>
            </a:xfrm>
            <a:prstGeom prst="rect">
              <a:avLst/>
            </a:prstGeom>
            <a:noFill/>
          </p:spPr>
          <p:txBody>
            <a:bodyPr wrap="square" rtlCol="0">
              <a:spAutoFit/>
            </a:bodyPr>
            <a:lstStyle/>
            <a:p>
              <a:pPr lvl="0" algn="dist"/>
              <a:r>
                <a:rPr kumimoji="1" lang="en-US" altLang="ja-JP" sz="3200">
                  <a:solidFill>
                    <a:srgbClr val="000000"/>
                  </a:solidFill>
                  <a:latin typeface="HGS創英角ﾎﾟｯﾌﾟ体" panose="040B0A00000000000000" pitchFamily="50" charset="-128"/>
                  <a:ea typeface="HGS創英角ﾎﾟｯﾌﾟ体" panose="040B0A00000000000000" pitchFamily="50" charset="-128"/>
                </a:rPr>
                <a:t>2021</a:t>
              </a:r>
              <a:r>
                <a:rPr kumimoji="1" lang="ja-JP" altLang="en-US" sz="3200">
                  <a:solidFill>
                    <a:srgbClr val="000000"/>
                  </a:solidFill>
                  <a:latin typeface="HGS創英角ﾎﾟｯﾌﾟ体" panose="040B0A00000000000000" pitchFamily="50" charset="-128"/>
                  <a:ea typeface="HGS創英角ﾎﾟｯﾌﾟ体" panose="040B0A00000000000000" pitchFamily="50" charset="-128"/>
                </a:rPr>
                <a:t>年に大阪市で雨が</a:t>
              </a:r>
              <a:r>
                <a:rPr lang="ja-JP" altLang="en-US" sz="3200">
                  <a:solidFill>
                    <a:srgbClr val="000000"/>
                  </a:solidFill>
                  <a:latin typeface="HGS創英角ﾎﾟｯﾌﾟ体" panose="040B0A00000000000000" pitchFamily="50" charset="-128"/>
                  <a:ea typeface="HGS創英角ﾎﾟｯﾌﾟ体" panose="040B0A00000000000000" pitchFamily="50" charset="-128"/>
                </a:rPr>
                <a:t>降った量が１番多かったのは</a:t>
              </a:r>
              <a:r>
                <a:rPr lang="en-US" altLang="ja-JP" sz="3200">
                  <a:solidFill>
                    <a:srgbClr val="000000"/>
                  </a:solidFill>
                  <a:latin typeface="HGS創英角ﾎﾟｯﾌﾟ体" panose="040B0A00000000000000" pitchFamily="50" charset="-128"/>
                  <a:ea typeface="HGS創英角ﾎﾟｯﾌﾟ体" panose="040B0A00000000000000" pitchFamily="50" charset="-128"/>
                </a:rPr>
                <a:t>､</a:t>
              </a:r>
              <a:endParaRPr kumimoji="1" lang="en-US" altLang="ja-JP" sz="320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36" name="おお"/>
            <p:cNvSpPr txBox="1"/>
            <p:nvPr/>
          </p:nvSpPr>
          <p:spPr>
            <a:xfrm>
              <a:off x="8488811" y="1954231"/>
              <a:ext cx="564949" cy="276999"/>
            </a:xfrm>
            <a:prstGeom prst="rect">
              <a:avLst/>
            </a:prstGeom>
            <a:noFill/>
          </p:spPr>
          <p:txBody>
            <a:bodyPr wrap="square" rtlCol="0">
              <a:spAutoFit/>
            </a:bodyPr>
            <a:lstStyle/>
            <a:p>
              <a:pPr algn="dist"/>
              <a:r>
                <a:rPr lang="ja-JP" altLang="en-US" sz="1200">
                  <a:solidFill>
                    <a:srgbClr val="000000"/>
                  </a:solidFill>
                  <a:latin typeface="HGS創英角ﾎﾟｯﾌﾟ体" panose="040B0A00000000000000" pitchFamily="50" charset="-128"/>
                  <a:ea typeface="HGS創英角ﾎﾟｯﾌﾟ体" panose="040B0A00000000000000" pitchFamily="50" charset="-128"/>
                </a:rPr>
                <a:t>おお</a:t>
              </a:r>
              <a:endParaRPr lang="en-US" altLang="ja-JP" sz="120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37" name="ばん"/>
            <p:cNvSpPr txBox="1"/>
            <p:nvPr/>
          </p:nvSpPr>
          <p:spPr>
            <a:xfrm>
              <a:off x="8057964" y="1952140"/>
              <a:ext cx="564949" cy="276999"/>
            </a:xfrm>
            <a:prstGeom prst="rect">
              <a:avLst/>
            </a:prstGeom>
            <a:noFill/>
          </p:spPr>
          <p:txBody>
            <a:bodyPr wrap="square" rtlCol="0">
              <a:spAutoFit/>
            </a:bodyPr>
            <a:lstStyle/>
            <a:p>
              <a:pPr algn="dist"/>
              <a:r>
                <a:rPr lang="ja-JP" altLang="en-US" sz="1200">
                  <a:solidFill>
                    <a:srgbClr val="000000"/>
                  </a:solidFill>
                  <a:latin typeface="HGS創英角ﾎﾟｯﾌﾟ体" panose="040B0A00000000000000" pitchFamily="50" charset="-128"/>
                  <a:ea typeface="HGS創英角ﾎﾟｯﾌﾟ体" panose="040B0A00000000000000" pitchFamily="50" charset="-128"/>
                </a:rPr>
                <a:t>ばん</a:t>
              </a:r>
              <a:endParaRPr lang="en-US" altLang="ja-JP" sz="120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38" name="りょう"/>
            <p:cNvSpPr txBox="1"/>
            <p:nvPr/>
          </p:nvSpPr>
          <p:spPr>
            <a:xfrm>
              <a:off x="6688267" y="1954231"/>
              <a:ext cx="677938" cy="276999"/>
            </a:xfrm>
            <a:prstGeom prst="rect">
              <a:avLst/>
            </a:prstGeom>
            <a:noFill/>
          </p:spPr>
          <p:txBody>
            <a:bodyPr wrap="square" rtlCol="0">
              <a:spAutoFit/>
            </a:bodyPr>
            <a:lstStyle/>
            <a:p>
              <a:pPr algn="dist"/>
              <a:r>
                <a:rPr lang="ja-JP" altLang="en-US" sz="1200">
                  <a:solidFill>
                    <a:srgbClr val="000000"/>
                  </a:solidFill>
                  <a:latin typeface="HGS創英角ﾎﾟｯﾌﾟ体" panose="040B0A00000000000000" pitchFamily="50" charset="-128"/>
                  <a:ea typeface="HGS創英角ﾎﾟｯﾌﾟ体" panose="040B0A00000000000000" pitchFamily="50" charset="-128"/>
                </a:rPr>
                <a:t>りょう</a:t>
              </a:r>
              <a:endParaRPr kumimoji="1" lang="ja-JP" altLang="en-US" sz="12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39" name="あめ"/>
            <p:cNvSpPr txBox="1"/>
            <p:nvPr/>
          </p:nvSpPr>
          <p:spPr>
            <a:xfrm>
              <a:off x="4507201" y="1954231"/>
              <a:ext cx="564949" cy="276999"/>
            </a:xfrm>
            <a:prstGeom prst="rect">
              <a:avLst/>
            </a:prstGeom>
            <a:noFill/>
          </p:spPr>
          <p:txBody>
            <a:bodyPr wrap="square" rtlCol="0">
              <a:spAutoFit/>
            </a:bodyPr>
            <a:lstStyle/>
            <a:p>
              <a:pPr algn="dist"/>
              <a:r>
                <a:rPr lang="ja-JP" altLang="en-US" sz="1200">
                  <a:solidFill>
                    <a:srgbClr val="000000"/>
                  </a:solidFill>
                  <a:latin typeface="HGS創英角ﾎﾟｯﾌﾟ体" panose="040B0A00000000000000" pitchFamily="50" charset="-128"/>
                  <a:ea typeface="HGS創英角ﾎﾟｯﾌﾟ体" panose="040B0A00000000000000" pitchFamily="50" charset="-128"/>
                </a:rPr>
                <a:t>あめ</a:t>
              </a:r>
              <a:endParaRPr kumimoji="1" lang="ja-JP" altLang="en-US" sz="12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40" name="ふ"/>
            <p:cNvSpPr txBox="1"/>
            <p:nvPr/>
          </p:nvSpPr>
          <p:spPr>
            <a:xfrm>
              <a:off x="5421182" y="1959016"/>
              <a:ext cx="489622" cy="276999"/>
            </a:xfrm>
            <a:prstGeom prst="rect">
              <a:avLst/>
            </a:prstGeom>
            <a:noFill/>
          </p:spPr>
          <p:txBody>
            <a:bodyPr wrap="square" rtlCol="0">
              <a:spAutoFit/>
            </a:bodyPr>
            <a:lstStyle/>
            <a:p>
              <a:pPr algn="dist"/>
              <a:r>
                <a:rPr kumimoji="1" lang="ja-JP" altLang="en-US" sz="1200">
                  <a:solidFill>
                    <a:srgbClr val="000000"/>
                  </a:solidFill>
                  <a:latin typeface="HGS創英角ﾎﾟｯﾌﾟ体" panose="040B0A00000000000000" pitchFamily="50" charset="-128"/>
                  <a:ea typeface="HGS創英角ﾎﾟｯﾌﾟ体" panose="040B0A00000000000000" pitchFamily="50" charset="-128"/>
                </a:rPr>
                <a:t>ふ</a:t>
              </a:r>
              <a:endParaRPr kumimoji="1" lang="ja-JP" altLang="en-US" sz="12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41" name="おおさかし"/>
            <p:cNvSpPr txBox="1"/>
            <p:nvPr/>
          </p:nvSpPr>
          <p:spPr>
            <a:xfrm>
              <a:off x="2789918" y="1959016"/>
              <a:ext cx="1393540" cy="276999"/>
            </a:xfrm>
            <a:prstGeom prst="rect">
              <a:avLst/>
            </a:prstGeom>
            <a:noFill/>
          </p:spPr>
          <p:txBody>
            <a:bodyPr wrap="square" rtlCol="0">
              <a:spAutoFit/>
            </a:bodyPr>
            <a:lstStyle/>
            <a:p>
              <a:pPr algn="dist"/>
              <a:r>
                <a:rPr lang="ja-JP" altLang="en-US" sz="1200">
                  <a:solidFill>
                    <a:srgbClr val="000000"/>
                  </a:solidFill>
                  <a:latin typeface="HGS創英角ﾎﾟｯﾌﾟ体" panose="040B0A00000000000000" pitchFamily="50" charset="-128"/>
                  <a:ea typeface="HGS創英角ﾎﾟｯﾌﾟ体" panose="040B0A00000000000000" pitchFamily="50" charset="-128"/>
                </a:rPr>
                <a:t>おおさかし</a:t>
              </a:r>
              <a:endParaRPr kumimoji="1" lang="ja-JP" altLang="en-US" sz="12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42" name="ねん"/>
            <p:cNvSpPr txBox="1"/>
            <p:nvPr/>
          </p:nvSpPr>
          <p:spPr>
            <a:xfrm>
              <a:off x="1870830" y="1959940"/>
              <a:ext cx="564949" cy="276999"/>
            </a:xfrm>
            <a:prstGeom prst="rect">
              <a:avLst/>
            </a:prstGeom>
            <a:noFill/>
          </p:spPr>
          <p:txBody>
            <a:bodyPr wrap="square" rtlCol="0">
              <a:spAutoFit/>
            </a:bodyPr>
            <a:lstStyle/>
            <a:p>
              <a:pPr algn="dist"/>
              <a:r>
                <a:rPr kumimoji="1" lang="ja-JP" altLang="en-US" sz="1200">
                  <a:solidFill>
                    <a:srgbClr val="000000"/>
                  </a:solidFill>
                  <a:latin typeface="HGS創英角ﾎﾟｯﾌﾟ体" panose="040B0A00000000000000" pitchFamily="50" charset="-128"/>
                  <a:ea typeface="HGS創英角ﾎﾟｯﾌﾟ体" panose="040B0A00000000000000" pitchFamily="50" charset="-128"/>
                </a:rPr>
                <a:t>ねん</a:t>
              </a:r>
              <a:endParaRPr kumimoji="1" lang="ja-JP" altLang="en-US" sz="1200" dirty="0">
                <a:solidFill>
                  <a:srgbClr val="000000"/>
                </a:solidFill>
                <a:latin typeface="HGS創英角ﾎﾟｯﾌﾟ体" panose="040B0A00000000000000" pitchFamily="50" charset="-128"/>
                <a:ea typeface="HGS創英角ﾎﾟｯﾌﾟ体" panose="040B0A00000000000000" pitchFamily="50" charset="-128"/>
              </a:endParaRPr>
            </a:p>
          </p:txBody>
        </p:sp>
      </p:grpSp>
      <p:grpSp>
        <p:nvGrpSpPr>
          <p:cNvPr id="23" name="第３問"/>
          <p:cNvGrpSpPr/>
          <p:nvPr/>
        </p:nvGrpSpPr>
        <p:grpSpPr>
          <a:xfrm>
            <a:off x="4696761" y="307806"/>
            <a:ext cx="2798479" cy="1015663"/>
            <a:chOff x="4318111" y="256092"/>
            <a:chExt cx="3390378" cy="1015663"/>
          </a:xfrm>
        </p:grpSpPr>
        <p:sp>
          <p:nvSpPr>
            <p:cNvPr id="26" name="問"/>
            <p:cNvSpPr txBox="1"/>
            <p:nvPr/>
          </p:nvSpPr>
          <p:spPr>
            <a:xfrm>
              <a:off x="6447741" y="256092"/>
              <a:ext cx="1260748" cy="1015663"/>
            </a:xfrm>
            <a:prstGeom prst="rect">
              <a:avLst/>
            </a:prstGeom>
            <a:noFill/>
          </p:spPr>
          <p:txBody>
            <a:bodyPr wrap="square" rtlCol="0">
              <a:spAutoFit/>
            </a:bodyPr>
            <a:lstStyle/>
            <a:p>
              <a:r>
                <a:rPr kumimoji="1" lang="ja-JP" altLang="en-US" sz="6000">
                  <a:solidFill>
                    <a:srgbClr val="000000"/>
                  </a:solidFill>
                  <a:latin typeface="HGP創英角ﾎﾟｯﾌﾟ体" panose="040B0A00000000000000" pitchFamily="50" charset="-128"/>
                  <a:ea typeface="HGP創英角ﾎﾟｯﾌﾟ体" panose="040B0A00000000000000" pitchFamily="50" charset="-128"/>
                </a:rPr>
                <a:t>問</a:t>
              </a:r>
              <a:endParaRPr kumimoji="1" lang="ja-JP" altLang="en-US" sz="6000" dirty="0">
                <a:solidFill>
                  <a:srgbClr val="000000"/>
                </a:solidFill>
                <a:latin typeface="HGP創英角ﾎﾟｯﾌﾟ体" panose="040B0A00000000000000" pitchFamily="50" charset="-128"/>
                <a:ea typeface="HGP創英角ﾎﾟｯﾌﾟ体" panose="040B0A00000000000000" pitchFamily="50" charset="-128"/>
              </a:endParaRPr>
            </a:p>
          </p:txBody>
        </p:sp>
        <p:sp>
          <p:nvSpPr>
            <p:cNvPr id="25" name="３"/>
            <p:cNvSpPr txBox="1"/>
            <p:nvPr/>
          </p:nvSpPr>
          <p:spPr>
            <a:xfrm>
              <a:off x="5512952" y="256092"/>
              <a:ext cx="910766" cy="1015663"/>
            </a:xfrm>
            <a:prstGeom prst="rect">
              <a:avLst/>
            </a:prstGeom>
            <a:noFill/>
          </p:spPr>
          <p:txBody>
            <a:bodyPr wrap="square" rtlCol="0">
              <a:spAutoFit/>
            </a:bodyPr>
            <a:lstStyle/>
            <a:p>
              <a:r>
                <a:rPr kumimoji="1" lang="ja-JP" altLang="en-US" sz="6000">
                  <a:solidFill>
                    <a:srgbClr val="000000"/>
                  </a:solidFill>
                  <a:latin typeface="HGP創英角ﾎﾟｯﾌﾟ体" panose="040B0A00000000000000" pitchFamily="50" charset="-128"/>
                  <a:ea typeface="HGP創英角ﾎﾟｯﾌﾟ体" panose="040B0A00000000000000" pitchFamily="50" charset="-128"/>
                </a:rPr>
                <a:t>３</a:t>
              </a:r>
              <a:endParaRPr kumimoji="1" lang="ja-JP" altLang="en-US" sz="6000" dirty="0">
                <a:solidFill>
                  <a:srgbClr val="000000"/>
                </a:solidFill>
                <a:latin typeface="HGP創英角ﾎﾟｯﾌﾟ体" panose="040B0A00000000000000" pitchFamily="50" charset="-128"/>
                <a:ea typeface="HGP創英角ﾎﾟｯﾌﾟ体" panose="040B0A00000000000000" pitchFamily="50" charset="-128"/>
              </a:endParaRPr>
            </a:p>
          </p:txBody>
        </p:sp>
        <p:sp>
          <p:nvSpPr>
            <p:cNvPr id="24" name="第"/>
            <p:cNvSpPr txBox="1"/>
            <p:nvPr/>
          </p:nvSpPr>
          <p:spPr>
            <a:xfrm>
              <a:off x="4318111" y="256092"/>
              <a:ext cx="1170816" cy="1015663"/>
            </a:xfrm>
            <a:prstGeom prst="rect">
              <a:avLst/>
            </a:prstGeom>
            <a:noFill/>
          </p:spPr>
          <p:txBody>
            <a:bodyPr wrap="square" rtlCol="0">
              <a:spAutoFit/>
            </a:bodyPr>
            <a:lstStyle/>
            <a:p>
              <a:r>
                <a:rPr lang="ja-JP" altLang="en-US" sz="6000" dirty="0">
                  <a:solidFill>
                    <a:srgbClr val="000000"/>
                  </a:solidFill>
                  <a:latin typeface="HGP創英角ﾎﾟｯﾌﾟ体" panose="040B0A00000000000000" pitchFamily="50" charset="-128"/>
                  <a:ea typeface="HGP創英角ﾎﾟｯﾌﾟ体" panose="040B0A00000000000000" pitchFamily="50" charset="-128"/>
                </a:rPr>
                <a:t>第</a:t>
              </a:r>
              <a:endParaRPr kumimoji="1" lang="ja-JP" altLang="en-US" sz="6000" dirty="0">
                <a:solidFill>
                  <a:srgbClr val="000000"/>
                </a:solidFill>
                <a:latin typeface="HGP創英角ﾎﾟｯﾌﾟ体" panose="040B0A00000000000000" pitchFamily="50" charset="-128"/>
                <a:ea typeface="HGP創英角ﾎﾟｯﾌﾟ体" panose="040B0A00000000000000" pitchFamily="50" charset="-128"/>
              </a:endParaRPr>
            </a:p>
          </p:txBody>
        </p:sp>
      </p:grpSp>
      <p:pic>
        <p:nvPicPr>
          <p:cNvPr id="47" name="スタートに戻る">
            <a:hlinkClick r:id="rId12" action="ppaction://hlinksldjump"/>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85389" y="260345"/>
            <a:ext cx="2499577" cy="847417"/>
          </a:xfrm>
          <a:prstGeom prst="rect">
            <a:avLst/>
          </a:prstGeom>
        </p:spPr>
      </p:pic>
      <p:pic>
        <p:nvPicPr>
          <p:cNvPr id="60" name="surpris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7564322" y="510837"/>
            <a:ext cx="609600" cy="609600"/>
          </a:xfrm>
          <a:prstGeom prst="rect">
            <a:avLst/>
          </a:prstGeom>
        </p:spPr>
      </p:pic>
      <p:pic>
        <p:nvPicPr>
          <p:cNvPr id="32" name="図 31"/>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24916" y="-594"/>
            <a:ext cx="12241829" cy="6858594"/>
          </a:xfrm>
          <a:prstGeom prst="rect">
            <a:avLst/>
          </a:prstGeom>
        </p:spPr>
      </p:pic>
    </p:spTree>
    <p:extLst>
      <p:ext uri="{BB962C8B-B14F-4D97-AF65-F5344CB8AC3E}">
        <p14:creationId xmlns:p14="http://schemas.microsoft.com/office/powerpoint/2010/main" val="372800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
                                        <p:tgtEl>
                                          <p:spTgt spid="32"/>
                                        </p:tgtEl>
                                      </p:cBhvr>
                                    </p:animEffect>
                                    <p:set>
                                      <p:cBhvr>
                                        <p:cTn id="7" dur="1" fill="hold">
                                          <p:stCondLst>
                                            <p:cond delay="9"/>
                                          </p:stCondLst>
                                        </p:cTn>
                                        <p:tgtEl>
                                          <p:spTgt spid="32"/>
                                        </p:tgtEl>
                                        <p:attrNameLst>
                                          <p:attrName>style.visibility</p:attrName>
                                        </p:attrNameLst>
                                      </p:cBhvr>
                                      <p:to>
                                        <p:strVal val="hidden"/>
                                      </p:to>
                                    </p:set>
                                  </p:childTnLst>
                                </p:cTn>
                              </p:par>
                            </p:childTnLst>
                          </p:cTn>
                        </p:par>
                        <p:par>
                          <p:cTn id="8" fill="hold">
                            <p:stCondLst>
                              <p:cond delay="10"/>
                            </p:stCondLst>
                            <p:childTnLst>
                              <p:par>
                                <p:cTn id="9" presetID="1" presetClass="mediacall" presetSubtype="0" fill="hold" nodeType="afterEffect">
                                  <p:stCondLst>
                                    <p:cond delay="0"/>
                                  </p:stCondLst>
                                  <p:childTnLst>
                                    <p:cmd type="call" cmd="playFrom(0.0)">
                                      <p:cBhvr>
                                        <p:cTn id="10" dur="984" fill="hold"/>
                                        <p:tgtEl>
                                          <p:spTgt spid="60"/>
                                        </p:tgtEl>
                                      </p:cBhvr>
                                    </p:cmd>
                                  </p:childTnLst>
                                </p:cTn>
                              </p:par>
                              <p:par>
                                <p:cTn id="11" presetID="26" presetClass="emph" presetSubtype="0" fill="hold" nodeType="withEffect">
                                  <p:stCondLst>
                                    <p:cond delay="750"/>
                                  </p:stCondLst>
                                  <p:childTnLst>
                                    <p:animEffect transition="out" filter="fade">
                                      <p:cBhvr>
                                        <p:cTn id="12" dur="1000" tmFilter="0, 0; .2, .5; .8, .5; 1, 0"/>
                                        <p:tgtEl>
                                          <p:spTgt spid="44"/>
                                        </p:tgtEl>
                                      </p:cBhvr>
                                    </p:animEffect>
                                    <p:animScale>
                                      <p:cBhvr>
                                        <p:cTn id="13" dur="500" autoRev="1" fill="hold"/>
                                        <p:tgtEl>
                                          <p:spTgt spid="4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4" fill="hold" display="0">
                  <p:stCondLst>
                    <p:cond delay="indefinite"/>
                  </p:stCondLst>
                  <p:endCondLst>
                    <p:cond evt="onStopAudio" delay="0">
                      <p:tgtEl>
                        <p:sldTgt/>
                      </p:tgtEl>
                    </p:cond>
                  </p:endCondLst>
                </p:cTn>
                <p:tgtEl>
                  <p:spTgt spid="60"/>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 name="背景"/>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4915" y="-297"/>
            <a:ext cx="12241829" cy="6858594"/>
          </a:xfrm>
          <a:prstGeom prst="rect">
            <a:avLst/>
          </a:prstGeom>
        </p:spPr>
      </p:pic>
      <p:pic>
        <p:nvPicPr>
          <p:cNvPr id="206" name="次に進む">
            <a:hlinkClick r:id="rId7" action="ppaction://hlinksldjump"/>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842608" y="5967647"/>
            <a:ext cx="2237426" cy="847417"/>
          </a:xfrm>
          <a:prstGeom prst="rect">
            <a:avLst/>
          </a:prstGeom>
        </p:spPr>
      </p:pic>
      <p:pic>
        <p:nvPicPr>
          <p:cNvPr id="207" name="問題に戻る">
            <a:hlinkClick r:id="rId9" action="ppaction://hlinksldjump"/>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5389" y="5967647"/>
            <a:ext cx="2237426" cy="847417"/>
          </a:xfrm>
          <a:prstGeom prst="rect">
            <a:avLst/>
          </a:prstGeom>
        </p:spPr>
      </p:pic>
      <p:grpSp>
        <p:nvGrpSpPr>
          <p:cNvPr id="13" name="6月が多いイメージ・・・"/>
          <p:cNvGrpSpPr/>
          <p:nvPr/>
        </p:nvGrpSpPr>
        <p:grpSpPr>
          <a:xfrm>
            <a:off x="2427200" y="5553832"/>
            <a:ext cx="7655874" cy="901286"/>
            <a:chOff x="2427200" y="5553832"/>
            <a:chExt cx="7655874" cy="901286"/>
          </a:xfrm>
        </p:grpSpPr>
        <p:pic>
          <p:nvPicPr>
            <p:cNvPr id="294" name="人物画"/>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934404" y="5835339"/>
              <a:ext cx="830397" cy="603335"/>
            </a:xfrm>
            <a:prstGeom prst="rect">
              <a:avLst/>
            </a:prstGeom>
          </p:spPr>
        </p:pic>
        <p:pic>
          <p:nvPicPr>
            <p:cNvPr id="299" name="枠"/>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2427200" y="5559624"/>
              <a:ext cx="6612912" cy="895494"/>
            </a:xfrm>
            <a:prstGeom prst="rect">
              <a:avLst/>
            </a:prstGeom>
          </p:spPr>
        </p:pic>
        <p:sp>
          <p:nvSpPr>
            <p:cNvPr id="307" name="違う年はどうだった・・・"/>
            <p:cNvSpPr txBox="1"/>
            <p:nvPr/>
          </p:nvSpPr>
          <p:spPr>
            <a:xfrm>
              <a:off x="2677793" y="5974007"/>
              <a:ext cx="5988249" cy="307777"/>
            </a:xfrm>
            <a:prstGeom prst="rect">
              <a:avLst/>
            </a:prstGeom>
            <a:noFill/>
          </p:spPr>
          <p:txBody>
            <a:bodyPr wrap="square" rtlCol="0">
              <a:spAutoFit/>
            </a:bodyPr>
            <a:lstStyle/>
            <a:p>
              <a:pPr lvl="0" algn="dist"/>
              <a:r>
                <a:rPr kumimoji="1" lang="ja-JP" altLang="en-US" sz="1400" b="1">
                  <a:latin typeface="BIZ UDPゴシック" panose="020B0400000000000000" pitchFamily="50" charset="-128"/>
                  <a:ea typeface="BIZ UDPゴシック" panose="020B0400000000000000" pitchFamily="50" charset="-128"/>
                </a:rPr>
                <a:t>違う年はどうだったのか調べてみると面白いかもしれないね！</a:t>
              </a:r>
              <a:endParaRPr kumimoji="1" lang="ja-JP" altLang="en-US" sz="1400" b="1" dirty="0">
                <a:latin typeface="BIZ UDPゴシック" panose="020B0400000000000000" pitchFamily="50" charset="-128"/>
                <a:ea typeface="BIZ UDPゴシック" panose="020B0400000000000000" pitchFamily="50" charset="-128"/>
              </a:endParaRPr>
            </a:p>
          </p:txBody>
        </p:sp>
        <p:sp>
          <p:nvSpPr>
            <p:cNvPr id="300" name="6月が多いイメージ・・・"/>
            <p:cNvSpPr txBox="1"/>
            <p:nvPr/>
          </p:nvSpPr>
          <p:spPr>
            <a:xfrm>
              <a:off x="2648090" y="5669943"/>
              <a:ext cx="6180986" cy="307777"/>
            </a:xfrm>
            <a:prstGeom prst="rect">
              <a:avLst/>
            </a:prstGeom>
            <a:noFill/>
          </p:spPr>
          <p:txBody>
            <a:bodyPr wrap="square" rtlCol="0">
              <a:spAutoFit/>
            </a:bodyPr>
            <a:lstStyle/>
            <a:p>
              <a:pPr lvl="0" algn="dist"/>
              <a:r>
                <a:rPr kumimoji="1" lang="en-US" altLang="ja-JP" sz="1400" b="1">
                  <a:latin typeface="BIZ UDPゴシック" panose="020B0400000000000000" pitchFamily="50" charset="-128"/>
                  <a:ea typeface="BIZ UDPゴシック" panose="020B0400000000000000" pitchFamily="50" charset="-128"/>
                </a:rPr>
                <a:t>6</a:t>
              </a:r>
              <a:r>
                <a:rPr kumimoji="1" lang="ja-JP" altLang="en-US" sz="1400" b="1">
                  <a:latin typeface="BIZ UDPゴシック" panose="020B0400000000000000" pitchFamily="50" charset="-128"/>
                  <a:ea typeface="BIZ UDPゴシック" panose="020B0400000000000000" pitchFamily="50" charset="-128"/>
                </a:rPr>
                <a:t>月が多いイメージがあったけど、</a:t>
              </a:r>
              <a:r>
                <a:rPr kumimoji="1" lang="en-US" altLang="ja-JP" sz="1400" b="1">
                  <a:latin typeface="BIZ UDPゴシック" panose="020B0400000000000000" pitchFamily="50" charset="-128"/>
                  <a:ea typeface="BIZ UDPゴシック" panose="020B0400000000000000" pitchFamily="50" charset="-128"/>
                </a:rPr>
                <a:t>2021</a:t>
              </a:r>
              <a:r>
                <a:rPr kumimoji="1" lang="ja-JP" altLang="en-US" sz="1400" b="1">
                  <a:latin typeface="BIZ UDPゴシック" panose="020B0400000000000000" pitchFamily="50" charset="-128"/>
                  <a:ea typeface="BIZ UDPゴシック" panose="020B0400000000000000" pitchFamily="50" charset="-128"/>
                </a:rPr>
                <a:t>年は</a:t>
              </a:r>
              <a:r>
                <a:rPr lang="ja-JP" altLang="en-US" sz="1400" b="1">
                  <a:latin typeface="BIZ UDPゴシック" panose="020B0400000000000000" pitchFamily="50" charset="-128"/>
                  <a:ea typeface="BIZ UDPゴシック" panose="020B0400000000000000" pitchFamily="50" charset="-128"/>
                </a:rPr>
                <a:t>５月と８月が多かったんだね。</a:t>
              </a:r>
              <a:endParaRPr kumimoji="1" lang="ja-JP" altLang="en-US" sz="1400" b="1" dirty="0">
                <a:latin typeface="BIZ UDPゴシック" panose="020B0400000000000000" pitchFamily="50" charset="-128"/>
                <a:ea typeface="BIZ UDPゴシック" panose="020B0400000000000000" pitchFamily="50" charset="-128"/>
              </a:endParaRPr>
            </a:p>
          </p:txBody>
        </p:sp>
        <p:sp>
          <p:nvSpPr>
            <p:cNvPr id="321" name="おもしろ"/>
            <p:cNvSpPr txBox="1"/>
            <p:nvPr/>
          </p:nvSpPr>
          <p:spPr>
            <a:xfrm>
              <a:off x="6222169" y="5887805"/>
              <a:ext cx="583310" cy="200055"/>
            </a:xfrm>
            <a:prstGeom prst="rect">
              <a:avLst/>
            </a:prstGeom>
            <a:noFill/>
          </p:spPr>
          <p:txBody>
            <a:bodyPr wrap="square" rtlCol="0">
              <a:spAutoFit/>
            </a:bodyPr>
            <a:lstStyle/>
            <a:p>
              <a:pPr algn="dist"/>
              <a:r>
                <a:rPr lang="ja-JP" altLang="en-US" sz="700" b="1">
                  <a:solidFill>
                    <a:srgbClr val="000000"/>
                  </a:solidFill>
                  <a:latin typeface="BIZ UDPゴシック" panose="020B0400000000000000" pitchFamily="50" charset="-128"/>
                  <a:ea typeface="BIZ UDPゴシック" panose="020B0400000000000000" pitchFamily="50" charset="-128"/>
                </a:rPr>
                <a:t>おもしろ</a:t>
              </a:r>
              <a:endParaRPr kumimoji="1" lang="ja-JP" altLang="en-US" sz="700" b="1" dirty="0">
                <a:solidFill>
                  <a:srgbClr val="000000"/>
                </a:solidFill>
                <a:latin typeface="BIZ UDPゴシック" panose="020B0400000000000000" pitchFamily="50" charset="-128"/>
                <a:ea typeface="BIZ UDPゴシック" panose="020B0400000000000000" pitchFamily="50" charset="-128"/>
              </a:endParaRPr>
            </a:p>
          </p:txBody>
        </p:sp>
        <p:sp>
          <p:nvSpPr>
            <p:cNvPr id="320" name="しら"/>
            <p:cNvSpPr txBox="1"/>
            <p:nvPr/>
          </p:nvSpPr>
          <p:spPr>
            <a:xfrm>
              <a:off x="4960753" y="5878383"/>
              <a:ext cx="396000" cy="201116"/>
            </a:xfrm>
            <a:prstGeom prst="rect">
              <a:avLst/>
            </a:prstGeom>
            <a:noFill/>
          </p:spPr>
          <p:txBody>
            <a:bodyPr wrap="square" rtlCol="0">
              <a:spAutoFit/>
            </a:bodyPr>
            <a:lstStyle/>
            <a:p>
              <a:pPr algn="dist"/>
              <a:r>
                <a:rPr lang="ja-JP" altLang="en-US" sz="700" b="1">
                  <a:solidFill>
                    <a:srgbClr val="000000"/>
                  </a:solidFill>
                  <a:latin typeface="BIZ UDPゴシック" panose="020B0400000000000000" pitchFamily="50" charset="-128"/>
                  <a:ea typeface="BIZ UDPゴシック" panose="020B0400000000000000" pitchFamily="50" charset="-128"/>
                </a:rPr>
                <a:t>しら</a:t>
              </a:r>
              <a:endParaRPr kumimoji="1" lang="ja-JP" altLang="en-US" sz="700" b="1" dirty="0">
                <a:solidFill>
                  <a:srgbClr val="000000"/>
                </a:solidFill>
                <a:latin typeface="BIZ UDPゴシック" panose="020B0400000000000000" pitchFamily="50" charset="-128"/>
                <a:ea typeface="BIZ UDPゴシック" panose="020B0400000000000000" pitchFamily="50" charset="-128"/>
              </a:endParaRPr>
            </a:p>
          </p:txBody>
        </p:sp>
        <p:sp>
          <p:nvSpPr>
            <p:cNvPr id="319" name="とし"/>
            <p:cNvSpPr txBox="1"/>
            <p:nvPr/>
          </p:nvSpPr>
          <p:spPr>
            <a:xfrm>
              <a:off x="3089071" y="5878383"/>
              <a:ext cx="396000" cy="201116"/>
            </a:xfrm>
            <a:prstGeom prst="rect">
              <a:avLst/>
            </a:prstGeom>
            <a:noFill/>
          </p:spPr>
          <p:txBody>
            <a:bodyPr wrap="square" rtlCol="0">
              <a:spAutoFit/>
            </a:bodyPr>
            <a:lstStyle/>
            <a:p>
              <a:pPr algn="dist"/>
              <a:r>
                <a:rPr kumimoji="1" lang="ja-JP" altLang="en-US" sz="700" b="1">
                  <a:solidFill>
                    <a:srgbClr val="000000"/>
                  </a:solidFill>
                  <a:latin typeface="BIZ UDPゴシック" panose="020B0400000000000000" pitchFamily="50" charset="-128"/>
                  <a:ea typeface="BIZ UDPゴシック" panose="020B0400000000000000" pitchFamily="50" charset="-128"/>
                </a:rPr>
                <a:t>とし</a:t>
              </a:r>
              <a:endParaRPr kumimoji="1" lang="ja-JP" altLang="en-US" sz="700" b="1" dirty="0">
                <a:solidFill>
                  <a:srgbClr val="000000"/>
                </a:solidFill>
                <a:latin typeface="BIZ UDPゴシック" panose="020B0400000000000000" pitchFamily="50" charset="-128"/>
                <a:ea typeface="BIZ UDPゴシック" panose="020B0400000000000000" pitchFamily="50" charset="-128"/>
              </a:endParaRPr>
            </a:p>
          </p:txBody>
        </p:sp>
        <p:sp>
          <p:nvSpPr>
            <p:cNvPr id="318" name="ちが"/>
            <p:cNvSpPr txBox="1"/>
            <p:nvPr/>
          </p:nvSpPr>
          <p:spPr>
            <a:xfrm>
              <a:off x="2672322" y="5878383"/>
              <a:ext cx="396000" cy="201116"/>
            </a:xfrm>
            <a:prstGeom prst="rect">
              <a:avLst/>
            </a:prstGeom>
            <a:noFill/>
          </p:spPr>
          <p:txBody>
            <a:bodyPr wrap="square" rtlCol="0">
              <a:spAutoFit/>
            </a:bodyPr>
            <a:lstStyle/>
            <a:p>
              <a:pPr algn="dist"/>
              <a:r>
                <a:rPr lang="ja-JP" altLang="en-US" sz="700" b="1">
                  <a:solidFill>
                    <a:srgbClr val="000000"/>
                  </a:solidFill>
                  <a:latin typeface="BIZ UDPゴシック" panose="020B0400000000000000" pitchFamily="50" charset="-128"/>
                  <a:ea typeface="BIZ UDPゴシック" panose="020B0400000000000000" pitchFamily="50" charset="-128"/>
                </a:rPr>
                <a:t>ちが</a:t>
              </a:r>
              <a:endParaRPr kumimoji="1" lang="ja-JP" altLang="en-US" sz="700" b="1" dirty="0">
                <a:solidFill>
                  <a:srgbClr val="000000"/>
                </a:solidFill>
                <a:latin typeface="BIZ UDPゴシック" panose="020B0400000000000000" pitchFamily="50" charset="-128"/>
                <a:ea typeface="BIZ UDPゴシック" panose="020B0400000000000000" pitchFamily="50" charset="-128"/>
              </a:endParaRPr>
            </a:p>
          </p:txBody>
        </p:sp>
        <p:sp>
          <p:nvSpPr>
            <p:cNvPr id="317" name="おおかった"/>
            <p:cNvSpPr txBox="1"/>
            <p:nvPr/>
          </p:nvSpPr>
          <p:spPr>
            <a:xfrm>
              <a:off x="7272681" y="5575481"/>
              <a:ext cx="396000" cy="201116"/>
            </a:xfrm>
            <a:prstGeom prst="rect">
              <a:avLst/>
            </a:prstGeom>
            <a:noFill/>
          </p:spPr>
          <p:txBody>
            <a:bodyPr wrap="square" rtlCol="0">
              <a:spAutoFit/>
            </a:bodyPr>
            <a:lstStyle/>
            <a:p>
              <a:pPr algn="dist"/>
              <a:r>
                <a:rPr lang="ja-JP" altLang="en-US" sz="700" b="1">
                  <a:solidFill>
                    <a:srgbClr val="000000"/>
                  </a:solidFill>
                  <a:latin typeface="BIZ UDPゴシック" panose="020B0400000000000000" pitchFamily="50" charset="-128"/>
                  <a:ea typeface="BIZ UDPゴシック" panose="020B0400000000000000" pitchFamily="50" charset="-128"/>
                </a:rPr>
                <a:t>おお</a:t>
              </a:r>
              <a:endParaRPr kumimoji="1" lang="ja-JP" altLang="en-US" sz="700" b="1" dirty="0">
                <a:solidFill>
                  <a:srgbClr val="000000"/>
                </a:solidFill>
                <a:latin typeface="BIZ UDPゴシック" panose="020B0400000000000000" pitchFamily="50" charset="-128"/>
                <a:ea typeface="BIZ UDPゴシック" panose="020B0400000000000000" pitchFamily="50" charset="-128"/>
              </a:endParaRPr>
            </a:p>
          </p:txBody>
        </p:sp>
        <p:sp>
          <p:nvSpPr>
            <p:cNvPr id="316" name="８がつ"/>
            <p:cNvSpPr txBox="1"/>
            <p:nvPr/>
          </p:nvSpPr>
          <p:spPr>
            <a:xfrm>
              <a:off x="6892093" y="5583591"/>
              <a:ext cx="396000" cy="201116"/>
            </a:xfrm>
            <a:prstGeom prst="rect">
              <a:avLst/>
            </a:prstGeom>
            <a:noFill/>
          </p:spPr>
          <p:txBody>
            <a:bodyPr wrap="square" rtlCol="0">
              <a:spAutoFit/>
            </a:bodyPr>
            <a:lstStyle/>
            <a:p>
              <a:pPr algn="dist"/>
              <a:r>
                <a:rPr lang="ja-JP" altLang="en-US" sz="700" b="1">
                  <a:solidFill>
                    <a:srgbClr val="000000"/>
                  </a:solidFill>
                  <a:latin typeface="BIZ UDPゴシック" panose="020B0400000000000000" pitchFamily="50" charset="-128"/>
                  <a:ea typeface="BIZ UDPゴシック" panose="020B0400000000000000" pitchFamily="50" charset="-128"/>
                </a:rPr>
                <a:t>がつ</a:t>
              </a:r>
              <a:endParaRPr kumimoji="1" lang="ja-JP" altLang="en-US" sz="700" b="1" dirty="0">
                <a:solidFill>
                  <a:srgbClr val="000000"/>
                </a:solidFill>
                <a:latin typeface="BIZ UDPゴシック" panose="020B0400000000000000" pitchFamily="50" charset="-128"/>
                <a:ea typeface="BIZ UDPゴシック" panose="020B0400000000000000" pitchFamily="50" charset="-128"/>
              </a:endParaRPr>
            </a:p>
          </p:txBody>
        </p:sp>
        <p:sp>
          <p:nvSpPr>
            <p:cNvPr id="315" name="５がつ"/>
            <p:cNvSpPr txBox="1"/>
            <p:nvPr/>
          </p:nvSpPr>
          <p:spPr>
            <a:xfrm>
              <a:off x="6391212" y="5583591"/>
              <a:ext cx="396000" cy="201116"/>
            </a:xfrm>
            <a:prstGeom prst="rect">
              <a:avLst/>
            </a:prstGeom>
            <a:noFill/>
          </p:spPr>
          <p:txBody>
            <a:bodyPr wrap="square" rtlCol="0">
              <a:spAutoFit/>
            </a:bodyPr>
            <a:lstStyle/>
            <a:p>
              <a:pPr algn="dist"/>
              <a:r>
                <a:rPr lang="ja-JP" altLang="en-US" sz="700" b="1">
                  <a:solidFill>
                    <a:srgbClr val="000000"/>
                  </a:solidFill>
                  <a:latin typeface="BIZ UDPゴシック" panose="020B0400000000000000" pitchFamily="50" charset="-128"/>
                  <a:ea typeface="BIZ UDPゴシック" panose="020B0400000000000000" pitchFamily="50" charset="-128"/>
                </a:rPr>
                <a:t>がつ</a:t>
              </a:r>
              <a:endParaRPr kumimoji="1" lang="ja-JP" altLang="en-US" sz="700" b="1" dirty="0">
                <a:solidFill>
                  <a:srgbClr val="000000"/>
                </a:solidFill>
                <a:latin typeface="BIZ UDPゴシック" panose="020B0400000000000000" pitchFamily="50" charset="-128"/>
                <a:ea typeface="BIZ UDPゴシック" panose="020B0400000000000000" pitchFamily="50" charset="-128"/>
              </a:endParaRPr>
            </a:p>
          </p:txBody>
        </p:sp>
        <p:sp>
          <p:nvSpPr>
            <p:cNvPr id="314" name="2021ねん"/>
            <p:cNvSpPr txBox="1"/>
            <p:nvPr/>
          </p:nvSpPr>
          <p:spPr>
            <a:xfrm>
              <a:off x="5917184" y="5583591"/>
              <a:ext cx="396000" cy="201116"/>
            </a:xfrm>
            <a:prstGeom prst="rect">
              <a:avLst/>
            </a:prstGeom>
            <a:noFill/>
          </p:spPr>
          <p:txBody>
            <a:bodyPr wrap="square" rtlCol="0">
              <a:spAutoFit/>
            </a:bodyPr>
            <a:lstStyle/>
            <a:p>
              <a:pPr algn="dist"/>
              <a:r>
                <a:rPr lang="ja-JP" altLang="en-US" sz="700" b="1">
                  <a:solidFill>
                    <a:srgbClr val="000000"/>
                  </a:solidFill>
                  <a:latin typeface="BIZ UDPゴシック" panose="020B0400000000000000" pitchFamily="50" charset="-128"/>
                  <a:ea typeface="BIZ UDPゴシック" panose="020B0400000000000000" pitchFamily="50" charset="-128"/>
                </a:rPr>
                <a:t>ねん</a:t>
              </a:r>
              <a:endParaRPr kumimoji="1" lang="ja-JP" altLang="en-US" sz="700" b="1" dirty="0">
                <a:solidFill>
                  <a:srgbClr val="000000"/>
                </a:solidFill>
                <a:latin typeface="BIZ UDPゴシック" panose="020B0400000000000000" pitchFamily="50" charset="-128"/>
                <a:ea typeface="BIZ UDPゴシック" panose="020B0400000000000000" pitchFamily="50" charset="-128"/>
              </a:endParaRPr>
            </a:p>
          </p:txBody>
        </p:sp>
        <p:sp>
          <p:nvSpPr>
            <p:cNvPr id="313" name="おおい"/>
            <p:cNvSpPr txBox="1"/>
            <p:nvPr/>
          </p:nvSpPr>
          <p:spPr>
            <a:xfrm>
              <a:off x="3126320" y="5583591"/>
              <a:ext cx="396000" cy="201116"/>
            </a:xfrm>
            <a:prstGeom prst="rect">
              <a:avLst/>
            </a:prstGeom>
            <a:noFill/>
          </p:spPr>
          <p:txBody>
            <a:bodyPr wrap="square" rtlCol="0">
              <a:spAutoFit/>
            </a:bodyPr>
            <a:lstStyle/>
            <a:p>
              <a:pPr algn="dist"/>
              <a:r>
                <a:rPr lang="ja-JP" altLang="en-US" sz="700" b="1">
                  <a:solidFill>
                    <a:srgbClr val="000000"/>
                  </a:solidFill>
                  <a:latin typeface="BIZ UDPゴシック" panose="020B0400000000000000" pitchFamily="50" charset="-128"/>
                  <a:ea typeface="BIZ UDPゴシック" panose="020B0400000000000000" pitchFamily="50" charset="-128"/>
                </a:rPr>
                <a:t>おお</a:t>
              </a:r>
              <a:endParaRPr kumimoji="1" lang="ja-JP" altLang="en-US" sz="700" b="1" dirty="0">
                <a:solidFill>
                  <a:srgbClr val="000000"/>
                </a:solidFill>
                <a:latin typeface="BIZ UDPゴシック" panose="020B0400000000000000" pitchFamily="50" charset="-128"/>
                <a:ea typeface="BIZ UDPゴシック" panose="020B0400000000000000" pitchFamily="50" charset="-128"/>
              </a:endParaRPr>
            </a:p>
          </p:txBody>
        </p:sp>
        <p:sp>
          <p:nvSpPr>
            <p:cNvPr id="312" name="６がつ"/>
            <p:cNvSpPr txBox="1"/>
            <p:nvPr/>
          </p:nvSpPr>
          <p:spPr>
            <a:xfrm>
              <a:off x="2783639" y="5583852"/>
              <a:ext cx="396000" cy="201116"/>
            </a:xfrm>
            <a:prstGeom prst="rect">
              <a:avLst/>
            </a:prstGeom>
            <a:noFill/>
          </p:spPr>
          <p:txBody>
            <a:bodyPr wrap="square" rtlCol="0">
              <a:spAutoFit/>
            </a:bodyPr>
            <a:lstStyle/>
            <a:p>
              <a:pPr algn="dist"/>
              <a:r>
                <a:rPr lang="ja-JP" altLang="en-US" sz="700" b="1">
                  <a:solidFill>
                    <a:srgbClr val="000000"/>
                  </a:solidFill>
                  <a:latin typeface="BIZ UDPゴシック" panose="020B0400000000000000" pitchFamily="50" charset="-128"/>
                  <a:ea typeface="BIZ UDPゴシック" panose="020B0400000000000000" pitchFamily="50" charset="-128"/>
                </a:rPr>
                <a:t>がつ</a:t>
              </a:r>
              <a:endParaRPr kumimoji="1" lang="ja-JP" altLang="en-US" sz="700" b="1" dirty="0">
                <a:solidFill>
                  <a:srgbClr val="000000"/>
                </a:solidFill>
                <a:latin typeface="BIZ UDPゴシック" panose="020B0400000000000000" pitchFamily="50" charset="-128"/>
                <a:ea typeface="BIZ UDPゴシック" panose="020B0400000000000000" pitchFamily="50" charset="-128"/>
              </a:endParaRPr>
            </a:p>
          </p:txBody>
        </p:sp>
        <p:pic>
          <p:nvPicPr>
            <p:cNvPr id="183" name="ひらめき画"/>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rot="3237742">
              <a:off x="9729182" y="5519897"/>
              <a:ext cx="319957" cy="387827"/>
            </a:xfrm>
            <a:prstGeom prst="rect">
              <a:avLst/>
            </a:prstGeom>
          </p:spPr>
        </p:pic>
      </p:grpSp>
      <p:sp>
        <p:nvSpPr>
          <p:cNvPr id="195" name="出典"/>
          <p:cNvSpPr txBox="1"/>
          <p:nvPr/>
        </p:nvSpPr>
        <p:spPr>
          <a:xfrm>
            <a:off x="6987073" y="5234983"/>
            <a:ext cx="3910031" cy="230832"/>
          </a:xfrm>
          <a:prstGeom prst="rect">
            <a:avLst/>
          </a:prstGeom>
          <a:noFill/>
        </p:spPr>
        <p:txBody>
          <a:bodyPr wrap="square" rtlCol="0">
            <a:spAutoFit/>
          </a:bodyPr>
          <a:lstStyle/>
          <a:p>
            <a:r>
              <a:rPr lang="ja-JP" altLang="en-US" sz="900" b="1">
                <a:latin typeface="BIZ UDPゴシック" panose="020B0400000000000000" pitchFamily="50" charset="-128"/>
                <a:ea typeface="BIZ UDPゴシック" panose="020B0400000000000000" pitchFamily="50" charset="-128"/>
              </a:rPr>
              <a:t>（出典：</a:t>
            </a:r>
            <a:r>
              <a:rPr lang="ja-JP" altLang="en-US" sz="900" b="1">
                <a:latin typeface="BIZ UDPゴシック" panose="020B0400000000000000" pitchFamily="50" charset="-128"/>
                <a:ea typeface="BIZ UDPゴシック" panose="020B0400000000000000" pitchFamily="50" charset="-128"/>
                <a:hlinkClick r:id="rId14"/>
              </a:rPr>
              <a:t>気象庁｜過去の気象データ検索 </a:t>
            </a:r>
            <a:r>
              <a:rPr lang="en-US" altLang="ja-JP" sz="900" b="1">
                <a:latin typeface="BIZ UDPゴシック" panose="020B0400000000000000" pitchFamily="50" charset="-128"/>
                <a:ea typeface="BIZ UDPゴシック" panose="020B0400000000000000" pitchFamily="50" charset="-128"/>
                <a:hlinkClick r:id="rId14"/>
              </a:rPr>
              <a:t>(jma.go.jp)</a:t>
            </a:r>
            <a:r>
              <a:rPr lang="ja-JP" altLang="en-US" sz="900" b="1">
                <a:latin typeface="BIZ UDPゴシック" panose="020B0400000000000000" pitchFamily="50" charset="-128"/>
                <a:ea typeface="BIZ UDPゴシック" panose="020B0400000000000000" pitchFamily="50" charset="-128"/>
              </a:rPr>
              <a:t>「降水量</a:t>
            </a:r>
            <a:r>
              <a:rPr lang="en-US" altLang="ja-JP" sz="900" b="1">
                <a:latin typeface="BIZ UDPゴシック" panose="020B0400000000000000" pitchFamily="50" charset="-128"/>
                <a:ea typeface="BIZ UDPゴシック" panose="020B0400000000000000" pitchFamily="50" charset="-128"/>
              </a:rPr>
              <a:t>(</a:t>
            </a:r>
            <a:r>
              <a:rPr lang="ja-JP" altLang="en-US" sz="900" b="1">
                <a:latin typeface="BIZ UDPゴシック" panose="020B0400000000000000" pitchFamily="50" charset="-128"/>
                <a:ea typeface="BIZ UDPゴシック" panose="020B0400000000000000" pitchFamily="50" charset="-128"/>
              </a:rPr>
              <a:t>合計</a:t>
            </a:r>
            <a:r>
              <a:rPr lang="en-US" altLang="ja-JP" sz="900" b="1">
                <a:latin typeface="BIZ UDPゴシック" panose="020B0400000000000000" pitchFamily="50" charset="-128"/>
                <a:ea typeface="BIZ UDPゴシック" panose="020B0400000000000000" pitchFamily="50" charset="-128"/>
              </a:rPr>
              <a:t>)｣</a:t>
            </a:r>
            <a:r>
              <a:rPr lang="ja-JP" altLang="en-US" sz="900" b="1">
                <a:latin typeface="BIZ UDPゴシック" panose="020B0400000000000000" pitchFamily="50" charset="-128"/>
                <a:ea typeface="BIZ UDPゴシック" panose="020B0400000000000000" pitchFamily="50" charset="-128"/>
              </a:rPr>
              <a:t>）</a:t>
            </a:r>
            <a:endParaRPr lang="en-US" altLang="ja-JP" sz="900" b="1">
              <a:latin typeface="BIZ UDPゴシック" panose="020B0400000000000000" pitchFamily="50" charset="-128"/>
              <a:ea typeface="BIZ UDPゴシック" panose="020B0400000000000000" pitchFamily="50" charset="-128"/>
            </a:endParaRPr>
          </a:p>
        </p:txBody>
      </p:sp>
      <p:sp>
        <p:nvSpPr>
          <p:cNvPr id="126" name="枠"/>
          <p:cNvSpPr/>
          <p:nvPr/>
        </p:nvSpPr>
        <p:spPr>
          <a:xfrm>
            <a:off x="1616579" y="2333585"/>
            <a:ext cx="9095991" cy="31434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0000"/>
              </a:solidFill>
            </a:endParaRPr>
          </a:p>
        </p:txBody>
      </p:sp>
      <p:grpSp>
        <p:nvGrpSpPr>
          <p:cNvPr id="2" name="グループ化 1"/>
          <p:cNvGrpSpPr/>
          <p:nvPr/>
        </p:nvGrpSpPr>
        <p:grpSpPr>
          <a:xfrm>
            <a:off x="2137848" y="2789903"/>
            <a:ext cx="8324530" cy="2195900"/>
            <a:chOff x="2348807" y="2146109"/>
            <a:chExt cx="7560000" cy="3160059"/>
          </a:xfrm>
        </p:grpSpPr>
        <p:cxnSp>
          <p:nvCxnSpPr>
            <p:cNvPr id="78" name="直線コネクタ 77"/>
            <p:cNvCxnSpPr/>
            <p:nvPr/>
          </p:nvCxnSpPr>
          <p:spPr>
            <a:xfrm>
              <a:off x="2348807" y="5306168"/>
              <a:ext cx="7560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nvCxnSpPr>
          <p:spPr>
            <a:xfrm>
              <a:off x="2348807" y="4911159"/>
              <a:ext cx="7560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a:off x="2348807" y="4516152"/>
              <a:ext cx="7560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a:off x="2348807" y="4121145"/>
              <a:ext cx="7560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a:off x="2348807" y="3726138"/>
              <a:ext cx="7560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a:off x="2348807" y="3331131"/>
              <a:ext cx="7560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a:off x="2348807" y="2936124"/>
              <a:ext cx="7560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a:off x="2348807" y="2541117"/>
              <a:ext cx="7560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flipV="1">
              <a:off x="2348807" y="2146109"/>
              <a:ext cx="7560000" cy="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87" name="1月棒"/>
          <p:cNvSpPr/>
          <p:nvPr/>
        </p:nvSpPr>
        <p:spPr>
          <a:xfrm>
            <a:off x="2364828" y="4635394"/>
            <a:ext cx="237844" cy="350409"/>
          </a:xfrm>
          <a:prstGeom prst="rect">
            <a:avLst/>
          </a:prstGeom>
          <a:solidFill>
            <a:srgbClr val="159BFF"/>
          </a:solidFill>
          <a:ln>
            <a:solidFill>
              <a:schemeClr val="tx1">
                <a:lumMod val="50000"/>
              </a:schemeClr>
            </a:solidFill>
          </a:ln>
        </p:spPr>
        <p:style>
          <a:lnRef idx="2">
            <a:schemeClr val="dk1">
              <a:shade val="50000"/>
            </a:schemeClr>
          </a:lnRef>
          <a:fillRef idx="1">
            <a:schemeClr val="dk1"/>
          </a:fillRef>
          <a:effectRef idx="0">
            <a:schemeClr val="dk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88" name="2月棒"/>
          <p:cNvSpPr/>
          <p:nvPr/>
        </p:nvSpPr>
        <p:spPr>
          <a:xfrm>
            <a:off x="3055818" y="4736623"/>
            <a:ext cx="237844" cy="249180"/>
          </a:xfrm>
          <a:prstGeom prst="rect">
            <a:avLst/>
          </a:prstGeom>
          <a:solidFill>
            <a:srgbClr val="159BFF"/>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89" name="3月棒"/>
          <p:cNvSpPr/>
          <p:nvPr/>
        </p:nvSpPr>
        <p:spPr>
          <a:xfrm>
            <a:off x="3746808" y="4183755"/>
            <a:ext cx="237844" cy="802048"/>
          </a:xfrm>
          <a:prstGeom prst="rect">
            <a:avLst/>
          </a:prstGeom>
          <a:solidFill>
            <a:srgbClr val="159BFF"/>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90" name="4月棒"/>
          <p:cNvSpPr/>
          <p:nvPr/>
        </p:nvSpPr>
        <p:spPr>
          <a:xfrm>
            <a:off x="4437798" y="3747690"/>
            <a:ext cx="237844" cy="1238113"/>
          </a:xfrm>
          <a:prstGeom prst="rect">
            <a:avLst/>
          </a:prstGeom>
          <a:solidFill>
            <a:srgbClr val="159BFF"/>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91" name="5月棒"/>
          <p:cNvSpPr/>
          <p:nvPr/>
        </p:nvSpPr>
        <p:spPr>
          <a:xfrm>
            <a:off x="5128788" y="3109166"/>
            <a:ext cx="237844" cy="1876637"/>
          </a:xfrm>
          <a:prstGeom prst="rect">
            <a:avLst/>
          </a:prstGeom>
          <a:solidFill>
            <a:srgbClr val="159BFF"/>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92" name="6月棒"/>
          <p:cNvSpPr/>
          <p:nvPr/>
        </p:nvSpPr>
        <p:spPr>
          <a:xfrm>
            <a:off x="5819777" y="4043591"/>
            <a:ext cx="237844" cy="942212"/>
          </a:xfrm>
          <a:prstGeom prst="rect">
            <a:avLst/>
          </a:prstGeom>
          <a:solidFill>
            <a:srgbClr val="159BFF"/>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93" name="7月棒"/>
          <p:cNvSpPr/>
          <p:nvPr/>
        </p:nvSpPr>
        <p:spPr>
          <a:xfrm>
            <a:off x="6510767" y="3506297"/>
            <a:ext cx="237844" cy="1479506"/>
          </a:xfrm>
          <a:prstGeom prst="rect">
            <a:avLst/>
          </a:prstGeom>
          <a:solidFill>
            <a:srgbClr val="159BFF"/>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94" name="8月棒"/>
          <p:cNvSpPr/>
          <p:nvPr/>
        </p:nvSpPr>
        <p:spPr>
          <a:xfrm>
            <a:off x="7201757" y="3257116"/>
            <a:ext cx="237844" cy="1728687"/>
          </a:xfrm>
          <a:prstGeom prst="rect">
            <a:avLst/>
          </a:prstGeom>
          <a:solidFill>
            <a:srgbClr val="159BFF"/>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95" name="9月棒"/>
          <p:cNvSpPr/>
          <p:nvPr/>
        </p:nvSpPr>
        <p:spPr>
          <a:xfrm>
            <a:off x="7892747" y="3934575"/>
            <a:ext cx="237844" cy="1051228"/>
          </a:xfrm>
          <a:prstGeom prst="rect">
            <a:avLst/>
          </a:prstGeom>
          <a:solidFill>
            <a:srgbClr val="159BFF"/>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96" name="10月棒"/>
          <p:cNvSpPr/>
          <p:nvPr/>
        </p:nvSpPr>
        <p:spPr>
          <a:xfrm>
            <a:off x="8583737" y="4612033"/>
            <a:ext cx="237844" cy="373770"/>
          </a:xfrm>
          <a:prstGeom prst="rect">
            <a:avLst/>
          </a:prstGeom>
          <a:solidFill>
            <a:srgbClr val="159BFF"/>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97" name="11月棒"/>
          <p:cNvSpPr/>
          <p:nvPr/>
        </p:nvSpPr>
        <p:spPr>
          <a:xfrm>
            <a:off x="9274727" y="4448508"/>
            <a:ext cx="237844" cy="537295"/>
          </a:xfrm>
          <a:prstGeom prst="rect">
            <a:avLst/>
          </a:prstGeom>
          <a:solidFill>
            <a:srgbClr val="159BFF"/>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98" name="12月棒"/>
          <p:cNvSpPr/>
          <p:nvPr/>
        </p:nvSpPr>
        <p:spPr>
          <a:xfrm>
            <a:off x="9965721" y="4541951"/>
            <a:ext cx="237844" cy="443852"/>
          </a:xfrm>
          <a:prstGeom prst="rect">
            <a:avLst/>
          </a:prstGeom>
          <a:solidFill>
            <a:srgbClr val="159BFF"/>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grpSp>
        <p:nvGrpSpPr>
          <p:cNvPr id="218" name="横軸ラベル"/>
          <p:cNvGrpSpPr/>
          <p:nvPr/>
        </p:nvGrpSpPr>
        <p:grpSpPr>
          <a:xfrm>
            <a:off x="2213412" y="5002492"/>
            <a:ext cx="8144143" cy="171097"/>
            <a:chOff x="2417431" y="5335596"/>
            <a:chExt cx="7396180" cy="246221"/>
          </a:xfrm>
        </p:grpSpPr>
        <p:sp>
          <p:nvSpPr>
            <p:cNvPr id="99" name="1月"/>
            <p:cNvSpPr txBox="1"/>
            <p:nvPr/>
          </p:nvSpPr>
          <p:spPr>
            <a:xfrm>
              <a:off x="2417431" y="5335596"/>
              <a:ext cx="491020" cy="246221"/>
            </a:xfrm>
            <a:prstGeom prst="rect">
              <a:avLst/>
            </a:prstGeom>
            <a:noFill/>
          </p:spPr>
          <p:txBody>
            <a:bodyPr wrap="square" rtlCol="0">
              <a:spAutoFit/>
            </a:bodyPr>
            <a:lstStyle/>
            <a:p>
              <a:r>
                <a:rPr lang="ja-JP" altLang="en-US" sz="1000" b="1">
                  <a:solidFill>
                    <a:srgbClr val="000000"/>
                  </a:solidFill>
                </a:rPr>
                <a:t>１月</a:t>
              </a:r>
              <a:endParaRPr kumimoji="1" lang="ja-JP" altLang="en-US" sz="1000" b="1">
                <a:solidFill>
                  <a:srgbClr val="000000"/>
                </a:solidFill>
              </a:endParaRPr>
            </a:p>
          </p:txBody>
        </p:sp>
        <p:sp>
          <p:nvSpPr>
            <p:cNvPr id="100" name="2月"/>
            <p:cNvSpPr txBox="1"/>
            <p:nvPr/>
          </p:nvSpPr>
          <p:spPr>
            <a:xfrm>
              <a:off x="3042877" y="5335596"/>
              <a:ext cx="491020" cy="246221"/>
            </a:xfrm>
            <a:prstGeom prst="rect">
              <a:avLst/>
            </a:prstGeom>
            <a:noFill/>
          </p:spPr>
          <p:txBody>
            <a:bodyPr wrap="square" rtlCol="0">
              <a:spAutoFit/>
            </a:bodyPr>
            <a:lstStyle/>
            <a:p>
              <a:r>
                <a:rPr lang="ja-JP" altLang="en-US" sz="1000" b="1">
                  <a:solidFill>
                    <a:srgbClr val="000000"/>
                  </a:solidFill>
                </a:rPr>
                <a:t>２月</a:t>
              </a:r>
              <a:endParaRPr kumimoji="1" lang="ja-JP" altLang="en-US" sz="1000" b="1">
                <a:solidFill>
                  <a:srgbClr val="000000"/>
                </a:solidFill>
              </a:endParaRPr>
            </a:p>
          </p:txBody>
        </p:sp>
        <p:sp>
          <p:nvSpPr>
            <p:cNvPr id="101" name="3月"/>
            <p:cNvSpPr txBox="1"/>
            <p:nvPr/>
          </p:nvSpPr>
          <p:spPr>
            <a:xfrm>
              <a:off x="3668323" y="5335596"/>
              <a:ext cx="491020" cy="246221"/>
            </a:xfrm>
            <a:prstGeom prst="rect">
              <a:avLst/>
            </a:prstGeom>
            <a:noFill/>
          </p:spPr>
          <p:txBody>
            <a:bodyPr wrap="square" rtlCol="0">
              <a:spAutoFit/>
            </a:bodyPr>
            <a:lstStyle/>
            <a:p>
              <a:r>
                <a:rPr lang="ja-JP" altLang="en-US" sz="1000" b="1">
                  <a:solidFill>
                    <a:srgbClr val="000000"/>
                  </a:solidFill>
                </a:rPr>
                <a:t>３月</a:t>
              </a:r>
              <a:endParaRPr kumimoji="1" lang="ja-JP" altLang="en-US" sz="1000" b="1">
                <a:solidFill>
                  <a:srgbClr val="000000"/>
                </a:solidFill>
              </a:endParaRPr>
            </a:p>
          </p:txBody>
        </p:sp>
        <p:sp>
          <p:nvSpPr>
            <p:cNvPr id="102" name="4月"/>
            <p:cNvSpPr txBox="1"/>
            <p:nvPr/>
          </p:nvSpPr>
          <p:spPr>
            <a:xfrm>
              <a:off x="4293769" y="5335596"/>
              <a:ext cx="516269" cy="246221"/>
            </a:xfrm>
            <a:prstGeom prst="rect">
              <a:avLst/>
            </a:prstGeom>
            <a:noFill/>
          </p:spPr>
          <p:txBody>
            <a:bodyPr wrap="square" rtlCol="0">
              <a:spAutoFit/>
            </a:bodyPr>
            <a:lstStyle/>
            <a:p>
              <a:r>
                <a:rPr lang="ja-JP" altLang="en-US" sz="1000" b="1">
                  <a:solidFill>
                    <a:srgbClr val="000000"/>
                  </a:solidFill>
                </a:rPr>
                <a:t>４月</a:t>
              </a:r>
              <a:endParaRPr kumimoji="1" lang="ja-JP" altLang="en-US" sz="1000" b="1">
                <a:solidFill>
                  <a:srgbClr val="000000"/>
                </a:solidFill>
              </a:endParaRPr>
            </a:p>
          </p:txBody>
        </p:sp>
        <p:sp>
          <p:nvSpPr>
            <p:cNvPr id="103" name="5月"/>
            <p:cNvSpPr txBox="1"/>
            <p:nvPr/>
          </p:nvSpPr>
          <p:spPr>
            <a:xfrm>
              <a:off x="4944464" y="5335596"/>
              <a:ext cx="491020" cy="246221"/>
            </a:xfrm>
            <a:prstGeom prst="rect">
              <a:avLst/>
            </a:prstGeom>
            <a:noFill/>
          </p:spPr>
          <p:txBody>
            <a:bodyPr wrap="square" rtlCol="0">
              <a:spAutoFit/>
            </a:bodyPr>
            <a:lstStyle/>
            <a:p>
              <a:r>
                <a:rPr lang="ja-JP" altLang="en-US" sz="1000" b="1">
                  <a:solidFill>
                    <a:srgbClr val="000000"/>
                  </a:solidFill>
                </a:rPr>
                <a:t>５月</a:t>
              </a:r>
              <a:endParaRPr kumimoji="1" lang="ja-JP" altLang="en-US" sz="1000" b="1">
                <a:solidFill>
                  <a:srgbClr val="000000"/>
                </a:solidFill>
              </a:endParaRPr>
            </a:p>
          </p:txBody>
        </p:sp>
        <p:sp>
          <p:nvSpPr>
            <p:cNvPr id="104" name="6月"/>
            <p:cNvSpPr txBox="1"/>
            <p:nvPr/>
          </p:nvSpPr>
          <p:spPr>
            <a:xfrm>
              <a:off x="5569910" y="5335596"/>
              <a:ext cx="491020" cy="246221"/>
            </a:xfrm>
            <a:prstGeom prst="rect">
              <a:avLst/>
            </a:prstGeom>
            <a:noFill/>
          </p:spPr>
          <p:txBody>
            <a:bodyPr wrap="square" rtlCol="0">
              <a:spAutoFit/>
            </a:bodyPr>
            <a:lstStyle/>
            <a:p>
              <a:r>
                <a:rPr lang="ja-JP" altLang="en-US" sz="1000" b="1">
                  <a:solidFill>
                    <a:srgbClr val="000000"/>
                  </a:solidFill>
                </a:rPr>
                <a:t>６月</a:t>
              </a:r>
              <a:endParaRPr kumimoji="1" lang="ja-JP" altLang="en-US" sz="1000" b="1">
                <a:solidFill>
                  <a:srgbClr val="000000"/>
                </a:solidFill>
              </a:endParaRPr>
            </a:p>
          </p:txBody>
        </p:sp>
        <p:sp>
          <p:nvSpPr>
            <p:cNvPr id="105" name="7月"/>
            <p:cNvSpPr txBox="1"/>
            <p:nvPr/>
          </p:nvSpPr>
          <p:spPr>
            <a:xfrm>
              <a:off x="6195356" y="5335596"/>
              <a:ext cx="491020" cy="246221"/>
            </a:xfrm>
            <a:prstGeom prst="rect">
              <a:avLst/>
            </a:prstGeom>
            <a:noFill/>
          </p:spPr>
          <p:txBody>
            <a:bodyPr wrap="square" rtlCol="0">
              <a:spAutoFit/>
            </a:bodyPr>
            <a:lstStyle/>
            <a:p>
              <a:r>
                <a:rPr lang="ja-JP" altLang="en-US" sz="1000" b="1">
                  <a:solidFill>
                    <a:srgbClr val="000000"/>
                  </a:solidFill>
                </a:rPr>
                <a:t>７月</a:t>
              </a:r>
              <a:endParaRPr kumimoji="1" lang="ja-JP" altLang="en-US" sz="1000" b="1">
                <a:solidFill>
                  <a:srgbClr val="000000"/>
                </a:solidFill>
              </a:endParaRPr>
            </a:p>
          </p:txBody>
        </p:sp>
        <p:sp>
          <p:nvSpPr>
            <p:cNvPr id="106" name="8月"/>
            <p:cNvSpPr txBox="1"/>
            <p:nvPr/>
          </p:nvSpPr>
          <p:spPr>
            <a:xfrm>
              <a:off x="6820802" y="5335596"/>
              <a:ext cx="491020" cy="246221"/>
            </a:xfrm>
            <a:prstGeom prst="rect">
              <a:avLst/>
            </a:prstGeom>
            <a:noFill/>
          </p:spPr>
          <p:txBody>
            <a:bodyPr wrap="square" rtlCol="0">
              <a:spAutoFit/>
            </a:bodyPr>
            <a:lstStyle/>
            <a:p>
              <a:r>
                <a:rPr lang="ja-JP" altLang="en-US" sz="1000" b="1">
                  <a:solidFill>
                    <a:srgbClr val="000000"/>
                  </a:solidFill>
                </a:rPr>
                <a:t>８月</a:t>
              </a:r>
              <a:endParaRPr kumimoji="1" lang="ja-JP" altLang="en-US" sz="1000" b="1">
                <a:solidFill>
                  <a:srgbClr val="000000"/>
                </a:solidFill>
              </a:endParaRPr>
            </a:p>
          </p:txBody>
        </p:sp>
        <p:sp>
          <p:nvSpPr>
            <p:cNvPr id="107" name="9月"/>
            <p:cNvSpPr txBox="1"/>
            <p:nvPr/>
          </p:nvSpPr>
          <p:spPr>
            <a:xfrm>
              <a:off x="7446248" y="5335596"/>
              <a:ext cx="491020" cy="246221"/>
            </a:xfrm>
            <a:prstGeom prst="rect">
              <a:avLst/>
            </a:prstGeom>
            <a:noFill/>
          </p:spPr>
          <p:txBody>
            <a:bodyPr wrap="square" rtlCol="0">
              <a:spAutoFit/>
            </a:bodyPr>
            <a:lstStyle/>
            <a:p>
              <a:r>
                <a:rPr lang="ja-JP" altLang="en-US" sz="1000" b="1">
                  <a:solidFill>
                    <a:srgbClr val="000000"/>
                  </a:solidFill>
                </a:rPr>
                <a:t>９月</a:t>
              </a:r>
              <a:endParaRPr kumimoji="1" lang="ja-JP" altLang="en-US" sz="1000" b="1">
                <a:solidFill>
                  <a:srgbClr val="000000"/>
                </a:solidFill>
              </a:endParaRPr>
            </a:p>
          </p:txBody>
        </p:sp>
        <p:sp>
          <p:nvSpPr>
            <p:cNvPr id="108" name="10月"/>
            <p:cNvSpPr txBox="1"/>
            <p:nvPr/>
          </p:nvSpPr>
          <p:spPr>
            <a:xfrm>
              <a:off x="8071694" y="5335596"/>
              <a:ext cx="491020" cy="246221"/>
            </a:xfrm>
            <a:prstGeom prst="rect">
              <a:avLst/>
            </a:prstGeom>
            <a:noFill/>
          </p:spPr>
          <p:txBody>
            <a:bodyPr wrap="square" rtlCol="0">
              <a:spAutoFit/>
            </a:bodyPr>
            <a:lstStyle/>
            <a:p>
              <a:r>
                <a:rPr lang="en-US" altLang="ja-JP" sz="1000" b="1">
                  <a:solidFill>
                    <a:srgbClr val="000000"/>
                  </a:solidFill>
                </a:rPr>
                <a:t>10</a:t>
              </a:r>
              <a:r>
                <a:rPr lang="ja-JP" altLang="en-US" sz="1000" b="1">
                  <a:solidFill>
                    <a:srgbClr val="000000"/>
                  </a:solidFill>
                </a:rPr>
                <a:t>月</a:t>
              </a:r>
              <a:endParaRPr kumimoji="1" lang="ja-JP" altLang="en-US" sz="1000" b="1">
                <a:solidFill>
                  <a:srgbClr val="000000"/>
                </a:solidFill>
              </a:endParaRPr>
            </a:p>
          </p:txBody>
        </p:sp>
        <p:sp>
          <p:nvSpPr>
            <p:cNvPr id="109" name="11月"/>
            <p:cNvSpPr txBox="1"/>
            <p:nvPr/>
          </p:nvSpPr>
          <p:spPr>
            <a:xfrm>
              <a:off x="8697140" y="5335596"/>
              <a:ext cx="491020" cy="246221"/>
            </a:xfrm>
            <a:prstGeom prst="rect">
              <a:avLst/>
            </a:prstGeom>
            <a:noFill/>
          </p:spPr>
          <p:txBody>
            <a:bodyPr wrap="square" rtlCol="0">
              <a:spAutoFit/>
            </a:bodyPr>
            <a:lstStyle/>
            <a:p>
              <a:r>
                <a:rPr lang="en-US" altLang="ja-JP" sz="1000" b="1">
                  <a:solidFill>
                    <a:srgbClr val="000000"/>
                  </a:solidFill>
                </a:rPr>
                <a:t>11</a:t>
              </a:r>
              <a:r>
                <a:rPr lang="ja-JP" altLang="en-US" sz="1000" b="1">
                  <a:solidFill>
                    <a:srgbClr val="000000"/>
                  </a:solidFill>
                </a:rPr>
                <a:t>月</a:t>
              </a:r>
              <a:endParaRPr kumimoji="1" lang="ja-JP" altLang="en-US" sz="1000" b="1">
                <a:solidFill>
                  <a:srgbClr val="000000"/>
                </a:solidFill>
              </a:endParaRPr>
            </a:p>
          </p:txBody>
        </p:sp>
        <p:sp>
          <p:nvSpPr>
            <p:cNvPr id="110" name="12月"/>
            <p:cNvSpPr txBox="1"/>
            <p:nvPr/>
          </p:nvSpPr>
          <p:spPr>
            <a:xfrm>
              <a:off x="9322591" y="5335596"/>
              <a:ext cx="491020" cy="246221"/>
            </a:xfrm>
            <a:prstGeom prst="rect">
              <a:avLst/>
            </a:prstGeom>
            <a:noFill/>
          </p:spPr>
          <p:txBody>
            <a:bodyPr wrap="square" rtlCol="0">
              <a:spAutoFit/>
            </a:bodyPr>
            <a:lstStyle/>
            <a:p>
              <a:r>
                <a:rPr lang="en-US" altLang="ja-JP" sz="1000" b="1">
                  <a:solidFill>
                    <a:srgbClr val="000000"/>
                  </a:solidFill>
                </a:rPr>
                <a:t>12</a:t>
              </a:r>
              <a:r>
                <a:rPr lang="ja-JP" altLang="en-US" sz="1000" b="1">
                  <a:solidFill>
                    <a:srgbClr val="000000"/>
                  </a:solidFill>
                </a:rPr>
                <a:t>月</a:t>
              </a:r>
              <a:endParaRPr kumimoji="1" lang="ja-JP" altLang="en-US" sz="1000" b="1">
                <a:solidFill>
                  <a:srgbClr val="000000"/>
                </a:solidFill>
              </a:endParaRPr>
            </a:p>
          </p:txBody>
        </p:sp>
      </p:grpSp>
      <p:grpSp>
        <p:nvGrpSpPr>
          <p:cNvPr id="219" name="縦軸ラベル"/>
          <p:cNvGrpSpPr/>
          <p:nvPr/>
        </p:nvGrpSpPr>
        <p:grpSpPr>
          <a:xfrm>
            <a:off x="1710649" y="2560269"/>
            <a:ext cx="523023" cy="2542161"/>
            <a:chOff x="1960842" y="1821060"/>
            <a:chExt cx="474988" cy="3658354"/>
          </a:xfrm>
        </p:grpSpPr>
        <p:sp>
          <p:nvSpPr>
            <p:cNvPr id="113" name="0"/>
            <p:cNvSpPr txBox="1"/>
            <p:nvPr/>
          </p:nvSpPr>
          <p:spPr>
            <a:xfrm>
              <a:off x="1971872" y="5233193"/>
              <a:ext cx="463958" cy="246221"/>
            </a:xfrm>
            <a:prstGeom prst="rect">
              <a:avLst/>
            </a:prstGeom>
            <a:noFill/>
          </p:spPr>
          <p:txBody>
            <a:bodyPr wrap="square" rtlCol="0">
              <a:spAutoFit/>
            </a:bodyPr>
            <a:lstStyle/>
            <a:p>
              <a:r>
                <a:rPr lang="ja-JP" altLang="en-US" sz="1000" b="1">
                  <a:solidFill>
                    <a:srgbClr val="000000"/>
                  </a:solidFill>
                </a:rPr>
                <a:t>０</a:t>
              </a:r>
              <a:endParaRPr kumimoji="1" lang="ja-JP" altLang="en-US" sz="1000" b="1">
                <a:solidFill>
                  <a:srgbClr val="000000"/>
                </a:solidFill>
              </a:endParaRPr>
            </a:p>
          </p:txBody>
        </p:sp>
        <p:sp>
          <p:nvSpPr>
            <p:cNvPr id="112" name="50"/>
            <p:cNvSpPr txBox="1"/>
            <p:nvPr/>
          </p:nvSpPr>
          <p:spPr>
            <a:xfrm>
              <a:off x="1971872" y="4836310"/>
              <a:ext cx="463958" cy="246221"/>
            </a:xfrm>
            <a:prstGeom prst="rect">
              <a:avLst/>
            </a:prstGeom>
            <a:noFill/>
          </p:spPr>
          <p:txBody>
            <a:bodyPr wrap="square" rtlCol="0">
              <a:spAutoFit/>
            </a:bodyPr>
            <a:lstStyle/>
            <a:p>
              <a:r>
                <a:rPr lang="en-US" altLang="ja-JP" sz="1000" b="1">
                  <a:solidFill>
                    <a:srgbClr val="000000"/>
                  </a:solidFill>
                </a:rPr>
                <a:t>50</a:t>
              </a:r>
              <a:endParaRPr kumimoji="1" lang="ja-JP" altLang="en-US" sz="1000" b="1">
                <a:solidFill>
                  <a:srgbClr val="000000"/>
                </a:solidFill>
              </a:endParaRPr>
            </a:p>
          </p:txBody>
        </p:sp>
        <p:sp>
          <p:nvSpPr>
            <p:cNvPr id="115" name="100"/>
            <p:cNvSpPr txBox="1"/>
            <p:nvPr/>
          </p:nvSpPr>
          <p:spPr>
            <a:xfrm>
              <a:off x="1971872" y="4439426"/>
              <a:ext cx="463958" cy="246221"/>
            </a:xfrm>
            <a:prstGeom prst="rect">
              <a:avLst/>
            </a:prstGeom>
            <a:noFill/>
          </p:spPr>
          <p:txBody>
            <a:bodyPr wrap="square" rtlCol="0">
              <a:spAutoFit/>
            </a:bodyPr>
            <a:lstStyle/>
            <a:p>
              <a:r>
                <a:rPr lang="en-US" altLang="ja-JP" sz="1000" b="1">
                  <a:solidFill>
                    <a:srgbClr val="000000"/>
                  </a:solidFill>
                </a:rPr>
                <a:t>100</a:t>
              </a:r>
              <a:endParaRPr kumimoji="1" lang="ja-JP" altLang="en-US" sz="1000" b="1">
                <a:solidFill>
                  <a:srgbClr val="000000"/>
                </a:solidFill>
              </a:endParaRPr>
            </a:p>
          </p:txBody>
        </p:sp>
        <p:sp>
          <p:nvSpPr>
            <p:cNvPr id="116" name="150"/>
            <p:cNvSpPr txBox="1"/>
            <p:nvPr/>
          </p:nvSpPr>
          <p:spPr>
            <a:xfrm>
              <a:off x="1971872" y="4042542"/>
              <a:ext cx="463958" cy="246221"/>
            </a:xfrm>
            <a:prstGeom prst="rect">
              <a:avLst/>
            </a:prstGeom>
            <a:noFill/>
          </p:spPr>
          <p:txBody>
            <a:bodyPr wrap="square" rtlCol="0">
              <a:spAutoFit/>
            </a:bodyPr>
            <a:lstStyle/>
            <a:p>
              <a:r>
                <a:rPr lang="en-US" altLang="ja-JP" sz="1000" b="1">
                  <a:solidFill>
                    <a:srgbClr val="000000"/>
                  </a:solidFill>
                </a:rPr>
                <a:t>150</a:t>
              </a:r>
              <a:endParaRPr kumimoji="1" lang="ja-JP" altLang="en-US" sz="1000" b="1">
                <a:solidFill>
                  <a:srgbClr val="000000"/>
                </a:solidFill>
              </a:endParaRPr>
            </a:p>
          </p:txBody>
        </p:sp>
        <p:sp>
          <p:nvSpPr>
            <p:cNvPr id="117" name="200"/>
            <p:cNvSpPr txBox="1"/>
            <p:nvPr/>
          </p:nvSpPr>
          <p:spPr>
            <a:xfrm>
              <a:off x="1971872" y="3645658"/>
              <a:ext cx="463958" cy="246221"/>
            </a:xfrm>
            <a:prstGeom prst="rect">
              <a:avLst/>
            </a:prstGeom>
            <a:noFill/>
          </p:spPr>
          <p:txBody>
            <a:bodyPr wrap="square" rtlCol="0">
              <a:spAutoFit/>
            </a:bodyPr>
            <a:lstStyle/>
            <a:p>
              <a:r>
                <a:rPr kumimoji="1" lang="en-US" altLang="ja-JP" sz="1000" b="1">
                  <a:solidFill>
                    <a:srgbClr val="000000"/>
                  </a:solidFill>
                </a:rPr>
                <a:t>200</a:t>
              </a:r>
              <a:endParaRPr kumimoji="1" lang="ja-JP" altLang="en-US" sz="1000" b="1">
                <a:solidFill>
                  <a:srgbClr val="000000"/>
                </a:solidFill>
              </a:endParaRPr>
            </a:p>
          </p:txBody>
        </p:sp>
        <p:sp>
          <p:nvSpPr>
            <p:cNvPr id="118" name="250"/>
            <p:cNvSpPr txBox="1"/>
            <p:nvPr/>
          </p:nvSpPr>
          <p:spPr>
            <a:xfrm>
              <a:off x="1971872" y="3248774"/>
              <a:ext cx="463958" cy="246221"/>
            </a:xfrm>
            <a:prstGeom prst="rect">
              <a:avLst/>
            </a:prstGeom>
            <a:noFill/>
          </p:spPr>
          <p:txBody>
            <a:bodyPr wrap="square" rtlCol="0">
              <a:spAutoFit/>
            </a:bodyPr>
            <a:lstStyle/>
            <a:p>
              <a:r>
                <a:rPr lang="en-US" altLang="ja-JP" sz="1000" b="1">
                  <a:solidFill>
                    <a:srgbClr val="000000"/>
                  </a:solidFill>
                </a:rPr>
                <a:t>250</a:t>
              </a:r>
              <a:endParaRPr kumimoji="1" lang="ja-JP" altLang="en-US" sz="1000" b="1">
                <a:solidFill>
                  <a:srgbClr val="000000"/>
                </a:solidFill>
              </a:endParaRPr>
            </a:p>
          </p:txBody>
        </p:sp>
        <p:sp>
          <p:nvSpPr>
            <p:cNvPr id="119" name="300"/>
            <p:cNvSpPr txBox="1"/>
            <p:nvPr/>
          </p:nvSpPr>
          <p:spPr>
            <a:xfrm>
              <a:off x="1971872" y="2851890"/>
              <a:ext cx="463958" cy="246221"/>
            </a:xfrm>
            <a:prstGeom prst="rect">
              <a:avLst/>
            </a:prstGeom>
            <a:noFill/>
          </p:spPr>
          <p:txBody>
            <a:bodyPr wrap="square" rtlCol="0">
              <a:spAutoFit/>
            </a:bodyPr>
            <a:lstStyle/>
            <a:p>
              <a:r>
                <a:rPr lang="en-US" altLang="ja-JP" sz="1000" b="1">
                  <a:solidFill>
                    <a:srgbClr val="000000"/>
                  </a:solidFill>
                </a:rPr>
                <a:t>300</a:t>
              </a:r>
              <a:endParaRPr kumimoji="1" lang="ja-JP" altLang="en-US" sz="1000" b="1">
                <a:solidFill>
                  <a:srgbClr val="000000"/>
                </a:solidFill>
              </a:endParaRPr>
            </a:p>
          </p:txBody>
        </p:sp>
        <p:sp>
          <p:nvSpPr>
            <p:cNvPr id="120" name="350"/>
            <p:cNvSpPr txBox="1"/>
            <p:nvPr/>
          </p:nvSpPr>
          <p:spPr>
            <a:xfrm>
              <a:off x="1971872" y="2455006"/>
              <a:ext cx="463958" cy="246221"/>
            </a:xfrm>
            <a:prstGeom prst="rect">
              <a:avLst/>
            </a:prstGeom>
            <a:noFill/>
          </p:spPr>
          <p:txBody>
            <a:bodyPr wrap="square" rtlCol="0">
              <a:spAutoFit/>
            </a:bodyPr>
            <a:lstStyle/>
            <a:p>
              <a:r>
                <a:rPr lang="en-US" altLang="ja-JP" sz="1000" b="1">
                  <a:solidFill>
                    <a:srgbClr val="000000"/>
                  </a:solidFill>
                </a:rPr>
                <a:t>350</a:t>
              </a:r>
              <a:endParaRPr kumimoji="1" lang="ja-JP" altLang="en-US" sz="1000" b="1">
                <a:solidFill>
                  <a:srgbClr val="000000"/>
                </a:solidFill>
              </a:endParaRPr>
            </a:p>
          </p:txBody>
        </p:sp>
        <p:sp>
          <p:nvSpPr>
            <p:cNvPr id="121" name="400"/>
            <p:cNvSpPr txBox="1"/>
            <p:nvPr/>
          </p:nvSpPr>
          <p:spPr>
            <a:xfrm>
              <a:off x="1971872" y="2058122"/>
              <a:ext cx="463958" cy="246221"/>
            </a:xfrm>
            <a:prstGeom prst="rect">
              <a:avLst/>
            </a:prstGeom>
            <a:noFill/>
          </p:spPr>
          <p:txBody>
            <a:bodyPr wrap="square" rtlCol="0">
              <a:spAutoFit/>
            </a:bodyPr>
            <a:lstStyle/>
            <a:p>
              <a:r>
                <a:rPr lang="en-US" altLang="ja-JP" sz="1000" b="1">
                  <a:solidFill>
                    <a:srgbClr val="000000"/>
                  </a:solidFill>
                </a:rPr>
                <a:t>400</a:t>
              </a:r>
              <a:endParaRPr kumimoji="1" lang="ja-JP" altLang="en-US" sz="1000" b="1">
                <a:solidFill>
                  <a:srgbClr val="000000"/>
                </a:solidFill>
              </a:endParaRPr>
            </a:p>
          </p:txBody>
        </p:sp>
        <p:sp>
          <p:nvSpPr>
            <p:cNvPr id="122" name="(㎜)"/>
            <p:cNvSpPr txBox="1"/>
            <p:nvPr/>
          </p:nvSpPr>
          <p:spPr>
            <a:xfrm>
              <a:off x="1960842" y="1821060"/>
              <a:ext cx="461579" cy="261610"/>
            </a:xfrm>
            <a:prstGeom prst="rect">
              <a:avLst/>
            </a:prstGeom>
            <a:noFill/>
          </p:spPr>
          <p:txBody>
            <a:bodyPr wrap="square" rtlCol="0">
              <a:spAutoFit/>
            </a:bodyPr>
            <a:lstStyle/>
            <a:p>
              <a:r>
                <a:rPr lang="en-US" altLang="ja-JP" sz="1100" b="1">
                  <a:solidFill>
                    <a:srgbClr val="000000"/>
                  </a:solidFill>
                </a:rPr>
                <a:t>(</a:t>
              </a:r>
              <a:r>
                <a:rPr lang="ja-JP" altLang="en-US" sz="1100" b="1">
                  <a:solidFill>
                    <a:srgbClr val="000000"/>
                  </a:solidFill>
                </a:rPr>
                <a:t>㎜</a:t>
              </a:r>
              <a:r>
                <a:rPr lang="en-US" altLang="ja-JP" sz="1100" b="1">
                  <a:solidFill>
                    <a:srgbClr val="000000"/>
                  </a:solidFill>
                </a:rPr>
                <a:t>)</a:t>
              </a:r>
              <a:endParaRPr kumimoji="1" lang="ja-JP" altLang="en-US" sz="1100" b="1">
                <a:solidFill>
                  <a:srgbClr val="000000"/>
                </a:solidFill>
              </a:endParaRPr>
            </a:p>
          </p:txBody>
        </p:sp>
      </p:grpSp>
      <p:grpSp>
        <p:nvGrpSpPr>
          <p:cNvPr id="282" name="64.5（1月）"/>
          <p:cNvGrpSpPr/>
          <p:nvPr/>
        </p:nvGrpSpPr>
        <p:grpSpPr>
          <a:xfrm>
            <a:off x="2274193" y="4249655"/>
            <a:ext cx="507728" cy="326041"/>
            <a:chOff x="2274193" y="4275055"/>
            <a:chExt cx="507728" cy="326041"/>
          </a:xfrm>
        </p:grpSpPr>
        <p:sp>
          <p:nvSpPr>
            <p:cNvPr id="231" name="白背景3"/>
            <p:cNvSpPr/>
            <p:nvPr/>
          </p:nvSpPr>
          <p:spPr>
            <a:xfrm>
              <a:off x="2302466" y="4352925"/>
              <a:ext cx="415726" cy="157357"/>
            </a:xfrm>
            <a:prstGeom prst="roundRect">
              <a:avLst>
                <a:gd name="adj" fmla="val 5000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2" name="白背景2"/>
            <p:cNvSpPr/>
            <p:nvPr/>
          </p:nvSpPr>
          <p:spPr>
            <a:xfrm rot="5400000">
              <a:off x="2363024" y="4305305"/>
              <a:ext cx="222386" cy="193504"/>
            </a:xfrm>
            <a:prstGeom prst="roundRect">
              <a:avLst>
                <a:gd name="adj" fmla="val 30318"/>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4" name="白背景1"/>
            <p:cNvSpPr/>
            <p:nvPr/>
          </p:nvSpPr>
          <p:spPr>
            <a:xfrm>
              <a:off x="2438087" y="4280386"/>
              <a:ext cx="78748" cy="114184"/>
            </a:xfrm>
            <a:prstGeom prst="roundRect">
              <a:avLst>
                <a:gd name="adj" fmla="val 2957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天気画2"/>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2296237" y="4275055"/>
              <a:ext cx="425603" cy="326037"/>
            </a:xfrm>
            <a:prstGeom prst="rect">
              <a:avLst/>
            </a:prstGeom>
          </p:spPr>
        </p:pic>
        <p:pic>
          <p:nvPicPr>
            <p:cNvPr id="133" name="天気画1"/>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2296237" y="4275057"/>
              <a:ext cx="425603" cy="326039"/>
            </a:xfrm>
            <a:prstGeom prst="rect">
              <a:avLst/>
            </a:prstGeom>
          </p:spPr>
        </p:pic>
        <p:sp>
          <p:nvSpPr>
            <p:cNvPr id="5" name="64.5"/>
            <p:cNvSpPr txBox="1"/>
            <p:nvPr/>
          </p:nvSpPr>
          <p:spPr>
            <a:xfrm>
              <a:off x="2274193" y="4313850"/>
              <a:ext cx="507728" cy="253916"/>
            </a:xfrm>
            <a:prstGeom prst="rect">
              <a:avLst/>
            </a:prstGeom>
            <a:noFill/>
          </p:spPr>
          <p:txBody>
            <a:bodyPr wrap="square" rtlCol="0">
              <a:spAutoFit/>
            </a:bodyPr>
            <a:lstStyle/>
            <a:p>
              <a:r>
                <a:rPr kumimoji="1" lang="en-US" altLang="ja-JP" sz="1050" b="1">
                  <a:solidFill>
                    <a:srgbClr val="000000"/>
                  </a:solidFill>
                </a:rPr>
                <a:t>64.5</a:t>
              </a:r>
              <a:endParaRPr kumimoji="1" lang="ja-JP" altLang="en-US" sz="1050" b="1">
                <a:solidFill>
                  <a:srgbClr val="000000"/>
                </a:solidFill>
              </a:endParaRPr>
            </a:p>
          </p:txBody>
        </p:sp>
      </p:grpSp>
      <p:grpSp>
        <p:nvGrpSpPr>
          <p:cNvPr id="283" name="45.0（2月）"/>
          <p:cNvGrpSpPr/>
          <p:nvPr/>
        </p:nvGrpSpPr>
        <p:grpSpPr>
          <a:xfrm>
            <a:off x="2962267" y="4373022"/>
            <a:ext cx="507728" cy="309208"/>
            <a:chOff x="2962267" y="4366672"/>
            <a:chExt cx="507728" cy="309208"/>
          </a:xfrm>
        </p:grpSpPr>
        <p:sp>
          <p:nvSpPr>
            <p:cNvPr id="237" name="白背景3"/>
            <p:cNvSpPr/>
            <p:nvPr/>
          </p:nvSpPr>
          <p:spPr>
            <a:xfrm>
              <a:off x="2991009" y="4435639"/>
              <a:ext cx="411668" cy="157357"/>
            </a:xfrm>
            <a:prstGeom prst="roundRect">
              <a:avLst>
                <a:gd name="adj" fmla="val 5000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8" name="白背景2"/>
            <p:cNvSpPr/>
            <p:nvPr/>
          </p:nvSpPr>
          <p:spPr>
            <a:xfrm rot="5400000">
              <a:off x="3051567" y="4388019"/>
              <a:ext cx="222386" cy="193504"/>
            </a:xfrm>
            <a:prstGeom prst="roundRect">
              <a:avLst>
                <a:gd name="adj" fmla="val 30318"/>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9" name="白背景1"/>
            <p:cNvSpPr/>
            <p:nvPr/>
          </p:nvSpPr>
          <p:spPr>
            <a:xfrm>
              <a:off x="3126630" y="4379767"/>
              <a:ext cx="78748" cy="108000"/>
            </a:xfrm>
            <a:prstGeom prst="roundRect">
              <a:avLst>
                <a:gd name="adj" fmla="val 2957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6" name="天気画2"/>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2982838" y="4366672"/>
              <a:ext cx="425603" cy="309208"/>
            </a:xfrm>
            <a:prstGeom prst="rect">
              <a:avLst/>
            </a:prstGeom>
          </p:spPr>
        </p:pic>
        <p:pic>
          <p:nvPicPr>
            <p:cNvPr id="137" name="天気画1"/>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2982838" y="4366672"/>
              <a:ext cx="425603" cy="309208"/>
            </a:xfrm>
            <a:prstGeom prst="rect">
              <a:avLst/>
            </a:prstGeom>
          </p:spPr>
        </p:pic>
        <p:sp>
          <p:nvSpPr>
            <p:cNvPr id="134" name="45.0"/>
            <p:cNvSpPr txBox="1"/>
            <p:nvPr/>
          </p:nvSpPr>
          <p:spPr>
            <a:xfrm>
              <a:off x="2962267" y="4392532"/>
              <a:ext cx="507728" cy="176444"/>
            </a:xfrm>
            <a:prstGeom prst="rect">
              <a:avLst/>
            </a:prstGeom>
            <a:noFill/>
          </p:spPr>
          <p:txBody>
            <a:bodyPr wrap="square" rtlCol="0">
              <a:spAutoFit/>
            </a:bodyPr>
            <a:lstStyle/>
            <a:p>
              <a:r>
                <a:rPr kumimoji="1" lang="en-US" altLang="ja-JP" sz="1050" b="1" dirty="0">
                  <a:solidFill>
                    <a:srgbClr val="000000"/>
                  </a:solidFill>
                </a:rPr>
                <a:t>45.0</a:t>
              </a:r>
              <a:endParaRPr kumimoji="1" lang="ja-JP" altLang="en-US" sz="1050" b="1" dirty="0">
                <a:solidFill>
                  <a:srgbClr val="000000"/>
                </a:solidFill>
              </a:endParaRPr>
            </a:p>
          </p:txBody>
        </p:sp>
      </p:grpSp>
      <p:grpSp>
        <p:nvGrpSpPr>
          <p:cNvPr id="284" name="145.5（3月）"/>
          <p:cNvGrpSpPr/>
          <p:nvPr/>
        </p:nvGrpSpPr>
        <p:grpSpPr>
          <a:xfrm>
            <a:off x="3611302" y="3773926"/>
            <a:ext cx="629288" cy="350773"/>
            <a:chOff x="3598602" y="3799326"/>
            <a:chExt cx="629288" cy="350773"/>
          </a:xfrm>
        </p:grpSpPr>
        <p:sp>
          <p:nvSpPr>
            <p:cNvPr id="241" name="白背景3"/>
            <p:cNvSpPr/>
            <p:nvPr/>
          </p:nvSpPr>
          <p:spPr>
            <a:xfrm>
              <a:off x="3645874" y="3882761"/>
              <a:ext cx="447793" cy="172566"/>
            </a:xfrm>
            <a:prstGeom prst="roundRect">
              <a:avLst>
                <a:gd name="adj" fmla="val 5000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2" name="白背景2"/>
            <p:cNvSpPr/>
            <p:nvPr/>
          </p:nvSpPr>
          <p:spPr>
            <a:xfrm rot="5400000">
              <a:off x="3726191" y="3821164"/>
              <a:ext cx="222386" cy="221457"/>
            </a:xfrm>
            <a:prstGeom prst="roundRect">
              <a:avLst>
                <a:gd name="adj" fmla="val 30318"/>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3" name="白背景1"/>
            <p:cNvSpPr/>
            <p:nvPr/>
          </p:nvSpPr>
          <p:spPr>
            <a:xfrm>
              <a:off x="3795440" y="3810222"/>
              <a:ext cx="78748" cy="114184"/>
            </a:xfrm>
            <a:prstGeom prst="roundRect">
              <a:avLst>
                <a:gd name="adj" fmla="val 2957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9" name="天気画2"/>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3636238" y="3799326"/>
              <a:ext cx="461943" cy="350773"/>
            </a:xfrm>
            <a:prstGeom prst="rect">
              <a:avLst/>
            </a:prstGeom>
          </p:spPr>
        </p:pic>
        <p:pic>
          <p:nvPicPr>
            <p:cNvPr id="140" name="天気画1"/>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3636238" y="3799326"/>
              <a:ext cx="461943" cy="350773"/>
            </a:xfrm>
            <a:prstGeom prst="rect">
              <a:avLst/>
            </a:prstGeom>
          </p:spPr>
        </p:pic>
        <p:sp>
          <p:nvSpPr>
            <p:cNvPr id="141" name="145.5"/>
            <p:cNvSpPr txBox="1"/>
            <p:nvPr/>
          </p:nvSpPr>
          <p:spPr>
            <a:xfrm>
              <a:off x="3598602" y="3842353"/>
              <a:ext cx="629288" cy="236378"/>
            </a:xfrm>
            <a:prstGeom prst="rect">
              <a:avLst/>
            </a:prstGeom>
            <a:noFill/>
          </p:spPr>
          <p:txBody>
            <a:bodyPr wrap="square" rtlCol="0">
              <a:spAutoFit/>
            </a:bodyPr>
            <a:lstStyle/>
            <a:p>
              <a:r>
                <a:rPr kumimoji="1" lang="en-US" altLang="ja-JP" sz="1050" b="1">
                  <a:solidFill>
                    <a:srgbClr val="000000"/>
                  </a:solidFill>
                </a:rPr>
                <a:t>145.5</a:t>
              </a:r>
              <a:endParaRPr kumimoji="1" lang="ja-JP" altLang="en-US" sz="1050" b="1">
                <a:solidFill>
                  <a:srgbClr val="000000"/>
                </a:solidFill>
              </a:endParaRPr>
            </a:p>
          </p:txBody>
        </p:sp>
      </p:grpSp>
      <p:grpSp>
        <p:nvGrpSpPr>
          <p:cNvPr id="285" name="224.0（4月）"/>
          <p:cNvGrpSpPr/>
          <p:nvPr/>
        </p:nvGrpSpPr>
        <p:grpSpPr>
          <a:xfrm>
            <a:off x="4313585" y="3333562"/>
            <a:ext cx="621011" cy="354629"/>
            <a:chOff x="4294535" y="3371662"/>
            <a:chExt cx="621011" cy="354629"/>
          </a:xfrm>
        </p:grpSpPr>
        <p:sp>
          <p:nvSpPr>
            <p:cNvPr id="245" name="白背景3"/>
            <p:cNvSpPr/>
            <p:nvPr/>
          </p:nvSpPr>
          <p:spPr>
            <a:xfrm>
              <a:off x="4339843" y="3453245"/>
              <a:ext cx="447793" cy="172566"/>
            </a:xfrm>
            <a:prstGeom prst="roundRect">
              <a:avLst>
                <a:gd name="adj" fmla="val 5000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6" name="白背景2"/>
            <p:cNvSpPr/>
            <p:nvPr/>
          </p:nvSpPr>
          <p:spPr>
            <a:xfrm rot="5400000">
              <a:off x="4420160" y="3391648"/>
              <a:ext cx="222386" cy="221457"/>
            </a:xfrm>
            <a:prstGeom prst="roundRect">
              <a:avLst>
                <a:gd name="adj" fmla="val 30318"/>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7" name="白背景1"/>
            <p:cNvSpPr/>
            <p:nvPr/>
          </p:nvSpPr>
          <p:spPr>
            <a:xfrm>
              <a:off x="4489409" y="3380706"/>
              <a:ext cx="78748" cy="114184"/>
            </a:xfrm>
            <a:prstGeom prst="roundRect">
              <a:avLst>
                <a:gd name="adj" fmla="val 2957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4" name="天気画2"/>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4331897" y="3375040"/>
              <a:ext cx="466576" cy="351251"/>
            </a:xfrm>
            <a:prstGeom prst="rect">
              <a:avLst/>
            </a:prstGeom>
          </p:spPr>
        </p:pic>
        <p:pic>
          <p:nvPicPr>
            <p:cNvPr id="165" name="天気画1"/>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4331899" y="3371662"/>
              <a:ext cx="466577" cy="351251"/>
            </a:xfrm>
            <a:prstGeom prst="rect">
              <a:avLst/>
            </a:prstGeom>
          </p:spPr>
        </p:pic>
        <p:sp>
          <p:nvSpPr>
            <p:cNvPr id="166" name="224.0"/>
            <p:cNvSpPr txBox="1"/>
            <p:nvPr/>
          </p:nvSpPr>
          <p:spPr>
            <a:xfrm>
              <a:off x="4294535" y="3415716"/>
              <a:ext cx="621011" cy="176444"/>
            </a:xfrm>
            <a:prstGeom prst="rect">
              <a:avLst/>
            </a:prstGeom>
            <a:noFill/>
          </p:spPr>
          <p:txBody>
            <a:bodyPr wrap="square" rtlCol="0">
              <a:spAutoFit/>
            </a:bodyPr>
            <a:lstStyle/>
            <a:p>
              <a:r>
                <a:rPr kumimoji="1" lang="en-US" altLang="ja-JP" sz="1050" b="1">
                  <a:solidFill>
                    <a:srgbClr val="000000"/>
                  </a:solidFill>
                </a:rPr>
                <a:t>224.0</a:t>
              </a:r>
              <a:endParaRPr kumimoji="1" lang="ja-JP" altLang="en-US" sz="1050" b="1">
                <a:solidFill>
                  <a:srgbClr val="000000"/>
                </a:solidFill>
              </a:endParaRPr>
            </a:p>
          </p:txBody>
        </p:sp>
      </p:grpSp>
      <p:grpSp>
        <p:nvGrpSpPr>
          <p:cNvPr id="286" name="340.0（5月）"/>
          <p:cNvGrpSpPr/>
          <p:nvPr/>
        </p:nvGrpSpPr>
        <p:grpSpPr>
          <a:xfrm>
            <a:off x="5022340" y="2707824"/>
            <a:ext cx="621011" cy="348621"/>
            <a:chOff x="4996940" y="2739574"/>
            <a:chExt cx="621011" cy="348621"/>
          </a:xfrm>
        </p:grpSpPr>
        <p:sp>
          <p:nvSpPr>
            <p:cNvPr id="249" name="白背景3"/>
            <p:cNvSpPr/>
            <p:nvPr/>
          </p:nvSpPr>
          <p:spPr>
            <a:xfrm>
              <a:off x="5035765" y="2815875"/>
              <a:ext cx="447793" cy="172566"/>
            </a:xfrm>
            <a:prstGeom prst="roundRect">
              <a:avLst>
                <a:gd name="adj" fmla="val 5000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0" name="白背景2"/>
            <p:cNvSpPr/>
            <p:nvPr/>
          </p:nvSpPr>
          <p:spPr>
            <a:xfrm rot="5400000">
              <a:off x="5116082" y="2754278"/>
              <a:ext cx="222386" cy="221457"/>
            </a:xfrm>
            <a:prstGeom prst="roundRect">
              <a:avLst>
                <a:gd name="adj" fmla="val 30318"/>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1" name="白背景1"/>
            <p:cNvSpPr/>
            <p:nvPr/>
          </p:nvSpPr>
          <p:spPr>
            <a:xfrm>
              <a:off x="5185331" y="2743336"/>
              <a:ext cx="78748" cy="114184"/>
            </a:xfrm>
            <a:prstGeom prst="roundRect">
              <a:avLst>
                <a:gd name="adj" fmla="val 2957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8" name="天気画2"/>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5027820" y="2739574"/>
              <a:ext cx="463685" cy="348621"/>
            </a:xfrm>
            <a:prstGeom prst="rect">
              <a:avLst/>
            </a:prstGeom>
          </p:spPr>
        </p:pic>
        <p:pic>
          <p:nvPicPr>
            <p:cNvPr id="169" name="天気画1"/>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5027821" y="2739574"/>
              <a:ext cx="463685" cy="348621"/>
            </a:xfrm>
            <a:prstGeom prst="rect">
              <a:avLst/>
            </a:prstGeom>
          </p:spPr>
        </p:pic>
        <p:sp>
          <p:nvSpPr>
            <p:cNvPr id="170" name="340.0"/>
            <p:cNvSpPr txBox="1"/>
            <p:nvPr/>
          </p:nvSpPr>
          <p:spPr>
            <a:xfrm>
              <a:off x="4996940" y="2790172"/>
              <a:ext cx="621011" cy="176444"/>
            </a:xfrm>
            <a:prstGeom prst="rect">
              <a:avLst/>
            </a:prstGeom>
            <a:noFill/>
          </p:spPr>
          <p:txBody>
            <a:bodyPr wrap="square" rtlCol="0">
              <a:spAutoFit/>
            </a:bodyPr>
            <a:lstStyle/>
            <a:p>
              <a:r>
                <a:rPr lang="en-US" altLang="ja-JP" sz="1050" b="1">
                  <a:solidFill>
                    <a:srgbClr val="000000"/>
                  </a:solidFill>
                </a:rPr>
                <a:t>3</a:t>
              </a:r>
              <a:r>
                <a:rPr kumimoji="1" lang="en-US" altLang="ja-JP" sz="1050" b="1">
                  <a:solidFill>
                    <a:srgbClr val="000000"/>
                  </a:solidFill>
                </a:rPr>
                <a:t>40.0</a:t>
              </a:r>
              <a:endParaRPr kumimoji="1" lang="ja-JP" altLang="en-US" sz="1050" b="1">
                <a:solidFill>
                  <a:srgbClr val="000000"/>
                </a:solidFill>
              </a:endParaRPr>
            </a:p>
          </p:txBody>
        </p:sp>
      </p:grpSp>
      <p:grpSp>
        <p:nvGrpSpPr>
          <p:cNvPr id="287" name="172.2（6月）"/>
          <p:cNvGrpSpPr/>
          <p:nvPr/>
        </p:nvGrpSpPr>
        <p:grpSpPr>
          <a:xfrm>
            <a:off x="5703275" y="3646218"/>
            <a:ext cx="621011" cy="343435"/>
            <a:chOff x="5684225" y="3671618"/>
            <a:chExt cx="621011" cy="343435"/>
          </a:xfrm>
        </p:grpSpPr>
        <p:sp>
          <p:nvSpPr>
            <p:cNvPr id="253" name="白背景3"/>
            <p:cNvSpPr/>
            <p:nvPr/>
          </p:nvSpPr>
          <p:spPr>
            <a:xfrm>
              <a:off x="5728756" y="3748816"/>
              <a:ext cx="447793" cy="172566"/>
            </a:xfrm>
            <a:prstGeom prst="roundRect">
              <a:avLst>
                <a:gd name="adj" fmla="val 5000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4" name="白背景2"/>
            <p:cNvSpPr/>
            <p:nvPr/>
          </p:nvSpPr>
          <p:spPr>
            <a:xfrm rot="5400000">
              <a:off x="5809073" y="3687219"/>
              <a:ext cx="222386" cy="221457"/>
            </a:xfrm>
            <a:prstGeom prst="roundRect">
              <a:avLst>
                <a:gd name="adj" fmla="val 30318"/>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5" name="白背景1"/>
            <p:cNvSpPr/>
            <p:nvPr/>
          </p:nvSpPr>
          <p:spPr>
            <a:xfrm>
              <a:off x="5878322" y="3676277"/>
              <a:ext cx="78748" cy="114184"/>
            </a:xfrm>
            <a:prstGeom prst="roundRect">
              <a:avLst>
                <a:gd name="adj" fmla="val 2957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2" name="天気画2"/>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5722582" y="3671618"/>
              <a:ext cx="464968" cy="343435"/>
            </a:xfrm>
            <a:prstGeom prst="rect">
              <a:avLst/>
            </a:prstGeom>
          </p:spPr>
        </p:pic>
        <p:pic>
          <p:nvPicPr>
            <p:cNvPr id="173" name="天気画1"/>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5722583" y="3671618"/>
              <a:ext cx="464971" cy="343435"/>
            </a:xfrm>
            <a:prstGeom prst="rect">
              <a:avLst/>
            </a:prstGeom>
          </p:spPr>
        </p:pic>
        <p:sp>
          <p:nvSpPr>
            <p:cNvPr id="174" name="172.2"/>
            <p:cNvSpPr txBox="1"/>
            <p:nvPr/>
          </p:nvSpPr>
          <p:spPr>
            <a:xfrm>
              <a:off x="5684225" y="3717103"/>
              <a:ext cx="621011" cy="253916"/>
            </a:xfrm>
            <a:prstGeom prst="rect">
              <a:avLst/>
            </a:prstGeom>
            <a:noFill/>
          </p:spPr>
          <p:txBody>
            <a:bodyPr wrap="square" rtlCol="0">
              <a:spAutoFit/>
            </a:bodyPr>
            <a:lstStyle/>
            <a:p>
              <a:r>
                <a:rPr kumimoji="1" lang="en-US" altLang="ja-JP" sz="1050" b="1">
                  <a:solidFill>
                    <a:srgbClr val="000000"/>
                  </a:solidFill>
                </a:rPr>
                <a:t>172.0</a:t>
              </a:r>
            </a:p>
          </p:txBody>
        </p:sp>
      </p:grpSp>
      <p:grpSp>
        <p:nvGrpSpPr>
          <p:cNvPr id="288" name="268.8（7月）"/>
          <p:cNvGrpSpPr/>
          <p:nvPr/>
        </p:nvGrpSpPr>
        <p:grpSpPr>
          <a:xfrm>
            <a:off x="6389299" y="3111222"/>
            <a:ext cx="621011" cy="338243"/>
            <a:chOff x="6370249" y="3142972"/>
            <a:chExt cx="621011" cy="338243"/>
          </a:xfrm>
        </p:grpSpPr>
        <p:sp>
          <p:nvSpPr>
            <p:cNvPr id="257" name="白背景3"/>
            <p:cNvSpPr/>
            <p:nvPr/>
          </p:nvSpPr>
          <p:spPr>
            <a:xfrm>
              <a:off x="6414633" y="3217218"/>
              <a:ext cx="447793" cy="172566"/>
            </a:xfrm>
            <a:prstGeom prst="roundRect">
              <a:avLst>
                <a:gd name="adj" fmla="val 5000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8" name="白背景2"/>
            <p:cNvSpPr/>
            <p:nvPr/>
          </p:nvSpPr>
          <p:spPr>
            <a:xfrm rot="5400000">
              <a:off x="6494950" y="3155621"/>
              <a:ext cx="222386" cy="221457"/>
            </a:xfrm>
            <a:prstGeom prst="roundRect">
              <a:avLst>
                <a:gd name="adj" fmla="val 30318"/>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9" name="白背景1"/>
            <p:cNvSpPr/>
            <p:nvPr/>
          </p:nvSpPr>
          <p:spPr>
            <a:xfrm>
              <a:off x="6564199" y="3144679"/>
              <a:ext cx="78748" cy="114184"/>
            </a:xfrm>
            <a:prstGeom prst="roundRect">
              <a:avLst>
                <a:gd name="adj" fmla="val 2957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6" name="天気画2"/>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6404178" y="3142972"/>
              <a:ext cx="468705" cy="338242"/>
            </a:xfrm>
            <a:prstGeom prst="rect">
              <a:avLst/>
            </a:prstGeom>
          </p:spPr>
        </p:pic>
        <p:pic>
          <p:nvPicPr>
            <p:cNvPr id="177" name="天気画1"/>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6404181" y="3142973"/>
              <a:ext cx="468707" cy="338242"/>
            </a:xfrm>
            <a:prstGeom prst="rect">
              <a:avLst/>
            </a:prstGeom>
          </p:spPr>
        </p:pic>
        <p:sp>
          <p:nvSpPr>
            <p:cNvPr id="178" name="268.8"/>
            <p:cNvSpPr txBox="1"/>
            <p:nvPr/>
          </p:nvSpPr>
          <p:spPr>
            <a:xfrm>
              <a:off x="6370249" y="3181406"/>
              <a:ext cx="621011" cy="253916"/>
            </a:xfrm>
            <a:prstGeom prst="rect">
              <a:avLst/>
            </a:prstGeom>
            <a:noFill/>
          </p:spPr>
          <p:txBody>
            <a:bodyPr wrap="square" rtlCol="0">
              <a:spAutoFit/>
            </a:bodyPr>
            <a:lstStyle/>
            <a:p>
              <a:r>
                <a:rPr kumimoji="1" lang="en-US" altLang="ja-JP" sz="1050" b="1">
                  <a:solidFill>
                    <a:srgbClr val="000000"/>
                  </a:solidFill>
                </a:rPr>
                <a:t>268.5</a:t>
              </a:r>
            </a:p>
          </p:txBody>
        </p:sp>
      </p:grpSp>
      <p:grpSp>
        <p:nvGrpSpPr>
          <p:cNvPr id="289" name="314.5（8月）"/>
          <p:cNvGrpSpPr/>
          <p:nvPr/>
        </p:nvGrpSpPr>
        <p:grpSpPr>
          <a:xfrm>
            <a:off x="7094215" y="2857998"/>
            <a:ext cx="621011" cy="344333"/>
            <a:chOff x="7075165" y="2896098"/>
            <a:chExt cx="621011" cy="344333"/>
          </a:xfrm>
        </p:grpSpPr>
        <p:sp>
          <p:nvSpPr>
            <p:cNvPr id="261" name="白背景3"/>
            <p:cNvSpPr/>
            <p:nvPr/>
          </p:nvSpPr>
          <p:spPr>
            <a:xfrm>
              <a:off x="7116639" y="2971379"/>
              <a:ext cx="447793" cy="172566"/>
            </a:xfrm>
            <a:prstGeom prst="roundRect">
              <a:avLst>
                <a:gd name="adj" fmla="val 5000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2" name="白背景2"/>
            <p:cNvSpPr/>
            <p:nvPr/>
          </p:nvSpPr>
          <p:spPr>
            <a:xfrm rot="5400000">
              <a:off x="7196956" y="2909782"/>
              <a:ext cx="222386" cy="221457"/>
            </a:xfrm>
            <a:prstGeom prst="roundRect">
              <a:avLst>
                <a:gd name="adj" fmla="val 30318"/>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3" name="白背景1"/>
            <p:cNvSpPr/>
            <p:nvPr/>
          </p:nvSpPr>
          <p:spPr>
            <a:xfrm>
              <a:off x="7266205" y="2898840"/>
              <a:ext cx="78748" cy="114184"/>
            </a:xfrm>
            <a:prstGeom prst="roundRect">
              <a:avLst>
                <a:gd name="adj" fmla="val 2957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0" name="天気画2"/>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7110600" y="2896099"/>
              <a:ext cx="467215" cy="344332"/>
            </a:xfrm>
            <a:prstGeom prst="rect">
              <a:avLst/>
            </a:prstGeom>
          </p:spPr>
        </p:pic>
        <p:pic>
          <p:nvPicPr>
            <p:cNvPr id="181" name="天気画1"/>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7110600" y="2896098"/>
              <a:ext cx="467215" cy="344332"/>
            </a:xfrm>
            <a:prstGeom prst="rect">
              <a:avLst/>
            </a:prstGeom>
          </p:spPr>
        </p:pic>
        <p:sp>
          <p:nvSpPr>
            <p:cNvPr id="182" name="314.5"/>
            <p:cNvSpPr txBox="1"/>
            <p:nvPr/>
          </p:nvSpPr>
          <p:spPr>
            <a:xfrm>
              <a:off x="7075165" y="2940786"/>
              <a:ext cx="621011" cy="176445"/>
            </a:xfrm>
            <a:prstGeom prst="rect">
              <a:avLst/>
            </a:prstGeom>
            <a:noFill/>
          </p:spPr>
          <p:txBody>
            <a:bodyPr wrap="square" rtlCol="0">
              <a:spAutoFit/>
            </a:bodyPr>
            <a:lstStyle/>
            <a:p>
              <a:r>
                <a:rPr lang="en-US" altLang="ja-JP" sz="1050" b="1" dirty="0">
                  <a:solidFill>
                    <a:srgbClr val="000000"/>
                  </a:solidFill>
                </a:rPr>
                <a:t>314</a:t>
              </a:r>
              <a:r>
                <a:rPr kumimoji="1" lang="en-US" altLang="ja-JP" sz="1050" b="1" dirty="0">
                  <a:solidFill>
                    <a:srgbClr val="000000"/>
                  </a:solidFill>
                </a:rPr>
                <a:t>.5</a:t>
              </a:r>
              <a:endParaRPr kumimoji="1" lang="ja-JP" altLang="en-US" sz="1050" b="1" dirty="0">
                <a:solidFill>
                  <a:srgbClr val="000000"/>
                </a:solidFill>
              </a:endParaRPr>
            </a:p>
          </p:txBody>
        </p:sp>
      </p:grpSp>
      <p:grpSp>
        <p:nvGrpSpPr>
          <p:cNvPr id="290" name="192.0（9月）"/>
          <p:cNvGrpSpPr/>
          <p:nvPr/>
        </p:nvGrpSpPr>
        <p:grpSpPr>
          <a:xfrm>
            <a:off x="7770434" y="3538202"/>
            <a:ext cx="621011" cy="341956"/>
            <a:chOff x="7757734" y="3563602"/>
            <a:chExt cx="621011" cy="341956"/>
          </a:xfrm>
        </p:grpSpPr>
        <p:sp>
          <p:nvSpPr>
            <p:cNvPr id="265" name="白背景3"/>
            <p:cNvSpPr/>
            <p:nvPr/>
          </p:nvSpPr>
          <p:spPr>
            <a:xfrm>
              <a:off x="7797226" y="3640044"/>
              <a:ext cx="447793" cy="172566"/>
            </a:xfrm>
            <a:prstGeom prst="roundRect">
              <a:avLst>
                <a:gd name="adj" fmla="val 5000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6" name="白背景2"/>
            <p:cNvSpPr/>
            <p:nvPr/>
          </p:nvSpPr>
          <p:spPr>
            <a:xfrm rot="5400000">
              <a:off x="7877543" y="3578447"/>
              <a:ext cx="222386" cy="221457"/>
            </a:xfrm>
            <a:prstGeom prst="roundRect">
              <a:avLst>
                <a:gd name="adj" fmla="val 30318"/>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7" name="白背景1"/>
            <p:cNvSpPr/>
            <p:nvPr/>
          </p:nvSpPr>
          <p:spPr>
            <a:xfrm>
              <a:off x="7946792" y="3567505"/>
              <a:ext cx="78748" cy="114184"/>
            </a:xfrm>
            <a:prstGeom prst="roundRect">
              <a:avLst>
                <a:gd name="adj" fmla="val 2957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4" name="天気画2"/>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7789063" y="3563602"/>
              <a:ext cx="467216" cy="341956"/>
            </a:xfrm>
            <a:prstGeom prst="rect">
              <a:avLst/>
            </a:prstGeom>
          </p:spPr>
        </p:pic>
        <p:pic>
          <p:nvPicPr>
            <p:cNvPr id="185" name="天気画1"/>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7789066" y="3563602"/>
              <a:ext cx="467218" cy="341956"/>
            </a:xfrm>
            <a:prstGeom prst="rect">
              <a:avLst/>
            </a:prstGeom>
          </p:spPr>
        </p:pic>
        <p:sp>
          <p:nvSpPr>
            <p:cNvPr id="186" name="192.0"/>
            <p:cNvSpPr txBox="1"/>
            <p:nvPr/>
          </p:nvSpPr>
          <p:spPr>
            <a:xfrm>
              <a:off x="7757734" y="3607613"/>
              <a:ext cx="621011" cy="176444"/>
            </a:xfrm>
            <a:prstGeom prst="rect">
              <a:avLst/>
            </a:prstGeom>
            <a:noFill/>
          </p:spPr>
          <p:txBody>
            <a:bodyPr wrap="square" rtlCol="0">
              <a:spAutoFit/>
            </a:bodyPr>
            <a:lstStyle/>
            <a:p>
              <a:r>
                <a:rPr kumimoji="1" lang="en-US" altLang="ja-JP" sz="1050" b="1">
                  <a:solidFill>
                    <a:srgbClr val="000000"/>
                  </a:solidFill>
                </a:rPr>
                <a:t>192.0</a:t>
              </a:r>
              <a:endParaRPr kumimoji="1" lang="ja-JP" altLang="en-US" sz="1050" b="1">
                <a:solidFill>
                  <a:srgbClr val="000000"/>
                </a:solidFill>
              </a:endParaRPr>
            </a:p>
          </p:txBody>
        </p:sp>
      </p:grpSp>
      <p:grpSp>
        <p:nvGrpSpPr>
          <p:cNvPr id="291" name="68.5（10月）"/>
          <p:cNvGrpSpPr/>
          <p:nvPr/>
        </p:nvGrpSpPr>
        <p:grpSpPr>
          <a:xfrm>
            <a:off x="8496723" y="4243307"/>
            <a:ext cx="507728" cy="311672"/>
            <a:chOff x="8496723" y="4275057"/>
            <a:chExt cx="507728" cy="311672"/>
          </a:xfrm>
        </p:grpSpPr>
        <p:sp>
          <p:nvSpPr>
            <p:cNvPr id="275" name="白背景3"/>
            <p:cNvSpPr/>
            <p:nvPr/>
          </p:nvSpPr>
          <p:spPr>
            <a:xfrm>
              <a:off x="8530421" y="4344422"/>
              <a:ext cx="411668" cy="157357"/>
            </a:xfrm>
            <a:prstGeom prst="roundRect">
              <a:avLst>
                <a:gd name="adj" fmla="val 5000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6" name="白背景2"/>
            <p:cNvSpPr/>
            <p:nvPr/>
          </p:nvSpPr>
          <p:spPr>
            <a:xfrm rot="5400000">
              <a:off x="8590979" y="4296802"/>
              <a:ext cx="222386" cy="193504"/>
            </a:xfrm>
            <a:prstGeom prst="roundRect">
              <a:avLst>
                <a:gd name="adj" fmla="val 30318"/>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7" name="白背景1"/>
            <p:cNvSpPr/>
            <p:nvPr/>
          </p:nvSpPr>
          <p:spPr>
            <a:xfrm>
              <a:off x="8666042" y="4288550"/>
              <a:ext cx="78748" cy="108000"/>
            </a:xfrm>
            <a:prstGeom prst="roundRect">
              <a:avLst>
                <a:gd name="adj" fmla="val 2957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2" name="天気画2"/>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8517048" y="4275060"/>
              <a:ext cx="434631" cy="311669"/>
            </a:xfrm>
            <a:prstGeom prst="rect">
              <a:avLst/>
            </a:prstGeom>
          </p:spPr>
        </p:pic>
        <p:pic>
          <p:nvPicPr>
            <p:cNvPr id="193" name="天気画1"/>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8517049" y="4275057"/>
              <a:ext cx="434631" cy="311669"/>
            </a:xfrm>
            <a:prstGeom prst="rect">
              <a:avLst/>
            </a:prstGeom>
          </p:spPr>
        </p:pic>
        <p:sp>
          <p:nvSpPr>
            <p:cNvPr id="194" name="68.5"/>
            <p:cNvSpPr txBox="1"/>
            <p:nvPr/>
          </p:nvSpPr>
          <p:spPr>
            <a:xfrm>
              <a:off x="8496723" y="4303122"/>
              <a:ext cx="507728" cy="176444"/>
            </a:xfrm>
            <a:prstGeom prst="rect">
              <a:avLst/>
            </a:prstGeom>
            <a:noFill/>
          </p:spPr>
          <p:txBody>
            <a:bodyPr wrap="square" rtlCol="0">
              <a:spAutoFit/>
            </a:bodyPr>
            <a:lstStyle/>
            <a:p>
              <a:r>
                <a:rPr lang="en-US" altLang="ja-JP" sz="1050" b="1">
                  <a:solidFill>
                    <a:srgbClr val="000000"/>
                  </a:solidFill>
                </a:rPr>
                <a:t>68</a:t>
              </a:r>
              <a:r>
                <a:rPr kumimoji="1" lang="en-US" altLang="ja-JP" sz="1050" b="1">
                  <a:solidFill>
                    <a:srgbClr val="000000"/>
                  </a:solidFill>
                </a:rPr>
                <a:t>.5</a:t>
              </a:r>
              <a:endParaRPr kumimoji="1" lang="ja-JP" altLang="en-US" sz="1050" b="1">
                <a:solidFill>
                  <a:srgbClr val="000000"/>
                </a:solidFill>
              </a:endParaRPr>
            </a:p>
          </p:txBody>
        </p:sp>
      </p:grpSp>
      <p:grpSp>
        <p:nvGrpSpPr>
          <p:cNvPr id="292" name="98.5（11月）"/>
          <p:cNvGrpSpPr/>
          <p:nvPr/>
        </p:nvGrpSpPr>
        <p:grpSpPr>
          <a:xfrm>
            <a:off x="9190627" y="4090115"/>
            <a:ext cx="507728" cy="307009"/>
            <a:chOff x="9177927" y="4109165"/>
            <a:chExt cx="507728" cy="307009"/>
          </a:xfrm>
        </p:grpSpPr>
        <p:sp>
          <p:nvSpPr>
            <p:cNvPr id="279" name="白背景3"/>
            <p:cNvSpPr/>
            <p:nvPr/>
          </p:nvSpPr>
          <p:spPr>
            <a:xfrm>
              <a:off x="9204954" y="4177964"/>
              <a:ext cx="411668" cy="157357"/>
            </a:xfrm>
            <a:prstGeom prst="roundRect">
              <a:avLst>
                <a:gd name="adj" fmla="val 5000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0" name="白背景2"/>
            <p:cNvSpPr/>
            <p:nvPr/>
          </p:nvSpPr>
          <p:spPr>
            <a:xfrm rot="5400000">
              <a:off x="9265512" y="4130344"/>
              <a:ext cx="222386" cy="193504"/>
            </a:xfrm>
            <a:prstGeom prst="roundRect">
              <a:avLst>
                <a:gd name="adj" fmla="val 30318"/>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1" name="白背景1"/>
            <p:cNvSpPr/>
            <p:nvPr/>
          </p:nvSpPr>
          <p:spPr>
            <a:xfrm>
              <a:off x="9340575" y="4122092"/>
              <a:ext cx="78748" cy="108000"/>
            </a:xfrm>
            <a:prstGeom prst="roundRect">
              <a:avLst>
                <a:gd name="adj" fmla="val 2957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6" name="天気画2"/>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9199935" y="4109167"/>
              <a:ext cx="425603" cy="307007"/>
            </a:xfrm>
            <a:prstGeom prst="rect">
              <a:avLst/>
            </a:prstGeom>
          </p:spPr>
        </p:pic>
        <p:pic>
          <p:nvPicPr>
            <p:cNvPr id="197" name="天気画1"/>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9199935" y="4109165"/>
              <a:ext cx="425603" cy="307007"/>
            </a:xfrm>
            <a:prstGeom prst="rect">
              <a:avLst/>
            </a:prstGeom>
          </p:spPr>
        </p:pic>
        <p:sp>
          <p:nvSpPr>
            <p:cNvPr id="198" name="98.5"/>
            <p:cNvSpPr txBox="1"/>
            <p:nvPr/>
          </p:nvSpPr>
          <p:spPr>
            <a:xfrm>
              <a:off x="9177927" y="4136707"/>
              <a:ext cx="507728" cy="176444"/>
            </a:xfrm>
            <a:prstGeom prst="rect">
              <a:avLst/>
            </a:prstGeom>
            <a:noFill/>
          </p:spPr>
          <p:txBody>
            <a:bodyPr wrap="square" rtlCol="0">
              <a:spAutoFit/>
            </a:bodyPr>
            <a:lstStyle/>
            <a:p>
              <a:r>
                <a:rPr lang="en-US" altLang="ja-JP" sz="1050" b="1">
                  <a:solidFill>
                    <a:srgbClr val="000000"/>
                  </a:solidFill>
                </a:rPr>
                <a:t>98</a:t>
              </a:r>
              <a:r>
                <a:rPr kumimoji="1" lang="en-US" altLang="ja-JP" sz="1050" b="1">
                  <a:solidFill>
                    <a:srgbClr val="000000"/>
                  </a:solidFill>
                </a:rPr>
                <a:t>.5</a:t>
              </a:r>
              <a:endParaRPr kumimoji="1" lang="ja-JP" altLang="en-US" sz="1050" b="1">
                <a:solidFill>
                  <a:srgbClr val="000000"/>
                </a:solidFill>
              </a:endParaRPr>
            </a:p>
          </p:txBody>
        </p:sp>
      </p:grpSp>
      <p:grpSp>
        <p:nvGrpSpPr>
          <p:cNvPr id="293" name="81.5（12月）"/>
          <p:cNvGrpSpPr/>
          <p:nvPr/>
        </p:nvGrpSpPr>
        <p:grpSpPr>
          <a:xfrm>
            <a:off x="9878757" y="4213407"/>
            <a:ext cx="507728" cy="301637"/>
            <a:chOff x="9878757" y="4213407"/>
            <a:chExt cx="507728" cy="301637"/>
          </a:xfrm>
        </p:grpSpPr>
        <p:sp>
          <p:nvSpPr>
            <p:cNvPr id="271" name="白背景3"/>
            <p:cNvSpPr/>
            <p:nvPr/>
          </p:nvSpPr>
          <p:spPr>
            <a:xfrm>
              <a:off x="9911901" y="4276499"/>
              <a:ext cx="415808" cy="157357"/>
            </a:xfrm>
            <a:prstGeom prst="roundRect">
              <a:avLst>
                <a:gd name="adj" fmla="val 5000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2" name="白背景2"/>
            <p:cNvSpPr/>
            <p:nvPr/>
          </p:nvSpPr>
          <p:spPr>
            <a:xfrm rot="5400000">
              <a:off x="9972460" y="4228879"/>
              <a:ext cx="222386" cy="193504"/>
            </a:xfrm>
            <a:prstGeom prst="roundRect">
              <a:avLst>
                <a:gd name="adj" fmla="val 30318"/>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3" name="白背景1"/>
            <p:cNvSpPr/>
            <p:nvPr/>
          </p:nvSpPr>
          <p:spPr>
            <a:xfrm>
              <a:off x="10047523" y="4220627"/>
              <a:ext cx="78748" cy="108000"/>
            </a:xfrm>
            <a:prstGeom prst="roundRect">
              <a:avLst>
                <a:gd name="adj" fmla="val 2957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0" name="天気画2"/>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9899954" y="4213407"/>
              <a:ext cx="427755" cy="301637"/>
            </a:xfrm>
            <a:prstGeom prst="rect">
              <a:avLst/>
            </a:prstGeom>
          </p:spPr>
        </p:pic>
        <p:pic>
          <p:nvPicPr>
            <p:cNvPr id="201" name="天気画1"/>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9899954" y="4213407"/>
              <a:ext cx="427755" cy="301637"/>
            </a:xfrm>
            <a:prstGeom prst="rect">
              <a:avLst/>
            </a:prstGeom>
          </p:spPr>
        </p:pic>
        <p:sp>
          <p:nvSpPr>
            <p:cNvPr id="202" name="81.5"/>
            <p:cNvSpPr txBox="1"/>
            <p:nvPr/>
          </p:nvSpPr>
          <p:spPr>
            <a:xfrm>
              <a:off x="9878757" y="4230946"/>
              <a:ext cx="507728" cy="176445"/>
            </a:xfrm>
            <a:prstGeom prst="rect">
              <a:avLst/>
            </a:prstGeom>
            <a:noFill/>
          </p:spPr>
          <p:txBody>
            <a:bodyPr wrap="square" rtlCol="0">
              <a:spAutoFit/>
            </a:bodyPr>
            <a:lstStyle/>
            <a:p>
              <a:r>
                <a:rPr kumimoji="1" lang="en-US" altLang="ja-JP" sz="1050" b="1">
                  <a:solidFill>
                    <a:srgbClr val="000000"/>
                  </a:solidFill>
                </a:rPr>
                <a:t>81.5</a:t>
              </a:r>
              <a:endParaRPr kumimoji="1" lang="ja-JP" altLang="en-US" sz="1050" b="1">
                <a:solidFill>
                  <a:srgbClr val="000000"/>
                </a:solidFill>
              </a:endParaRPr>
            </a:p>
          </p:txBody>
        </p:sp>
      </p:grpSp>
      <p:grpSp>
        <p:nvGrpSpPr>
          <p:cNvPr id="190" name="大阪市の降水量"/>
          <p:cNvGrpSpPr/>
          <p:nvPr/>
        </p:nvGrpSpPr>
        <p:grpSpPr>
          <a:xfrm>
            <a:off x="4783272" y="2301235"/>
            <a:ext cx="2625457" cy="446710"/>
            <a:chOff x="4619971" y="1526423"/>
            <a:chExt cx="3111050" cy="642847"/>
          </a:xfrm>
        </p:grpSpPr>
        <p:sp>
          <p:nvSpPr>
            <p:cNvPr id="199" name="大阪市の降水量"/>
            <p:cNvSpPr txBox="1"/>
            <p:nvPr/>
          </p:nvSpPr>
          <p:spPr>
            <a:xfrm>
              <a:off x="4619971" y="1682067"/>
              <a:ext cx="3111050" cy="487203"/>
            </a:xfrm>
            <a:prstGeom prst="rect">
              <a:avLst/>
            </a:prstGeom>
            <a:noFill/>
          </p:spPr>
          <p:txBody>
            <a:bodyPr wrap="square" rtlCol="0">
              <a:spAutoFit/>
            </a:bodyPr>
            <a:lstStyle/>
            <a:p>
              <a:pPr algn="dist"/>
              <a:r>
                <a:rPr lang="ja-JP" altLang="en-US" sz="1600" b="1">
                  <a:solidFill>
                    <a:srgbClr val="000000"/>
                  </a:solidFill>
                  <a:latin typeface="+mn-ea"/>
                </a:rPr>
                <a:t>大阪市</a:t>
              </a:r>
              <a:r>
                <a:rPr kumimoji="1" lang="ja-JP" altLang="en-US" sz="1600" b="1">
                  <a:solidFill>
                    <a:srgbClr val="000000"/>
                  </a:solidFill>
                  <a:latin typeface="+mn-ea"/>
                </a:rPr>
                <a:t>の降水量</a:t>
              </a:r>
              <a:r>
                <a:rPr kumimoji="1" lang="en-US" altLang="ja-JP" sz="1600" b="1">
                  <a:solidFill>
                    <a:srgbClr val="000000"/>
                  </a:solidFill>
                  <a:latin typeface="+mn-ea"/>
                </a:rPr>
                <a:t>(2021</a:t>
              </a:r>
              <a:r>
                <a:rPr kumimoji="1" lang="ja-JP" altLang="en-US" sz="1600" b="1">
                  <a:solidFill>
                    <a:srgbClr val="000000"/>
                  </a:solidFill>
                  <a:latin typeface="+mn-ea"/>
                </a:rPr>
                <a:t>年</a:t>
              </a:r>
              <a:r>
                <a:rPr kumimoji="1" lang="en-US" altLang="ja-JP" sz="1600" b="1">
                  <a:solidFill>
                    <a:srgbClr val="000000"/>
                  </a:solidFill>
                  <a:latin typeface="+mn-ea"/>
                </a:rPr>
                <a:t>)</a:t>
              </a:r>
              <a:endParaRPr kumimoji="1" lang="ja-JP" altLang="en-US" sz="1600" b="1">
                <a:solidFill>
                  <a:srgbClr val="000000"/>
                </a:solidFill>
                <a:latin typeface="+mn-ea"/>
              </a:endParaRPr>
            </a:p>
          </p:txBody>
        </p:sp>
        <p:sp>
          <p:nvSpPr>
            <p:cNvPr id="204" name="ねん"/>
            <p:cNvSpPr txBox="1"/>
            <p:nvPr/>
          </p:nvSpPr>
          <p:spPr>
            <a:xfrm>
              <a:off x="7165609" y="1526423"/>
              <a:ext cx="444779" cy="287893"/>
            </a:xfrm>
            <a:prstGeom prst="rect">
              <a:avLst/>
            </a:prstGeom>
            <a:noFill/>
          </p:spPr>
          <p:txBody>
            <a:bodyPr wrap="square" rtlCol="0">
              <a:spAutoFit/>
            </a:bodyPr>
            <a:lstStyle/>
            <a:p>
              <a:pPr algn="dist"/>
              <a:r>
                <a:rPr lang="ja-JP" altLang="en-US" sz="700" b="1">
                  <a:solidFill>
                    <a:srgbClr val="000000"/>
                  </a:solidFill>
                  <a:latin typeface="BIZ UDPゴシック" panose="020B0400000000000000" pitchFamily="50" charset="-128"/>
                  <a:ea typeface="BIZ UDPゴシック" panose="020B0400000000000000" pitchFamily="50" charset="-128"/>
                </a:rPr>
                <a:t>ねん</a:t>
              </a:r>
              <a:endParaRPr kumimoji="1" lang="ja-JP" altLang="en-US" sz="700" b="1" dirty="0">
                <a:solidFill>
                  <a:srgbClr val="000000"/>
                </a:solidFill>
                <a:latin typeface="BIZ UDPゴシック" panose="020B0400000000000000" pitchFamily="50" charset="-128"/>
                <a:ea typeface="BIZ UDPゴシック" panose="020B0400000000000000" pitchFamily="50" charset="-128"/>
              </a:endParaRPr>
            </a:p>
          </p:txBody>
        </p:sp>
        <p:sp>
          <p:nvSpPr>
            <p:cNvPr id="203" name="こうすいりょう"/>
            <p:cNvSpPr txBox="1"/>
            <p:nvPr/>
          </p:nvSpPr>
          <p:spPr>
            <a:xfrm>
              <a:off x="5625810" y="1532584"/>
              <a:ext cx="1008000" cy="287893"/>
            </a:xfrm>
            <a:prstGeom prst="rect">
              <a:avLst/>
            </a:prstGeom>
            <a:noFill/>
          </p:spPr>
          <p:txBody>
            <a:bodyPr wrap="square" rtlCol="0">
              <a:spAutoFit/>
            </a:bodyPr>
            <a:lstStyle/>
            <a:p>
              <a:pPr algn="dist"/>
              <a:r>
                <a:rPr lang="ja-JP" altLang="en-US" sz="700" b="1">
                  <a:solidFill>
                    <a:srgbClr val="000000"/>
                  </a:solidFill>
                  <a:latin typeface="BIZ UDPゴシック" panose="020B0400000000000000" pitchFamily="50" charset="-128"/>
                  <a:ea typeface="BIZ UDPゴシック" panose="020B0400000000000000" pitchFamily="50" charset="-128"/>
                </a:rPr>
                <a:t>こうすいりょう</a:t>
              </a:r>
              <a:endParaRPr kumimoji="1" lang="ja-JP" altLang="en-US" sz="700" b="1" dirty="0">
                <a:solidFill>
                  <a:srgbClr val="000000"/>
                </a:solidFill>
                <a:latin typeface="BIZ UDPゴシック" panose="020B0400000000000000" pitchFamily="50" charset="-128"/>
                <a:ea typeface="BIZ UDPゴシック" panose="020B0400000000000000" pitchFamily="50" charset="-128"/>
              </a:endParaRPr>
            </a:p>
          </p:txBody>
        </p:sp>
        <p:sp>
          <p:nvSpPr>
            <p:cNvPr id="205" name="おおさかし"/>
            <p:cNvSpPr txBox="1"/>
            <p:nvPr/>
          </p:nvSpPr>
          <p:spPr>
            <a:xfrm>
              <a:off x="4640774" y="1538119"/>
              <a:ext cx="895826" cy="287893"/>
            </a:xfrm>
            <a:prstGeom prst="rect">
              <a:avLst/>
            </a:prstGeom>
            <a:noFill/>
          </p:spPr>
          <p:txBody>
            <a:bodyPr wrap="square" rtlCol="0">
              <a:spAutoFit/>
            </a:bodyPr>
            <a:lstStyle/>
            <a:p>
              <a:pPr algn="dist"/>
              <a:r>
                <a:rPr lang="ja-JP" altLang="en-US" sz="700" b="1">
                  <a:solidFill>
                    <a:srgbClr val="000000"/>
                  </a:solidFill>
                  <a:latin typeface="BIZ UDPゴシック" panose="020B0400000000000000" pitchFamily="50" charset="-128"/>
                  <a:ea typeface="BIZ UDPゴシック" panose="020B0400000000000000" pitchFamily="50" charset="-128"/>
                </a:rPr>
                <a:t>おおさかし</a:t>
              </a:r>
              <a:endParaRPr kumimoji="1" lang="ja-JP" altLang="en-US" sz="700" b="1" dirty="0">
                <a:solidFill>
                  <a:srgbClr val="000000"/>
                </a:solidFill>
                <a:latin typeface="BIZ UDPゴシック" panose="020B0400000000000000" pitchFamily="50" charset="-128"/>
                <a:ea typeface="BIZ UDPゴシック" panose="020B0400000000000000" pitchFamily="50" charset="-128"/>
              </a:endParaRPr>
            </a:p>
          </p:txBody>
        </p:sp>
      </p:grpSp>
      <p:grpSp>
        <p:nvGrpSpPr>
          <p:cNvPr id="6" name="雨の降った量が・・・"/>
          <p:cNvGrpSpPr/>
          <p:nvPr/>
        </p:nvGrpSpPr>
        <p:grpSpPr>
          <a:xfrm>
            <a:off x="1844228" y="1618052"/>
            <a:ext cx="8503545" cy="699150"/>
            <a:chOff x="1844228" y="1618052"/>
            <a:chExt cx="8503545" cy="699150"/>
          </a:xfrm>
        </p:grpSpPr>
        <p:sp>
          <p:nvSpPr>
            <p:cNvPr id="209" name="雨の降った量・・・"/>
            <p:cNvSpPr txBox="1"/>
            <p:nvPr/>
          </p:nvSpPr>
          <p:spPr>
            <a:xfrm>
              <a:off x="1844228" y="1793982"/>
              <a:ext cx="8503545" cy="523220"/>
            </a:xfrm>
            <a:prstGeom prst="rect">
              <a:avLst/>
            </a:prstGeom>
            <a:noFill/>
          </p:spPr>
          <p:txBody>
            <a:bodyPr wrap="square" rtlCol="0">
              <a:spAutoFit/>
            </a:bodyPr>
            <a:lstStyle/>
            <a:p>
              <a:pPr lvl="0" algn="dist"/>
              <a:r>
                <a:rPr lang="ja-JP" altLang="en-US" sz="2800">
                  <a:solidFill>
                    <a:srgbClr val="000000"/>
                  </a:solidFill>
                  <a:latin typeface="HGS創英角ﾎﾟｯﾌﾟ体" panose="040B0A00000000000000" pitchFamily="50" charset="-128"/>
                  <a:ea typeface="HGS創英角ﾎﾟｯﾌﾟ体" panose="040B0A00000000000000" pitchFamily="50" charset="-128"/>
                </a:rPr>
                <a:t>雨の降った量が１番多かったのは「５月」</a:t>
              </a:r>
              <a:r>
                <a:rPr kumimoji="1" lang="ja-JP" altLang="en-US" sz="2800">
                  <a:solidFill>
                    <a:srgbClr val="000000"/>
                  </a:solidFill>
                  <a:latin typeface="HGS創英角ﾎﾟｯﾌﾟ体" panose="040B0A00000000000000" pitchFamily="50" charset="-128"/>
                  <a:ea typeface="HGS創英角ﾎﾟｯﾌﾟ体" panose="040B0A00000000000000" pitchFamily="50" charset="-128"/>
                </a:rPr>
                <a:t>です</a:t>
              </a:r>
              <a:r>
                <a:rPr kumimoji="1" lang="en-US" altLang="ja-JP" sz="2800">
                  <a:solidFill>
                    <a:srgbClr val="000000"/>
                  </a:solidFill>
                  <a:latin typeface="HGS創英角ﾎﾟｯﾌﾟ体" panose="040B0A00000000000000" pitchFamily="50" charset="-128"/>
                  <a:ea typeface="HGS創英角ﾎﾟｯﾌﾟ体" panose="040B0A00000000000000" pitchFamily="50" charset="-128"/>
                </a:rPr>
                <a:t>｡</a:t>
              </a:r>
              <a:endParaRPr kumimoji="1" lang="ja-JP" altLang="en-US" sz="28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210" name="がつ"/>
            <p:cNvSpPr txBox="1"/>
            <p:nvPr/>
          </p:nvSpPr>
          <p:spPr>
            <a:xfrm>
              <a:off x="8227843" y="1618052"/>
              <a:ext cx="570991" cy="276999"/>
            </a:xfrm>
            <a:prstGeom prst="rect">
              <a:avLst/>
            </a:prstGeom>
            <a:noFill/>
          </p:spPr>
          <p:txBody>
            <a:bodyPr wrap="square" rtlCol="0">
              <a:spAutoFit/>
            </a:bodyPr>
            <a:lstStyle/>
            <a:p>
              <a:pPr algn="dist"/>
              <a:r>
                <a:rPr lang="ja-JP" altLang="en-US" sz="1200">
                  <a:solidFill>
                    <a:srgbClr val="000000"/>
                  </a:solidFill>
                  <a:latin typeface="HGS創英角ﾎﾟｯﾌﾟ体" panose="040B0A00000000000000" pitchFamily="50" charset="-128"/>
                  <a:ea typeface="HGS創英角ﾎﾟｯﾌﾟ体" panose="040B0A00000000000000" pitchFamily="50" charset="-128"/>
                </a:rPr>
                <a:t>がつ</a:t>
              </a:r>
              <a:endParaRPr kumimoji="1" lang="ja-JP" altLang="en-US" sz="12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211" name="おお"/>
            <p:cNvSpPr txBox="1"/>
            <p:nvPr/>
          </p:nvSpPr>
          <p:spPr>
            <a:xfrm>
              <a:off x="5319511" y="1633441"/>
              <a:ext cx="570991" cy="261610"/>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おお</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215" name="ばん"/>
            <p:cNvSpPr txBox="1"/>
            <p:nvPr/>
          </p:nvSpPr>
          <p:spPr>
            <a:xfrm>
              <a:off x="4893332" y="1629526"/>
              <a:ext cx="570991" cy="261610"/>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ばん</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212" name="りょう"/>
            <p:cNvSpPr txBox="1"/>
            <p:nvPr/>
          </p:nvSpPr>
          <p:spPr>
            <a:xfrm>
              <a:off x="3709800" y="1633441"/>
              <a:ext cx="669437" cy="261610"/>
            </a:xfrm>
            <a:prstGeom prst="rect">
              <a:avLst/>
            </a:prstGeom>
            <a:noFill/>
          </p:spPr>
          <p:txBody>
            <a:bodyPr wrap="square" rtlCol="0">
              <a:spAutoFit/>
            </a:bodyPr>
            <a:lstStyle/>
            <a:p>
              <a:pPr algn="dist"/>
              <a:r>
                <a:rPr kumimoji="1" lang="ja-JP" altLang="en-US" sz="1100">
                  <a:solidFill>
                    <a:srgbClr val="000000"/>
                  </a:solidFill>
                  <a:latin typeface="HGS創英角ﾎﾟｯﾌﾟ体" panose="040B0A00000000000000" pitchFamily="50" charset="-128"/>
                  <a:ea typeface="HGS創英角ﾎﾟｯﾌﾟ体" panose="040B0A00000000000000" pitchFamily="50" charset="-128"/>
                </a:rPr>
                <a:t>りょう</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213" name="ふ"/>
            <p:cNvSpPr txBox="1"/>
            <p:nvPr/>
          </p:nvSpPr>
          <p:spPr>
            <a:xfrm>
              <a:off x="2713487" y="1633441"/>
              <a:ext cx="290401" cy="261610"/>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ふ</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214" name="あめ"/>
            <p:cNvSpPr txBox="1"/>
            <p:nvPr/>
          </p:nvSpPr>
          <p:spPr>
            <a:xfrm>
              <a:off x="1844453" y="1633619"/>
              <a:ext cx="580802" cy="261432"/>
            </a:xfrm>
            <a:prstGeom prst="rect">
              <a:avLst/>
            </a:prstGeom>
            <a:noFill/>
          </p:spPr>
          <p:txBody>
            <a:bodyPr wrap="square" rtlCol="0">
              <a:spAutoFit/>
            </a:bodyPr>
            <a:lstStyle/>
            <a:p>
              <a:pPr algn="dist"/>
              <a:r>
                <a:rPr kumimoji="1" lang="ja-JP" altLang="en-US" sz="1100">
                  <a:solidFill>
                    <a:srgbClr val="000000"/>
                  </a:solidFill>
                  <a:latin typeface="HGS創英角ﾎﾟｯﾌﾟ体" panose="040B0A00000000000000" pitchFamily="50" charset="-128"/>
                  <a:ea typeface="HGS創英角ﾎﾟｯﾌﾟ体" panose="040B0A00000000000000" pitchFamily="50" charset="-128"/>
                </a:rPr>
                <a:t>あめ</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grpSp>
      <p:grpSp>
        <p:nvGrpSpPr>
          <p:cNvPr id="187" name="正解"/>
          <p:cNvGrpSpPr/>
          <p:nvPr/>
        </p:nvGrpSpPr>
        <p:grpSpPr>
          <a:xfrm>
            <a:off x="3957031" y="361152"/>
            <a:ext cx="4277939" cy="1015663"/>
            <a:chOff x="3144333" y="850006"/>
            <a:chExt cx="4277939" cy="1015663"/>
          </a:xfrm>
        </p:grpSpPr>
        <p:sp>
          <p:nvSpPr>
            <p:cNvPr id="188" name="せいかい"/>
            <p:cNvSpPr txBox="1"/>
            <p:nvPr/>
          </p:nvSpPr>
          <p:spPr>
            <a:xfrm>
              <a:off x="3875971" y="850006"/>
              <a:ext cx="3546301" cy="1015663"/>
            </a:xfrm>
            <a:prstGeom prst="rect">
              <a:avLst/>
            </a:prstGeom>
            <a:noFill/>
          </p:spPr>
          <p:txBody>
            <a:bodyPr wrap="square" rtlCol="0">
              <a:spAutoFit/>
            </a:bodyPr>
            <a:lstStyle/>
            <a:p>
              <a:r>
                <a:rPr kumimoji="1" lang="ja-JP" altLang="en-US" sz="6000" dirty="0">
                  <a:solidFill>
                    <a:srgbClr val="000000"/>
                  </a:solidFill>
                  <a:latin typeface="HGS創英角ﾎﾟｯﾌﾟ体" panose="040B0A00000000000000" pitchFamily="50" charset="-128"/>
                  <a:ea typeface="HGS創英角ﾎﾟｯﾌﾟ体" panose="040B0A00000000000000" pitchFamily="50" charset="-128"/>
                </a:rPr>
                <a:t>せいかい</a:t>
              </a:r>
            </a:p>
          </p:txBody>
        </p:sp>
        <p:sp>
          <p:nvSpPr>
            <p:cNvPr id="189" name="〇"/>
            <p:cNvSpPr/>
            <p:nvPr/>
          </p:nvSpPr>
          <p:spPr>
            <a:xfrm>
              <a:off x="3144333" y="1032962"/>
              <a:ext cx="731638" cy="731638"/>
            </a:xfrm>
            <a:prstGeom prst="donut">
              <a:avLst>
                <a:gd name="adj" fmla="val 1738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0000"/>
                </a:solidFill>
              </a:endParaRPr>
            </a:p>
          </p:txBody>
        </p:sp>
      </p:grpSp>
      <p:pic>
        <p:nvPicPr>
          <p:cNvPr id="208" name="スタートに戻る">
            <a:hlinkClick r:id="rId28" action="ppaction://hlinksldjump"/>
          </p:cNvPr>
          <p:cNvPicPr>
            <a:picLocks noChangeAspect="1"/>
          </p:cNvPicPr>
          <p:nvPr/>
        </p:nvPicPr>
        <p:blipFill>
          <a:blip r:embed="rId29" cstate="email">
            <a:extLst>
              <a:ext uri="{28A0092B-C50C-407E-A947-70E740481C1C}">
                <a14:useLocalDpi xmlns:a14="http://schemas.microsoft.com/office/drawing/2010/main"/>
              </a:ext>
            </a:extLst>
          </a:blip>
          <a:stretch>
            <a:fillRect/>
          </a:stretch>
        </p:blipFill>
        <p:spPr>
          <a:xfrm>
            <a:off x="85389" y="260345"/>
            <a:ext cx="2499577" cy="847417"/>
          </a:xfrm>
          <a:prstGeom prst="rect">
            <a:avLst/>
          </a:prstGeom>
        </p:spPr>
      </p:pic>
      <p:pic>
        <p:nvPicPr>
          <p:cNvPr id="3" name="rain_loop">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30"/>
          <a:stretch>
            <a:fillRect/>
          </a:stretch>
        </p:blipFill>
        <p:spPr>
          <a:xfrm>
            <a:off x="945626" y="2870408"/>
            <a:ext cx="609600" cy="609600"/>
          </a:xfrm>
          <a:prstGeom prst="rect">
            <a:avLst/>
          </a:prstGeom>
        </p:spPr>
      </p:pic>
      <p:pic>
        <p:nvPicPr>
          <p:cNvPr id="191" name="crrect_answer2 (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0"/>
          <a:stretch>
            <a:fillRect/>
          </a:stretch>
        </p:blipFill>
        <p:spPr>
          <a:xfrm>
            <a:off x="3131905" y="649315"/>
            <a:ext cx="609600" cy="609600"/>
          </a:xfrm>
          <a:prstGeom prst="rect">
            <a:avLst/>
          </a:prstGeom>
        </p:spPr>
      </p:pic>
      <p:pic>
        <p:nvPicPr>
          <p:cNvPr id="171" name="図 170"/>
          <p:cNvPicPr>
            <a:picLocks noChangeAspect="1"/>
          </p:cNvPicPr>
          <p:nvPr/>
        </p:nvPicPr>
        <p:blipFill>
          <a:blip r:embed="rId31" cstate="email">
            <a:extLst>
              <a:ext uri="{28A0092B-C50C-407E-A947-70E740481C1C}">
                <a14:useLocalDpi xmlns:a14="http://schemas.microsoft.com/office/drawing/2010/main"/>
              </a:ext>
            </a:extLst>
          </a:blip>
          <a:stretch>
            <a:fillRect/>
          </a:stretch>
        </p:blipFill>
        <p:spPr>
          <a:xfrm>
            <a:off x="-24916" y="-594"/>
            <a:ext cx="12241829" cy="6858594"/>
          </a:xfrm>
          <a:prstGeom prst="rect">
            <a:avLst/>
          </a:prstGeom>
        </p:spPr>
      </p:pic>
    </p:spTree>
    <p:extLst>
      <p:ext uri="{BB962C8B-B14F-4D97-AF65-F5344CB8AC3E}">
        <p14:creationId xmlns:p14="http://schemas.microsoft.com/office/powerpoint/2010/main" val="401691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
                                        <p:tgtEl>
                                          <p:spTgt spid="171"/>
                                        </p:tgtEl>
                                      </p:cBhvr>
                                    </p:animEffect>
                                    <p:set>
                                      <p:cBhvr>
                                        <p:cTn id="7" dur="1" fill="hold">
                                          <p:stCondLst>
                                            <p:cond delay="9"/>
                                          </p:stCondLst>
                                        </p:cTn>
                                        <p:tgtEl>
                                          <p:spTgt spid="171"/>
                                        </p:tgtEl>
                                        <p:attrNameLst>
                                          <p:attrName>style.visibility</p:attrName>
                                        </p:attrNameLst>
                                      </p:cBhvr>
                                      <p:to>
                                        <p:strVal val="hidden"/>
                                      </p:to>
                                    </p:set>
                                  </p:childTnLst>
                                </p:cTn>
                              </p:par>
                              <p:par>
                                <p:cTn id="8" presetID="1" presetClass="mediacall" presetSubtype="0" fill="hold" nodeType="withEffect">
                                  <p:stCondLst>
                                    <p:cond delay="0"/>
                                  </p:stCondLst>
                                  <p:childTnLst>
                                    <p:cmd type="call" cmd="playFrom(0.0)">
                                      <p:cBhvr>
                                        <p:cTn id="9" dur="1" fill="hold"/>
                                        <p:tgtEl>
                                          <p:spTgt spid="191"/>
                                        </p:tgtEl>
                                      </p:cBhvr>
                                    </p:cmd>
                                  </p:childTnLst>
                                </p:cTn>
                              </p:par>
                            </p:childTnLst>
                          </p:cTn>
                        </p:par>
                        <p:par>
                          <p:cTn id="10" fill="hold">
                            <p:stCondLst>
                              <p:cond delay="10"/>
                            </p:stCondLst>
                            <p:childTnLst>
                              <p:par>
                                <p:cTn id="11" presetID="1" presetClass="mediacall" presetSubtype="0" fill="hold" nodeType="afterEffect">
                                  <p:stCondLst>
                                    <p:cond delay="600"/>
                                  </p:stCondLst>
                                  <p:childTnLst>
                                    <p:cmd type="call" cmd="playFrom(0.0)">
                                      <p:cBhvr>
                                        <p:cTn id="12" dur="5002" fill="hold"/>
                                        <p:tgtEl>
                                          <p:spTgt spid="3"/>
                                        </p:tgtEl>
                                      </p:cBhvr>
                                    </p:cmd>
                                  </p:childTnLst>
                                </p:cTn>
                              </p:par>
                              <p:par>
                                <p:cTn id="13" presetID="1" presetClass="emph" presetSubtype="2" fill="hold" grpId="0" nodeType="withEffect">
                                  <p:stCondLst>
                                    <p:cond delay="250"/>
                                  </p:stCondLst>
                                  <p:childTnLst>
                                    <p:animClr clrSpc="rgb" dir="cw">
                                      <p:cBhvr>
                                        <p:cTn id="14" dur="2000" fill="hold"/>
                                        <p:tgtEl>
                                          <p:spTgt spid="91"/>
                                        </p:tgtEl>
                                        <p:attrNameLst>
                                          <p:attrName>fillcolor</p:attrName>
                                        </p:attrNameLst>
                                      </p:cBhvr>
                                      <p:to>
                                        <a:srgbClr val="FF3399"/>
                                      </p:to>
                                    </p:animClr>
                                    <p:set>
                                      <p:cBhvr>
                                        <p:cTn id="15" dur="2000" fill="hold"/>
                                        <p:tgtEl>
                                          <p:spTgt spid="91"/>
                                        </p:tgtEl>
                                        <p:attrNameLst>
                                          <p:attrName>fill.type</p:attrName>
                                        </p:attrNameLst>
                                      </p:cBhvr>
                                      <p:to>
                                        <p:strVal val="solid"/>
                                      </p:to>
                                    </p:set>
                                    <p:set>
                                      <p:cBhvr>
                                        <p:cTn id="16" dur="2000" fill="hold"/>
                                        <p:tgtEl>
                                          <p:spTgt spid="91"/>
                                        </p:tgtEl>
                                        <p:attrNameLst>
                                          <p:attrName>fill.on</p:attrName>
                                        </p:attrNameLst>
                                      </p:cBhvr>
                                      <p:to>
                                        <p:strVal val="true"/>
                                      </p:to>
                                    </p:set>
                                  </p:childTnLst>
                                </p:cTn>
                              </p:par>
                              <p:par>
                                <p:cTn id="17" presetID="32" presetClass="emph" presetSubtype="0" fill="hold" nodeType="withEffect">
                                  <p:stCondLst>
                                    <p:cond delay="1500"/>
                                  </p:stCondLst>
                                  <p:childTnLst>
                                    <p:animRot by="120000">
                                      <p:cBhvr>
                                        <p:cTn id="18" dur="100" fill="hold">
                                          <p:stCondLst>
                                            <p:cond delay="0"/>
                                          </p:stCondLst>
                                        </p:cTn>
                                        <p:tgtEl>
                                          <p:spTgt spid="286"/>
                                        </p:tgtEl>
                                        <p:attrNameLst>
                                          <p:attrName>r</p:attrName>
                                        </p:attrNameLst>
                                      </p:cBhvr>
                                    </p:animRot>
                                    <p:animRot by="-240000">
                                      <p:cBhvr>
                                        <p:cTn id="19" dur="200" fill="hold">
                                          <p:stCondLst>
                                            <p:cond delay="200"/>
                                          </p:stCondLst>
                                        </p:cTn>
                                        <p:tgtEl>
                                          <p:spTgt spid="286"/>
                                        </p:tgtEl>
                                        <p:attrNameLst>
                                          <p:attrName>r</p:attrName>
                                        </p:attrNameLst>
                                      </p:cBhvr>
                                    </p:animRot>
                                    <p:animRot by="240000">
                                      <p:cBhvr>
                                        <p:cTn id="20" dur="200" fill="hold">
                                          <p:stCondLst>
                                            <p:cond delay="400"/>
                                          </p:stCondLst>
                                        </p:cTn>
                                        <p:tgtEl>
                                          <p:spTgt spid="286"/>
                                        </p:tgtEl>
                                        <p:attrNameLst>
                                          <p:attrName>r</p:attrName>
                                        </p:attrNameLst>
                                      </p:cBhvr>
                                    </p:animRot>
                                    <p:animRot by="-240000">
                                      <p:cBhvr>
                                        <p:cTn id="21" dur="200" fill="hold">
                                          <p:stCondLst>
                                            <p:cond delay="600"/>
                                          </p:stCondLst>
                                        </p:cTn>
                                        <p:tgtEl>
                                          <p:spTgt spid="286"/>
                                        </p:tgtEl>
                                        <p:attrNameLst>
                                          <p:attrName>r</p:attrName>
                                        </p:attrNameLst>
                                      </p:cBhvr>
                                    </p:animRot>
                                    <p:animRot by="120000">
                                      <p:cBhvr>
                                        <p:cTn id="22" dur="200" fill="hold">
                                          <p:stCondLst>
                                            <p:cond delay="800"/>
                                          </p:stCondLst>
                                        </p:cTn>
                                        <p:tgtEl>
                                          <p:spTgt spid="286"/>
                                        </p:tgtEl>
                                        <p:attrNameLst>
                                          <p:attrName>r</p:attrName>
                                        </p:attrNameLst>
                                      </p:cBhvr>
                                    </p:animRot>
                                  </p:childTnLst>
                                </p:cTn>
                              </p:par>
                              <p:par>
                                <p:cTn id="23" presetID="32" presetClass="emph" presetSubtype="0" fill="hold" nodeType="withEffect">
                                  <p:stCondLst>
                                    <p:cond delay="2000"/>
                                  </p:stCondLst>
                                  <p:childTnLst>
                                    <p:animRot by="120000">
                                      <p:cBhvr>
                                        <p:cTn id="24" dur="100" fill="hold">
                                          <p:stCondLst>
                                            <p:cond delay="0"/>
                                          </p:stCondLst>
                                        </p:cTn>
                                        <p:tgtEl>
                                          <p:spTgt spid="286"/>
                                        </p:tgtEl>
                                        <p:attrNameLst>
                                          <p:attrName>r</p:attrName>
                                        </p:attrNameLst>
                                      </p:cBhvr>
                                    </p:animRot>
                                    <p:animRot by="-240000">
                                      <p:cBhvr>
                                        <p:cTn id="25" dur="200" fill="hold">
                                          <p:stCondLst>
                                            <p:cond delay="200"/>
                                          </p:stCondLst>
                                        </p:cTn>
                                        <p:tgtEl>
                                          <p:spTgt spid="286"/>
                                        </p:tgtEl>
                                        <p:attrNameLst>
                                          <p:attrName>r</p:attrName>
                                        </p:attrNameLst>
                                      </p:cBhvr>
                                    </p:animRot>
                                    <p:animRot by="240000">
                                      <p:cBhvr>
                                        <p:cTn id="26" dur="200" fill="hold">
                                          <p:stCondLst>
                                            <p:cond delay="400"/>
                                          </p:stCondLst>
                                        </p:cTn>
                                        <p:tgtEl>
                                          <p:spTgt spid="286"/>
                                        </p:tgtEl>
                                        <p:attrNameLst>
                                          <p:attrName>r</p:attrName>
                                        </p:attrNameLst>
                                      </p:cBhvr>
                                    </p:animRot>
                                    <p:animRot by="-240000">
                                      <p:cBhvr>
                                        <p:cTn id="27" dur="200" fill="hold">
                                          <p:stCondLst>
                                            <p:cond delay="600"/>
                                          </p:stCondLst>
                                        </p:cTn>
                                        <p:tgtEl>
                                          <p:spTgt spid="286"/>
                                        </p:tgtEl>
                                        <p:attrNameLst>
                                          <p:attrName>r</p:attrName>
                                        </p:attrNameLst>
                                      </p:cBhvr>
                                    </p:animRot>
                                    <p:animRot by="120000">
                                      <p:cBhvr>
                                        <p:cTn id="28" dur="200" fill="hold">
                                          <p:stCondLst>
                                            <p:cond delay="800"/>
                                          </p:stCondLst>
                                        </p:cTn>
                                        <p:tgtEl>
                                          <p:spTgt spid="286"/>
                                        </p:tgtEl>
                                        <p:attrNameLst>
                                          <p:attrName>r</p:attrName>
                                        </p:attrNameLst>
                                      </p:cBhvr>
                                    </p:animRot>
                                  </p:childTnLst>
                                </p:cTn>
                              </p:par>
                              <p:par>
                                <p:cTn id="29" presetID="32" presetClass="emph" presetSubtype="0" fill="hold" nodeType="withEffect">
                                  <p:stCondLst>
                                    <p:cond delay="2500"/>
                                  </p:stCondLst>
                                  <p:childTnLst>
                                    <p:animRot by="120000">
                                      <p:cBhvr>
                                        <p:cTn id="30" dur="100" fill="hold">
                                          <p:stCondLst>
                                            <p:cond delay="0"/>
                                          </p:stCondLst>
                                        </p:cTn>
                                        <p:tgtEl>
                                          <p:spTgt spid="286"/>
                                        </p:tgtEl>
                                        <p:attrNameLst>
                                          <p:attrName>r</p:attrName>
                                        </p:attrNameLst>
                                      </p:cBhvr>
                                    </p:animRot>
                                    <p:animRot by="-240000">
                                      <p:cBhvr>
                                        <p:cTn id="31" dur="200" fill="hold">
                                          <p:stCondLst>
                                            <p:cond delay="200"/>
                                          </p:stCondLst>
                                        </p:cTn>
                                        <p:tgtEl>
                                          <p:spTgt spid="286"/>
                                        </p:tgtEl>
                                        <p:attrNameLst>
                                          <p:attrName>r</p:attrName>
                                        </p:attrNameLst>
                                      </p:cBhvr>
                                    </p:animRot>
                                    <p:animRot by="240000">
                                      <p:cBhvr>
                                        <p:cTn id="32" dur="200" fill="hold">
                                          <p:stCondLst>
                                            <p:cond delay="400"/>
                                          </p:stCondLst>
                                        </p:cTn>
                                        <p:tgtEl>
                                          <p:spTgt spid="286"/>
                                        </p:tgtEl>
                                        <p:attrNameLst>
                                          <p:attrName>r</p:attrName>
                                        </p:attrNameLst>
                                      </p:cBhvr>
                                    </p:animRot>
                                    <p:animRot by="-240000">
                                      <p:cBhvr>
                                        <p:cTn id="33" dur="200" fill="hold">
                                          <p:stCondLst>
                                            <p:cond delay="600"/>
                                          </p:stCondLst>
                                        </p:cTn>
                                        <p:tgtEl>
                                          <p:spTgt spid="286"/>
                                        </p:tgtEl>
                                        <p:attrNameLst>
                                          <p:attrName>r</p:attrName>
                                        </p:attrNameLst>
                                      </p:cBhvr>
                                    </p:animRot>
                                    <p:animRot by="120000">
                                      <p:cBhvr>
                                        <p:cTn id="34" dur="200" fill="hold">
                                          <p:stCondLst>
                                            <p:cond delay="800"/>
                                          </p:stCondLst>
                                        </p:cTn>
                                        <p:tgtEl>
                                          <p:spTgt spid="286"/>
                                        </p:tgtEl>
                                        <p:attrNameLst>
                                          <p:attrName>r</p:attrName>
                                        </p:attrNameLst>
                                      </p:cBhvr>
                                    </p:animRot>
                                  </p:childTnLst>
                                </p:cTn>
                              </p:par>
                              <p:par>
                                <p:cTn id="35" presetID="32" presetClass="emph" presetSubtype="0" fill="hold" nodeType="withEffect">
                                  <p:stCondLst>
                                    <p:cond delay="3000"/>
                                  </p:stCondLst>
                                  <p:childTnLst>
                                    <p:animRot by="120000">
                                      <p:cBhvr>
                                        <p:cTn id="36" dur="100" fill="hold">
                                          <p:stCondLst>
                                            <p:cond delay="0"/>
                                          </p:stCondLst>
                                        </p:cTn>
                                        <p:tgtEl>
                                          <p:spTgt spid="286"/>
                                        </p:tgtEl>
                                        <p:attrNameLst>
                                          <p:attrName>r</p:attrName>
                                        </p:attrNameLst>
                                      </p:cBhvr>
                                    </p:animRot>
                                    <p:animRot by="-240000">
                                      <p:cBhvr>
                                        <p:cTn id="37" dur="200" fill="hold">
                                          <p:stCondLst>
                                            <p:cond delay="200"/>
                                          </p:stCondLst>
                                        </p:cTn>
                                        <p:tgtEl>
                                          <p:spTgt spid="286"/>
                                        </p:tgtEl>
                                        <p:attrNameLst>
                                          <p:attrName>r</p:attrName>
                                        </p:attrNameLst>
                                      </p:cBhvr>
                                    </p:animRot>
                                    <p:animRot by="240000">
                                      <p:cBhvr>
                                        <p:cTn id="38" dur="200" fill="hold">
                                          <p:stCondLst>
                                            <p:cond delay="400"/>
                                          </p:stCondLst>
                                        </p:cTn>
                                        <p:tgtEl>
                                          <p:spTgt spid="286"/>
                                        </p:tgtEl>
                                        <p:attrNameLst>
                                          <p:attrName>r</p:attrName>
                                        </p:attrNameLst>
                                      </p:cBhvr>
                                    </p:animRot>
                                    <p:animRot by="-240000">
                                      <p:cBhvr>
                                        <p:cTn id="39" dur="200" fill="hold">
                                          <p:stCondLst>
                                            <p:cond delay="600"/>
                                          </p:stCondLst>
                                        </p:cTn>
                                        <p:tgtEl>
                                          <p:spTgt spid="286"/>
                                        </p:tgtEl>
                                        <p:attrNameLst>
                                          <p:attrName>r</p:attrName>
                                        </p:attrNameLst>
                                      </p:cBhvr>
                                    </p:animRot>
                                    <p:animRot by="120000">
                                      <p:cBhvr>
                                        <p:cTn id="40" dur="200" fill="hold">
                                          <p:stCondLst>
                                            <p:cond delay="800"/>
                                          </p:stCondLst>
                                        </p:cTn>
                                        <p:tgtEl>
                                          <p:spTgt spid="286"/>
                                        </p:tgtEl>
                                        <p:attrNameLst>
                                          <p:attrName>r</p:attrName>
                                        </p:attrNameLst>
                                      </p:cBhvr>
                                    </p:animRot>
                                  </p:childTnLst>
                                </p:cTn>
                              </p:par>
                              <p:par>
                                <p:cTn id="41" presetID="32" presetClass="emph" presetSubtype="0" fill="hold" nodeType="withEffect">
                                  <p:stCondLst>
                                    <p:cond delay="3500"/>
                                  </p:stCondLst>
                                  <p:childTnLst>
                                    <p:animRot by="120000">
                                      <p:cBhvr>
                                        <p:cTn id="42" dur="100" fill="hold">
                                          <p:stCondLst>
                                            <p:cond delay="0"/>
                                          </p:stCondLst>
                                        </p:cTn>
                                        <p:tgtEl>
                                          <p:spTgt spid="286"/>
                                        </p:tgtEl>
                                        <p:attrNameLst>
                                          <p:attrName>r</p:attrName>
                                        </p:attrNameLst>
                                      </p:cBhvr>
                                    </p:animRot>
                                    <p:animRot by="-240000">
                                      <p:cBhvr>
                                        <p:cTn id="43" dur="200" fill="hold">
                                          <p:stCondLst>
                                            <p:cond delay="200"/>
                                          </p:stCondLst>
                                        </p:cTn>
                                        <p:tgtEl>
                                          <p:spTgt spid="286"/>
                                        </p:tgtEl>
                                        <p:attrNameLst>
                                          <p:attrName>r</p:attrName>
                                        </p:attrNameLst>
                                      </p:cBhvr>
                                    </p:animRot>
                                    <p:animRot by="240000">
                                      <p:cBhvr>
                                        <p:cTn id="44" dur="200" fill="hold">
                                          <p:stCondLst>
                                            <p:cond delay="400"/>
                                          </p:stCondLst>
                                        </p:cTn>
                                        <p:tgtEl>
                                          <p:spTgt spid="286"/>
                                        </p:tgtEl>
                                        <p:attrNameLst>
                                          <p:attrName>r</p:attrName>
                                        </p:attrNameLst>
                                      </p:cBhvr>
                                    </p:animRot>
                                    <p:animRot by="-240000">
                                      <p:cBhvr>
                                        <p:cTn id="45" dur="200" fill="hold">
                                          <p:stCondLst>
                                            <p:cond delay="600"/>
                                          </p:stCondLst>
                                        </p:cTn>
                                        <p:tgtEl>
                                          <p:spTgt spid="286"/>
                                        </p:tgtEl>
                                        <p:attrNameLst>
                                          <p:attrName>r</p:attrName>
                                        </p:attrNameLst>
                                      </p:cBhvr>
                                    </p:animRot>
                                    <p:animRot by="120000">
                                      <p:cBhvr>
                                        <p:cTn id="46" dur="200" fill="hold">
                                          <p:stCondLst>
                                            <p:cond delay="800"/>
                                          </p:stCondLst>
                                        </p:cTn>
                                        <p:tgtEl>
                                          <p:spTgt spid="286"/>
                                        </p:tgtEl>
                                        <p:attrNameLst>
                                          <p:attrName>r</p:attrName>
                                        </p:attrNameLst>
                                      </p:cBhvr>
                                    </p:animRot>
                                  </p:childTnLst>
                                </p:cTn>
                              </p:par>
                              <p:par>
                                <p:cTn id="47" presetID="10" presetClass="entr" presetSubtype="0" fill="hold" nodeType="withEffect">
                                  <p:stCondLst>
                                    <p:cond delay="275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50" fill="hold" display="0">
                  <p:stCondLst>
                    <p:cond delay="indefinite"/>
                  </p:stCondLst>
                  <p:endCondLst>
                    <p:cond evt="onStopAudio" delay="0">
                      <p:tgtEl>
                        <p:sldTgt/>
                      </p:tgtEl>
                    </p:cond>
                  </p:endCondLst>
                </p:cTn>
                <p:tgtEl>
                  <p:spTgt spid="3"/>
                </p:tgtEl>
              </p:cMediaNode>
            </p:audio>
            <p:audio>
              <p:cMediaNode vol="80000" numSld="999" showWhenStopped="0">
                <p:cTn id="51" fill="hold" display="0">
                  <p:stCondLst>
                    <p:cond delay="indefinite"/>
                  </p:stCondLst>
                  <p:endCondLst>
                    <p:cond evt="onStopAudio" delay="0">
                      <p:tgtEl>
                        <p:sldTgt/>
                      </p:tgtEl>
                    </p:cond>
                  </p:endCondLst>
                </p:cTn>
                <p:tgtEl>
                  <p:spTgt spid="191"/>
                </p:tgtEl>
              </p:cMediaNode>
            </p:audio>
          </p:childTnLst>
        </p:cTn>
      </p:par>
    </p:tnLst>
    <p:bldLst>
      <p:bldP spid="9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 name="背景"/>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4915" y="-297"/>
            <a:ext cx="12241829" cy="6858594"/>
          </a:xfrm>
          <a:prstGeom prst="rect">
            <a:avLst/>
          </a:prstGeom>
        </p:spPr>
      </p:pic>
      <p:pic>
        <p:nvPicPr>
          <p:cNvPr id="187" name="次に進む">
            <a:hlinkClick r:id="rId7" action="ppaction://hlinksldjump"/>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842608" y="5967647"/>
            <a:ext cx="2237426" cy="847417"/>
          </a:xfrm>
          <a:prstGeom prst="rect">
            <a:avLst/>
          </a:prstGeom>
        </p:spPr>
      </p:pic>
      <p:pic>
        <p:nvPicPr>
          <p:cNvPr id="188" name="問題に戻る">
            <a:hlinkClick r:id="rId9" action="ppaction://hlinksldjump"/>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5389" y="5967647"/>
            <a:ext cx="2237426" cy="847417"/>
          </a:xfrm>
          <a:prstGeom prst="rect">
            <a:avLst/>
          </a:prstGeom>
        </p:spPr>
      </p:pic>
      <p:grpSp>
        <p:nvGrpSpPr>
          <p:cNvPr id="13" name="6月が多いイメージ・・・"/>
          <p:cNvGrpSpPr/>
          <p:nvPr/>
        </p:nvGrpSpPr>
        <p:grpSpPr>
          <a:xfrm>
            <a:off x="2427200" y="5553832"/>
            <a:ext cx="7655874" cy="901286"/>
            <a:chOff x="2427200" y="5553832"/>
            <a:chExt cx="7655874" cy="901286"/>
          </a:xfrm>
        </p:grpSpPr>
        <p:pic>
          <p:nvPicPr>
            <p:cNvPr id="294" name="人物画"/>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934404" y="5835339"/>
              <a:ext cx="830397" cy="603335"/>
            </a:xfrm>
            <a:prstGeom prst="rect">
              <a:avLst/>
            </a:prstGeom>
          </p:spPr>
        </p:pic>
        <p:pic>
          <p:nvPicPr>
            <p:cNvPr id="299" name="枠"/>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2427200" y="5559624"/>
              <a:ext cx="6612912" cy="895494"/>
            </a:xfrm>
            <a:prstGeom prst="rect">
              <a:avLst/>
            </a:prstGeom>
          </p:spPr>
        </p:pic>
        <p:sp>
          <p:nvSpPr>
            <p:cNvPr id="307" name="違う年はどうだった・・・"/>
            <p:cNvSpPr txBox="1"/>
            <p:nvPr/>
          </p:nvSpPr>
          <p:spPr>
            <a:xfrm>
              <a:off x="2677793" y="5974007"/>
              <a:ext cx="5988249" cy="307777"/>
            </a:xfrm>
            <a:prstGeom prst="rect">
              <a:avLst/>
            </a:prstGeom>
            <a:noFill/>
          </p:spPr>
          <p:txBody>
            <a:bodyPr wrap="square" rtlCol="0">
              <a:spAutoFit/>
            </a:bodyPr>
            <a:lstStyle/>
            <a:p>
              <a:pPr lvl="0" algn="dist"/>
              <a:r>
                <a:rPr kumimoji="1" lang="ja-JP" altLang="en-US" sz="1400" b="1">
                  <a:latin typeface="BIZ UDPゴシック" panose="020B0400000000000000" pitchFamily="50" charset="-128"/>
                  <a:ea typeface="BIZ UDPゴシック" panose="020B0400000000000000" pitchFamily="50" charset="-128"/>
                </a:rPr>
                <a:t>違う年はどうだったのか調べてみると面白いかもしれないね！</a:t>
              </a:r>
              <a:endParaRPr kumimoji="1" lang="ja-JP" altLang="en-US" sz="1400" b="1" dirty="0">
                <a:latin typeface="BIZ UDPゴシック" panose="020B0400000000000000" pitchFamily="50" charset="-128"/>
                <a:ea typeface="BIZ UDPゴシック" panose="020B0400000000000000" pitchFamily="50" charset="-128"/>
              </a:endParaRPr>
            </a:p>
          </p:txBody>
        </p:sp>
        <p:sp>
          <p:nvSpPr>
            <p:cNvPr id="300" name="6月が多いイメージ・・・"/>
            <p:cNvSpPr txBox="1"/>
            <p:nvPr/>
          </p:nvSpPr>
          <p:spPr>
            <a:xfrm>
              <a:off x="2648090" y="5669943"/>
              <a:ext cx="6180986" cy="307777"/>
            </a:xfrm>
            <a:prstGeom prst="rect">
              <a:avLst/>
            </a:prstGeom>
            <a:noFill/>
          </p:spPr>
          <p:txBody>
            <a:bodyPr wrap="square" rtlCol="0">
              <a:spAutoFit/>
            </a:bodyPr>
            <a:lstStyle/>
            <a:p>
              <a:pPr lvl="0" algn="dist"/>
              <a:r>
                <a:rPr kumimoji="1" lang="en-US" altLang="ja-JP" sz="1400" b="1">
                  <a:latin typeface="BIZ UDPゴシック" panose="020B0400000000000000" pitchFamily="50" charset="-128"/>
                  <a:ea typeface="BIZ UDPゴシック" panose="020B0400000000000000" pitchFamily="50" charset="-128"/>
                </a:rPr>
                <a:t>6</a:t>
              </a:r>
              <a:r>
                <a:rPr kumimoji="1" lang="ja-JP" altLang="en-US" sz="1400" b="1">
                  <a:latin typeface="BIZ UDPゴシック" panose="020B0400000000000000" pitchFamily="50" charset="-128"/>
                  <a:ea typeface="BIZ UDPゴシック" panose="020B0400000000000000" pitchFamily="50" charset="-128"/>
                </a:rPr>
                <a:t>月が多いイメージがあったけど、</a:t>
              </a:r>
              <a:r>
                <a:rPr kumimoji="1" lang="en-US" altLang="ja-JP" sz="1400" b="1">
                  <a:latin typeface="BIZ UDPゴシック" panose="020B0400000000000000" pitchFamily="50" charset="-128"/>
                  <a:ea typeface="BIZ UDPゴシック" panose="020B0400000000000000" pitchFamily="50" charset="-128"/>
                </a:rPr>
                <a:t>2021</a:t>
              </a:r>
              <a:r>
                <a:rPr kumimoji="1" lang="ja-JP" altLang="en-US" sz="1400" b="1">
                  <a:latin typeface="BIZ UDPゴシック" panose="020B0400000000000000" pitchFamily="50" charset="-128"/>
                  <a:ea typeface="BIZ UDPゴシック" panose="020B0400000000000000" pitchFamily="50" charset="-128"/>
                </a:rPr>
                <a:t>年は</a:t>
              </a:r>
              <a:r>
                <a:rPr lang="ja-JP" altLang="en-US" sz="1400" b="1">
                  <a:latin typeface="BIZ UDPゴシック" panose="020B0400000000000000" pitchFamily="50" charset="-128"/>
                  <a:ea typeface="BIZ UDPゴシック" panose="020B0400000000000000" pitchFamily="50" charset="-128"/>
                </a:rPr>
                <a:t>５月と８月が多かったんだね。</a:t>
              </a:r>
              <a:endParaRPr kumimoji="1" lang="ja-JP" altLang="en-US" sz="1400" b="1" dirty="0">
                <a:latin typeface="BIZ UDPゴシック" panose="020B0400000000000000" pitchFamily="50" charset="-128"/>
                <a:ea typeface="BIZ UDPゴシック" panose="020B0400000000000000" pitchFamily="50" charset="-128"/>
              </a:endParaRPr>
            </a:p>
          </p:txBody>
        </p:sp>
        <p:sp>
          <p:nvSpPr>
            <p:cNvPr id="321" name="おもしろ"/>
            <p:cNvSpPr txBox="1"/>
            <p:nvPr/>
          </p:nvSpPr>
          <p:spPr>
            <a:xfrm>
              <a:off x="6222169" y="5887805"/>
              <a:ext cx="583310" cy="200055"/>
            </a:xfrm>
            <a:prstGeom prst="rect">
              <a:avLst/>
            </a:prstGeom>
            <a:noFill/>
          </p:spPr>
          <p:txBody>
            <a:bodyPr wrap="square" rtlCol="0">
              <a:spAutoFit/>
            </a:bodyPr>
            <a:lstStyle/>
            <a:p>
              <a:pPr algn="dist"/>
              <a:r>
                <a:rPr lang="ja-JP" altLang="en-US" sz="700" b="1">
                  <a:solidFill>
                    <a:srgbClr val="000000"/>
                  </a:solidFill>
                  <a:latin typeface="BIZ UDPゴシック" panose="020B0400000000000000" pitchFamily="50" charset="-128"/>
                  <a:ea typeface="BIZ UDPゴシック" panose="020B0400000000000000" pitchFamily="50" charset="-128"/>
                </a:rPr>
                <a:t>おもしろ</a:t>
              </a:r>
              <a:endParaRPr kumimoji="1" lang="ja-JP" altLang="en-US" sz="700" b="1" dirty="0">
                <a:solidFill>
                  <a:srgbClr val="000000"/>
                </a:solidFill>
                <a:latin typeface="BIZ UDPゴシック" panose="020B0400000000000000" pitchFamily="50" charset="-128"/>
                <a:ea typeface="BIZ UDPゴシック" panose="020B0400000000000000" pitchFamily="50" charset="-128"/>
              </a:endParaRPr>
            </a:p>
          </p:txBody>
        </p:sp>
        <p:sp>
          <p:nvSpPr>
            <p:cNvPr id="320" name="しら"/>
            <p:cNvSpPr txBox="1"/>
            <p:nvPr/>
          </p:nvSpPr>
          <p:spPr>
            <a:xfrm>
              <a:off x="4960753" y="5878383"/>
              <a:ext cx="396000" cy="201116"/>
            </a:xfrm>
            <a:prstGeom prst="rect">
              <a:avLst/>
            </a:prstGeom>
            <a:noFill/>
          </p:spPr>
          <p:txBody>
            <a:bodyPr wrap="square" rtlCol="0">
              <a:spAutoFit/>
            </a:bodyPr>
            <a:lstStyle/>
            <a:p>
              <a:pPr algn="dist"/>
              <a:r>
                <a:rPr lang="ja-JP" altLang="en-US" sz="700" b="1">
                  <a:solidFill>
                    <a:srgbClr val="000000"/>
                  </a:solidFill>
                  <a:latin typeface="BIZ UDPゴシック" panose="020B0400000000000000" pitchFamily="50" charset="-128"/>
                  <a:ea typeface="BIZ UDPゴシック" panose="020B0400000000000000" pitchFamily="50" charset="-128"/>
                </a:rPr>
                <a:t>しら</a:t>
              </a:r>
              <a:endParaRPr kumimoji="1" lang="ja-JP" altLang="en-US" sz="700" b="1" dirty="0">
                <a:solidFill>
                  <a:srgbClr val="000000"/>
                </a:solidFill>
                <a:latin typeface="BIZ UDPゴシック" panose="020B0400000000000000" pitchFamily="50" charset="-128"/>
                <a:ea typeface="BIZ UDPゴシック" panose="020B0400000000000000" pitchFamily="50" charset="-128"/>
              </a:endParaRPr>
            </a:p>
          </p:txBody>
        </p:sp>
        <p:sp>
          <p:nvSpPr>
            <p:cNvPr id="319" name="とし"/>
            <p:cNvSpPr txBox="1"/>
            <p:nvPr/>
          </p:nvSpPr>
          <p:spPr>
            <a:xfrm>
              <a:off x="3089071" y="5878383"/>
              <a:ext cx="396000" cy="201116"/>
            </a:xfrm>
            <a:prstGeom prst="rect">
              <a:avLst/>
            </a:prstGeom>
            <a:noFill/>
          </p:spPr>
          <p:txBody>
            <a:bodyPr wrap="square" rtlCol="0">
              <a:spAutoFit/>
            </a:bodyPr>
            <a:lstStyle/>
            <a:p>
              <a:pPr algn="dist"/>
              <a:r>
                <a:rPr kumimoji="1" lang="ja-JP" altLang="en-US" sz="700" b="1">
                  <a:solidFill>
                    <a:srgbClr val="000000"/>
                  </a:solidFill>
                  <a:latin typeface="BIZ UDPゴシック" panose="020B0400000000000000" pitchFamily="50" charset="-128"/>
                  <a:ea typeface="BIZ UDPゴシック" panose="020B0400000000000000" pitchFamily="50" charset="-128"/>
                </a:rPr>
                <a:t>とし</a:t>
              </a:r>
              <a:endParaRPr kumimoji="1" lang="ja-JP" altLang="en-US" sz="700" b="1" dirty="0">
                <a:solidFill>
                  <a:srgbClr val="000000"/>
                </a:solidFill>
                <a:latin typeface="BIZ UDPゴシック" panose="020B0400000000000000" pitchFamily="50" charset="-128"/>
                <a:ea typeface="BIZ UDPゴシック" panose="020B0400000000000000" pitchFamily="50" charset="-128"/>
              </a:endParaRPr>
            </a:p>
          </p:txBody>
        </p:sp>
        <p:sp>
          <p:nvSpPr>
            <p:cNvPr id="318" name="ちが"/>
            <p:cNvSpPr txBox="1"/>
            <p:nvPr/>
          </p:nvSpPr>
          <p:spPr>
            <a:xfrm>
              <a:off x="2672322" y="5878383"/>
              <a:ext cx="396000" cy="201116"/>
            </a:xfrm>
            <a:prstGeom prst="rect">
              <a:avLst/>
            </a:prstGeom>
            <a:noFill/>
          </p:spPr>
          <p:txBody>
            <a:bodyPr wrap="square" rtlCol="0">
              <a:spAutoFit/>
            </a:bodyPr>
            <a:lstStyle/>
            <a:p>
              <a:pPr algn="dist"/>
              <a:r>
                <a:rPr lang="ja-JP" altLang="en-US" sz="700" b="1">
                  <a:solidFill>
                    <a:srgbClr val="000000"/>
                  </a:solidFill>
                  <a:latin typeface="BIZ UDPゴシック" panose="020B0400000000000000" pitchFamily="50" charset="-128"/>
                  <a:ea typeface="BIZ UDPゴシック" panose="020B0400000000000000" pitchFamily="50" charset="-128"/>
                </a:rPr>
                <a:t>ちが</a:t>
              </a:r>
              <a:endParaRPr kumimoji="1" lang="ja-JP" altLang="en-US" sz="700" b="1" dirty="0">
                <a:solidFill>
                  <a:srgbClr val="000000"/>
                </a:solidFill>
                <a:latin typeface="BIZ UDPゴシック" panose="020B0400000000000000" pitchFamily="50" charset="-128"/>
                <a:ea typeface="BIZ UDPゴシック" panose="020B0400000000000000" pitchFamily="50" charset="-128"/>
              </a:endParaRPr>
            </a:p>
          </p:txBody>
        </p:sp>
        <p:sp>
          <p:nvSpPr>
            <p:cNvPr id="317" name="おおかった"/>
            <p:cNvSpPr txBox="1"/>
            <p:nvPr/>
          </p:nvSpPr>
          <p:spPr>
            <a:xfrm>
              <a:off x="7272681" y="5575481"/>
              <a:ext cx="396000" cy="201116"/>
            </a:xfrm>
            <a:prstGeom prst="rect">
              <a:avLst/>
            </a:prstGeom>
            <a:noFill/>
          </p:spPr>
          <p:txBody>
            <a:bodyPr wrap="square" rtlCol="0">
              <a:spAutoFit/>
            </a:bodyPr>
            <a:lstStyle/>
            <a:p>
              <a:pPr algn="dist"/>
              <a:r>
                <a:rPr lang="ja-JP" altLang="en-US" sz="700" b="1">
                  <a:solidFill>
                    <a:srgbClr val="000000"/>
                  </a:solidFill>
                  <a:latin typeface="BIZ UDPゴシック" panose="020B0400000000000000" pitchFamily="50" charset="-128"/>
                  <a:ea typeface="BIZ UDPゴシック" panose="020B0400000000000000" pitchFamily="50" charset="-128"/>
                </a:rPr>
                <a:t>おお</a:t>
              </a:r>
              <a:endParaRPr kumimoji="1" lang="ja-JP" altLang="en-US" sz="700" b="1" dirty="0">
                <a:solidFill>
                  <a:srgbClr val="000000"/>
                </a:solidFill>
                <a:latin typeface="BIZ UDPゴシック" panose="020B0400000000000000" pitchFamily="50" charset="-128"/>
                <a:ea typeface="BIZ UDPゴシック" panose="020B0400000000000000" pitchFamily="50" charset="-128"/>
              </a:endParaRPr>
            </a:p>
          </p:txBody>
        </p:sp>
        <p:sp>
          <p:nvSpPr>
            <p:cNvPr id="316" name="８がつ"/>
            <p:cNvSpPr txBox="1"/>
            <p:nvPr/>
          </p:nvSpPr>
          <p:spPr>
            <a:xfrm>
              <a:off x="6892093" y="5583591"/>
              <a:ext cx="396000" cy="201116"/>
            </a:xfrm>
            <a:prstGeom prst="rect">
              <a:avLst/>
            </a:prstGeom>
            <a:noFill/>
          </p:spPr>
          <p:txBody>
            <a:bodyPr wrap="square" rtlCol="0">
              <a:spAutoFit/>
            </a:bodyPr>
            <a:lstStyle/>
            <a:p>
              <a:pPr algn="dist"/>
              <a:r>
                <a:rPr lang="ja-JP" altLang="en-US" sz="700" b="1">
                  <a:solidFill>
                    <a:srgbClr val="000000"/>
                  </a:solidFill>
                  <a:latin typeface="BIZ UDPゴシック" panose="020B0400000000000000" pitchFamily="50" charset="-128"/>
                  <a:ea typeface="BIZ UDPゴシック" panose="020B0400000000000000" pitchFamily="50" charset="-128"/>
                </a:rPr>
                <a:t>がつ</a:t>
              </a:r>
              <a:endParaRPr kumimoji="1" lang="ja-JP" altLang="en-US" sz="700" b="1" dirty="0">
                <a:solidFill>
                  <a:srgbClr val="000000"/>
                </a:solidFill>
                <a:latin typeface="BIZ UDPゴシック" panose="020B0400000000000000" pitchFamily="50" charset="-128"/>
                <a:ea typeface="BIZ UDPゴシック" panose="020B0400000000000000" pitchFamily="50" charset="-128"/>
              </a:endParaRPr>
            </a:p>
          </p:txBody>
        </p:sp>
        <p:sp>
          <p:nvSpPr>
            <p:cNvPr id="315" name="５がつ"/>
            <p:cNvSpPr txBox="1"/>
            <p:nvPr/>
          </p:nvSpPr>
          <p:spPr>
            <a:xfrm>
              <a:off x="6391212" y="5583591"/>
              <a:ext cx="396000" cy="201116"/>
            </a:xfrm>
            <a:prstGeom prst="rect">
              <a:avLst/>
            </a:prstGeom>
            <a:noFill/>
          </p:spPr>
          <p:txBody>
            <a:bodyPr wrap="square" rtlCol="0">
              <a:spAutoFit/>
            </a:bodyPr>
            <a:lstStyle/>
            <a:p>
              <a:pPr algn="dist"/>
              <a:r>
                <a:rPr lang="ja-JP" altLang="en-US" sz="700" b="1">
                  <a:solidFill>
                    <a:srgbClr val="000000"/>
                  </a:solidFill>
                  <a:latin typeface="BIZ UDPゴシック" panose="020B0400000000000000" pitchFamily="50" charset="-128"/>
                  <a:ea typeface="BIZ UDPゴシック" panose="020B0400000000000000" pitchFamily="50" charset="-128"/>
                </a:rPr>
                <a:t>がつ</a:t>
              </a:r>
              <a:endParaRPr kumimoji="1" lang="ja-JP" altLang="en-US" sz="700" b="1" dirty="0">
                <a:solidFill>
                  <a:srgbClr val="000000"/>
                </a:solidFill>
                <a:latin typeface="BIZ UDPゴシック" panose="020B0400000000000000" pitchFamily="50" charset="-128"/>
                <a:ea typeface="BIZ UDPゴシック" panose="020B0400000000000000" pitchFamily="50" charset="-128"/>
              </a:endParaRPr>
            </a:p>
          </p:txBody>
        </p:sp>
        <p:sp>
          <p:nvSpPr>
            <p:cNvPr id="314" name="2021ねん"/>
            <p:cNvSpPr txBox="1"/>
            <p:nvPr/>
          </p:nvSpPr>
          <p:spPr>
            <a:xfrm>
              <a:off x="5917184" y="5583591"/>
              <a:ext cx="396000" cy="201116"/>
            </a:xfrm>
            <a:prstGeom prst="rect">
              <a:avLst/>
            </a:prstGeom>
            <a:noFill/>
          </p:spPr>
          <p:txBody>
            <a:bodyPr wrap="square" rtlCol="0">
              <a:spAutoFit/>
            </a:bodyPr>
            <a:lstStyle/>
            <a:p>
              <a:pPr algn="dist"/>
              <a:r>
                <a:rPr lang="ja-JP" altLang="en-US" sz="700" b="1">
                  <a:solidFill>
                    <a:srgbClr val="000000"/>
                  </a:solidFill>
                  <a:latin typeface="BIZ UDPゴシック" panose="020B0400000000000000" pitchFamily="50" charset="-128"/>
                  <a:ea typeface="BIZ UDPゴシック" panose="020B0400000000000000" pitchFamily="50" charset="-128"/>
                </a:rPr>
                <a:t>ねん</a:t>
              </a:r>
              <a:endParaRPr kumimoji="1" lang="ja-JP" altLang="en-US" sz="700" b="1" dirty="0">
                <a:solidFill>
                  <a:srgbClr val="000000"/>
                </a:solidFill>
                <a:latin typeface="BIZ UDPゴシック" panose="020B0400000000000000" pitchFamily="50" charset="-128"/>
                <a:ea typeface="BIZ UDPゴシック" panose="020B0400000000000000" pitchFamily="50" charset="-128"/>
              </a:endParaRPr>
            </a:p>
          </p:txBody>
        </p:sp>
        <p:sp>
          <p:nvSpPr>
            <p:cNvPr id="313" name="おおい"/>
            <p:cNvSpPr txBox="1"/>
            <p:nvPr/>
          </p:nvSpPr>
          <p:spPr>
            <a:xfrm>
              <a:off x="3126320" y="5583591"/>
              <a:ext cx="396000" cy="201116"/>
            </a:xfrm>
            <a:prstGeom prst="rect">
              <a:avLst/>
            </a:prstGeom>
            <a:noFill/>
          </p:spPr>
          <p:txBody>
            <a:bodyPr wrap="square" rtlCol="0">
              <a:spAutoFit/>
            </a:bodyPr>
            <a:lstStyle/>
            <a:p>
              <a:pPr algn="dist"/>
              <a:r>
                <a:rPr lang="ja-JP" altLang="en-US" sz="700" b="1">
                  <a:solidFill>
                    <a:srgbClr val="000000"/>
                  </a:solidFill>
                  <a:latin typeface="BIZ UDPゴシック" panose="020B0400000000000000" pitchFamily="50" charset="-128"/>
                  <a:ea typeface="BIZ UDPゴシック" panose="020B0400000000000000" pitchFamily="50" charset="-128"/>
                </a:rPr>
                <a:t>おお</a:t>
              </a:r>
              <a:endParaRPr kumimoji="1" lang="ja-JP" altLang="en-US" sz="700" b="1" dirty="0">
                <a:solidFill>
                  <a:srgbClr val="000000"/>
                </a:solidFill>
                <a:latin typeface="BIZ UDPゴシック" panose="020B0400000000000000" pitchFamily="50" charset="-128"/>
                <a:ea typeface="BIZ UDPゴシック" panose="020B0400000000000000" pitchFamily="50" charset="-128"/>
              </a:endParaRPr>
            </a:p>
          </p:txBody>
        </p:sp>
        <p:sp>
          <p:nvSpPr>
            <p:cNvPr id="312" name="６がつ"/>
            <p:cNvSpPr txBox="1"/>
            <p:nvPr/>
          </p:nvSpPr>
          <p:spPr>
            <a:xfrm>
              <a:off x="2783639" y="5583852"/>
              <a:ext cx="396000" cy="201116"/>
            </a:xfrm>
            <a:prstGeom prst="rect">
              <a:avLst/>
            </a:prstGeom>
            <a:noFill/>
          </p:spPr>
          <p:txBody>
            <a:bodyPr wrap="square" rtlCol="0">
              <a:spAutoFit/>
            </a:bodyPr>
            <a:lstStyle/>
            <a:p>
              <a:pPr algn="dist"/>
              <a:r>
                <a:rPr lang="ja-JP" altLang="en-US" sz="700" b="1">
                  <a:solidFill>
                    <a:srgbClr val="000000"/>
                  </a:solidFill>
                  <a:latin typeface="BIZ UDPゴシック" panose="020B0400000000000000" pitchFamily="50" charset="-128"/>
                  <a:ea typeface="BIZ UDPゴシック" panose="020B0400000000000000" pitchFamily="50" charset="-128"/>
                </a:rPr>
                <a:t>がつ</a:t>
              </a:r>
              <a:endParaRPr kumimoji="1" lang="ja-JP" altLang="en-US" sz="700" b="1" dirty="0">
                <a:solidFill>
                  <a:srgbClr val="000000"/>
                </a:solidFill>
                <a:latin typeface="BIZ UDPゴシック" panose="020B0400000000000000" pitchFamily="50" charset="-128"/>
                <a:ea typeface="BIZ UDPゴシック" panose="020B0400000000000000" pitchFamily="50" charset="-128"/>
              </a:endParaRPr>
            </a:p>
          </p:txBody>
        </p:sp>
        <p:pic>
          <p:nvPicPr>
            <p:cNvPr id="183" name="ひらめき画"/>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rot="3237742">
              <a:off x="9729182" y="5519897"/>
              <a:ext cx="319957" cy="387827"/>
            </a:xfrm>
            <a:prstGeom prst="rect">
              <a:avLst/>
            </a:prstGeom>
          </p:spPr>
        </p:pic>
      </p:grpSp>
      <p:sp>
        <p:nvSpPr>
          <p:cNvPr id="195" name="出典"/>
          <p:cNvSpPr txBox="1"/>
          <p:nvPr/>
        </p:nvSpPr>
        <p:spPr>
          <a:xfrm>
            <a:off x="6987073" y="5234983"/>
            <a:ext cx="3910031" cy="230832"/>
          </a:xfrm>
          <a:prstGeom prst="rect">
            <a:avLst/>
          </a:prstGeom>
          <a:noFill/>
        </p:spPr>
        <p:txBody>
          <a:bodyPr wrap="square" rtlCol="0">
            <a:spAutoFit/>
          </a:bodyPr>
          <a:lstStyle/>
          <a:p>
            <a:r>
              <a:rPr lang="ja-JP" altLang="en-US" sz="900" b="1">
                <a:latin typeface="BIZ UDPゴシック" panose="020B0400000000000000" pitchFamily="50" charset="-128"/>
                <a:ea typeface="BIZ UDPゴシック" panose="020B0400000000000000" pitchFamily="50" charset="-128"/>
              </a:rPr>
              <a:t>（出典：</a:t>
            </a:r>
            <a:r>
              <a:rPr lang="ja-JP" altLang="en-US" sz="900" b="1">
                <a:latin typeface="BIZ UDPゴシック" panose="020B0400000000000000" pitchFamily="50" charset="-128"/>
                <a:ea typeface="BIZ UDPゴシック" panose="020B0400000000000000" pitchFamily="50" charset="-128"/>
                <a:hlinkClick r:id="rId14"/>
              </a:rPr>
              <a:t>気象庁｜過去の気象データ検索 </a:t>
            </a:r>
            <a:r>
              <a:rPr lang="en-US" altLang="ja-JP" sz="900" b="1">
                <a:latin typeface="BIZ UDPゴシック" panose="020B0400000000000000" pitchFamily="50" charset="-128"/>
                <a:ea typeface="BIZ UDPゴシック" panose="020B0400000000000000" pitchFamily="50" charset="-128"/>
                <a:hlinkClick r:id="rId14"/>
              </a:rPr>
              <a:t>(jma.go.jp)</a:t>
            </a:r>
            <a:r>
              <a:rPr lang="ja-JP" altLang="en-US" sz="900" b="1">
                <a:latin typeface="BIZ UDPゴシック" panose="020B0400000000000000" pitchFamily="50" charset="-128"/>
                <a:ea typeface="BIZ UDPゴシック" panose="020B0400000000000000" pitchFamily="50" charset="-128"/>
              </a:rPr>
              <a:t>「降水量</a:t>
            </a:r>
            <a:r>
              <a:rPr lang="en-US" altLang="ja-JP" sz="900" b="1">
                <a:latin typeface="BIZ UDPゴシック" panose="020B0400000000000000" pitchFamily="50" charset="-128"/>
                <a:ea typeface="BIZ UDPゴシック" panose="020B0400000000000000" pitchFamily="50" charset="-128"/>
              </a:rPr>
              <a:t>(</a:t>
            </a:r>
            <a:r>
              <a:rPr lang="ja-JP" altLang="en-US" sz="900" b="1">
                <a:latin typeface="BIZ UDPゴシック" panose="020B0400000000000000" pitchFamily="50" charset="-128"/>
                <a:ea typeface="BIZ UDPゴシック" panose="020B0400000000000000" pitchFamily="50" charset="-128"/>
              </a:rPr>
              <a:t>合計</a:t>
            </a:r>
            <a:r>
              <a:rPr lang="en-US" altLang="ja-JP" sz="900" b="1">
                <a:latin typeface="BIZ UDPゴシック" panose="020B0400000000000000" pitchFamily="50" charset="-128"/>
                <a:ea typeface="BIZ UDPゴシック" panose="020B0400000000000000" pitchFamily="50" charset="-128"/>
              </a:rPr>
              <a:t>)｣</a:t>
            </a:r>
            <a:r>
              <a:rPr lang="ja-JP" altLang="en-US" sz="900" b="1">
                <a:latin typeface="BIZ UDPゴシック" panose="020B0400000000000000" pitchFamily="50" charset="-128"/>
                <a:ea typeface="BIZ UDPゴシック" panose="020B0400000000000000" pitchFamily="50" charset="-128"/>
              </a:rPr>
              <a:t>）</a:t>
            </a:r>
            <a:endParaRPr lang="en-US" altLang="ja-JP" sz="900" b="1">
              <a:latin typeface="BIZ UDPゴシック" panose="020B0400000000000000" pitchFamily="50" charset="-128"/>
              <a:ea typeface="BIZ UDPゴシック" panose="020B0400000000000000" pitchFamily="50" charset="-128"/>
            </a:endParaRPr>
          </a:p>
        </p:txBody>
      </p:sp>
      <p:sp>
        <p:nvSpPr>
          <p:cNvPr id="126" name="枠"/>
          <p:cNvSpPr/>
          <p:nvPr/>
        </p:nvSpPr>
        <p:spPr>
          <a:xfrm>
            <a:off x="1616579" y="2333585"/>
            <a:ext cx="9095991" cy="31434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0000"/>
              </a:solidFill>
            </a:endParaRPr>
          </a:p>
        </p:txBody>
      </p:sp>
      <p:grpSp>
        <p:nvGrpSpPr>
          <p:cNvPr id="2" name="グループ化 1"/>
          <p:cNvGrpSpPr/>
          <p:nvPr/>
        </p:nvGrpSpPr>
        <p:grpSpPr>
          <a:xfrm>
            <a:off x="2137848" y="2789903"/>
            <a:ext cx="8324530" cy="2195900"/>
            <a:chOff x="2348807" y="2146109"/>
            <a:chExt cx="7560000" cy="3160059"/>
          </a:xfrm>
        </p:grpSpPr>
        <p:cxnSp>
          <p:nvCxnSpPr>
            <p:cNvPr id="78" name="直線コネクタ 77"/>
            <p:cNvCxnSpPr/>
            <p:nvPr/>
          </p:nvCxnSpPr>
          <p:spPr>
            <a:xfrm>
              <a:off x="2348807" y="5306168"/>
              <a:ext cx="7560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nvCxnSpPr>
          <p:spPr>
            <a:xfrm>
              <a:off x="2348807" y="4911159"/>
              <a:ext cx="7560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a:off x="2348807" y="4516152"/>
              <a:ext cx="7560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a:off x="2348807" y="4121145"/>
              <a:ext cx="7560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a:off x="2348807" y="3726138"/>
              <a:ext cx="7560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a:off x="2348807" y="3331131"/>
              <a:ext cx="7560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a:off x="2348807" y="2936124"/>
              <a:ext cx="7560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a:off x="2348807" y="2541117"/>
              <a:ext cx="7560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flipV="1">
              <a:off x="2348807" y="2146109"/>
              <a:ext cx="7560000" cy="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87" name="1月棒"/>
          <p:cNvSpPr/>
          <p:nvPr/>
        </p:nvSpPr>
        <p:spPr>
          <a:xfrm>
            <a:off x="2364828" y="4635394"/>
            <a:ext cx="237844" cy="350409"/>
          </a:xfrm>
          <a:prstGeom prst="rect">
            <a:avLst/>
          </a:prstGeom>
          <a:solidFill>
            <a:srgbClr val="159BFF"/>
          </a:solidFill>
          <a:ln>
            <a:solidFill>
              <a:schemeClr val="tx1">
                <a:lumMod val="50000"/>
              </a:schemeClr>
            </a:solidFill>
          </a:ln>
        </p:spPr>
        <p:style>
          <a:lnRef idx="2">
            <a:schemeClr val="dk1">
              <a:shade val="50000"/>
            </a:schemeClr>
          </a:lnRef>
          <a:fillRef idx="1">
            <a:schemeClr val="dk1"/>
          </a:fillRef>
          <a:effectRef idx="0">
            <a:schemeClr val="dk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88" name="2月棒"/>
          <p:cNvSpPr/>
          <p:nvPr/>
        </p:nvSpPr>
        <p:spPr>
          <a:xfrm>
            <a:off x="3055818" y="4736623"/>
            <a:ext cx="237844" cy="249180"/>
          </a:xfrm>
          <a:prstGeom prst="rect">
            <a:avLst/>
          </a:prstGeom>
          <a:solidFill>
            <a:srgbClr val="159BFF"/>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89" name="3月棒"/>
          <p:cNvSpPr/>
          <p:nvPr/>
        </p:nvSpPr>
        <p:spPr>
          <a:xfrm>
            <a:off x="3746808" y="4183755"/>
            <a:ext cx="237844" cy="802048"/>
          </a:xfrm>
          <a:prstGeom prst="rect">
            <a:avLst/>
          </a:prstGeom>
          <a:solidFill>
            <a:srgbClr val="159BFF"/>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90" name="4月棒"/>
          <p:cNvSpPr/>
          <p:nvPr/>
        </p:nvSpPr>
        <p:spPr>
          <a:xfrm>
            <a:off x="4437798" y="3747690"/>
            <a:ext cx="237844" cy="1238113"/>
          </a:xfrm>
          <a:prstGeom prst="rect">
            <a:avLst/>
          </a:prstGeom>
          <a:solidFill>
            <a:srgbClr val="159BFF"/>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91" name="5月棒"/>
          <p:cNvSpPr/>
          <p:nvPr/>
        </p:nvSpPr>
        <p:spPr>
          <a:xfrm>
            <a:off x="5128788" y="3109166"/>
            <a:ext cx="237844" cy="1876637"/>
          </a:xfrm>
          <a:prstGeom prst="rect">
            <a:avLst/>
          </a:prstGeom>
          <a:solidFill>
            <a:srgbClr val="159BFF"/>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92" name="6月棒"/>
          <p:cNvSpPr/>
          <p:nvPr/>
        </p:nvSpPr>
        <p:spPr>
          <a:xfrm>
            <a:off x="5819777" y="4043591"/>
            <a:ext cx="237844" cy="942212"/>
          </a:xfrm>
          <a:prstGeom prst="rect">
            <a:avLst/>
          </a:prstGeom>
          <a:solidFill>
            <a:srgbClr val="159BFF"/>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93" name="7月棒"/>
          <p:cNvSpPr/>
          <p:nvPr/>
        </p:nvSpPr>
        <p:spPr>
          <a:xfrm>
            <a:off x="6510767" y="3506297"/>
            <a:ext cx="237844" cy="1479506"/>
          </a:xfrm>
          <a:prstGeom prst="rect">
            <a:avLst/>
          </a:prstGeom>
          <a:solidFill>
            <a:srgbClr val="159BFF"/>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94" name="8月棒"/>
          <p:cNvSpPr/>
          <p:nvPr/>
        </p:nvSpPr>
        <p:spPr>
          <a:xfrm>
            <a:off x="7201757" y="3257116"/>
            <a:ext cx="237844" cy="1728687"/>
          </a:xfrm>
          <a:prstGeom prst="rect">
            <a:avLst/>
          </a:prstGeom>
          <a:solidFill>
            <a:srgbClr val="159BFF"/>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95" name="9月棒"/>
          <p:cNvSpPr/>
          <p:nvPr/>
        </p:nvSpPr>
        <p:spPr>
          <a:xfrm>
            <a:off x="7892747" y="3934575"/>
            <a:ext cx="237844" cy="1051228"/>
          </a:xfrm>
          <a:prstGeom prst="rect">
            <a:avLst/>
          </a:prstGeom>
          <a:solidFill>
            <a:srgbClr val="159BFF"/>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96" name="10月棒"/>
          <p:cNvSpPr/>
          <p:nvPr/>
        </p:nvSpPr>
        <p:spPr>
          <a:xfrm>
            <a:off x="8583737" y="4612033"/>
            <a:ext cx="237844" cy="373770"/>
          </a:xfrm>
          <a:prstGeom prst="rect">
            <a:avLst/>
          </a:prstGeom>
          <a:solidFill>
            <a:srgbClr val="159BFF"/>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97" name="11月棒"/>
          <p:cNvSpPr/>
          <p:nvPr/>
        </p:nvSpPr>
        <p:spPr>
          <a:xfrm>
            <a:off x="9274727" y="4448508"/>
            <a:ext cx="237844" cy="537295"/>
          </a:xfrm>
          <a:prstGeom prst="rect">
            <a:avLst/>
          </a:prstGeom>
          <a:solidFill>
            <a:srgbClr val="159BFF"/>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98" name="12月棒"/>
          <p:cNvSpPr/>
          <p:nvPr/>
        </p:nvSpPr>
        <p:spPr>
          <a:xfrm>
            <a:off x="9965721" y="4541951"/>
            <a:ext cx="237844" cy="443852"/>
          </a:xfrm>
          <a:prstGeom prst="rect">
            <a:avLst/>
          </a:prstGeom>
          <a:solidFill>
            <a:srgbClr val="159BFF"/>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grpSp>
        <p:nvGrpSpPr>
          <p:cNvPr id="218" name="横軸ラベル"/>
          <p:cNvGrpSpPr/>
          <p:nvPr/>
        </p:nvGrpSpPr>
        <p:grpSpPr>
          <a:xfrm>
            <a:off x="2213412" y="5002492"/>
            <a:ext cx="8144143" cy="171097"/>
            <a:chOff x="2417431" y="5335596"/>
            <a:chExt cx="7396180" cy="246221"/>
          </a:xfrm>
        </p:grpSpPr>
        <p:sp>
          <p:nvSpPr>
            <p:cNvPr id="99" name="1月"/>
            <p:cNvSpPr txBox="1"/>
            <p:nvPr/>
          </p:nvSpPr>
          <p:spPr>
            <a:xfrm>
              <a:off x="2417431" y="5335596"/>
              <a:ext cx="491020" cy="246221"/>
            </a:xfrm>
            <a:prstGeom prst="rect">
              <a:avLst/>
            </a:prstGeom>
            <a:noFill/>
          </p:spPr>
          <p:txBody>
            <a:bodyPr wrap="square" rtlCol="0">
              <a:spAutoFit/>
            </a:bodyPr>
            <a:lstStyle/>
            <a:p>
              <a:r>
                <a:rPr lang="ja-JP" altLang="en-US" sz="1000" b="1">
                  <a:solidFill>
                    <a:srgbClr val="000000"/>
                  </a:solidFill>
                </a:rPr>
                <a:t>１月</a:t>
              </a:r>
              <a:endParaRPr kumimoji="1" lang="ja-JP" altLang="en-US" sz="1000" b="1">
                <a:solidFill>
                  <a:srgbClr val="000000"/>
                </a:solidFill>
              </a:endParaRPr>
            </a:p>
          </p:txBody>
        </p:sp>
        <p:sp>
          <p:nvSpPr>
            <p:cNvPr id="100" name="2月"/>
            <p:cNvSpPr txBox="1"/>
            <p:nvPr/>
          </p:nvSpPr>
          <p:spPr>
            <a:xfrm>
              <a:off x="3042877" y="5335596"/>
              <a:ext cx="491020" cy="246221"/>
            </a:xfrm>
            <a:prstGeom prst="rect">
              <a:avLst/>
            </a:prstGeom>
            <a:noFill/>
          </p:spPr>
          <p:txBody>
            <a:bodyPr wrap="square" rtlCol="0">
              <a:spAutoFit/>
            </a:bodyPr>
            <a:lstStyle/>
            <a:p>
              <a:r>
                <a:rPr lang="ja-JP" altLang="en-US" sz="1000" b="1">
                  <a:solidFill>
                    <a:srgbClr val="000000"/>
                  </a:solidFill>
                </a:rPr>
                <a:t>２月</a:t>
              </a:r>
              <a:endParaRPr kumimoji="1" lang="ja-JP" altLang="en-US" sz="1000" b="1">
                <a:solidFill>
                  <a:srgbClr val="000000"/>
                </a:solidFill>
              </a:endParaRPr>
            </a:p>
          </p:txBody>
        </p:sp>
        <p:sp>
          <p:nvSpPr>
            <p:cNvPr id="101" name="3月"/>
            <p:cNvSpPr txBox="1"/>
            <p:nvPr/>
          </p:nvSpPr>
          <p:spPr>
            <a:xfrm>
              <a:off x="3668323" y="5335596"/>
              <a:ext cx="491020" cy="246221"/>
            </a:xfrm>
            <a:prstGeom prst="rect">
              <a:avLst/>
            </a:prstGeom>
            <a:noFill/>
          </p:spPr>
          <p:txBody>
            <a:bodyPr wrap="square" rtlCol="0">
              <a:spAutoFit/>
            </a:bodyPr>
            <a:lstStyle/>
            <a:p>
              <a:r>
                <a:rPr lang="ja-JP" altLang="en-US" sz="1000" b="1">
                  <a:solidFill>
                    <a:srgbClr val="000000"/>
                  </a:solidFill>
                </a:rPr>
                <a:t>３月</a:t>
              </a:r>
              <a:endParaRPr kumimoji="1" lang="ja-JP" altLang="en-US" sz="1000" b="1">
                <a:solidFill>
                  <a:srgbClr val="000000"/>
                </a:solidFill>
              </a:endParaRPr>
            </a:p>
          </p:txBody>
        </p:sp>
        <p:sp>
          <p:nvSpPr>
            <p:cNvPr id="102" name="4月"/>
            <p:cNvSpPr txBox="1"/>
            <p:nvPr/>
          </p:nvSpPr>
          <p:spPr>
            <a:xfrm>
              <a:off x="4293769" y="5335596"/>
              <a:ext cx="516269" cy="246221"/>
            </a:xfrm>
            <a:prstGeom prst="rect">
              <a:avLst/>
            </a:prstGeom>
            <a:noFill/>
          </p:spPr>
          <p:txBody>
            <a:bodyPr wrap="square" rtlCol="0">
              <a:spAutoFit/>
            </a:bodyPr>
            <a:lstStyle/>
            <a:p>
              <a:r>
                <a:rPr lang="ja-JP" altLang="en-US" sz="1000" b="1">
                  <a:solidFill>
                    <a:srgbClr val="000000"/>
                  </a:solidFill>
                </a:rPr>
                <a:t>４月</a:t>
              </a:r>
              <a:endParaRPr kumimoji="1" lang="ja-JP" altLang="en-US" sz="1000" b="1">
                <a:solidFill>
                  <a:srgbClr val="000000"/>
                </a:solidFill>
              </a:endParaRPr>
            </a:p>
          </p:txBody>
        </p:sp>
        <p:sp>
          <p:nvSpPr>
            <p:cNvPr id="103" name="5月"/>
            <p:cNvSpPr txBox="1"/>
            <p:nvPr/>
          </p:nvSpPr>
          <p:spPr>
            <a:xfrm>
              <a:off x="4944464" y="5335596"/>
              <a:ext cx="491020" cy="246221"/>
            </a:xfrm>
            <a:prstGeom prst="rect">
              <a:avLst/>
            </a:prstGeom>
            <a:noFill/>
          </p:spPr>
          <p:txBody>
            <a:bodyPr wrap="square" rtlCol="0">
              <a:spAutoFit/>
            </a:bodyPr>
            <a:lstStyle/>
            <a:p>
              <a:r>
                <a:rPr lang="ja-JP" altLang="en-US" sz="1000" b="1">
                  <a:solidFill>
                    <a:srgbClr val="000000"/>
                  </a:solidFill>
                </a:rPr>
                <a:t>５月</a:t>
              </a:r>
              <a:endParaRPr kumimoji="1" lang="ja-JP" altLang="en-US" sz="1000" b="1">
                <a:solidFill>
                  <a:srgbClr val="000000"/>
                </a:solidFill>
              </a:endParaRPr>
            </a:p>
          </p:txBody>
        </p:sp>
        <p:sp>
          <p:nvSpPr>
            <p:cNvPr id="104" name="6月"/>
            <p:cNvSpPr txBox="1"/>
            <p:nvPr/>
          </p:nvSpPr>
          <p:spPr>
            <a:xfrm>
              <a:off x="5569910" y="5335596"/>
              <a:ext cx="491020" cy="246221"/>
            </a:xfrm>
            <a:prstGeom prst="rect">
              <a:avLst/>
            </a:prstGeom>
            <a:noFill/>
          </p:spPr>
          <p:txBody>
            <a:bodyPr wrap="square" rtlCol="0">
              <a:spAutoFit/>
            </a:bodyPr>
            <a:lstStyle/>
            <a:p>
              <a:r>
                <a:rPr lang="ja-JP" altLang="en-US" sz="1000" b="1">
                  <a:solidFill>
                    <a:srgbClr val="000000"/>
                  </a:solidFill>
                </a:rPr>
                <a:t>６月</a:t>
              </a:r>
              <a:endParaRPr kumimoji="1" lang="ja-JP" altLang="en-US" sz="1000" b="1">
                <a:solidFill>
                  <a:srgbClr val="000000"/>
                </a:solidFill>
              </a:endParaRPr>
            </a:p>
          </p:txBody>
        </p:sp>
        <p:sp>
          <p:nvSpPr>
            <p:cNvPr id="105" name="7月"/>
            <p:cNvSpPr txBox="1"/>
            <p:nvPr/>
          </p:nvSpPr>
          <p:spPr>
            <a:xfrm>
              <a:off x="6195356" y="5335596"/>
              <a:ext cx="491020" cy="246221"/>
            </a:xfrm>
            <a:prstGeom prst="rect">
              <a:avLst/>
            </a:prstGeom>
            <a:noFill/>
          </p:spPr>
          <p:txBody>
            <a:bodyPr wrap="square" rtlCol="0">
              <a:spAutoFit/>
            </a:bodyPr>
            <a:lstStyle/>
            <a:p>
              <a:r>
                <a:rPr lang="ja-JP" altLang="en-US" sz="1000" b="1">
                  <a:solidFill>
                    <a:srgbClr val="000000"/>
                  </a:solidFill>
                </a:rPr>
                <a:t>７月</a:t>
              </a:r>
              <a:endParaRPr kumimoji="1" lang="ja-JP" altLang="en-US" sz="1000" b="1">
                <a:solidFill>
                  <a:srgbClr val="000000"/>
                </a:solidFill>
              </a:endParaRPr>
            </a:p>
          </p:txBody>
        </p:sp>
        <p:sp>
          <p:nvSpPr>
            <p:cNvPr id="106" name="8月"/>
            <p:cNvSpPr txBox="1"/>
            <p:nvPr/>
          </p:nvSpPr>
          <p:spPr>
            <a:xfrm>
              <a:off x="6820802" y="5335596"/>
              <a:ext cx="491020" cy="246221"/>
            </a:xfrm>
            <a:prstGeom prst="rect">
              <a:avLst/>
            </a:prstGeom>
            <a:noFill/>
          </p:spPr>
          <p:txBody>
            <a:bodyPr wrap="square" rtlCol="0">
              <a:spAutoFit/>
            </a:bodyPr>
            <a:lstStyle/>
            <a:p>
              <a:r>
                <a:rPr lang="ja-JP" altLang="en-US" sz="1000" b="1">
                  <a:solidFill>
                    <a:srgbClr val="000000"/>
                  </a:solidFill>
                </a:rPr>
                <a:t>８月</a:t>
              </a:r>
              <a:endParaRPr kumimoji="1" lang="ja-JP" altLang="en-US" sz="1000" b="1">
                <a:solidFill>
                  <a:srgbClr val="000000"/>
                </a:solidFill>
              </a:endParaRPr>
            </a:p>
          </p:txBody>
        </p:sp>
        <p:sp>
          <p:nvSpPr>
            <p:cNvPr id="107" name="9月"/>
            <p:cNvSpPr txBox="1"/>
            <p:nvPr/>
          </p:nvSpPr>
          <p:spPr>
            <a:xfrm>
              <a:off x="7446248" y="5335596"/>
              <a:ext cx="491020" cy="246221"/>
            </a:xfrm>
            <a:prstGeom prst="rect">
              <a:avLst/>
            </a:prstGeom>
            <a:noFill/>
          </p:spPr>
          <p:txBody>
            <a:bodyPr wrap="square" rtlCol="0">
              <a:spAutoFit/>
            </a:bodyPr>
            <a:lstStyle/>
            <a:p>
              <a:r>
                <a:rPr lang="ja-JP" altLang="en-US" sz="1000" b="1">
                  <a:solidFill>
                    <a:srgbClr val="000000"/>
                  </a:solidFill>
                </a:rPr>
                <a:t>９月</a:t>
              </a:r>
              <a:endParaRPr kumimoji="1" lang="ja-JP" altLang="en-US" sz="1000" b="1">
                <a:solidFill>
                  <a:srgbClr val="000000"/>
                </a:solidFill>
              </a:endParaRPr>
            </a:p>
          </p:txBody>
        </p:sp>
        <p:sp>
          <p:nvSpPr>
            <p:cNvPr id="108" name="10月"/>
            <p:cNvSpPr txBox="1"/>
            <p:nvPr/>
          </p:nvSpPr>
          <p:spPr>
            <a:xfrm>
              <a:off x="8071694" y="5335596"/>
              <a:ext cx="491020" cy="246221"/>
            </a:xfrm>
            <a:prstGeom prst="rect">
              <a:avLst/>
            </a:prstGeom>
            <a:noFill/>
          </p:spPr>
          <p:txBody>
            <a:bodyPr wrap="square" rtlCol="0">
              <a:spAutoFit/>
            </a:bodyPr>
            <a:lstStyle/>
            <a:p>
              <a:r>
                <a:rPr lang="en-US" altLang="ja-JP" sz="1000" b="1">
                  <a:solidFill>
                    <a:srgbClr val="000000"/>
                  </a:solidFill>
                </a:rPr>
                <a:t>10</a:t>
              </a:r>
              <a:r>
                <a:rPr lang="ja-JP" altLang="en-US" sz="1000" b="1">
                  <a:solidFill>
                    <a:srgbClr val="000000"/>
                  </a:solidFill>
                </a:rPr>
                <a:t>月</a:t>
              </a:r>
              <a:endParaRPr kumimoji="1" lang="ja-JP" altLang="en-US" sz="1000" b="1">
                <a:solidFill>
                  <a:srgbClr val="000000"/>
                </a:solidFill>
              </a:endParaRPr>
            </a:p>
          </p:txBody>
        </p:sp>
        <p:sp>
          <p:nvSpPr>
            <p:cNvPr id="109" name="11月"/>
            <p:cNvSpPr txBox="1"/>
            <p:nvPr/>
          </p:nvSpPr>
          <p:spPr>
            <a:xfrm>
              <a:off x="8697140" y="5335596"/>
              <a:ext cx="491020" cy="246221"/>
            </a:xfrm>
            <a:prstGeom prst="rect">
              <a:avLst/>
            </a:prstGeom>
            <a:noFill/>
          </p:spPr>
          <p:txBody>
            <a:bodyPr wrap="square" rtlCol="0">
              <a:spAutoFit/>
            </a:bodyPr>
            <a:lstStyle/>
            <a:p>
              <a:r>
                <a:rPr lang="en-US" altLang="ja-JP" sz="1000" b="1">
                  <a:solidFill>
                    <a:srgbClr val="000000"/>
                  </a:solidFill>
                </a:rPr>
                <a:t>11</a:t>
              </a:r>
              <a:r>
                <a:rPr lang="ja-JP" altLang="en-US" sz="1000" b="1">
                  <a:solidFill>
                    <a:srgbClr val="000000"/>
                  </a:solidFill>
                </a:rPr>
                <a:t>月</a:t>
              </a:r>
              <a:endParaRPr kumimoji="1" lang="ja-JP" altLang="en-US" sz="1000" b="1">
                <a:solidFill>
                  <a:srgbClr val="000000"/>
                </a:solidFill>
              </a:endParaRPr>
            </a:p>
          </p:txBody>
        </p:sp>
        <p:sp>
          <p:nvSpPr>
            <p:cNvPr id="110" name="12月"/>
            <p:cNvSpPr txBox="1"/>
            <p:nvPr/>
          </p:nvSpPr>
          <p:spPr>
            <a:xfrm>
              <a:off x="9322591" y="5335596"/>
              <a:ext cx="491020" cy="246221"/>
            </a:xfrm>
            <a:prstGeom prst="rect">
              <a:avLst/>
            </a:prstGeom>
            <a:noFill/>
          </p:spPr>
          <p:txBody>
            <a:bodyPr wrap="square" rtlCol="0">
              <a:spAutoFit/>
            </a:bodyPr>
            <a:lstStyle/>
            <a:p>
              <a:r>
                <a:rPr lang="en-US" altLang="ja-JP" sz="1000" b="1">
                  <a:solidFill>
                    <a:srgbClr val="000000"/>
                  </a:solidFill>
                </a:rPr>
                <a:t>12</a:t>
              </a:r>
              <a:r>
                <a:rPr lang="ja-JP" altLang="en-US" sz="1000" b="1">
                  <a:solidFill>
                    <a:srgbClr val="000000"/>
                  </a:solidFill>
                </a:rPr>
                <a:t>月</a:t>
              </a:r>
              <a:endParaRPr kumimoji="1" lang="ja-JP" altLang="en-US" sz="1000" b="1">
                <a:solidFill>
                  <a:srgbClr val="000000"/>
                </a:solidFill>
              </a:endParaRPr>
            </a:p>
          </p:txBody>
        </p:sp>
      </p:grpSp>
      <p:grpSp>
        <p:nvGrpSpPr>
          <p:cNvPr id="219" name="縦軸ラベル"/>
          <p:cNvGrpSpPr/>
          <p:nvPr/>
        </p:nvGrpSpPr>
        <p:grpSpPr>
          <a:xfrm>
            <a:off x="1710649" y="2560269"/>
            <a:ext cx="523023" cy="2542161"/>
            <a:chOff x="1960842" y="1821060"/>
            <a:chExt cx="474988" cy="3658354"/>
          </a:xfrm>
        </p:grpSpPr>
        <p:sp>
          <p:nvSpPr>
            <p:cNvPr id="113" name="0"/>
            <p:cNvSpPr txBox="1"/>
            <p:nvPr/>
          </p:nvSpPr>
          <p:spPr>
            <a:xfrm>
              <a:off x="1971872" y="5233193"/>
              <a:ext cx="463958" cy="246221"/>
            </a:xfrm>
            <a:prstGeom prst="rect">
              <a:avLst/>
            </a:prstGeom>
            <a:noFill/>
          </p:spPr>
          <p:txBody>
            <a:bodyPr wrap="square" rtlCol="0">
              <a:spAutoFit/>
            </a:bodyPr>
            <a:lstStyle/>
            <a:p>
              <a:r>
                <a:rPr lang="ja-JP" altLang="en-US" sz="1000" b="1">
                  <a:solidFill>
                    <a:srgbClr val="000000"/>
                  </a:solidFill>
                </a:rPr>
                <a:t>０</a:t>
              </a:r>
              <a:endParaRPr kumimoji="1" lang="ja-JP" altLang="en-US" sz="1000" b="1">
                <a:solidFill>
                  <a:srgbClr val="000000"/>
                </a:solidFill>
              </a:endParaRPr>
            </a:p>
          </p:txBody>
        </p:sp>
        <p:sp>
          <p:nvSpPr>
            <p:cNvPr id="112" name="50"/>
            <p:cNvSpPr txBox="1"/>
            <p:nvPr/>
          </p:nvSpPr>
          <p:spPr>
            <a:xfrm>
              <a:off x="1971872" y="4836310"/>
              <a:ext cx="463958" cy="246221"/>
            </a:xfrm>
            <a:prstGeom prst="rect">
              <a:avLst/>
            </a:prstGeom>
            <a:noFill/>
          </p:spPr>
          <p:txBody>
            <a:bodyPr wrap="square" rtlCol="0">
              <a:spAutoFit/>
            </a:bodyPr>
            <a:lstStyle/>
            <a:p>
              <a:r>
                <a:rPr lang="en-US" altLang="ja-JP" sz="1000" b="1">
                  <a:solidFill>
                    <a:srgbClr val="000000"/>
                  </a:solidFill>
                </a:rPr>
                <a:t>50</a:t>
              </a:r>
              <a:endParaRPr kumimoji="1" lang="ja-JP" altLang="en-US" sz="1000" b="1">
                <a:solidFill>
                  <a:srgbClr val="000000"/>
                </a:solidFill>
              </a:endParaRPr>
            </a:p>
          </p:txBody>
        </p:sp>
        <p:sp>
          <p:nvSpPr>
            <p:cNvPr id="115" name="100"/>
            <p:cNvSpPr txBox="1"/>
            <p:nvPr/>
          </p:nvSpPr>
          <p:spPr>
            <a:xfrm>
              <a:off x="1971872" y="4439426"/>
              <a:ext cx="463958" cy="246221"/>
            </a:xfrm>
            <a:prstGeom prst="rect">
              <a:avLst/>
            </a:prstGeom>
            <a:noFill/>
          </p:spPr>
          <p:txBody>
            <a:bodyPr wrap="square" rtlCol="0">
              <a:spAutoFit/>
            </a:bodyPr>
            <a:lstStyle/>
            <a:p>
              <a:r>
                <a:rPr lang="en-US" altLang="ja-JP" sz="1000" b="1">
                  <a:solidFill>
                    <a:srgbClr val="000000"/>
                  </a:solidFill>
                </a:rPr>
                <a:t>100</a:t>
              </a:r>
              <a:endParaRPr kumimoji="1" lang="ja-JP" altLang="en-US" sz="1000" b="1">
                <a:solidFill>
                  <a:srgbClr val="000000"/>
                </a:solidFill>
              </a:endParaRPr>
            </a:p>
          </p:txBody>
        </p:sp>
        <p:sp>
          <p:nvSpPr>
            <p:cNvPr id="116" name="150"/>
            <p:cNvSpPr txBox="1"/>
            <p:nvPr/>
          </p:nvSpPr>
          <p:spPr>
            <a:xfrm>
              <a:off x="1971872" y="4042542"/>
              <a:ext cx="463958" cy="246221"/>
            </a:xfrm>
            <a:prstGeom prst="rect">
              <a:avLst/>
            </a:prstGeom>
            <a:noFill/>
          </p:spPr>
          <p:txBody>
            <a:bodyPr wrap="square" rtlCol="0">
              <a:spAutoFit/>
            </a:bodyPr>
            <a:lstStyle/>
            <a:p>
              <a:r>
                <a:rPr lang="en-US" altLang="ja-JP" sz="1000" b="1">
                  <a:solidFill>
                    <a:srgbClr val="000000"/>
                  </a:solidFill>
                </a:rPr>
                <a:t>150</a:t>
              </a:r>
              <a:endParaRPr kumimoji="1" lang="ja-JP" altLang="en-US" sz="1000" b="1">
                <a:solidFill>
                  <a:srgbClr val="000000"/>
                </a:solidFill>
              </a:endParaRPr>
            </a:p>
          </p:txBody>
        </p:sp>
        <p:sp>
          <p:nvSpPr>
            <p:cNvPr id="117" name="200"/>
            <p:cNvSpPr txBox="1"/>
            <p:nvPr/>
          </p:nvSpPr>
          <p:spPr>
            <a:xfrm>
              <a:off x="1971872" y="3645658"/>
              <a:ext cx="463958" cy="246221"/>
            </a:xfrm>
            <a:prstGeom prst="rect">
              <a:avLst/>
            </a:prstGeom>
            <a:noFill/>
          </p:spPr>
          <p:txBody>
            <a:bodyPr wrap="square" rtlCol="0">
              <a:spAutoFit/>
            </a:bodyPr>
            <a:lstStyle/>
            <a:p>
              <a:r>
                <a:rPr kumimoji="1" lang="en-US" altLang="ja-JP" sz="1000" b="1">
                  <a:solidFill>
                    <a:srgbClr val="000000"/>
                  </a:solidFill>
                </a:rPr>
                <a:t>200</a:t>
              </a:r>
              <a:endParaRPr kumimoji="1" lang="ja-JP" altLang="en-US" sz="1000" b="1">
                <a:solidFill>
                  <a:srgbClr val="000000"/>
                </a:solidFill>
              </a:endParaRPr>
            </a:p>
          </p:txBody>
        </p:sp>
        <p:sp>
          <p:nvSpPr>
            <p:cNvPr id="118" name="250"/>
            <p:cNvSpPr txBox="1"/>
            <p:nvPr/>
          </p:nvSpPr>
          <p:spPr>
            <a:xfrm>
              <a:off x="1971872" y="3248774"/>
              <a:ext cx="463958" cy="246221"/>
            </a:xfrm>
            <a:prstGeom prst="rect">
              <a:avLst/>
            </a:prstGeom>
            <a:noFill/>
          </p:spPr>
          <p:txBody>
            <a:bodyPr wrap="square" rtlCol="0">
              <a:spAutoFit/>
            </a:bodyPr>
            <a:lstStyle/>
            <a:p>
              <a:r>
                <a:rPr lang="en-US" altLang="ja-JP" sz="1000" b="1">
                  <a:solidFill>
                    <a:srgbClr val="000000"/>
                  </a:solidFill>
                </a:rPr>
                <a:t>250</a:t>
              </a:r>
              <a:endParaRPr kumimoji="1" lang="ja-JP" altLang="en-US" sz="1000" b="1">
                <a:solidFill>
                  <a:srgbClr val="000000"/>
                </a:solidFill>
              </a:endParaRPr>
            </a:p>
          </p:txBody>
        </p:sp>
        <p:sp>
          <p:nvSpPr>
            <p:cNvPr id="119" name="300"/>
            <p:cNvSpPr txBox="1"/>
            <p:nvPr/>
          </p:nvSpPr>
          <p:spPr>
            <a:xfrm>
              <a:off x="1971872" y="2851890"/>
              <a:ext cx="463958" cy="246221"/>
            </a:xfrm>
            <a:prstGeom prst="rect">
              <a:avLst/>
            </a:prstGeom>
            <a:noFill/>
          </p:spPr>
          <p:txBody>
            <a:bodyPr wrap="square" rtlCol="0">
              <a:spAutoFit/>
            </a:bodyPr>
            <a:lstStyle/>
            <a:p>
              <a:r>
                <a:rPr lang="en-US" altLang="ja-JP" sz="1000" b="1">
                  <a:solidFill>
                    <a:srgbClr val="000000"/>
                  </a:solidFill>
                </a:rPr>
                <a:t>300</a:t>
              </a:r>
              <a:endParaRPr kumimoji="1" lang="ja-JP" altLang="en-US" sz="1000" b="1">
                <a:solidFill>
                  <a:srgbClr val="000000"/>
                </a:solidFill>
              </a:endParaRPr>
            </a:p>
          </p:txBody>
        </p:sp>
        <p:sp>
          <p:nvSpPr>
            <p:cNvPr id="120" name="350"/>
            <p:cNvSpPr txBox="1"/>
            <p:nvPr/>
          </p:nvSpPr>
          <p:spPr>
            <a:xfrm>
              <a:off x="1971872" y="2455006"/>
              <a:ext cx="463958" cy="246221"/>
            </a:xfrm>
            <a:prstGeom prst="rect">
              <a:avLst/>
            </a:prstGeom>
            <a:noFill/>
          </p:spPr>
          <p:txBody>
            <a:bodyPr wrap="square" rtlCol="0">
              <a:spAutoFit/>
            </a:bodyPr>
            <a:lstStyle/>
            <a:p>
              <a:r>
                <a:rPr lang="en-US" altLang="ja-JP" sz="1000" b="1">
                  <a:solidFill>
                    <a:srgbClr val="000000"/>
                  </a:solidFill>
                </a:rPr>
                <a:t>350</a:t>
              </a:r>
              <a:endParaRPr kumimoji="1" lang="ja-JP" altLang="en-US" sz="1000" b="1">
                <a:solidFill>
                  <a:srgbClr val="000000"/>
                </a:solidFill>
              </a:endParaRPr>
            </a:p>
          </p:txBody>
        </p:sp>
        <p:sp>
          <p:nvSpPr>
            <p:cNvPr id="121" name="400"/>
            <p:cNvSpPr txBox="1"/>
            <p:nvPr/>
          </p:nvSpPr>
          <p:spPr>
            <a:xfrm>
              <a:off x="1971872" y="2058122"/>
              <a:ext cx="463958" cy="246221"/>
            </a:xfrm>
            <a:prstGeom prst="rect">
              <a:avLst/>
            </a:prstGeom>
            <a:noFill/>
          </p:spPr>
          <p:txBody>
            <a:bodyPr wrap="square" rtlCol="0">
              <a:spAutoFit/>
            </a:bodyPr>
            <a:lstStyle/>
            <a:p>
              <a:r>
                <a:rPr lang="en-US" altLang="ja-JP" sz="1000" b="1">
                  <a:solidFill>
                    <a:srgbClr val="000000"/>
                  </a:solidFill>
                </a:rPr>
                <a:t>400</a:t>
              </a:r>
              <a:endParaRPr kumimoji="1" lang="ja-JP" altLang="en-US" sz="1000" b="1">
                <a:solidFill>
                  <a:srgbClr val="000000"/>
                </a:solidFill>
              </a:endParaRPr>
            </a:p>
          </p:txBody>
        </p:sp>
        <p:sp>
          <p:nvSpPr>
            <p:cNvPr id="122" name="(㎜)"/>
            <p:cNvSpPr txBox="1"/>
            <p:nvPr/>
          </p:nvSpPr>
          <p:spPr>
            <a:xfrm>
              <a:off x="1960842" y="1821060"/>
              <a:ext cx="461579" cy="261610"/>
            </a:xfrm>
            <a:prstGeom prst="rect">
              <a:avLst/>
            </a:prstGeom>
            <a:noFill/>
          </p:spPr>
          <p:txBody>
            <a:bodyPr wrap="square" rtlCol="0">
              <a:spAutoFit/>
            </a:bodyPr>
            <a:lstStyle/>
            <a:p>
              <a:r>
                <a:rPr lang="en-US" altLang="ja-JP" sz="1100" b="1">
                  <a:solidFill>
                    <a:srgbClr val="000000"/>
                  </a:solidFill>
                </a:rPr>
                <a:t>(</a:t>
              </a:r>
              <a:r>
                <a:rPr lang="ja-JP" altLang="en-US" sz="1100" b="1">
                  <a:solidFill>
                    <a:srgbClr val="000000"/>
                  </a:solidFill>
                </a:rPr>
                <a:t>㎜</a:t>
              </a:r>
              <a:r>
                <a:rPr lang="en-US" altLang="ja-JP" sz="1100" b="1">
                  <a:solidFill>
                    <a:srgbClr val="000000"/>
                  </a:solidFill>
                </a:rPr>
                <a:t>)</a:t>
              </a:r>
              <a:endParaRPr kumimoji="1" lang="ja-JP" altLang="en-US" sz="1100" b="1">
                <a:solidFill>
                  <a:srgbClr val="000000"/>
                </a:solidFill>
              </a:endParaRPr>
            </a:p>
          </p:txBody>
        </p:sp>
      </p:grpSp>
      <p:grpSp>
        <p:nvGrpSpPr>
          <p:cNvPr id="282" name="64.5（1月）"/>
          <p:cNvGrpSpPr/>
          <p:nvPr/>
        </p:nvGrpSpPr>
        <p:grpSpPr>
          <a:xfrm>
            <a:off x="2274193" y="4249655"/>
            <a:ext cx="507728" cy="326041"/>
            <a:chOff x="2274193" y="4275055"/>
            <a:chExt cx="507728" cy="326041"/>
          </a:xfrm>
        </p:grpSpPr>
        <p:sp>
          <p:nvSpPr>
            <p:cNvPr id="231" name="白背景3"/>
            <p:cNvSpPr/>
            <p:nvPr/>
          </p:nvSpPr>
          <p:spPr>
            <a:xfrm>
              <a:off x="2302466" y="4352925"/>
              <a:ext cx="415726" cy="157357"/>
            </a:xfrm>
            <a:prstGeom prst="roundRect">
              <a:avLst>
                <a:gd name="adj" fmla="val 5000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2" name="白背景2"/>
            <p:cNvSpPr/>
            <p:nvPr/>
          </p:nvSpPr>
          <p:spPr>
            <a:xfrm rot="5400000">
              <a:off x="2363024" y="4305305"/>
              <a:ext cx="222386" cy="193504"/>
            </a:xfrm>
            <a:prstGeom prst="roundRect">
              <a:avLst>
                <a:gd name="adj" fmla="val 30318"/>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4" name="白背景1"/>
            <p:cNvSpPr/>
            <p:nvPr/>
          </p:nvSpPr>
          <p:spPr>
            <a:xfrm>
              <a:off x="2438087" y="4280386"/>
              <a:ext cx="78748" cy="114184"/>
            </a:xfrm>
            <a:prstGeom prst="roundRect">
              <a:avLst>
                <a:gd name="adj" fmla="val 2957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天気画2"/>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2296237" y="4275055"/>
              <a:ext cx="425603" cy="326037"/>
            </a:xfrm>
            <a:prstGeom prst="rect">
              <a:avLst/>
            </a:prstGeom>
          </p:spPr>
        </p:pic>
        <p:pic>
          <p:nvPicPr>
            <p:cNvPr id="133" name="天気画1"/>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2296237" y="4275057"/>
              <a:ext cx="425603" cy="326039"/>
            </a:xfrm>
            <a:prstGeom prst="rect">
              <a:avLst/>
            </a:prstGeom>
          </p:spPr>
        </p:pic>
        <p:sp>
          <p:nvSpPr>
            <p:cNvPr id="5" name="64.5"/>
            <p:cNvSpPr txBox="1"/>
            <p:nvPr/>
          </p:nvSpPr>
          <p:spPr>
            <a:xfrm>
              <a:off x="2274193" y="4313850"/>
              <a:ext cx="507728" cy="253916"/>
            </a:xfrm>
            <a:prstGeom prst="rect">
              <a:avLst/>
            </a:prstGeom>
            <a:noFill/>
          </p:spPr>
          <p:txBody>
            <a:bodyPr wrap="square" rtlCol="0">
              <a:spAutoFit/>
            </a:bodyPr>
            <a:lstStyle/>
            <a:p>
              <a:r>
                <a:rPr kumimoji="1" lang="en-US" altLang="ja-JP" sz="1050" b="1">
                  <a:solidFill>
                    <a:srgbClr val="000000"/>
                  </a:solidFill>
                </a:rPr>
                <a:t>64.5</a:t>
              </a:r>
              <a:endParaRPr kumimoji="1" lang="ja-JP" altLang="en-US" sz="1050" b="1">
                <a:solidFill>
                  <a:srgbClr val="000000"/>
                </a:solidFill>
              </a:endParaRPr>
            </a:p>
          </p:txBody>
        </p:sp>
      </p:grpSp>
      <p:grpSp>
        <p:nvGrpSpPr>
          <p:cNvPr id="283" name="45.0（2月）"/>
          <p:cNvGrpSpPr/>
          <p:nvPr/>
        </p:nvGrpSpPr>
        <p:grpSpPr>
          <a:xfrm>
            <a:off x="2962267" y="4373022"/>
            <a:ext cx="507728" cy="309208"/>
            <a:chOff x="2962267" y="4366672"/>
            <a:chExt cx="507728" cy="309208"/>
          </a:xfrm>
        </p:grpSpPr>
        <p:sp>
          <p:nvSpPr>
            <p:cNvPr id="237" name="白背景3"/>
            <p:cNvSpPr/>
            <p:nvPr/>
          </p:nvSpPr>
          <p:spPr>
            <a:xfrm>
              <a:off x="2991009" y="4435639"/>
              <a:ext cx="411668" cy="157357"/>
            </a:xfrm>
            <a:prstGeom prst="roundRect">
              <a:avLst>
                <a:gd name="adj" fmla="val 5000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8" name="白背景2"/>
            <p:cNvSpPr/>
            <p:nvPr/>
          </p:nvSpPr>
          <p:spPr>
            <a:xfrm rot="5400000">
              <a:off x="3051567" y="4388019"/>
              <a:ext cx="222386" cy="193504"/>
            </a:xfrm>
            <a:prstGeom prst="roundRect">
              <a:avLst>
                <a:gd name="adj" fmla="val 30318"/>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9" name="白背景1"/>
            <p:cNvSpPr/>
            <p:nvPr/>
          </p:nvSpPr>
          <p:spPr>
            <a:xfrm>
              <a:off x="3126630" y="4379767"/>
              <a:ext cx="78748" cy="108000"/>
            </a:xfrm>
            <a:prstGeom prst="roundRect">
              <a:avLst>
                <a:gd name="adj" fmla="val 2957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6" name="天気画2"/>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2982838" y="4366672"/>
              <a:ext cx="425603" cy="309208"/>
            </a:xfrm>
            <a:prstGeom prst="rect">
              <a:avLst/>
            </a:prstGeom>
          </p:spPr>
        </p:pic>
        <p:pic>
          <p:nvPicPr>
            <p:cNvPr id="137" name="天気画1"/>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2982838" y="4366672"/>
              <a:ext cx="425603" cy="309208"/>
            </a:xfrm>
            <a:prstGeom prst="rect">
              <a:avLst/>
            </a:prstGeom>
          </p:spPr>
        </p:pic>
        <p:sp>
          <p:nvSpPr>
            <p:cNvPr id="134" name="45.0"/>
            <p:cNvSpPr txBox="1"/>
            <p:nvPr/>
          </p:nvSpPr>
          <p:spPr>
            <a:xfrm>
              <a:off x="2962267" y="4392532"/>
              <a:ext cx="507728" cy="176444"/>
            </a:xfrm>
            <a:prstGeom prst="rect">
              <a:avLst/>
            </a:prstGeom>
            <a:noFill/>
          </p:spPr>
          <p:txBody>
            <a:bodyPr wrap="square" rtlCol="0">
              <a:spAutoFit/>
            </a:bodyPr>
            <a:lstStyle/>
            <a:p>
              <a:r>
                <a:rPr kumimoji="1" lang="en-US" altLang="ja-JP" sz="1050" b="1">
                  <a:solidFill>
                    <a:srgbClr val="000000"/>
                  </a:solidFill>
                </a:rPr>
                <a:t>45.0</a:t>
              </a:r>
              <a:endParaRPr kumimoji="1" lang="ja-JP" altLang="en-US" sz="1050" b="1">
                <a:solidFill>
                  <a:srgbClr val="000000"/>
                </a:solidFill>
              </a:endParaRPr>
            </a:p>
          </p:txBody>
        </p:sp>
      </p:grpSp>
      <p:grpSp>
        <p:nvGrpSpPr>
          <p:cNvPr id="284" name="145.5（3月）"/>
          <p:cNvGrpSpPr/>
          <p:nvPr/>
        </p:nvGrpSpPr>
        <p:grpSpPr>
          <a:xfrm>
            <a:off x="3611302" y="3773926"/>
            <a:ext cx="629288" cy="350773"/>
            <a:chOff x="3598602" y="3799326"/>
            <a:chExt cx="629288" cy="350773"/>
          </a:xfrm>
        </p:grpSpPr>
        <p:sp>
          <p:nvSpPr>
            <p:cNvPr id="241" name="白背景3"/>
            <p:cNvSpPr/>
            <p:nvPr/>
          </p:nvSpPr>
          <p:spPr>
            <a:xfrm>
              <a:off x="3645874" y="3882761"/>
              <a:ext cx="447793" cy="172566"/>
            </a:xfrm>
            <a:prstGeom prst="roundRect">
              <a:avLst>
                <a:gd name="adj" fmla="val 5000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2" name="白背景2"/>
            <p:cNvSpPr/>
            <p:nvPr/>
          </p:nvSpPr>
          <p:spPr>
            <a:xfrm rot="5400000">
              <a:off x="3726191" y="3821164"/>
              <a:ext cx="222386" cy="221457"/>
            </a:xfrm>
            <a:prstGeom prst="roundRect">
              <a:avLst>
                <a:gd name="adj" fmla="val 30318"/>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3" name="白背景1"/>
            <p:cNvSpPr/>
            <p:nvPr/>
          </p:nvSpPr>
          <p:spPr>
            <a:xfrm>
              <a:off x="3795440" y="3810222"/>
              <a:ext cx="78748" cy="114184"/>
            </a:xfrm>
            <a:prstGeom prst="roundRect">
              <a:avLst>
                <a:gd name="adj" fmla="val 2957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9" name="天気画2"/>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3636238" y="3799326"/>
              <a:ext cx="461943" cy="350773"/>
            </a:xfrm>
            <a:prstGeom prst="rect">
              <a:avLst/>
            </a:prstGeom>
          </p:spPr>
        </p:pic>
        <p:pic>
          <p:nvPicPr>
            <p:cNvPr id="140" name="天気画1"/>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3636238" y="3799326"/>
              <a:ext cx="461943" cy="350773"/>
            </a:xfrm>
            <a:prstGeom prst="rect">
              <a:avLst/>
            </a:prstGeom>
          </p:spPr>
        </p:pic>
        <p:sp>
          <p:nvSpPr>
            <p:cNvPr id="141" name="145.5"/>
            <p:cNvSpPr txBox="1"/>
            <p:nvPr/>
          </p:nvSpPr>
          <p:spPr>
            <a:xfrm>
              <a:off x="3598602" y="3842353"/>
              <a:ext cx="629288" cy="236378"/>
            </a:xfrm>
            <a:prstGeom prst="rect">
              <a:avLst/>
            </a:prstGeom>
            <a:noFill/>
          </p:spPr>
          <p:txBody>
            <a:bodyPr wrap="square" rtlCol="0">
              <a:spAutoFit/>
            </a:bodyPr>
            <a:lstStyle/>
            <a:p>
              <a:r>
                <a:rPr kumimoji="1" lang="en-US" altLang="ja-JP" sz="1050" b="1">
                  <a:solidFill>
                    <a:srgbClr val="000000"/>
                  </a:solidFill>
                </a:rPr>
                <a:t>145.5</a:t>
              </a:r>
              <a:endParaRPr kumimoji="1" lang="ja-JP" altLang="en-US" sz="1050" b="1">
                <a:solidFill>
                  <a:srgbClr val="000000"/>
                </a:solidFill>
              </a:endParaRPr>
            </a:p>
          </p:txBody>
        </p:sp>
      </p:grpSp>
      <p:grpSp>
        <p:nvGrpSpPr>
          <p:cNvPr id="285" name="224.0（4月）"/>
          <p:cNvGrpSpPr/>
          <p:nvPr/>
        </p:nvGrpSpPr>
        <p:grpSpPr>
          <a:xfrm>
            <a:off x="4313585" y="3333562"/>
            <a:ext cx="621011" cy="354629"/>
            <a:chOff x="4294535" y="3371662"/>
            <a:chExt cx="621011" cy="354629"/>
          </a:xfrm>
        </p:grpSpPr>
        <p:sp>
          <p:nvSpPr>
            <p:cNvPr id="245" name="白背景3"/>
            <p:cNvSpPr/>
            <p:nvPr/>
          </p:nvSpPr>
          <p:spPr>
            <a:xfrm>
              <a:off x="4339843" y="3453245"/>
              <a:ext cx="447793" cy="172566"/>
            </a:xfrm>
            <a:prstGeom prst="roundRect">
              <a:avLst>
                <a:gd name="adj" fmla="val 5000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6" name="白背景2"/>
            <p:cNvSpPr/>
            <p:nvPr/>
          </p:nvSpPr>
          <p:spPr>
            <a:xfrm rot="5400000">
              <a:off x="4420160" y="3391648"/>
              <a:ext cx="222386" cy="221457"/>
            </a:xfrm>
            <a:prstGeom prst="roundRect">
              <a:avLst>
                <a:gd name="adj" fmla="val 30318"/>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7" name="白背景1"/>
            <p:cNvSpPr/>
            <p:nvPr/>
          </p:nvSpPr>
          <p:spPr>
            <a:xfrm>
              <a:off x="4489409" y="3380706"/>
              <a:ext cx="78748" cy="114184"/>
            </a:xfrm>
            <a:prstGeom prst="roundRect">
              <a:avLst>
                <a:gd name="adj" fmla="val 2957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4" name="天気画2"/>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4331897" y="3375040"/>
              <a:ext cx="466576" cy="351251"/>
            </a:xfrm>
            <a:prstGeom prst="rect">
              <a:avLst/>
            </a:prstGeom>
          </p:spPr>
        </p:pic>
        <p:pic>
          <p:nvPicPr>
            <p:cNvPr id="165" name="天気画1"/>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4331899" y="3371662"/>
              <a:ext cx="466577" cy="351251"/>
            </a:xfrm>
            <a:prstGeom prst="rect">
              <a:avLst/>
            </a:prstGeom>
          </p:spPr>
        </p:pic>
        <p:sp>
          <p:nvSpPr>
            <p:cNvPr id="166" name="224.0"/>
            <p:cNvSpPr txBox="1"/>
            <p:nvPr/>
          </p:nvSpPr>
          <p:spPr>
            <a:xfrm>
              <a:off x="4294535" y="3415716"/>
              <a:ext cx="621011" cy="176444"/>
            </a:xfrm>
            <a:prstGeom prst="rect">
              <a:avLst/>
            </a:prstGeom>
            <a:noFill/>
          </p:spPr>
          <p:txBody>
            <a:bodyPr wrap="square" rtlCol="0">
              <a:spAutoFit/>
            </a:bodyPr>
            <a:lstStyle/>
            <a:p>
              <a:r>
                <a:rPr kumimoji="1" lang="en-US" altLang="ja-JP" sz="1050" b="1">
                  <a:solidFill>
                    <a:srgbClr val="000000"/>
                  </a:solidFill>
                </a:rPr>
                <a:t>224.0</a:t>
              </a:r>
              <a:endParaRPr kumimoji="1" lang="ja-JP" altLang="en-US" sz="1050" b="1">
                <a:solidFill>
                  <a:srgbClr val="000000"/>
                </a:solidFill>
              </a:endParaRPr>
            </a:p>
          </p:txBody>
        </p:sp>
      </p:grpSp>
      <p:grpSp>
        <p:nvGrpSpPr>
          <p:cNvPr id="286" name="340.0（5月）"/>
          <p:cNvGrpSpPr/>
          <p:nvPr/>
        </p:nvGrpSpPr>
        <p:grpSpPr>
          <a:xfrm>
            <a:off x="5022340" y="2707824"/>
            <a:ext cx="621011" cy="348621"/>
            <a:chOff x="4996940" y="2739574"/>
            <a:chExt cx="621011" cy="348621"/>
          </a:xfrm>
        </p:grpSpPr>
        <p:sp>
          <p:nvSpPr>
            <p:cNvPr id="249" name="白背景3"/>
            <p:cNvSpPr/>
            <p:nvPr/>
          </p:nvSpPr>
          <p:spPr>
            <a:xfrm>
              <a:off x="5035765" y="2815875"/>
              <a:ext cx="447793" cy="172566"/>
            </a:xfrm>
            <a:prstGeom prst="roundRect">
              <a:avLst>
                <a:gd name="adj" fmla="val 5000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0" name="白背景2"/>
            <p:cNvSpPr/>
            <p:nvPr/>
          </p:nvSpPr>
          <p:spPr>
            <a:xfrm rot="5400000">
              <a:off x="5116082" y="2754278"/>
              <a:ext cx="222386" cy="221457"/>
            </a:xfrm>
            <a:prstGeom prst="roundRect">
              <a:avLst>
                <a:gd name="adj" fmla="val 30318"/>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1" name="白背景1"/>
            <p:cNvSpPr/>
            <p:nvPr/>
          </p:nvSpPr>
          <p:spPr>
            <a:xfrm>
              <a:off x="5185331" y="2743336"/>
              <a:ext cx="78748" cy="114184"/>
            </a:xfrm>
            <a:prstGeom prst="roundRect">
              <a:avLst>
                <a:gd name="adj" fmla="val 2957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8" name="天気画2"/>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5027820" y="2739574"/>
              <a:ext cx="463685" cy="348621"/>
            </a:xfrm>
            <a:prstGeom prst="rect">
              <a:avLst/>
            </a:prstGeom>
          </p:spPr>
        </p:pic>
        <p:pic>
          <p:nvPicPr>
            <p:cNvPr id="169" name="天気画1"/>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5027821" y="2739574"/>
              <a:ext cx="463685" cy="348621"/>
            </a:xfrm>
            <a:prstGeom prst="rect">
              <a:avLst/>
            </a:prstGeom>
          </p:spPr>
        </p:pic>
        <p:sp>
          <p:nvSpPr>
            <p:cNvPr id="170" name="340.0"/>
            <p:cNvSpPr txBox="1"/>
            <p:nvPr/>
          </p:nvSpPr>
          <p:spPr>
            <a:xfrm>
              <a:off x="4996940" y="2790172"/>
              <a:ext cx="621011" cy="176444"/>
            </a:xfrm>
            <a:prstGeom prst="rect">
              <a:avLst/>
            </a:prstGeom>
            <a:noFill/>
          </p:spPr>
          <p:txBody>
            <a:bodyPr wrap="square" rtlCol="0">
              <a:spAutoFit/>
            </a:bodyPr>
            <a:lstStyle/>
            <a:p>
              <a:r>
                <a:rPr lang="en-US" altLang="ja-JP" sz="1050" b="1">
                  <a:solidFill>
                    <a:srgbClr val="000000"/>
                  </a:solidFill>
                </a:rPr>
                <a:t>3</a:t>
              </a:r>
              <a:r>
                <a:rPr kumimoji="1" lang="en-US" altLang="ja-JP" sz="1050" b="1">
                  <a:solidFill>
                    <a:srgbClr val="000000"/>
                  </a:solidFill>
                </a:rPr>
                <a:t>40.0</a:t>
              </a:r>
              <a:endParaRPr kumimoji="1" lang="ja-JP" altLang="en-US" sz="1050" b="1">
                <a:solidFill>
                  <a:srgbClr val="000000"/>
                </a:solidFill>
              </a:endParaRPr>
            </a:p>
          </p:txBody>
        </p:sp>
      </p:grpSp>
      <p:grpSp>
        <p:nvGrpSpPr>
          <p:cNvPr id="287" name="172.2（6月）"/>
          <p:cNvGrpSpPr/>
          <p:nvPr/>
        </p:nvGrpSpPr>
        <p:grpSpPr>
          <a:xfrm>
            <a:off x="5703275" y="3646218"/>
            <a:ext cx="621011" cy="343435"/>
            <a:chOff x="5684225" y="3671618"/>
            <a:chExt cx="621011" cy="343435"/>
          </a:xfrm>
        </p:grpSpPr>
        <p:sp>
          <p:nvSpPr>
            <p:cNvPr id="253" name="白背景3"/>
            <p:cNvSpPr/>
            <p:nvPr/>
          </p:nvSpPr>
          <p:spPr>
            <a:xfrm>
              <a:off x="5728756" y="3748816"/>
              <a:ext cx="447793" cy="172566"/>
            </a:xfrm>
            <a:prstGeom prst="roundRect">
              <a:avLst>
                <a:gd name="adj" fmla="val 5000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4" name="白背景2"/>
            <p:cNvSpPr/>
            <p:nvPr/>
          </p:nvSpPr>
          <p:spPr>
            <a:xfrm rot="5400000">
              <a:off x="5809073" y="3687219"/>
              <a:ext cx="222386" cy="221457"/>
            </a:xfrm>
            <a:prstGeom prst="roundRect">
              <a:avLst>
                <a:gd name="adj" fmla="val 30318"/>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5" name="白背景1"/>
            <p:cNvSpPr/>
            <p:nvPr/>
          </p:nvSpPr>
          <p:spPr>
            <a:xfrm>
              <a:off x="5878322" y="3676277"/>
              <a:ext cx="78748" cy="114184"/>
            </a:xfrm>
            <a:prstGeom prst="roundRect">
              <a:avLst>
                <a:gd name="adj" fmla="val 2957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2" name="天気画2"/>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5722582" y="3671618"/>
              <a:ext cx="464968" cy="343435"/>
            </a:xfrm>
            <a:prstGeom prst="rect">
              <a:avLst/>
            </a:prstGeom>
          </p:spPr>
        </p:pic>
        <p:pic>
          <p:nvPicPr>
            <p:cNvPr id="173" name="天気画1"/>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5722583" y="3671618"/>
              <a:ext cx="464971" cy="343435"/>
            </a:xfrm>
            <a:prstGeom prst="rect">
              <a:avLst/>
            </a:prstGeom>
          </p:spPr>
        </p:pic>
        <p:sp>
          <p:nvSpPr>
            <p:cNvPr id="174" name="172.2"/>
            <p:cNvSpPr txBox="1"/>
            <p:nvPr/>
          </p:nvSpPr>
          <p:spPr>
            <a:xfrm>
              <a:off x="5684225" y="3717103"/>
              <a:ext cx="621011" cy="253916"/>
            </a:xfrm>
            <a:prstGeom prst="rect">
              <a:avLst/>
            </a:prstGeom>
            <a:noFill/>
          </p:spPr>
          <p:txBody>
            <a:bodyPr wrap="square" rtlCol="0">
              <a:spAutoFit/>
            </a:bodyPr>
            <a:lstStyle/>
            <a:p>
              <a:r>
                <a:rPr kumimoji="1" lang="en-US" altLang="ja-JP" sz="1050" b="1">
                  <a:solidFill>
                    <a:srgbClr val="000000"/>
                  </a:solidFill>
                </a:rPr>
                <a:t>172.0</a:t>
              </a:r>
            </a:p>
          </p:txBody>
        </p:sp>
      </p:grpSp>
      <p:grpSp>
        <p:nvGrpSpPr>
          <p:cNvPr id="288" name="268.8（7月）"/>
          <p:cNvGrpSpPr/>
          <p:nvPr/>
        </p:nvGrpSpPr>
        <p:grpSpPr>
          <a:xfrm>
            <a:off x="6389299" y="3111222"/>
            <a:ext cx="621011" cy="338243"/>
            <a:chOff x="6370249" y="3142972"/>
            <a:chExt cx="621011" cy="338243"/>
          </a:xfrm>
        </p:grpSpPr>
        <p:sp>
          <p:nvSpPr>
            <p:cNvPr id="257" name="白背景3"/>
            <p:cNvSpPr/>
            <p:nvPr/>
          </p:nvSpPr>
          <p:spPr>
            <a:xfrm>
              <a:off x="6414633" y="3217218"/>
              <a:ext cx="447793" cy="172566"/>
            </a:xfrm>
            <a:prstGeom prst="roundRect">
              <a:avLst>
                <a:gd name="adj" fmla="val 5000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8" name="白背景2"/>
            <p:cNvSpPr/>
            <p:nvPr/>
          </p:nvSpPr>
          <p:spPr>
            <a:xfrm rot="5400000">
              <a:off x="6494950" y="3155621"/>
              <a:ext cx="222386" cy="221457"/>
            </a:xfrm>
            <a:prstGeom prst="roundRect">
              <a:avLst>
                <a:gd name="adj" fmla="val 30318"/>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9" name="白背景1"/>
            <p:cNvSpPr/>
            <p:nvPr/>
          </p:nvSpPr>
          <p:spPr>
            <a:xfrm>
              <a:off x="6564199" y="3144679"/>
              <a:ext cx="78748" cy="114184"/>
            </a:xfrm>
            <a:prstGeom prst="roundRect">
              <a:avLst>
                <a:gd name="adj" fmla="val 2957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6" name="天気画2"/>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6404178" y="3142972"/>
              <a:ext cx="468705" cy="338242"/>
            </a:xfrm>
            <a:prstGeom prst="rect">
              <a:avLst/>
            </a:prstGeom>
          </p:spPr>
        </p:pic>
        <p:pic>
          <p:nvPicPr>
            <p:cNvPr id="177" name="天気画1"/>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6404181" y="3142973"/>
              <a:ext cx="468707" cy="338242"/>
            </a:xfrm>
            <a:prstGeom prst="rect">
              <a:avLst/>
            </a:prstGeom>
          </p:spPr>
        </p:pic>
        <p:sp>
          <p:nvSpPr>
            <p:cNvPr id="178" name="268.8"/>
            <p:cNvSpPr txBox="1"/>
            <p:nvPr/>
          </p:nvSpPr>
          <p:spPr>
            <a:xfrm>
              <a:off x="6370249" y="3181406"/>
              <a:ext cx="621011" cy="253916"/>
            </a:xfrm>
            <a:prstGeom prst="rect">
              <a:avLst/>
            </a:prstGeom>
            <a:noFill/>
          </p:spPr>
          <p:txBody>
            <a:bodyPr wrap="square" rtlCol="0">
              <a:spAutoFit/>
            </a:bodyPr>
            <a:lstStyle/>
            <a:p>
              <a:r>
                <a:rPr kumimoji="1" lang="en-US" altLang="ja-JP" sz="1050" b="1">
                  <a:solidFill>
                    <a:srgbClr val="000000"/>
                  </a:solidFill>
                </a:rPr>
                <a:t>268.5</a:t>
              </a:r>
            </a:p>
          </p:txBody>
        </p:sp>
      </p:grpSp>
      <p:grpSp>
        <p:nvGrpSpPr>
          <p:cNvPr id="289" name="314.5（8月）"/>
          <p:cNvGrpSpPr/>
          <p:nvPr/>
        </p:nvGrpSpPr>
        <p:grpSpPr>
          <a:xfrm>
            <a:off x="7094215" y="2857998"/>
            <a:ext cx="621011" cy="344333"/>
            <a:chOff x="7075165" y="2896098"/>
            <a:chExt cx="621011" cy="344333"/>
          </a:xfrm>
        </p:grpSpPr>
        <p:sp>
          <p:nvSpPr>
            <p:cNvPr id="261" name="白背景3"/>
            <p:cNvSpPr/>
            <p:nvPr/>
          </p:nvSpPr>
          <p:spPr>
            <a:xfrm>
              <a:off x="7116639" y="2971379"/>
              <a:ext cx="447793" cy="172566"/>
            </a:xfrm>
            <a:prstGeom prst="roundRect">
              <a:avLst>
                <a:gd name="adj" fmla="val 5000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2" name="白背景2"/>
            <p:cNvSpPr/>
            <p:nvPr/>
          </p:nvSpPr>
          <p:spPr>
            <a:xfrm rot="5400000">
              <a:off x="7196956" y="2909782"/>
              <a:ext cx="222386" cy="221457"/>
            </a:xfrm>
            <a:prstGeom prst="roundRect">
              <a:avLst>
                <a:gd name="adj" fmla="val 30318"/>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3" name="白背景1"/>
            <p:cNvSpPr/>
            <p:nvPr/>
          </p:nvSpPr>
          <p:spPr>
            <a:xfrm>
              <a:off x="7266205" y="2898840"/>
              <a:ext cx="78748" cy="114184"/>
            </a:xfrm>
            <a:prstGeom prst="roundRect">
              <a:avLst>
                <a:gd name="adj" fmla="val 2957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0" name="天気画2"/>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7110600" y="2896099"/>
              <a:ext cx="467215" cy="344332"/>
            </a:xfrm>
            <a:prstGeom prst="rect">
              <a:avLst/>
            </a:prstGeom>
          </p:spPr>
        </p:pic>
        <p:pic>
          <p:nvPicPr>
            <p:cNvPr id="181" name="天気画1"/>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7110600" y="2896098"/>
              <a:ext cx="467215" cy="344332"/>
            </a:xfrm>
            <a:prstGeom prst="rect">
              <a:avLst/>
            </a:prstGeom>
          </p:spPr>
        </p:pic>
        <p:sp>
          <p:nvSpPr>
            <p:cNvPr id="182" name="314.5"/>
            <p:cNvSpPr txBox="1"/>
            <p:nvPr/>
          </p:nvSpPr>
          <p:spPr>
            <a:xfrm>
              <a:off x="7075165" y="2940786"/>
              <a:ext cx="621011" cy="176445"/>
            </a:xfrm>
            <a:prstGeom prst="rect">
              <a:avLst/>
            </a:prstGeom>
            <a:noFill/>
          </p:spPr>
          <p:txBody>
            <a:bodyPr wrap="square" rtlCol="0">
              <a:spAutoFit/>
            </a:bodyPr>
            <a:lstStyle/>
            <a:p>
              <a:r>
                <a:rPr lang="en-US" altLang="ja-JP" sz="1050" b="1">
                  <a:solidFill>
                    <a:srgbClr val="000000"/>
                  </a:solidFill>
                </a:rPr>
                <a:t>314</a:t>
              </a:r>
              <a:r>
                <a:rPr kumimoji="1" lang="en-US" altLang="ja-JP" sz="1050" b="1">
                  <a:solidFill>
                    <a:srgbClr val="000000"/>
                  </a:solidFill>
                </a:rPr>
                <a:t>.5</a:t>
              </a:r>
              <a:endParaRPr kumimoji="1" lang="ja-JP" altLang="en-US" sz="1050" b="1">
                <a:solidFill>
                  <a:srgbClr val="000000"/>
                </a:solidFill>
              </a:endParaRPr>
            </a:p>
          </p:txBody>
        </p:sp>
      </p:grpSp>
      <p:grpSp>
        <p:nvGrpSpPr>
          <p:cNvPr id="290" name="192.0（9月）"/>
          <p:cNvGrpSpPr/>
          <p:nvPr/>
        </p:nvGrpSpPr>
        <p:grpSpPr>
          <a:xfrm>
            <a:off x="7770434" y="3538202"/>
            <a:ext cx="621011" cy="341956"/>
            <a:chOff x="7757734" y="3563602"/>
            <a:chExt cx="621011" cy="341956"/>
          </a:xfrm>
        </p:grpSpPr>
        <p:sp>
          <p:nvSpPr>
            <p:cNvPr id="265" name="白背景3"/>
            <p:cNvSpPr/>
            <p:nvPr/>
          </p:nvSpPr>
          <p:spPr>
            <a:xfrm>
              <a:off x="7797226" y="3640044"/>
              <a:ext cx="447793" cy="172566"/>
            </a:xfrm>
            <a:prstGeom prst="roundRect">
              <a:avLst>
                <a:gd name="adj" fmla="val 5000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6" name="白背景2"/>
            <p:cNvSpPr/>
            <p:nvPr/>
          </p:nvSpPr>
          <p:spPr>
            <a:xfrm rot="5400000">
              <a:off x="7877543" y="3578447"/>
              <a:ext cx="222386" cy="221457"/>
            </a:xfrm>
            <a:prstGeom prst="roundRect">
              <a:avLst>
                <a:gd name="adj" fmla="val 30318"/>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7" name="白背景1"/>
            <p:cNvSpPr/>
            <p:nvPr/>
          </p:nvSpPr>
          <p:spPr>
            <a:xfrm>
              <a:off x="7946792" y="3567505"/>
              <a:ext cx="78748" cy="114184"/>
            </a:xfrm>
            <a:prstGeom prst="roundRect">
              <a:avLst>
                <a:gd name="adj" fmla="val 2957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4" name="天気画2"/>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7789063" y="3563602"/>
              <a:ext cx="467216" cy="341956"/>
            </a:xfrm>
            <a:prstGeom prst="rect">
              <a:avLst/>
            </a:prstGeom>
          </p:spPr>
        </p:pic>
        <p:pic>
          <p:nvPicPr>
            <p:cNvPr id="185" name="天気画1"/>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7789066" y="3563602"/>
              <a:ext cx="467218" cy="341956"/>
            </a:xfrm>
            <a:prstGeom prst="rect">
              <a:avLst/>
            </a:prstGeom>
          </p:spPr>
        </p:pic>
        <p:sp>
          <p:nvSpPr>
            <p:cNvPr id="186" name="192.0"/>
            <p:cNvSpPr txBox="1"/>
            <p:nvPr/>
          </p:nvSpPr>
          <p:spPr>
            <a:xfrm>
              <a:off x="7757734" y="3607613"/>
              <a:ext cx="621011" cy="176444"/>
            </a:xfrm>
            <a:prstGeom prst="rect">
              <a:avLst/>
            </a:prstGeom>
            <a:noFill/>
          </p:spPr>
          <p:txBody>
            <a:bodyPr wrap="square" rtlCol="0">
              <a:spAutoFit/>
            </a:bodyPr>
            <a:lstStyle/>
            <a:p>
              <a:r>
                <a:rPr kumimoji="1" lang="en-US" altLang="ja-JP" sz="1050" b="1">
                  <a:solidFill>
                    <a:srgbClr val="000000"/>
                  </a:solidFill>
                </a:rPr>
                <a:t>192.0</a:t>
              </a:r>
              <a:endParaRPr kumimoji="1" lang="ja-JP" altLang="en-US" sz="1050" b="1">
                <a:solidFill>
                  <a:srgbClr val="000000"/>
                </a:solidFill>
              </a:endParaRPr>
            </a:p>
          </p:txBody>
        </p:sp>
      </p:grpSp>
      <p:grpSp>
        <p:nvGrpSpPr>
          <p:cNvPr id="291" name="68.5（10月）"/>
          <p:cNvGrpSpPr/>
          <p:nvPr/>
        </p:nvGrpSpPr>
        <p:grpSpPr>
          <a:xfrm>
            <a:off x="8496723" y="4243307"/>
            <a:ext cx="507728" cy="311672"/>
            <a:chOff x="8496723" y="4275057"/>
            <a:chExt cx="507728" cy="311672"/>
          </a:xfrm>
        </p:grpSpPr>
        <p:sp>
          <p:nvSpPr>
            <p:cNvPr id="275" name="白背景3"/>
            <p:cNvSpPr/>
            <p:nvPr/>
          </p:nvSpPr>
          <p:spPr>
            <a:xfrm>
              <a:off x="8530421" y="4344422"/>
              <a:ext cx="411668" cy="157357"/>
            </a:xfrm>
            <a:prstGeom prst="roundRect">
              <a:avLst>
                <a:gd name="adj" fmla="val 5000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6" name="白背景2"/>
            <p:cNvSpPr/>
            <p:nvPr/>
          </p:nvSpPr>
          <p:spPr>
            <a:xfrm rot="5400000">
              <a:off x="8590979" y="4296802"/>
              <a:ext cx="222386" cy="193504"/>
            </a:xfrm>
            <a:prstGeom prst="roundRect">
              <a:avLst>
                <a:gd name="adj" fmla="val 30318"/>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7" name="白背景1"/>
            <p:cNvSpPr/>
            <p:nvPr/>
          </p:nvSpPr>
          <p:spPr>
            <a:xfrm>
              <a:off x="8666042" y="4288550"/>
              <a:ext cx="78748" cy="108000"/>
            </a:xfrm>
            <a:prstGeom prst="roundRect">
              <a:avLst>
                <a:gd name="adj" fmla="val 2957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2" name="天気画2"/>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8517048" y="4275060"/>
              <a:ext cx="434631" cy="311669"/>
            </a:xfrm>
            <a:prstGeom prst="rect">
              <a:avLst/>
            </a:prstGeom>
          </p:spPr>
        </p:pic>
        <p:pic>
          <p:nvPicPr>
            <p:cNvPr id="193" name="天気画1"/>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8517049" y="4275057"/>
              <a:ext cx="434631" cy="311669"/>
            </a:xfrm>
            <a:prstGeom prst="rect">
              <a:avLst/>
            </a:prstGeom>
          </p:spPr>
        </p:pic>
        <p:sp>
          <p:nvSpPr>
            <p:cNvPr id="194" name="68.5"/>
            <p:cNvSpPr txBox="1"/>
            <p:nvPr/>
          </p:nvSpPr>
          <p:spPr>
            <a:xfrm>
              <a:off x="8496723" y="4303122"/>
              <a:ext cx="507728" cy="176444"/>
            </a:xfrm>
            <a:prstGeom prst="rect">
              <a:avLst/>
            </a:prstGeom>
            <a:noFill/>
          </p:spPr>
          <p:txBody>
            <a:bodyPr wrap="square" rtlCol="0">
              <a:spAutoFit/>
            </a:bodyPr>
            <a:lstStyle/>
            <a:p>
              <a:r>
                <a:rPr lang="en-US" altLang="ja-JP" sz="1050" b="1">
                  <a:solidFill>
                    <a:srgbClr val="000000"/>
                  </a:solidFill>
                </a:rPr>
                <a:t>68</a:t>
              </a:r>
              <a:r>
                <a:rPr kumimoji="1" lang="en-US" altLang="ja-JP" sz="1050" b="1">
                  <a:solidFill>
                    <a:srgbClr val="000000"/>
                  </a:solidFill>
                </a:rPr>
                <a:t>.5</a:t>
              </a:r>
              <a:endParaRPr kumimoji="1" lang="ja-JP" altLang="en-US" sz="1050" b="1">
                <a:solidFill>
                  <a:srgbClr val="000000"/>
                </a:solidFill>
              </a:endParaRPr>
            </a:p>
          </p:txBody>
        </p:sp>
      </p:grpSp>
      <p:grpSp>
        <p:nvGrpSpPr>
          <p:cNvPr id="292" name="98.5（11月）"/>
          <p:cNvGrpSpPr/>
          <p:nvPr/>
        </p:nvGrpSpPr>
        <p:grpSpPr>
          <a:xfrm>
            <a:off x="9190627" y="4090115"/>
            <a:ext cx="507728" cy="307009"/>
            <a:chOff x="9177927" y="4109165"/>
            <a:chExt cx="507728" cy="307009"/>
          </a:xfrm>
        </p:grpSpPr>
        <p:sp>
          <p:nvSpPr>
            <p:cNvPr id="279" name="白背景3"/>
            <p:cNvSpPr/>
            <p:nvPr/>
          </p:nvSpPr>
          <p:spPr>
            <a:xfrm>
              <a:off x="9204954" y="4177964"/>
              <a:ext cx="411668" cy="157357"/>
            </a:xfrm>
            <a:prstGeom prst="roundRect">
              <a:avLst>
                <a:gd name="adj" fmla="val 5000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0" name="白背景2"/>
            <p:cNvSpPr/>
            <p:nvPr/>
          </p:nvSpPr>
          <p:spPr>
            <a:xfrm rot="5400000">
              <a:off x="9265512" y="4130344"/>
              <a:ext cx="222386" cy="193504"/>
            </a:xfrm>
            <a:prstGeom prst="roundRect">
              <a:avLst>
                <a:gd name="adj" fmla="val 30318"/>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1" name="白背景1"/>
            <p:cNvSpPr/>
            <p:nvPr/>
          </p:nvSpPr>
          <p:spPr>
            <a:xfrm>
              <a:off x="9340575" y="4122092"/>
              <a:ext cx="78748" cy="108000"/>
            </a:xfrm>
            <a:prstGeom prst="roundRect">
              <a:avLst>
                <a:gd name="adj" fmla="val 2957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6" name="天気画2"/>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9199935" y="4109167"/>
              <a:ext cx="425603" cy="307007"/>
            </a:xfrm>
            <a:prstGeom prst="rect">
              <a:avLst/>
            </a:prstGeom>
          </p:spPr>
        </p:pic>
        <p:pic>
          <p:nvPicPr>
            <p:cNvPr id="197" name="天気画1"/>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9199935" y="4109165"/>
              <a:ext cx="425603" cy="307007"/>
            </a:xfrm>
            <a:prstGeom prst="rect">
              <a:avLst/>
            </a:prstGeom>
          </p:spPr>
        </p:pic>
        <p:sp>
          <p:nvSpPr>
            <p:cNvPr id="198" name="98.5"/>
            <p:cNvSpPr txBox="1"/>
            <p:nvPr/>
          </p:nvSpPr>
          <p:spPr>
            <a:xfrm>
              <a:off x="9177927" y="4136707"/>
              <a:ext cx="507728" cy="176444"/>
            </a:xfrm>
            <a:prstGeom prst="rect">
              <a:avLst/>
            </a:prstGeom>
            <a:noFill/>
          </p:spPr>
          <p:txBody>
            <a:bodyPr wrap="square" rtlCol="0">
              <a:spAutoFit/>
            </a:bodyPr>
            <a:lstStyle/>
            <a:p>
              <a:r>
                <a:rPr lang="en-US" altLang="ja-JP" sz="1050" b="1">
                  <a:solidFill>
                    <a:srgbClr val="000000"/>
                  </a:solidFill>
                </a:rPr>
                <a:t>98</a:t>
              </a:r>
              <a:r>
                <a:rPr kumimoji="1" lang="en-US" altLang="ja-JP" sz="1050" b="1">
                  <a:solidFill>
                    <a:srgbClr val="000000"/>
                  </a:solidFill>
                </a:rPr>
                <a:t>.5</a:t>
              </a:r>
              <a:endParaRPr kumimoji="1" lang="ja-JP" altLang="en-US" sz="1050" b="1">
                <a:solidFill>
                  <a:srgbClr val="000000"/>
                </a:solidFill>
              </a:endParaRPr>
            </a:p>
          </p:txBody>
        </p:sp>
      </p:grpSp>
      <p:grpSp>
        <p:nvGrpSpPr>
          <p:cNvPr id="293" name="81.5（12月）"/>
          <p:cNvGrpSpPr/>
          <p:nvPr/>
        </p:nvGrpSpPr>
        <p:grpSpPr>
          <a:xfrm>
            <a:off x="9878757" y="4213407"/>
            <a:ext cx="507728" cy="301637"/>
            <a:chOff x="9878757" y="4213407"/>
            <a:chExt cx="507728" cy="301637"/>
          </a:xfrm>
        </p:grpSpPr>
        <p:sp>
          <p:nvSpPr>
            <p:cNvPr id="271" name="白背景3"/>
            <p:cNvSpPr/>
            <p:nvPr/>
          </p:nvSpPr>
          <p:spPr>
            <a:xfrm>
              <a:off x="9911901" y="4276499"/>
              <a:ext cx="415808" cy="157357"/>
            </a:xfrm>
            <a:prstGeom prst="roundRect">
              <a:avLst>
                <a:gd name="adj" fmla="val 5000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2" name="白背景2"/>
            <p:cNvSpPr/>
            <p:nvPr/>
          </p:nvSpPr>
          <p:spPr>
            <a:xfrm rot="5400000">
              <a:off x="9972460" y="4228879"/>
              <a:ext cx="222386" cy="193504"/>
            </a:xfrm>
            <a:prstGeom prst="roundRect">
              <a:avLst>
                <a:gd name="adj" fmla="val 30318"/>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3" name="白背景1"/>
            <p:cNvSpPr/>
            <p:nvPr/>
          </p:nvSpPr>
          <p:spPr>
            <a:xfrm>
              <a:off x="10047523" y="4220627"/>
              <a:ext cx="78748" cy="108000"/>
            </a:xfrm>
            <a:prstGeom prst="roundRect">
              <a:avLst>
                <a:gd name="adj" fmla="val 2957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0" name="天気画2"/>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9899954" y="4213407"/>
              <a:ext cx="427755" cy="301637"/>
            </a:xfrm>
            <a:prstGeom prst="rect">
              <a:avLst/>
            </a:prstGeom>
          </p:spPr>
        </p:pic>
        <p:pic>
          <p:nvPicPr>
            <p:cNvPr id="201" name="天気画1"/>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9899954" y="4213407"/>
              <a:ext cx="427755" cy="301637"/>
            </a:xfrm>
            <a:prstGeom prst="rect">
              <a:avLst/>
            </a:prstGeom>
          </p:spPr>
        </p:pic>
        <p:sp>
          <p:nvSpPr>
            <p:cNvPr id="202" name="81.5"/>
            <p:cNvSpPr txBox="1"/>
            <p:nvPr/>
          </p:nvSpPr>
          <p:spPr>
            <a:xfrm>
              <a:off x="9878757" y="4230946"/>
              <a:ext cx="507728" cy="176445"/>
            </a:xfrm>
            <a:prstGeom prst="rect">
              <a:avLst/>
            </a:prstGeom>
            <a:noFill/>
          </p:spPr>
          <p:txBody>
            <a:bodyPr wrap="square" rtlCol="0">
              <a:spAutoFit/>
            </a:bodyPr>
            <a:lstStyle/>
            <a:p>
              <a:r>
                <a:rPr kumimoji="1" lang="en-US" altLang="ja-JP" sz="1050" b="1">
                  <a:solidFill>
                    <a:srgbClr val="000000"/>
                  </a:solidFill>
                </a:rPr>
                <a:t>81.5</a:t>
              </a:r>
              <a:endParaRPr kumimoji="1" lang="ja-JP" altLang="en-US" sz="1050" b="1">
                <a:solidFill>
                  <a:srgbClr val="000000"/>
                </a:solidFill>
              </a:endParaRPr>
            </a:p>
          </p:txBody>
        </p:sp>
      </p:grpSp>
      <p:grpSp>
        <p:nvGrpSpPr>
          <p:cNvPr id="190" name="大阪市の降水量"/>
          <p:cNvGrpSpPr/>
          <p:nvPr/>
        </p:nvGrpSpPr>
        <p:grpSpPr>
          <a:xfrm>
            <a:off x="4783272" y="2301235"/>
            <a:ext cx="2625457" cy="446710"/>
            <a:chOff x="4619971" y="1526423"/>
            <a:chExt cx="3111050" cy="642847"/>
          </a:xfrm>
        </p:grpSpPr>
        <p:sp>
          <p:nvSpPr>
            <p:cNvPr id="199" name="大阪市の降水量"/>
            <p:cNvSpPr txBox="1"/>
            <p:nvPr/>
          </p:nvSpPr>
          <p:spPr>
            <a:xfrm>
              <a:off x="4619971" y="1682067"/>
              <a:ext cx="3111050" cy="487203"/>
            </a:xfrm>
            <a:prstGeom prst="rect">
              <a:avLst/>
            </a:prstGeom>
            <a:noFill/>
          </p:spPr>
          <p:txBody>
            <a:bodyPr wrap="square" rtlCol="0">
              <a:spAutoFit/>
            </a:bodyPr>
            <a:lstStyle/>
            <a:p>
              <a:pPr algn="dist"/>
              <a:r>
                <a:rPr lang="ja-JP" altLang="en-US" sz="1600" b="1">
                  <a:solidFill>
                    <a:srgbClr val="000000"/>
                  </a:solidFill>
                  <a:latin typeface="+mn-ea"/>
                </a:rPr>
                <a:t>大阪市</a:t>
              </a:r>
              <a:r>
                <a:rPr kumimoji="1" lang="ja-JP" altLang="en-US" sz="1600" b="1">
                  <a:solidFill>
                    <a:srgbClr val="000000"/>
                  </a:solidFill>
                  <a:latin typeface="+mn-ea"/>
                </a:rPr>
                <a:t>の降水量</a:t>
              </a:r>
              <a:r>
                <a:rPr kumimoji="1" lang="en-US" altLang="ja-JP" sz="1600" b="1">
                  <a:solidFill>
                    <a:srgbClr val="000000"/>
                  </a:solidFill>
                  <a:latin typeface="+mn-ea"/>
                </a:rPr>
                <a:t>(2021</a:t>
              </a:r>
              <a:r>
                <a:rPr kumimoji="1" lang="ja-JP" altLang="en-US" sz="1600" b="1">
                  <a:solidFill>
                    <a:srgbClr val="000000"/>
                  </a:solidFill>
                  <a:latin typeface="+mn-ea"/>
                </a:rPr>
                <a:t>年</a:t>
              </a:r>
              <a:r>
                <a:rPr kumimoji="1" lang="en-US" altLang="ja-JP" sz="1600" b="1">
                  <a:solidFill>
                    <a:srgbClr val="000000"/>
                  </a:solidFill>
                  <a:latin typeface="+mn-ea"/>
                </a:rPr>
                <a:t>)</a:t>
              </a:r>
              <a:endParaRPr kumimoji="1" lang="ja-JP" altLang="en-US" sz="1600" b="1">
                <a:solidFill>
                  <a:srgbClr val="000000"/>
                </a:solidFill>
                <a:latin typeface="+mn-ea"/>
              </a:endParaRPr>
            </a:p>
          </p:txBody>
        </p:sp>
        <p:sp>
          <p:nvSpPr>
            <p:cNvPr id="204" name="ねん"/>
            <p:cNvSpPr txBox="1"/>
            <p:nvPr/>
          </p:nvSpPr>
          <p:spPr>
            <a:xfrm>
              <a:off x="7165609" y="1526423"/>
              <a:ext cx="444779" cy="287893"/>
            </a:xfrm>
            <a:prstGeom prst="rect">
              <a:avLst/>
            </a:prstGeom>
            <a:noFill/>
          </p:spPr>
          <p:txBody>
            <a:bodyPr wrap="square" rtlCol="0">
              <a:spAutoFit/>
            </a:bodyPr>
            <a:lstStyle/>
            <a:p>
              <a:pPr algn="dist"/>
              <a:r>
                <a:rPr lang="ja-JP" altLang="en-US" sz="700" b="1">
                  <a:solidFill>
                    <a:srgbClr val="000000"/>
                  </a:solidFill>
                  <a:latin typeface="BIZ UDPゴシック" panose="020B0400000000000000" pitchFamily="50" charset="-128"/>
                  <a:ea typeface="BIZ UDPゴシック" panose="020B0400000000000000" pitchFamily="50" charset="-128"/>
                </a:rPr>
                <a:t>ねん</a:t>
              </a:r>
              <a:endParaRPr kumimoji="1" lang="ja-JP" altLang="en-US" sz="700" b="1" dirty="0">
                <a:solidFill>
                  <a:srgbClr val="000000"/>
                </a:solidFill>
                <a:latin typeface="BIZ UDPゴシック" panose="020B0400000000000000" pitchFamily="50" charset="-128"/>
                <a:ea typeface="BIZ UDPゴシック" panose="020B0400000000000000" pitchFamily="50" charset="-128"/>
              </a:endParaRPr>
            </a:p>
          </p:txBody>
        </p:sp>
        <p:sp>
          <p:nvSpPr>
            <p:cNvPr id="203" name="こうすいりょう"/>
            <p:cNvSpPr txBox="1"/>
            <p:nvPr/>
          </p:nvSpPr>
          <p:spPr>
            <a:xfrm>
              <a:off x="5625810" y="1532584"/>
              <a:ext cx="1008000" cy="287893"/>
            </a:xfrm>
            <a:prstGeom prst="rect">
              <a:avLst/>
            </a:prstGeom>
            <a:noFill/>
          </p:spPr>
          <p:txBody>
            <a:bodyPr wrap="square" rtlCol="0">
              <a:spAutoFit/>
            </a:bodyPr>
            <a:lstStyle/>
            <a:p>
              <a:pPr algn="dist"/>
              <a:r>
                <a:rPr lang="ja-JP" altLang="en-US" sz="700" b="1">
                  <a:solidFill>
                    <a:srgbClr val="000000"/>
                  </a:solidFill>
                  <a:latin typeface="BIZ UDPゴシック" panose="020B0400000000000000" pitchFamily="50" charset="-128"/>
                  <a:ea typeface="BIZ UDPゴシック" panose="020B0400000000000000" pitchFamily="50" charset="-128"/>
                </a:rPr>
                <a:t>こうすいりょう</a:t>
              </a:r>
              <a:endParaRPr kumimoji="1" lang="ja-JP" altLang="en-US" sz="700" b="1" dirty="0">
                <a:solidFill>
                  <a:srgbClr val="000000"/>
                </a:solidFill>
                <a:latin typeface="BIZ UDPゴシック" panose="020B0400000000000000" pitchFamily="50" charset="-128"/>
                <a:ea typeface="BIZ UDPゴシック" panose="020B0400000000000000" pitchFamily="50" charset="-128"/>
              </a:endParaRPr>
            </a:p>
          </p:txBody>
        </p:sp>
        <p:sp>
          <p:nvSpPr>
            <p:cNvPr id="205" name="おおさかし"/>
            <p:cNvSpPr txBox="1"/>
            <p:nvPr/>
          </p:nvSpPr>
          <p:spPr>
            <a:xfrm>
              <a:off x="4640774" y="1538119"/>
              <a:ext cx="895826" cy="287893"/>
            </a:xfrm>
            <a:prstGeom prst="rect">
              <a:avLst/>
            </a:prstGeom>
            <a:noFill/>
          </p:spPr>
          <p:txBody>
            <a:bodyPr wrap="square" rtlCol="0">
              <a:spAutoFit/>
            </a:bodyPr>
            <a:lstStyle/>
            <a:p>
              <a:pPr algn="dist"/>
              <a:r>
                <a:rPr lang="ja-JP" altLang="en-US" sz="700" b="1">
                  <a:solidFill>
                    <a:srgbClr val="000000"/>
                  </a:solidFill>
                  <a:latin typeface="BIZ UDPゴシック" panose="020B0400000000000000" pitchFamily="50" charset="-128"/>
                  <a:ea typeface="BIZ UDPゴシック" panose="020B0400000000000000" pitchFamily="50" charset="-128"/>
                </a:rPr>
                <a:t>おおさかし</a:t>
              </a:r>
              <a:endParaRPr kumimoji="1" lang="ja-JP" altLang="en-US" sz="700" b="1" dirty="0">
                <a:solidFill>
                  <a:srgbClr val="000000"/>
                </a:solidFill>
                <a:latin typeface="BIZ UDPゴシック" panose="020B0400000000000000" pitchFamily="50" charset="-128"/>
                <a:ea typeface="BIZ UDPゴシック" panose="020B0400000000000000" pitchFamily="50" charset="-128"/>
              </a:endParaRPr>
            </a:p>
          </p:txBody>
        </p:sp>
      </p:grpSp>
      <p:grpSp>
        <p:nvGrpSpPr>
          <p:cNvPr id="179" name="雨の降った量が・・・"/>
          <p:cNvGrpSpPr/>
          <p:nvPr/>
        </p:nvGrpSpPr>
        <p:grpSpPr>
          <a:xfrm>
            <a:off x="1844228" y="1618052"/>
            <a:ext cx="8503545" cy="699150"/>
            <a:chOff x="1844228" y="1618052"/>
            <a:chExt cx="8503545" cy="699150"/>
          </a:xfrm>
        </p:grpSpPr>
        <p:sp>
          <p:nvSpPr>
            <p:cNvPr id="191" name="雨の降った量・・・"/>
            <p:cNvSpPr txBox="1"/>
            <p:nvPr/>
          </p:nvSpPr>
          <p:spPr>
            <a:xfrm>
              <a:off x="1844228" y="1793982"/>
              <a:ext cx="8503545" cy="523220"/>
            </a:xfrm>
            <a:prstGeom prst="rect">
              <a:avLst/>
            </a:prstGeom>
            <a:noFill/>
          </p:spPr>
          <p:txBody>
            <a:bodyPr wrap="square" rtlCol="0">
              <a:spAutoFit/>
            </a:bodyPr>
            <a:lstStyle/>
            <a:p>
              <a:pPr lvl="0" algn="dist"/>
              <a:r>
                <a:rPr lang="ja-JP" altLang="en-US" sz="2800">
                  <a:solidFill>
                    <a:srgbClr val="000000"/>
                  </a:solidFill>
                  <a:latin typeface="HGS創英角ﾎﾟｯﾌﾟ体" panose="040B0A00000000000000" pitchFamily="50" charset="-128"/>
                  <a:ea typeface="HGS創英角ﾎﾟｯﾌﾟ体" panose="040B0A00000000000000" pitchFamily="50" charset="-128"/>
                </a:rPr>
                <a:t>雨の降った量が１番多かったのは「５月」</a:t>
              </a:r>
              <a:r>
                <a:rPr kumimoji="1" lang="ja-JP" altLang="en-US" sz="2800">
                  <a:solidFill>
                    <a:srgbClr val="000000"/>
                  </a:solidFill>
                  <a:latin typeface="HGS創英角ﾎﾟｯﾌﾟ体" panose="040B0A00000000000000" pitchFamily="50" charset="-128"/>
                  <a:ea typeface="HGS創英角ﾎﾟｯﾌﾟ体" panose="040B0A00000000000000" pitchFamily="50" charset="-128"/>
                </a:rPr>
                <a:t>です</a:t>
              </a:r>
              <a:r>
                <a:rPr kumimoji="1" lang="en-US" altLang="ja-JP" sz="2800">
                  <a:solidFill>
                    <a:srgbClr val="000000"/>
                  </a:solidFill>
                  <a:latin typeface="HGS創英角ﾎﾟｯﾌﾟ体" panose="040B0A00000000000000" pitchFamily="50" charset="-128"/>
                  <a:ea typeface="HGS創英角ﾎﾟｯﾌﾟ体" panose="040B0A00000000000000" pitchFamily="50" charset="-128"/>
                </a:rPr>
                <a:t>｡</a:t>
              </a:r>
              <a:endParaRPr kumimoji="1" lang="ja-JP" altLang="en-US" sz="28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210" name="がつ"/>
            <p:cNvSpPr txBox="1"/>
            <p:nvPr/>
          </p:nvSpPr>
          <p:spPr>
            <a:xfrm>
              <a:off x="8227843" y="1618052"/>
              <a:ext cx="570991" cy="276999"/>
            </a:xfrm>
            <a:prstGeom prst="rect">
              <a:avLst/>
            </a:prstGeom>
            <a:noFill/>
          </p:spPr>
          <p:txBody>
            <a:bodyPr wrap="square" rtlCol="0">
              <a:spAutoFit/>
            </a:bodyPr>
            <a:lstStyle/>
            <a:p>
              <a:pPr algn="dist"/>
              <a:r>
                <a:rPr lang="ja-JP" altLang="en-US" sz="1200">
                  <a:solidFill>
                    <a:srgbClr val="000000"/>
                  </a:solidFill>
                  <a:latin typeface="HGS創英角ﾎﾟｯﾌﾟ体" panose="040B0A00000000000000" pitchFamily="50" charset="-128"/>
                  <a:ea typeface="HGS創英角ﾎﾟｯﾌﾟ体" panose="040B0A00000000000000" pitchFamily="50" charset="-128"/>
                </a:rPr>
                <a:t>がつ</a:t>
              </a:r>
              <a:endParaRPr kumimoji="1" lang="ja-JP" altLang="en-US" sz="12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211" name="おお"/>
            <p:cNvSpPr txBox="1"/>
            <p:nvPr/>
          </p:nvSpPr>
          <p:spPr>
            <a:xfrm>
              <a:off x="5319511" y="1633441"/>
              <a:ext cx="570991" cy="261610"/>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おお</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212" name="ばん"/>
            <p:cNvSpPr txBox="1"/>
            <p:nvPr/>
          </p:nvSpPr>
          <p:spPr>
            <a:xfrm>
              <a:off x="4893332" y="1629526"/>
              <a:ext cx="570991" cy="261610"/>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ばん</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213" name="りょう"/>
            <p:cNvSpPr txBox="1"/>
            <p:nvPr/>
          </p:nvSpPr>
          <p:spPr>
            <a:xfrm>
              <a:off x="3709800" y="1633441"/>
              <a:ext cx="669437" cy="261610"/>
            </a:xfrm>
            <a:prstGeom prst="rect">
              <a:avLst/>
            </a:prstGeom>
            <a:noFill/>
          </p:spPr>
          <p:txBody>
            <a:bodyPr wrap="square" rtlCol="0">
              <a:spAutoFit/>
            </a:bodyPr>
            <a:lstStyle/>
            <a:p>
              <a:pPr algn="dist"/>
              <a:r>
                <a:rPr kumimoji="1" lang="ja-JP" altLang="en-US" sz="1100">
                  <a:solidFill>
                    <a:srgbClr val="000000"/>
                  </a:solidFill>
                  <a:latin typeface="HGS創英角ﾎﾟｯﾌﾟ体" panose="040B0A00000000000000" pitchFamily="50" charset="-128"/>
                  <a:ea typeface="HGS創英角ﾎﾟｯﾌﾟ体" panose="040B0A00000000000000" pitchFamily="50" charset="-128"/>
                </a:rPr>
                <a:t>りょう</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214" name="ふ"/>
            <p:cNvSpPr txBox="1"/>
            <p:nvPr/>
          </p:nvSpPr>
          <p:spPr>
            <a:xfrm>
              <a:off x="2713487" y="1633441"/>
              <a:ext cx="290401" cy="261610"/>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ふ</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215" name="あめ"/>
            <p:cNvSpPr txBox="1"/>
            <p:nvPr/>
          </p:nvSpPr>
          <p:spPr>
            <a:xfrm>
              <a:off x="1844453" y="1633619"/>
              <a:ext cx="580802" cy="261432"/>
            </a:xfrm>
            <a:prstGeom prst="rect">
              <a:avLst/>
            </a:prstGeom>
            <a:noFill/>
          </p:spPr>
          <p:txBody>
            <a:bodyPr wrap="square" rtlCol="0">
              <a:spAutoFit/>
            </a:bodyPr>
            <a:lstStyle/>
            <a:p>
              <a:pPr algn="dist"/>
              <a:r>
                <a:rPr kumimoji="1" lang="ja-JP" altLang="en-US" sz="1100">
                  <a:solidFill>
                    <a:srgbClr val="000000"/>
                  </a:solidFill>
                  <a:latin typeface="HGS創英角ﾎﾟｯﾌﾟ体" panose="040B0A00000000000000" pitchFamily="50" charset="-128"/>
                  <a:ea typeface="HGS創英角ﾎﾟｯﾌﾟ体" panose="040B0A00000000000000" pitchFamily="50" charset="-128"/>
                </a:rPr>
                <a:t>あめ</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grpSp>
      <p:grpSp>
        <p:nvGrpSpPr>
          <p:cNvPr id="206" name="ざんねん"/>
          <p:cNvGrpSpPr/>
          <p:nvPr/>
        </p:nvGrpSpPr>
        <p:grpSpPr>
          <a:xfrm>
            <a:off x="3878562" y="361151"/>
            <a:ext cx="4434876" cy="1122290"/>
            <a:chOff x="3830846" y="361151"/>
            <a:chExt cx="4434876" cy="1122290"/>
          </a:xfrm>
        </p:grpSpPr>
        <p:sp>
          <p:nvSpPr>
            <p:cNvPr id="207" name="ざんねん"/>
            <p:cNvSpPr txBox="1"/>
            <p:nvPr/>
          </p:nvSpPr>
          <p:spPr>
            <a:xfrm>
              <a:off x="4719421" y="361152"/>
              <a:ext cx="3546301" cy="1015663"/>
            </a:xfrm>
            <a:prstGeom prst="rect">
              <a:avLst/>
            </a:prstGeom>
            <a:noFill/>
          </p:spPr>
          <p:txBody>
            <a:bodyPr wrap="square" rtlCol="0">
              <a:spAutoFit/>
            </a:bodyPr>
            <a:lstStyle/>
            <a:p>
              <a:r>
                <a:rPr lang="ja-JP" altLang="en-US" sz="6000">
                  <a:solidFill>
                    <a:srgbClr val="000000"/>
                  </a:solidFill>
                  <a:latin typeface="HGS創英角ﾎﾟｯﾌﾟ体" panose="040B0A00000000000000" pitchFamily="50" charset="-128"/>
                  <a:ea typeface="HGS創英角ﾎﾟｯﾌﾟ体" panose="040B0A00000000000000" pitchFamily="50" charset="-128"/>
                </a:rPr>
                <a:t>ざんねん</a:t>
              </a:r>
              <a:endParaRPr kumimoji="1" lang="ja-JP" altLang="en-US" sz="6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208" name="×"/>
            <p:cNvSpPr/>
            <p:nvPr/>
          </p:nvSpPr>
          <p:spPr>
            <a:xfrm>
              <a:off x="3830846" y="361151"/>
              <a:ext cx="1045512" cy="1122290"/>
            </a:xfrm>
            <a:prstGeom prst="mathMultiply">
              <a:avLst>
                <a:gd name="adj1" fmla="val 19353"/>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0000"/>
                </a:solidFill>
              </a:endParaRPr>
            </a:p>
          </p:txBody>
        </p:sp>
      </p:grpSp>
      <p:pic>
        <p:nvPicPr>
          <p:cNvPr id="189" name="スタートに戻る">
            <a:hlinkClick r:id="rId28" action="ppaction://hlinksldjump"/>
          </p:cNvPr>
          <p:cNvPicPr>
            <a:picLocks noChangeAspect="1"/>
          </p:cNvPicPr>
          <p:nvPr/>
        </p:nvPicPr>
        <p:blipFill>
          <a:blip r:embed="rId29" cstate="email">
            <a:extLst>
              <a:ext uri="{28A0092B-C50C-407E-A947-70E740481C1C}">
                <a14:useLocalDpi xmlns:a14="http://schemas.microsoft.com/office/drawing/2010/main"/>
              </a:ext>
            </a:extLst>
          </a:blip>
          <a:stretch>
            <a:fillRect/>
          </a:stretch>
        </p:blipFill>
        <p:spPr>
          <a:xfrm>
            <a:off x="85389" y="260345"/>
            <a:ext cx="2499577" cy="847417"/>
          </a:xfrm>
          <a:prstGeom prst="rect">
            <a:avLst/>
          </a:prstGeom>
        </p:spPr>
      </p:pic>
      <p:pic>
        <p:nvPicPr>
          <p:cNvPr id="3" name="rain_loop">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30"/>
          <a:stretch>
            <a:fillRect/>
          </a:stretch>
        </p:blipFill>
        <p:spPr>
          <a:xfrm>
            <a:off x="945626" y="2870408"/>
            <a:ext cx="609600" cy="609600"/>
          </a:xfrm>
          <a:prstGeom prst="rect">
            <a:avLst/>
          </a:prstGeom>
        </p:spPr>
      </p:pic>
      <p:pic>
        <p:nvPicPr>
          <p:cNvPr id="209" name="blip01 (1)">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0"/>
          <a:stretch>
            <a:fillRect/>
          </a:stretch>
        </p:blipFill>
        <p:spPr>
          <a:xfrm>
            <a:off x="3098731" y="695235"/>
            <a:ext cx="609600" cy="609600"/>
          </a:xfrm>
          <a:prstGeom prst="rect">
            <a:avLst/>
          </a:prstGeom>
        </p:spPr>
      </p:pic>
      <p:pic>
        <p:nvPicPr>
          <p:cNvPr id="171" name="図 170"/>
          <p:cNvPicPr>
            <a:picLocks noChangeAspect="1"/>
          </p:cNvPicPr>
          <p:nvPr/>
        </p:nvPicPr>
        <p:blipFill>
          <a:blip r:embed="rId31" cstate="email">
            <a:extLst>
              <a:ext uri="{28A0092B-C50C-407E-A947-70E740481C1C}">
                <a14:useLocalDpi xmlns:a14="http://schemas.microsoft.com/office/drawing/2010/main"/>
              </a:ext>
            </a:extLst>
          </a:blip>
          <a:stretch>
            <a:fillRect/>
          </a:stretch>
        </p:blipFill>
        <p:spPr>
          <a:xfrm>
            <a:off x="-24916" y="-594"/>
            <a:ext cx="12241829" cy="6858594"/>
          </a:xfrm>
          <a:prstGeom prst="rect">
            <a:avLst/>
          </a:prstGeom>
        </p:spPr>
      </p:pic>
    </p:spTree>
    <p:extLst>
      <p:ext uri="{BB962C8B-B14F-4D97-AF65-F5344CB8AC3E}">
        <p14:creationId xmlns:p14="http://schemas.microsoft.com/office/powerpoint/2010/main" val="931269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
                                        <p:tgtEl>
                                          <p:spTgt spid="171"/>
                                        </p:tgtEl>
                                      </p:cBhvr>
                                    </p:animEffect>
                                    <p:set>
                                      <p:cBhvr>
                                        <p:cTn id="7" dur="1" fill="hold">
                                          <p:stCondLst>
                                            <p:cond delay="9"/>
                                          </p:stCondLst>
                                        </p:cTn>
                                        <p:tgtEl>
                                          <p:spTgt spid="171"/>
                                        </p:tgtEl>
                                        <p:attrNameLst>
                                          <p:attrName>style.visibility</p:attrName>
                                        </p:attrNameLst>
                                      </p:cBhvr>
                                      <p:to>
                                        <p:strVal val="hidden"/>
                                      </p:to>
                                    </p:set>
                                  </p:childTnLst>
                                </p:cTn>
                              </p:par>
                              <p:par>
                                <p:cTn id="8" presetID="1" presetClass="mediacall" presetSubtype="0" fill="hold" nodeType="withEffect">
                                  <p:stCondLst>
                                    <p:cond delay="0"/>
                                  </p:stCondLst>
                                  <p:childTnLst>
                                    <p:cmd type="call" cmd="playFrom(0.0)">
                                      <p:cBhvr>
                                        <p:cTn id="9" dur="1" fill="hold"/>
                                        <p:tgtEl>
                                          <p:spTgt spid="209"/>
                                        </p:tgtEl>
                                      </p:cBhvr>
                                    </p:cmd>
                                  </p:childTnLst>
                                </p:cTn>
                              </p:par>
                            </p:childTnLst>
                          </p:cTn>
                        </p:par>
                        <p:par>
                          <p:cTn id="10" fill="hold">
                            <p:stCondLst>
                              <p:cond delay="10"/>
                            </p:stCondLst>
                            <p:childTnLst>
                              <p:par>
                                <p:cTn id="11" presetID="1" presetClass="mediacall" presetSubtype="0" fill="hold" nodeType="afterEffect">
                                  <p:stCondLst>
                                    <p:cond delay="600"/>
                                  </p:stCondLst>
                                  <p:childTnLst>
                                    <p:cmd type="call" cmd="playFrom(0.0)">
                                      <p:cBhvr>
                                        <p:cTn id="12" dur="5002" fill="hold"/>
                                        <p:tgtEl>
                                          <p:spTgt spid="3"/>
                                        </p:tgtEl>
                                      </p:cBhvr>
                                    </p:cmd>
                                  </p:childTnLst>
                                </p:cTn>
                              </p:par>
                              <p:par>
                                <p:cTn id="13" presetID="1" presetClass="emph" presetSubtype="2" fill="hold" grpId="0" nodeType="withEffect">
                                  <p:stCondLst>
                                    <p:cond delay="250"/>
                                  </p:stCondLst>
                                  <p:childTnLst>
                                    <p:animClr clrSpc="rgb" dir="cw">
                                      <p:cBhvr>
                                        <p:cTn id="14" dur="2000" fill="hold"/>
                                        <p:tgtEl>
                                          <p:spTgt spid="91"/>
                                        </p:tgtEl>
                                        <p:attrNameLst>
                                          <p:attrName>fillcolor</p:attrName>
                                        </p:attrNameLst>
                                      </p:cBhvr>
                                      <p:to>
                                        <a:srgbClr val="FF3399"/>
                                      </p:to>
                                    </p:animClr>
                                    <p:set>
                                      <p:cBhvr>
                                        <p:cTn id="15" dur="2000" fill="hold"/>
                                        <p:tgtEl>
                                          <p:spTgt spid="91"/>
                                        </p:tgtEl>
                                        <p:attrNameLst>
                                          <p:attrName>fill.type</p:attrName>
                                        </p:attrNameLst>
                                      </p:cBhvr>
                                      <p:to>
                                        <p:strVal val="solid"/>
                                      </p:to>
                                    </p:set>
                                    <p:set>
                                      <p:cBhvr>
                                        <p:cTn id="16" dur="2000" fill="hold"/>
                                        <p:tgtEl>
                                          <p:spTgt spid="91"/>
                                        </p:tgtEl>
                                        <p:attrNameLst>
                                          <p:attrName>fill.on</p:attrName>
                                        </p:attrNameLst>
                                      </p:cBhvr>
                                      <p:to>
                                        <p:strVal val="true"/>
                                      </p:to>
                                    </p:set>
                                  </p:childTnLst>
                                </p:cTn>
                              </p:par>
                              <p:par>
                                <p:cTn id="17" presetID="32" presetClass="emph" presetSubtype="0" fill="hold" nodeType="withEffect">
                                  <p:stCondLst>
                                    <p:cond delay="1500"/>
                                  </p:stCondLst>
                                  <p:childTnLst>
                                    <p:animRot by="120000">
                                      <p:cBhvr>
                                        <p:cTn id="18" dur="100" fill="hold">
                                          <p:stCondLst>
                                            <p:cond delay="0"/>
                                          </p:stCondLst>
                                        </p:cTn>
                                        <p:tgtEl>
                                          <p:spTgt spid="286"/>
                                        </p:tgtEl>
                                        <p:attrNameLst>
                                          <p:attrName>r</p:attrName>
                                        </p:attrNameLst>
                                      </p:cBhvr>
                                    </p:animRot>
                                    <p:animRot by="-240000">
                                      <p:cBhvr>
                                        <p:cTn id="19" dur="200" fill="hold">
                                          <p:stCondLst>
                                            <p:cond delay="200"/>
                                          </p:stCondLst>
                                        </p:cTn>
                                        <p:tgtEl>
                                          <p:spTgt spid="286"/>
                                        </p:tgtEl>
                                        <p:attrNameLst>
                                          <p:attrName>r</p:attrName>
                                        </p:attrNameLst>
                                      </p:cBhvr>
                                    </p:animRot>
                                    <p:animRot by="240000">
                                      <p:cBhvr>
                                        <p:cTn id="20" dur="200" fill="hold">
                                          <p:stCondLst>
                                            <p:cond delay="400"/>
                                          </p:stCondLst>
                                        </p:cTn>
                                        <p:tgtEl>
                                          <p:spTgt spid="286"/>
                                        </p:tgtEl>
                                        <p:attrNameLst>
                                          <p:attrName>r</p:attrName>
                                        </p:attrNameLst>
                                      </p:cBhvr>
                                    </p:animRot>
                                    <p:animRot by="-240000">
                                      <p:cBhvr>
                                        <p:cTn id="21" dur="200" fill="hold">
                                          <p:stCondLst>
                                            <p:cond delay="600"/>
                                          </p:stCondLst>
                                        </p:cTn>
                                        <p:tgtEl>
                                          <p:spTgt spid="286"/>
                                        </p:tgtEl>
                                        <p:attrNameLst>
                                          <p:attrName>r</p:attrName>
                                        </p:attrNameLst>
                                      </p:cBhvr>
                                    </p:animRot>
                                    <p:animRot by="120000">
                                      <p:cBhvr>
                                        <p:cTn id="22" dur="200" fill="hold">
                                          <p:stCondLst>
                                            <p:cond delay="800"/>
                                          </p:stCondLst>
                                        </p:cTn>
                                        <p:tgtEl>
                                          <p:spTgt spid="286"/>
                                        </p:tgtEl>
                                        <p:attrNameLst>
                                          <p:attrName>r</p:attrName>
                                        </p:attrNameLst>
                                      </p:cBhvr>
                                    </p:animRot>
                                  </p:childTnLst>
                                </p:cTn>
                              </p:par>
                              <p:par>
                                <p:cTn id="23" presetID="32" presetClass="emph" presetSubtype="0" fill="hold" nodeType="withEffect">
                                  <p:stCondLst>
                                    <p:cond delay="2000"/>
                                  </p:stCondLst>
                                  <p:childTnLst>
                                    <p:animRot by="120000">
                                      <p:cBhvr>
                                        <p:cTn id="24" dur="100" fill="hold">
                                          <p:stCondLst>
                                            <p:cond delay="0"/>
                                          </p:stCondLst>
                                        </p:cTn>
                                        <p:tgtEl>
                                          <p:spTgt spid="286"/>
                                        </p:tgtEl>
                                        <p:attrNameLst>
                                          <p:attrName>r</p:attrName>
                                        </p:attrNameLst>
                                      </p:cBhvr>
                                    </p:animRot>
                                    <p:animRot by="-240000">
                                      <p:cBhvr>
                                        <p:cTn id="25" dur="200" fill="hold">
                                          <p:stCondLst>
                                            <p:cond delay="200"/>
                                          </p:stCondLst>
                                        </p:cTn>
                                        <p:tgtEl>
                                          <p:spTgt spid="286"/>
                                        </p:tgtEl>
                                        <p:attrNameLst>
                                          <p:attrName>r</p:attrName>
                                        </p:attrNameLst>
                                      </p:cBhvr>
                                    </p:animRot>
                                    <p:animRot by="240000">
                                      <p:cBhvr>
                                        <p:cTn id="26" dur="200" fill="hold">
                                          <p:stCondLst>
                                            <p:cond delay="400"/>
                                          </p:stCondLst>
                                        </p:cTn>
                                        <p:tgtEl>
                                          <p:spTgt spid="286"/>
                                        </p:tgtEl>
                                        <p:attrNameLst>
                                          <p:attrName>r</p:attrName>
                                        </p:attrNameLst>
                                      </p:cBhvr>
                                    </p:animRot>
                                    <p:animRot by="-240000">
                                      <p:cBhvr>
                                        <p:cTn id="27" dur="200" fill="hold">
                                          <p:stCondLst>
                                            <p:cond delay="600"/>
                                          </p:stCondLst>
                                        </p:cTn>
                                        <p:tgtEl>
                                          <p:spTgt spid="286"/>
                                        </p:tgtEl>
                                        <p:attrNameLst>
                                          <p:attrName>r</p:attrName>
                                        </p:attrNameLst>
                                      </p:cBhvr>
                                    </p:animRot>
                                    <p:animRot by="120000">
                                      <p:cBhvr>
                                        <p:cTn id="28" dur="200" fill="hold">
                                          <p:stCondLst>
                                            <p:cond delay="800"/>
                                          </p:stCondLst>
                                        </p:cTn>
                                        <p:tgtEl>
                                          <p:spTgt spid="286"/>
                                        </p:tgtEl>
                                        <p:attrNameLst>
                                          <p:attrName>r</p:attrName>
                                        </p:attrNameLst>
                                      </p:cBhvr>
                                    </p:animRot>
                                  </p:childTnLst>
                                </p:cTn>
                              </p:par>
                              <p:par>
                                <p:cTn id="29" presetID="32" presetClass="emph" presetSubtype="0" fill="hold" nodeType="withEffect">
                                  <p:stCondLst>
                                    <p:cond delay="2500"/>
                                  </p:stCondLst>
                                  <p:childTnLst>
                                    <p:animRot by="120000">
                                      <p:cBhvr>
                                        <p:cTn id="30" dur="100" fill="hold">
                                          <p:stCondLst>
                                            <p:cond delay="0"/>
                                          </p:stCondLst>
                                        </p:cTn>
                                        <p:tgtEl>
                                          <p:spTgt spid="286"/>
                                        </p:tgtEl>
                                        <p:attrNameLst>
                                          <p:attrName>r</p:attrName>
                                        </p:attrNameLst>
                                      </p:cBhvr>
                                    </p:animRot>
                                    <p:animRot by="-240000">
                                      <p:cBhvr>
                                        <p:cTn id="31" dur="200" fill="hold">
                                          <p:stCondLst>
                                            <p:cond delay="200"/>
                                          </p:stCondLst>
                                        </p:cTn>
                                        <p:tgtEl>
                                          <p:spTgt spid="286"/>
                                        </p:tgtEl>
                                        <p:attrNameLst>
                                          <p:attrName>r</p:attrName>
                                        </p:attrNameLst>
                                      </p:cBhvr>
                                    </p:animRot>
                                    <p:animRot by="240000">
                                      <p:cBhvr>
                                        <p:cTn id="32" dur="200" fill="hold">
                                          <p:stCondLst>
                                            <p:cond delay="400"/>
                                          </p:stCondLst>
                                        </p:cTn>
                                        <p:tgtEl>
                                          <p:spTgt spid="286"/>
                                        </p:tgtEl>
                                        <p:attrNameLst>
                                          <p:attrName>r</p:attrName>
                                        </p:attrNameLst>
                                      </p:cBhvr>
                                    </p:animRot>
                                    <p:animRot by="-240000">
                                      <p:cBhvr>
                                        <p:cTn id="33" dur="200" fill="hold">
                                          <p:stCondLst>
                                            <p:cond delay="600"/>
                                          </p:stCondLst>
                                        </p:cTn>
                                        <p:tgtEl>
                                          <p:spTgt spid="286"/>
                                        </p:tgtEl>
                                        <p:attrNameLst>
                                          <p:attrName>r</p:attrName>
                                        </p:attrNameLst>
                                      </p:cBhvr>
                                    </p:animRot>
                                    <p:animRot by="120000">
                                      <p:cBhvr>
                                        <p:cTn id="34" dur="200" fill="hold">
                                          <p:stCondLst>
                                            <p:cond delay="800"/>
                                          </p:stCondLst>
                                        </p:cTn>
                                        <p:tgtEl>
                                          <p:spTgt spid="286"/>
                                        </p:tgtEl>
                                        <p:attrNameLst>
                                          <p:attrName>r</p:attrName>
                                        </p:attrNameLst>
                                      </p:cBhvr>
                                    </p:animRot>
                                  </p:childTnLst>
                                </p:cTn>
                              </p:par>
                              <p:par>
                                <p:cTn id="35" presetID="32" presetClass="emph" presetSubtype="0" fill="hold" nodeType="withEffect">
                                  <p:stCondLst>
                                    <p:cond delay="3000"/>
                                  </p:stCondLst>
                                  <p:childTnLst>
                                    <p:animRot by="120000">
                                      <p:cBhvr>
                                        <p:cTn id="36" dur="100" fill="hold">
                                          <p:stCondLst>
                                            <p:cond delay="0"/>
                                          </p:stCondLst>
                                        </p:cTn>
                                        <p:tgtEl>
                                          <p:spTgt spid="286"/>
                                        </p:tgtEl>
                                        <p:attrNameLst>
                                          <p:attrName>r</p:attrName>
                                        </p:attrNameLst>
                                      </p:cBhvr>
                                    </p:animRot>
                                    <p:animRot by="-240000">
                                      <p:cBhvr>
                                        <p:cTn id="37" dur="200" fill="hold">
                                          <p:stCondLst>
                                            <p:cond delay="200"/>
                                          </p:stCondLst>
                                        </p:cTn>
                                        <p:tgtEl>
                                          <p:spTgt spid="286"/>
                                        </p:tgtEl>
                                        <p:attrNameLst>
                                          <p:attrName>r</p:attrName>
                                        </p:attrNameLst>
                                      </p:cBhvr>
                                    </p:animRot>
                                    <p:animRot by="240000">
                                      <p:cBhvr>
                                        <p:cTn id="38" dur="200" fill="hold">
                                          <p:stCondLst>
                                            <p:cond delay="400"/>
                                          </p:stCondLst>
                                        </p:cTn>
                                        <p:tgtEl>
                                          <p:spTgt spid="286"/>
                                        </p:tgtEl>
                                        <p:attrNameLst>
                                          <p:attrName>r</p:attrName>
                                        </p:attrNameLst>
                                      </p:cBhvr>
                                    </p:animRot>
                                    <p:animRot by="-240000">
                                      <p:cBhvr>
                                        <p:cTn id="39" dur="200" fill="hold">
                                          <p:stCondLst>
                                            <p:cond delay="600"/>
                                          </p:stCondLst>
                                        </p:cTn>
                                        <p:tgtEl>
                                          <p:spTgt spid="286"/>
                                        </p:tgtEl>
                                        <p:attrNameLst>
                                          <p:attrName>r</p:attrName>
                                        </p:attrNameLst>
                                      </p:cBhvr>
                                    </p:animRot>
                                    <p:animRot by="120000">
                                      <p:cBhvr>
                                        <p:cTn id="40" dur="200" fill="hold">
                                          <p:stCondLst>
                                            <p:cond delay="800"/>
                                          </p:stCondLst>
                                        </p:cTn>
                                        <p:tgtEl>
                                          <p:spTgt spid="286"/>
                                        </p:tgtEl>
                                        <p:attrNameLst>
                                          <p:attrName>r</p:attrName>
                                        </p:attrNameLst>
                                      </p:cBhvr>
                                    </p:animRot>
                                  </p:childTnLst>
                                </p:cTn>
                              </p:par>
                              <p:par>
                                <p:cTn id="41" presetID="32" presetClass="emph" presetSubtype="0" fill="hold" nodeType="withEffect">
                                  <p:stCondLst>
                                    <p:cond delay="3500"/>
                                  </p:stCondLst>
                                  <p:childTnLst>
                                    <p:animRot by="120000">
                                      <p:cBhvr>
                                        <p:cTn id="42" dur="100" fill="hold">
                                          <p:stCondLst>
                                            <p:cond delay="0"/>
                                          </p:stCondLst>
                                        </p:cTn>
                                        <p:tgtEl>
                                          <p:spTgt spid="286"/>
                                        </p:tgtEl>
                                        <p:attrNameLst>
                                          <p:attrName>r</p:attrName>
                                        </p:attrNameLst>
                                      </p:cBhvr>
                                    </p:animRot>
                                    <p:animRot by="-240000">
                                      <p:cBhvr>
                                        <p:cTn id="43" dur="200" fill="hold">
                                          <p:stCondLst>
                                            <p:cond delay="200"/>
                                          </p:stCondLst>
                                        </p:cTn>
                                        <p:tgtEl>
                                          <p:spTgt spid="286"/>
                                        </p:tgtEl>
                                        <p:attrNameLst>
                                          <p:attrName>r</p:attrName>
                                        </p:attrNameLst>
                                      </p:cBhvr>
                                    </p:animRot>
                                    <p:animRot by="240000">
                                      <p:cBhvr>
                                        <p:cTn id="44" dur="200" fill="hold">
                                          <p:stCondLst>
                                            <p:cond delay="400"/>
                                          </p:stCondLst>
                                        </p:cTn>
                                        <p:tgtEl>
                                          <p:spTgt spid="286"/>
                                        </p:tgtEl>
                                        <p:attrNameLst>
                                          <p:attrName>r</p:attrName>
                                        </p:attrNameLst>
                                      </p:cBhvr>
                                    </p:animRot>
                                    <p:animRot by="-240000">
                                      <p:cBhvr>
                                        <p:cTn id="45" dur="200" fill="hold">
                                          <p:stCondLst>
                                            <p:cond delay="600"/>
                                          </p:stCondLst>
                                        </p:cTn>
                                        <p:tgtEl>
                                          <p:spTgt spid="286"/>
                                        </p:tgtEl>
                                        <p:attrNameLst>
                                          <p:attrName>r</p:attrName>
                                        </p:attrNameLst>
                                      </p:cBhvr>
                                    </p:animRot>
                                    <p:animRot by="120000">
                                      <p:cBhvr>
                                        <p:cTn id="46" dur="200" fill="hold">
                                          <p:stCondLst>
                                            <p:cond delay="800"/>
                                          </p:stCondLst>
                                        </p:cTn>
                                        <p:tgtEl>
                                          <p:spTgt spid="286"/>
                                        </p:tgtEl>
                                        <p:attrNameLst>
                                          <p:attrName>r</p:attrName>
                                        </p:attrNameLst>
                                      </p:cBhvr>
                                    </p:animRot>
                                  </p:childTnLst>
                                </p:cTn>
                              </p:par>
                              <p:par>
                                <p:cTn id="47" presetID="10" presetClass="entr" presetSubtype="0" fill="hold" nodeType="withEffect">
                                  <p:stCondLst>
                                    <p:cond delay="275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50" fill="hold" display="0">
                  <p:stCondLst>
                    <p:cond delay="indefinite"/>
                  </p:stCondLst>
                  <p:endCondLst>
                    <p:cond evt="onStopAudio" delay="0">
                      <p:tgtEl>
                        <p:sldTgt/>
                      </p:tgtEl>
                    </p:cond>
                  </p:endCondLst>
                </p:cTn>
                <p:tgtEl>
                  <p:spTgt spid="3"/>
                </p:tgtEl>
              </p:cMediaNode>
            </p:audio>
            <p:audio>
              <p:cMediaNode vol="80000" numSld="999" showWhenStopped="0">
                <p:cTn id="51" fill="hold" display="0">
                  <p:stCondLst>
                    <p:cond delay="indefinite"/>
                  </p:stCondLst>
                  <p:endCondLst>
                    <p:cond evt="onStopAudio" delay="0">
                      <p:tgtEl>
                        <p:sldTgt/>
                      </p:tgtEl>
                    </p:cond>
                  </p:endCondLst>
                </p:cTn>
                <p:tgtEl>
                  <p:spTgt spid="209"/>
                </p:tgtEl>
              </p:cMediaNode>
            </p:audio>
          </p:childTnLst>
        </p:cTn>
      </p:par>
    </p:tnLst>
    <p:bldLst>
      <p:bldP spid="9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 name="背景"/>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4915" y="-297"/>
            <a:ext cx="12241829" cy="6858594"/>
          </a:xfrm>
          <a:prstGeom prst="rect">
            <a:avLst/>
          </a:prstGeom>
        </p:spPr>
      </p:pic>
      <p:pic>
        <p:nvPicPr>
          <p:cNvPr id="206" name="次に進む">
            <a:hlinkClick r:id="rId7" action="ppaction://hlinksldjump"/>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842608" y="5967647"/>
            <a:ext cx="2237426" cy="847417"/>
          </a:xfrm>
          <a:prstGeom prst="rect">
            <a:avLst/>
          </a:prstGeom>
        </p:spPr>
      </p:pic>
      <p:pic>
        <p:nvPicPr>
          <p:cNvPr id="207" name="問題に戻る">
            <a:hlinkClick r:id="rId9" action="ppaction://hlinksldjump"/>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5389" y="5967647"/>
            <a:ext cx="2237426" cy="847417"/>
          </a:xfrm>
          <a:prstGeom prst="rect">
            <a:avLst/>
          </a:prstGeom>
        </p:spPr>
      </p:pic>
      <p:grpSp>
        <p:nvGrpSpPr>
          <p:cNvPr id="13" name="6月が多いイメージ・・・"/>
          <p:cNvGrpSpPr/>
          <p:nvPr/>
        </p:nvGrpSpPr>
        <p:grpSpPr>
          <a:xfrm>
            <a:off x="2427200" y="5553832"/>
            <a:ext cx="7655874" cy="901286"/>
            <a:chOff x="2427200" y="5553832"/>
            <a:chExt cx="7655874" cy="901286"/>
          </a:xfrm>
        </p:grpSpPr>
        <p:pic>
          <p:nvPicPr>
            <p:cNvPr id="294" name="人物画"/>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934404" y="5835339"/>
              <a:ext cx="830397" cy="603335"/>
            </a:xfrm>
            <a:prstGeom prst="rect">
              <a:avLst/>
            </a:prstGeom>
          </p:spPr>
        </p:pic>
        <p:pic>
          <p:nvPicPr>
            <p:cNvPr id="299" name="枠"/>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2427200" y="5559624"/>
              <a:ext cx="6612912" cy="895494"/>
            </a:xfrm>
            <a:prstGeom prst="rect">
              <a:avLst/>
            </a:prstGeom>
          </p:spPr>
        </p:pic>
        <p:sp>
          <p:nvSpPr>
            <p:cNvPr id="307" name="違う年はどうだった・・・"/>
            <p:cNvSpPr txBox="1"/>
            <p:nvPr/>
          </p:nvSpPr>
          <p:spPr>
            <a:xfrm>
              <a:off x="2677793" y="5974007"/>
              <a:ext cx="5988249" cy="307777"/>
            </a:xfrm>
            <a:prstGeom prst="rect">
              <a:avLst/>
            </a:prstGeom>
            <a:noFill/>
          </p:spPr>
          <p:txBody>
            <a:bodyPr wrap="square" rtlCol="0">
              <a:spAutoFit/>
            </a:bodyPr>
            <a:lstStyle/>
            <a:p>
              <a:pPr lvl="0" algn="dist"/>
              <a:r>
                <a:rPr kumimoji="1" lang="ja-JP" altLang="en-US" sz="1400" b="1">
                  <a:latin typeface="BIZ UDPゴシック" panose="020B0400000000000000" pitchFamily="50" charset="-128"/>
                  <a:ea typeface="BIZ UDPゴシック" panose="020B0400000000000000" pitchFamily="50" charset="-128"/>
                </a:rPr>
                <a:t>違う年はどうだったのか調べてみると面白いかもしれないね！</a:t>
              </a:r>
              <a:endParaRPr kumimoji="1" lang="ja-JP" altLang="en-US" sz="1400" b="1" dirty="0">
                <a:latin typeface="BIZ UDPゴシック" panose="020B0400000000000000" pitchFamily="50" charset="-128"/>
                <a:ea typeface="BIZ UDPゴシック" panose="020B0400000000000000" pitchFamily="50" charset="-128"/>
              </a:endParaRPr>
            </a:p>
          </p:txBody>
        </p:sp>
        <p:sp>
          <p:nvSpPr>
            <p:cNvPr id="300" name="6月が多いイメージ・・・"/>
            <p:cNvSpPr txBox="1"/>
            <p:nvPr/>
          </p:nvSpPr>
          <p:spPr>
            <a:xfrm>
              <a:off x="2648090" y="5669943"/>
              <a:ext cx="6180986" cy="307777"/>
            </a:xfrm>
            <a:prstGeom prst="rect">
              <a:avLst/>
            </a:prstGeom>
            <a:noFill/>
          </p:spPr>
          <p:txBody>
            <a:bodyPr wrap="square" rtlCol="0">
              <a:spAutoFit/>
            </a:bodyPr>
            <a:lstStyle/>
            <a:p>
              <a:pPr lvl="0" algn="dist"/>
              <a:r>
                <a:rPr kumimoji="1" lang="en-US" altLang="ja-JP" sz="1400" b="1">
                  <a:latin typeface="BIZ UDPゴシック" panose="020B0400000000000000" pitchFamily="50" charset="-128"/>
                  <a:ea typeface="BIZ UDPゴシック" panose="020B0400000000000000" pitchFamily="50" charset="-128"/>
                </a:rPr>
                <a:t>6</a:t>
              </a:r>
              <a:r>
                <a:rPr kumimoji="1" lang="ja-JP" altLang="en-US" sz="1400" b="1">
                  <a:latin typeface="BIZ UDPゴシック" panose="020B0400000000000000" pitchFamily="50" charset="-128"/>
                  <a:ea typeface="BIZ UDPゴシック" panose="020B0400000000000000" pitchFamily="50" charset="-128"/>
                </a:rPr>
                <a:t>月が多いイメージがあったけど、</a:t>
              </a:r>
              <a:r>
                <a:rPr kumimoji="1" lang="en-US" altLang="ja-JP" sz="1400" b="1">
                  <a:latin typeface="BIZ UDPゴシック" panose="020B0400000000000000" pitchFamily="50" charset="-128"/>
                  <a:ea typeface="BIZ UDPゴシック" panose="020B0400000000000000" pitchFamily="50" charset="-128"/>
                </a:rPr>
                <a:t>2021</a:t>
              </a:r>
              <a:r>
                <a:rPr kumimoji="1" lang="ja-JP" altLang="en-US" sz="1400" b="1">
                  <a:latin typeface="BIZ UDPゴシック" panose="020B0400000000000000" pitchFamily="50" charset="-128"/>
                  <a:ea typeface="BIZ UDPゴシック" panose="020B0400000000000000" pitchFamily="50" charset="-128"/>
                </a:rPr>
                <a:t>年は</a:t>
              </a:r>
              <a:r>
                <a:rPr lang="ja-JP" altLang="en-US" sz="1400" b="1">
                  <a:latin typeface="BIZ UDPゴシック" panose="020B0400000000000000" pitchFamily="50" charset="-128"/>
                  <a:ea typeface="BIZ UDPゴシック" panose="020B0400000000000000" pitchFamily="50" charset="-128"/>
                </a:rPr>
                <a:t>５月と８月が多かったんだね。</a:t>
              </a:r>
              <a:endParaRPr kumimoji="1" lang="ja-JP" altLang="en-US" sz="1400" b="1" dirty="0">
                <a:latin typeface="BIZ UDPゴシック" panose="020B0400000000000000" pitchFamily="50" charset="-128"/>
                <a:ea typeface="BIZ UDPゴシック" panose="020B0400000000000000" pitchFamily="50" charset="-128"/>
              </a:endParaRPr>
            </a:p>
          </p:txBody>
        </p:sp>
        <p:sp>
          <p:nvSpPr>
            <p:cNvPr id="321" name="おもしろ"/>
            <p:cNvSpPr txBox="1"/>
            <p:nvPr/>
          </p:nvSpPr>
          <p:spPr>
            <a:xfrm>
              <a:off x="6222169" y="5887805"/>
              <a:ext cx="583310" cy="200055"/>
            </a:xfrm>
            <a:prstGeom prst="rect">
              <a:avLst/>
            </a:prstGeom>
            <a:noFill/>
          </p:spPr>
          <p:txBody>
            <a:bodyPr wrap="square" rtlCol="0">
              <a:spAutoFit/>
            </a:bodyPr>
            <a:lstStyle/>
            <a:p>
              <a:pPr algn="dist"/>
              <a:r>
                <a:rPr lang="ja-JP" altLang="en-US" sz="700" b="1">
                  <a:solidFill>
                    <a:srgbClr val="000000"/>
                  </a:solidFill>
                  <a:latin typeface="BIZ UDPゴシック" panose="020B0400000000000000" pitchFamily="50" charset="-128"/>
                  <a:ea typeface="BIZ UDPゴシック" panose="020B0400000000000000" pitchFamily="50" charset="-128"/>
                </a:rPr>
                <a:t>おもしろ</a:t>
              </a:r>
              <a:endParaRPr kumimoji="1" lang="ja-JP" altLang="en-US" sz="700" b="1" dirty="0">
                <a:solidFill>
                  <a:srgbClr val="000000"/>
                </a:solidFill>
                <a:latin typeface="BIZ UDPゴシック" panose="020B0400000000000000" pitchFamily="50" charset="-128"/>
                <a:ea typeface="BIZ UDPゴシック" panose="020B0400000000000000" pitchFamily="50" charset="-128"/>
              </a:endParaRPr>
            </a:p>
          </p:txBody>
        </p:sp>
        <p:sp>
          <p:nvSpPr>
            <p:cNvPr id="320" name="しら"/>
            <p:cNvSpPr txBox="1"/>
            <p:nvPr/>
          </p:nvSpPr>
          <p:spPr>
            <a:xfrm>
              <a:off x="4960753" y="5878383"/>
              <a:ext cx="396000" cy="201116"/>
            </a:xfrm>
            <a:prstGeom prst="rect">
              <a:avLst/>
            </a:prstGeom>
            <a:noFill/>
          </p:spPr>
          <p:txBody>
            <a:bodyPr wrap="square" rtlCol="0">
              <a:spAutoFit/>
            </a:bodyPr>
            <a:lstStyle/>
            <a:p>
              <a:pPr algn="dist"/>
              <a:r>
                <a:rPr lang="ja-JP" altLang="en-US" sz="700" b="1">
                  <a:solidFill>
                    <a:srgbClr val="000000"/>
                  </a:solidFill>
                  <a:latin typeface="BIZ UDPゴシック" panose="020B0400000000000000" pitchFamily="50" charset="-128"/>
                  <a:ea typeface="BIZ UDPゴシック" panose="020B0400000000000000" pitchFamily="50" charset="-128"/>
                </a:rPr>
                <a:t>しら</a:t>
              </a:r>
              <a:endParaRPr kumimoji="1" lang="ja-JP" altLang="en-US" sz="700" b="1" dirty="0">
                <a:solidFill>
                  <a:srgbClr val="000000"/>
                </a:solidFill>
                <a:latin typeface="BIZ UDPゴシック" panose="020B0400000000000000" pitchFamily="50" charset="-128"/>
                <a:ea typeface="BIZ UDPゴシック" panose="020B0400000000000000" pitchFamily="50" charset="-128"/>
              </a:endParaRPr>
            </a:p>
          </p:txBody>
        </p:sp>
        <p:sp>
          <p:nvSpPr>
            <p:cNvPr id="319" name="とし"/>
            <p:cNvSpPr txBox="1"/>
            <p:nvPr/>
          </p:nvSpPr>
          <p:spPr>
            <a:xfrm>
              <a:off x="3089071" y="5878383"/>
              <a:ext cx="396000" cy="201116"/>
            </a:xfrm>
            <a:prstGeom prst="rect">
              <a:avLst/>
            </a:prstGeom>
            <a:noFill/>
          </p:spPr>
          <p:txBody>
            <a:bodyPr wrap="square" rtlCol="0">
              <a:spAutoFit/>
            </a:bodyPr>
            <a:lstStyle/>
            <a:p>
              <a:pPr algn="dist"/>
              <a:r>
                <a:rPr kumimoji="1" lang="ja-JP" altLang="en-US" sz="700" b="1">
                  <a:solidFill>
                    <a:srgbClr val="000000"/>
                  </a:solidFill>
                  <a:latin typeface="BIZ UDPゴシック" panose="020B0400000000000000" pitchFamily="50" charset="-128"/>
                  <a:ea typeface="BIZ UDPゴシック" panose="020B0400000000000000" pitchFamily="50" charset="-128"/>
                </a:rPr>
                <a:t>とし</a:t>
              </a:r>
              <a:endParaRPr kumimoji="1" lang="ja-JP" altLang="en-US" sz="700" b="1" dirty="0">
                <a:solidFill>
                  <a:srgbClr val="000000"/>
                </a:solidFill>
                <a:latin typeface="BIZ UDPゴシック" panose="020B0400000000000000" pitchFamily="50" charset="-128"/>
                <a:ea typeface="BIZ UDPゴシック" panose="020B0400000000000000" pitchFamily="50" charset="-128"/>
              </a:endParaRPr>
            </a:p>
          </p:txBody>
        </p:sp>
        <p:sp>
          <p:nvSpPr>
            <p:cNvPr id="318" name="ちが"/>
            <p:cNvSpPr txBox="1"/>
            <p:nvPr/>
          </p:nvSpPr>
          <p:spPr>
            <a:xfrm>
              <a:off x="2672322" y="5878383"/>
              <a:ext cx="396000" cy="201116"/>
            </a:xfrm>
            <a:prstGeom prst="rect">
              <a:avLst/>
            </a:prstGeom>
            <a:noFill/>
          </p:spPr>
          <p:txBody>
            <a:bodyPr wrap="square" rtlCol="0">
              <a:spAutoFit/>
            </a:bodyPr>
            <a:lstStyle/>
            <a:p>
              <a:pPr algn="dist"/>
              <a:r>
                <a:rPr lang="ja-JP" altLang="en-US" sz="700" b="1">
                  <a:solidFill>
                    <a:srgbClr val="000000"/>
                  </a:solidFill>
                  <a:latin typeface="BIZ UDPゴシック" panose="020B0400000000000000" pitchFamily="50" charset="-128"/>
                  <a:ea typeface="BIZ UDPゴシック" panose="020B0400000000000000" pitchFamily="50" charset="-128"/>
                </a:rPr>
                <a:t>ちが</a:t>
              </a:r>
              <a:endParaRPr kumimoji="1" lang="ja-JP" altLang="en-US" sz="700" b="1" dirty="0">
                <a:solidFill>
                  <a:srgbClr val="000000"/>
                </a:solidFill>
                <a:latin typeface="BIZ UDPゴシック" panose="020B0400000000000000" pitchFamily="50" charset="-128"/>
                <a:ea typeface="BIZ UDPゴシック" panose="020B0400000000000000" pitchFamily="50" charset="-128"/>
              </a:endParaRPr>
            </a:p>
          </p:txBody>
        </p:sp>
        <p:sp>
          <p:nvSpPr>
            <p:cNvPr id="317" name="おおかった"/>
            <p:cNvSpPr txBox="1"/>
            <p:nvPr/>
          </p:nvSpPr>
          <p:spPr>
            <a:xfrm>
              <a:off x="7272681" y="5575481"/>
              <a:ext cx="396000" cy="201116"/>
            </a:xfrm>
            <a:prstGeom prst="rect">
              <a:avLst/>
            </a:prstGeom>
            <a:noFill/>
          </p:spPr>
          <p:txBody>
            <a:bodyPr wrap="square" rtlCol="0">
              <a:spAutoFit/>
            </a:bodyPr>
            <a:lstStyle/>
            <a:p>
              <a:pPr algn="dist"/>
              <a:r>
                <a:rPr lang="ja-JP" altLang="en-US" sz="700" b="1">
                  <a:solidFill>
                    <a:srgbClr val="000000"/>
                  </a:solidFill>
                  <a:latin typeface="BIZ UDPゴシック" panose="020B0400000000000000" pitchFamily="50" charset="-128"/>
                  <a:ea typeface="BIZ UDPゴシック" panose="020B0400000000000000" pitchFamily="50" charset="-128"/>
                </a:rPr>
                <a:t>おお</a:t>
              </a:r>
              <a:endParaRPr kumimoji="1" lang="ja-JP" altLang="en-US" sz="700" b="1" dirty="0">
                <a:solidFill>
                  <a:srgbClr val="000000"/>
                </a:solidFill>
                <a:latin typeface="BIZ UDPゴシック" panose="020B0400000000000000" pitchFamily="50" charset="-128"/>
                <a:ea typeface="BIZ UDPゴシック" panose="020B0400000000000000" pitchFamily="50" charset="-128"/>
              </a:endParaRPr>
            </a:p>
          </p:txBody>
        </p:sp>
        <p:sp>
          <p:nvSpPr>
            <p:cNvPr id="316" name="８がつ"/>
            <p:cNvSpPr txBox="1"/>
            <p:nvPr/>
          </p:nvSpPr>
          <p:spPr>
            <a:xfrm>
              <a:off x="6892093" y="5583591"/>
              <a:ext cx="396000" cy="201116"/>
            </a:xfrm>
            <a:prstGeom prst="rect">
              <a:avLst/>
            </a:prstGeom>
            <a:noFill/>
          </p:spPr>
          <p:txBody>
            <a:bodyPr wrap="square" rtlCol="0">
              <a:spAutoFit/>
            </a:bodyPr>
            <a:lstStyle/>
            <a:p>
              <a:pPr algn="dist"/>
              <a:r>
                <a:rPr lang="ja-JP" altLang="en-US" sz="700" b="1">
                  <a:solidFill>
                    <a:srgbClr val="000000"/>
                  </a:solidFill>
                  <a:latin typeface="BIZ UDPゴシック" panose="020B0400000000000000" pitchFamily="50" charset="-128"/>
                  <a:ea typeface="BIZ UDPゴシック" panose="020B0400000000000000" pitchFamily="50" charset="-128"/>
                </a:rPr>
                <a:t>がつ</a:t>
              </a:r>
              <a:endParaRPr kumimoji="1" lang="ja-JP" altLang="en-US" sz="700" b="1" dirty="0">
                <a:solidFill>
                  <a:srgbClr val="000000"/>
                </a:solidFill>
                <a:latin typeface="BIZ UDPゴシック" panose="020B0400000000000000" pitchFamily="50" charset="-128"/>
                <a:ea typeface="BIZ UDPゴシック" panose="020B0400000000000000" pitchFamily="50" charset="-128"/>
              </a:endParaRPr>
            </a:p>
          </p:txBody>
        </p:sp>
        <p:sp>
          <p:nvSpPr>
            <p:cNvPr id="315" name="５がつ"/>
            <p:cNvSpPr txBox="1"/>
            <p:nvPr/>
          </p:nvSpPr>
          <p:spPr>
            <a:xfrm>
              <a:off x="6391212" y="5583591"/>
              <a:ext cx="396000" cy="201116"/>
            </a:xfrm>
            <a:prstGeom prst="rect">
              <a:avLst/>
            </a:prstGeom>
            <a:noFill/>
          </p:spPr>
          <p:txBody>
            <a:bodyPr wrap="square" rtlCol="0">
              <a:spAutoFit/>
            </a:bodyPr>
            <a:lstStyle/>
            <a:p>
              <a:pPr algn="dist"/>
              <a:r>
                <a:rPr lang="ja-JP" altLang="en-US" sz="700" b="1">
                  <a:solidFill>
                    <a:srgbClr val="000000"/>
                  </a:solidFill>
                  <a:latin typeface="BIZ UDPゴシック" panose="020B0400000000000000" pitchFamily="50" charset="-128"/>
                  <a:ea typeface="BIZ UDPゴシック" panose="020B0400000000000000" pitchFamily="50" charset="-128"/>
                </a:rPr>
                <a:t>がつ</a:t>
              </a:r>
              <a:endParaRPr kumimoji="1" lang="ja-JP" altLang="en-US" sz="700" b="1" dirty="0">
                <a:solidFill>
                  <a:srgbClr val="000000"/>
                </a:solidFill>
                <a:latin typeface="BIZ UDPゴシック" panose="020B0400000000000000" pitchFamily="50" charset="-128"/>
                <a:ea typeface="BIZ UDPゴシック" panose="020B0400000000000000" pitchFamily="50" charset="-128"/>
              </a:endParaRPr>
            </a:p>
          </p:txBody>
        </p:sp>
        <p:sp>
          <p:nvSpPr>
            <p:cNvPr id="314" name="2021ねん"/>
            <p:cNvSpPr txBox="1"/>
            <p:nvPr/>
          </p:nvSpPr>
          <p:spPr>
            <a:xfrm>
              <a:off x="5917184" y="5583591"/>
              <a:ext cx="396000" cy="201116"/>
            </a:xfrm>
            <a:prstGeom prst="rect">
              <a:avLst/>
            </a:prstGeom>
            <a:noFill/>
          </p:spPr>
          <p:txBody>
            <a:bodyPr wrap="square" rtlCol="0">
              <a:spAutoFit/>
            </a:bodyPr>
            <a:lstStyle/>
            <a:p>
              <a:pPr algn="dist"/>
              <a:r>
                <a:rPr lang="ja-JP" altLang="en-US" sz="700" b="1">
                  <a:solidFill>
                    <a:srgbClr val="000000"/>
                  </a:solidFill>
                  <a:latin typeface="BIZ UDPゴシック" panose="020B0400000000000000" pitchFamily="50" charset="-128"/>
                  <a:ea typeface="BIZ UDPゴシック" panose="020B0400000000000000" pitchFamily="50" charset="-128"/>
                </a:rPr>
                <a:t>ねん</a:t>
              </a:r>
              <a:endParaRPr kumimoji="1" lang="ja-JP" altLang="en-US" sz="700" b="1" dirty="0">
                <a:solidFill>
                  <a:srgbClr val="000000"/>
                </a:solidFill>
                <a:latin typeface="BIZ UDPゴシック" panose="020B0400000000000000" pitchFamily="50" charset="-128"/>
                <a:ea typeface="BIZ UDPゴシック" panose="020B0400000000000000" pitchFamily="50" charset="-128"/>
              </a:endParaRPr>
            </a:p>
          </p:txBody>
        </p:sp>
        <p:sp>
          <p:nvSpPr>
            <p:cNvPr id="313" name="おおい"/>
            <p:cNvSpPr txBox="1"/>
            <p:nvPr/>
          </p:nvSpPr>
          <p:spPr>
            <a:xfrm>
              <a:off x="3126320" y="5583591"/>
              <a:ext cx="396000" cy="201116"/>
            </a:xfrm>
            <a:prstGeom prst="rect">
              <a:avLst/>
            </a:prstGeom>
            <a:noFill/>
          </p:spPr>
          <p:txBody>
            <a:bodyPr wrap="square" rtlCol="0">
              <a:spAutoFit/>
            </a:bodyPr>
            <a:lstStyle/>
            <a:p>
              <a:pPr algn="dist"/>
              <a:r>
                <a:rPr lang="ja-JP" altLang="en-US" sz="700" b="1">
                  <a:solidFill>
                    <a:srgbClr val="000000"/>
                  </a:solidFill>
                  <a:latin typeface="BIZ UDPゴシック" panose="020B0400000000000000" pitchFamily="50" charset="-128"/>
                  <a:ea typeface="BIZ UDPゴシック" panose="020B0400000000000000" pitchFamily="50" charset="-128"/>
                </a:rPr>
                <a:t>おお</a:t>
              </a:r>
              <a:endParaRPr kumimoji="1" lang="ja-JP" altLang="en-US" sz="700" b="1" dirty="0">
                <a:solidFill>
                  <a:srgbClr val="000000"/>
                </a:solidFill>
                <a:latin typeface="BIZ UDPゴシック" panose="020B0400000000000000" pitchFamily="50" charset="-128"/>
                <a:ea typeface="BIZ UDPゴシック" panose="020B0400000000000000" pitchFamily="50" charset="-128"/>
              </a:endParaRPr>
            </a:p>
          </p:txBody>
        </p:sp>
        <p:sp>
          <p:nvSpPr>
            <p:cNvPr id="312" name="６がつ"/>
            <p:cNvSpPr txBox="1"/>
            <p:nvPr/>
          </p:nvSpPr>
          <p:spPr>
            <a:xfrm>
              <a:off x="2783639" y="5583852"/>
              <a:ext cx="396000" cy="201116"/>
            </a:xfrm>
            <a:prstGeom prst="rect">
              <a:avLst/>
            </a:prstGeom>
            <a:noFill/>
          </p:spPr>
          <p:txBody>
            <a:bodyPr wrap="square" rtlCol="0">
              <a:spAutoFit/>
            </a:bodyPr>
            <a:lstStyle/>
            <a:p>
              <a:pPr algn="dist"/>
              <a:r>
                <a:rPr lang="ja-JP" altLang="en-US" sz="700" b="1">
                  <a:solidFill>
                    <a:srgbClr val="000000"/>
                  </a:solidFill>
                  <a:latin typeface="BIZ UDPゴシック" panose="020B0400000000000000" pitchFamily="50" charset="-128"/>
                  <a:ea typeface="BIZ UDPゴシック" panose="020B0400000000000000" pitchFamily="50" charset="-128"/>
                </a:rPr>
                <a:t>がつ</a:t>
              </a:r>
              <a:endParaRPr kumimoji="1" lang="ja-JP" altLang="en-US" sz="700" b="1" dirty="0">
                <a:solidFill>
                  <a:srgbClr val="000000"/>
                </a:solidFill>
                <a:latin typeface="BIZ UDPゴシック" panose="020B0400000000000000" pitchFamily="50" charset="-128"/>
                <a:ea typeface="BIZ UDPゴシック" panose="020B0400000000000000" pitchFamily="50" charset="-128"/>
              </a:endParaRPr>
            </a:p>
          </p:txBody>
        </p:sp>
        <p:pic>
          <p:nvPicPr>
            <p:cNvPr id="183" name="ひらめき画"/>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rot="3237742">
              <a:off x="9729182" y="5519897"/>
              <a:ext cx="319957" cy="387827"/>
            </a:xfrm>
            <a:prstGeom prst="rect">
              <a:avLst/>
            </a:prstGeom>
          </p:spPr>
        </p:pic>
      </p:grpSp>
      <p:sp>
        <p:nvSpPr>
          <p:cNvPr id="195" name="出典"/>
          <p:cNvSpPr txBox="1"/>
          <p:nvPr/>
        </p:nvSpPr>
        <p:spPr>
          <a:xfrm>
            <a:off x="6987073" y="5234983"/>
            <a:ext cx="3910031" cy="230832"/>
          </a:xfrm>
          <a:prstGeom prst="rect">
            <a:avLst/>
          </a:prstGeom>
          <a:noFill/>
        </p:spPr>
        <p:txBody>
          <a:bodyPr wrap="square" rtlCol="0">
            <a:spAutoFit/>
          </a:bodyPr>
          <a:lstStyle/>
          <a:p>
            <a:r>
              <a:rPr lang="ja-JP" altLang="en-US" sz="900" b="1">
                <a:latin typeface="BIZ UDPゴシック" panose="020B0400000000000000" pitchFamily="50" charset="-128"/>
                <a:ea typeface="BIZ UDPゴシック" panose="020B0400000000000000" pitchFamily="50" charset="-128"/>
              </a:rPr>
              <a:t>（出典：</a:t>
            </a:r>
            <a:r>
              <a:rPr lang="ja-JP" altLang="en-US" sz="900" b="1">
                <a:latin typeface="BIZ UDPゴシック" panose="020B0400000000000000" pitchFamily="50" charset="-128"/>
                <a:ea typeface="BIZ UDPゴシック" panose="020B0400000000000000" pitchFamily="50" charset="-128"/>
                <a:hlinkClick r:id="rId14"/>
              </a:rPr>
              <a:t>気象庁｜過去の気象データ検索 </a:t>
            </a:r>
            <a:r>
              <a:rPr lang="en-US" altLang="ja-JP" sz="900" b="1">
                <a:latin typeface="BIZ UDPゴシック" panose="020B0400000000000000" pitchFamily="50" charset="-128"/>
                <a:ea typeface="BIZ UDPゴシック" panose="020B0400000000000000" pitchFamily="50" charset="-128"/>
                <a:hlinkClick r:id="rId14"/>
              </a:rPr>
              <a:t>(jma.go.jp)</a:t>
            </a:r>
            <a:r>
              <a:rPr lang="ja-JP" altLang="en-US" sz="900" b="1">
                <a:latin typeface="BIZ UDPゴシック" panose="020B0400000000000000" pitchFamily="50" charset="-128"/>
                <a:ea typeface="BIZ UDPゴシック" panose="020B0400000000000000" pitchFamily="50" charset="-128"/>
              </a:rPr>
              <a:t>「降水量</a:t>
            </a:r>
            <a:r>
              <a:rPr lang="en-US" altLang="ja-JP" sz="900" b="1">
                <a:latin typeface="BIZ UDPゴシック" panose="020B0400000000000000" pitchFamily="50" charset="-128"/>
                <a:ea typeface="BIZ UDPゴシック" panose="020B0400000000000000" pitchFamily="50" charset="-128"/>
              </a:rPr>
              <a:t>(</a:t>
            </a:r>
            <a:r>
              <a:rPr lang="ja-JP" altLang="en-US" sz="900" b="1">
                <a:latin typeface="BIZ UDPゴシック" panose="020B0400000000000000" pitchFamily="50" charset="-128"/>
                <a:ea typeface="BIZ UDPゴシック" panose="020B0400000000000000" pitchFamily="50" charset="-128"/>
              </a:rPr>
              <a:t>合計</a:t>
            </a:r>
            <a:r>
              <a:rPr lang="en-US" altLang="ja-JP" sz="900" b="1">
                <a:latin typeface="BIZ UDPゴシック" panose="020B0400000000000000" pitchFamily="50" charset="-128"/>
                <a:ea typeface="BIZ UDPゴシック" panose="020B0400000000000000" pitchFamily="50" charset="-128"/>
              </a:rPr>
              <a:t>)｣</a:t>
            </a:r>
            <a:r>
              <a:rPr lang="ja-JP" altLang="en-US" sz="900" b="1">
                <a:latin typeface="BIZ UDPゴシック" panose="020B0400000000000000" pitchFamily="50" charset="-128"/>
                <a:ea typeface="BIZ UDPゴシック" panose="020B0400000000000000" pitchFamily="50" charset="-128"/>
              </a:rPr>
              <a:t>）</a:t>
            </a:r>
            <a:endParaRPr lang="en-US" altLang="ja-JP" sz="900" b="1">
              <a:latin typeface="BIZ UDPゴシック" panose="020B0400000000000000" pitchFamily="50" charset="-128"/>
              <a:ea typeface="BIZ UDPゴシック" panose="020B0400000000000000" pitchFamily="50" charset="-128"/>
            </a:endParaRPr>
          </a:p>
        </p:txBody>
      </p:sp>
      <p:sp>
        <p:nvSpPr>
          <p:cNvPr id="126" name="枠"/>
          <p:cNvSpPr/>
          <p:nvPr/>
        </p:nvSpPr>
        <p:spPr>
          <a:xfrm>
            <a:off x="1616579" y="2333585"/>
            <a:ext cx="9095991" cy="31434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0000"/>
              </a:solidFill>
            </a:endParaRPr>
          </a:p>
        </p:txBody>
      </p:sp>
      <p:grpSp>
        <p:nvGrpSpPr>
          <p:cNvPr id="2" name="グループ化 1"/>
          <p:cNvGrpSpPr/>
          <p:nvPr/>
        </p:nvGrpSpPr>
        <p:grpSpPr>
          <a:xfrm>
            <a:off x="2137848" y="2789903"/>
            <a:ext cx="8324530" cy="2195900"/>
            <a:chOff x="2348807" y="2146109"/>
            <a:chExt cx="7560000" cy="3160059"/>
          </a:xfrm>
        </p:grpSpPr>
        <p:cxnSp>
          <p:nvCxnSpPr>
            <p:cNvPr id="78" name="直線コネクタ 77"/>
            <p:cNvCxnSpPr/>
            <p:nvPr/>
          </p:nvCxnSpPr>
          <p:spPr>
            <a:xfrm>
              <a:off x="2348807" y="5306168"/>
              <a:ext cx="7560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nvCxnSpPr>
          <p:spPr>
            <a:xfrm>
              <a:off x="2348807" y="4911159"/>
              <a:ext cx="7560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a:off x="2348807" y="4516152"/>
              <a:ext cx="7560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a:off x="2348807" y="4121145"/>
              <a:ext cx="7560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a:off x="2348807" y="3726138"/>
              <a:ext cx="7560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a:off x="2348807" y="3331131"/>
              <a:ext cx="7560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a:off x="2348807" y="2936124"/>
              <a:ext cx="7560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a:off x="2348807" y="2541117"/>
              <a:ext cx="7560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flipV="1">
              <a:off x="2348807" y="2146109"/>
              <a:ext cx="7560000" cy="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87" name="1月棒"/>
          <p:cNvSpPr/>
          <p:nvPr/>
        </p:nvSpPr>
        <p:spPr>
          <a:xfrm>
            <a:off x="2364828" y="4635394"/>
            <a:ext cx="237844" cy="350409"/>
          </a:xfrm>
          <a:prstGeom prst="rect">
            <a:avLst/>
          </a:prstGeom>
          <a:solidFill>
            <a:srgbClr val="159BFF"/>
          </a:solidFill>
          <a:ln>
            <a:solidFill>
              <a:schemeClr val="tx1">
                <a:lumMod val="50000"/>
              </a:schemeClr>
            </a:solidFill>
          </a:ln>
        </p:spPr>
        <p:style>
          <a:lnRef idx="2">
            <a:schemeClr val="dk1">
              <a:shade val="50000"/>
            </a:schemeClr>
          </a:lnRef>
          <a:fillRef idx="1">
            <a:schemeClr val="dk1"/>
          </a:fillRef>
          <a:effectRef idx="0">
            <a:schemeClr val="dk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88" name="2月棒"/>
          <p:cNvSpPr/>
          <p:nvPr/>
        </p:nvSpPr>
        <p:spPr>
          <a:xfrm>
            <a:off x="3055818" y="4736623"/>
            <a:ext cx="237844" cy="249180"/>
          </a:xfrm>
          <a:prstGeom prst="rect">
            <a:avLst/>
          </a:prstGeom>
          <a:solidFill>
            <a:srgbClr val="159BFF"/>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89" name="3月棒"/>
          <p:cNvSpPr/>
          <p:nvPr/>
        </p:nvSpPr>
        <p:spPr>
          <a:xfrm>
            <a:off x="3746808" y="4183755"/>
            <a:ext cx="237844" cy="802048"/>
          </a:xfrm>
          <a:prstGeom prst="rect">
            <a:avLst/>
          </a:prstGeom>
          <a:solidFill>
            <a:srgbClr val="159BFF"/>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90" name="4月棒"/>
          <p:cNvSpPr/>
          <p:nvPr/>
        </p:nvSpPr>
        <p:spPr>
          <a:xfrm>
            <a:off x="4437798" y="3747690"/>
            <a:ext cx="237844" cy="1238113"/>
          </a:xfrm>
          <a:prstGeom prst="rect">
            <a:avLst/>
          </a:prstGeom>
          <a:solidFill>
            <a:srgbClr val="159BFF"/>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91" name="5月棒"/>
          <p:cNvSpPr/>
          <p:nvPr/>
        </p:nvSpPr>
        <p:spPr>
          <a:xfrm>
            <a:off x="5128788" y="3109166"/>
            <a:ext cx="237844" cy="1876637"/>
          </a:xfrm>
          <a:prstGeom prst="rect">
            <a:avLst/>
          </a:prstGeom>
          <a:solidFill>
            <a:srgbClr val="159BFF"/>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92" name="6月棒"/>
          <p:cNvSpPr/>
          <p:nvPr/>
        </p:nvSpPr>
        <p:spPr>
          <a:xfrm>
            <a:off x="5819777" y="4043591"/>
            <a:ext cx="237844" cy="942212"/>
          </a:xfrm>
          <a:prstGeom prst="rect">
            <a:avLst/>
          </a:prstGeom>
          <a:solidFill>
            <a:srgbClr val="159BFF"/>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93" name="7月棒"/>
          <p:cNvSpPr/>
          <p:nvPr/>
        </p:nvSpPr>
        <p:spPr>
          <a:xfrm>
            <a:off x="6510767" y="3506297"/>
            <a:ext cx="237844" cy="1479506"/>
          </a:xfrm>
          <a:prstGeom prst="rect">
            <a:avLst/>
          </a:prstGeom>
          <a:solidFill>
            <a:srgbClr val="159BFF"/>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94" name="8月棒"/>
          <p:cNvSpPr/>
          <p:nvPr/>
        </p:nvSpPr>
        <p:spPr>
          <a:xfrm>
            <a:off x="7201757" y="3257116"/>
            <a:ext cx="237844" cy="1728687"/>
          </a:xfrm>
          <a:prstGeom prst="rect">
            <a:avLst/>
          </a:prstGeom>
          <a:solidFill>
            <a:srgbClr val="159BFF"/>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95" name="9月棒"/>
          <p:cNvSpPr/>
          <p:nvPr/>
        </p:nvSpPr>
        <p:spPr>
          <a:xfrm>
            <a:off x="7892747" y="3934575"/>
            <a:ext cx="237844" cy="1051228"/>
          </a:xfrm>
          <a:prstGeom prst="rect">
            <a:avLst/>
          </a:prstGeom>
          <a:solidFill>
            <a:srgbClr val="159BFF"/>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96" name="10月棒"/>
          <p:cNvSpPr/>
          <p:nvPr/>
        </p:nvSpPr>
        <p:spPr>
          <a:xfrm>
            <a:off x="8583737" y="4612033"/>
            <a:ext cx="237844" cy="373770"/>
          </a:xfrm>
          <a:prstGeom prst="rect">
            <a:avLst/>
          </a:prstGeom>
          <a:solidFill>
            <a:srgbClr val="159BFF"/>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97" name="11月棒"/>
          <p:cNvSpPr/>
          <p:nvPr/>
        </p:nvSpPr>
        <p:spPr>
          <a:xfrm>
            <a:off x="9274727" y="4448508"/>
            <a:ext cx="237844" cy="537295"/>
          </a:xfrm>
          <a:prstGeom prst="rect">
            <a:avLst/>
          </a:prstGeom>
          <a:solidFill>
            <a:srgbClr val="159BFF"/>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98" name="12月棒"/>
          <p:cNvSpPr/>
          <p:nvPr/>
        </p:nvSpPr>
        <p:spPr>
          <a:xfrm>
            <a:off x="9965721" y="4541951"/>
            <a:ext cx="237844" cy="443852"/>
          </a:xfrm>
          <a:prstGeom prst="rect">
            <a:avLst/>
          </a:prstGeom>
          <a:solidFill>
            <a:srgbClr val="159BFF"/>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grpSp>
        <p:nvGrpSpPr>
          <p:cNvPr id="218" name="横軸ラベル"/>
          <p:cNvGrpSpPr/>
          <p:nvPr/>
        </p:nvGrpSpPr>
        <p:grpSpPr>
          <a:xfrm>
            <a:off x="2213412" y="5002492"/>
            <a:ext cx="8144143" cy="171097"/>
            <a:chOff x="2417431" y="5335596"/>
            <a:chExt cx="7396180" cy="246221"/>
          </a:xfrm>
        </p:grpSpPr>
        <p:sp>
          <p:nvSpPr>
            <p:cNvPr id="99" name="1月"/>
            <p:cNvSpPr txBox="1"/>
            <p:nvPr/>
          </p:nvSpPr>
          <p:spPr>
            <a:xfrm>
              <a:off x="2417431" y="5335596"/>
              <a:ext cx="491020" cy="246221"/>
            </a:xfrm>
            <a:prstGeom prst="rect">
              <a:avLst/>
            </a:prstGeom>
            <a:noFill/>
          </p:spPr>
          <p:txBody>
            <a:bodyPr wrap="square" rtlCol="0">
              <a:spAutoFit/>
            </a:bodyPr>
            <a:lstStyle/>
            <a:p>
              <a:r>
                <a:rPr lang="ja-JP" altLang="en-US" sz="1000" b="1">
                  <a:solidFill>
                    <a:srgbClr val="000000"/>
                  </a:solidFill>
                </a:rPr>
                <a:t>１月</a:t>
              </a:r>
              <a:endParaRPr kumimoji="1" lang="ja-JP" altLang="en-US" sz="1000" b="1">
                <a:solidFill>
                  <a:srgbClr val="000000"/>
                </a:solidFill>
              </a:endParaRPr>
            </a:p>
          </p:txBody>
        </p:sp>
        <p:sp>
          <p:nvSpPr>
            <p:cNvPr id="100" name="2月"/>
            <p:cNvSpPr txBox="1"/>
            <p:nvPr/>
          </p:nvSpPr>
          <p:spPr>
            <a:xfrm>
              <a:off x="3042877" y="5335596"/>
              <a:ext cx="491020" cy="246221"/>
            </a:xfrm>
            <a:prstGeom prst="rect">
              <a:avLst/>
            </a:prstGeom>
            <a:noFill/>
          </p:spPr>
          <p:txBody>
            <a:bodyPr wrap="square" rtlCol="0">
              <a:spAutoFit/>
            </a:bodyPr>
            <a:lstStyle/>
            <a:p>
              <a:r>
                <a:rPr lang="ja-JP" altLang="en-US" sz="1000" b="1">
                  <a:solidFill>
                    <a:srgbClr val="000000"/>
                  </a:solidFill>
                </a:rPr>
                <a:t>２月</a:t>
              </a:r>
              <a:endParaRPr kumimoji="1" lang="ja-JP" altLang="en-US" sz="1000" b="1">
                <a:solidFill>
                  <a:srgbClr val="000000"/>
                </a:solidFill>
              </a:endParaRPr>
            </a:p>
          </p:txBody>
        </p:sp>
        <p:sp>
          <p:nvSpPr>
            <p:cNvPr id="101" name="3月"/>
            <p:cNvSpPr txBox="1"/>
            <p:nvPr/>
          </p:nvSpPr>
          <p:spPr>
            <a:xfrm>
              <a:off x="3668323" y="5335596"/>
              <a:ext cx="491020" cy="246221"/>
            </a:xfrm>
            <a:prstGeom prst="rect">
              <a:avLst/>
            </a:prstGeom>
            <a:noFill/>
          </p:spPr>
          <p:txBody>
            <a:bodyPr wrap="square" rtlCol="0">
              <a:spAutoFit/>
            </a:bodyPr>
            <a:lstStyle/>
            <a:p>
              <a:r>
                <a:rPr lang="ja-JP" altLang="en-US" sz="1000" b="1">
                  <a:solidFill>
                    <a:srgbClr val="000000"/>
                  </a:solidFill>
                </a:rPr>
                <a:t>３月</a:t>
              </a:r>
              <a:endParaRPr kumimoji="1" lang="ja-JP" altLang="en-US" sz="1000" b="1">
                <a:solidFill>
                  <a:srgbClr val="000000"/>
                </a:solidFill>
              </a:endParaRPr>
            </a:p>
          </p:txBody>
        </p:sp>
        <p:sp>
          <p:nvSpPr>
            <p:cNvPr id="102" name="4月"/>
            <p:cNvSpPr txBox="1"/>
            <p:nvPr/>
          </p:nvSpPr>
          <p:spPr>
            <a:xfrm>
              <a:off x="4293769" y="5335596"/>
              <a:ext cx="516269" cy="246221"/>
            </a:xfrm>
            <a:prstGeom prst="rect">
              <a:avLst/>
            </a:prstGeom>
            <a:noFill/>
          </p:spPr>
          <p:txBody>
            <a:bodyPr wrap="square" rtlCol="0">
              <a:spAutoFit/>
            </a:bodyPr>
            <a:lstStyle/>
            <a:p>
              <a:r>
                <a:rPr lang="ja-JP" altLang="en-US" sz="1000" b="1">
                  <a:solidFill>
                    <a:srgbClr val="000000"/>
                  </a:solidFill>
                </a:rPr>
                <a:t>４月</a:t>
              </a:r>
              <a:endParaRPr kumimoji="1" lang="ja-JP" altLang="en-US" sz="1000" b="1">
                <a:solidFill>
                  <a:srgbClr val="000000"/>
                </a:solidFill>
              </a:endParaRPr>
            </a:p>
          </p:txBody>
        </p:sp>
        <p:sp>
          <p:nvSpPr>
            <p:cNvPr id="103" name="5月"/>
            <p:cNvSpPr txBox="1"/>
            <p:nvPr/>
          </p:nvSpPr>
          <p:spPr>
            <a:xfrm>
              <a:off x="4944464" y="5335596"/>
              <a:ext cx="491020" cy="246221"/>
            </a:xfrm>
            <a:prstGeom prst="rect">
              <a:avLst/>
            </a:prstGeom>
            <a:noFill/>
          </p:spPr>
          <p:txBody>
            <a:bodyPr wrap="square" rtlCol="0">
              <a:spAutoFit/>
            </a:bodyPr>
            <a:lstStyle/>
            <a:p>
              <a:r>
                <a:rPr lang="ja-JP" altLang="en-US" sz="1000" b="1">
                  <a:solidFill>
                    <a:srgbClr val="000000"/>
                  </a:solidFill>
                </a:rPr>
                <a:t>５月</a:t>
              </a:r>
              <a:endParaRPr kumimoji="1" lang="ja-JP" altLang="en-US" sz="1000" b="1">
                <a:solidFill>
                  <a:srgbClr val="000000"/>
                </a:solidFill>
              </a:endParaRPr>
            </a:p>
          </p:txBody>
        </p:sp>
        <p:sp>
          <p:nvSpPr>
            <p:cNvPr id="104" name="6月"/>
            <p:cNvSpPr txBox="1"/>
            <p:nvPr/>
          </p:nvSpPr>
          <p:spPr>
            <a:xfrm>
              <a:off x="5569910" y="5335596"/>
              <a:ext cx="491020" cy="246221"/>
            </a:xfrm>
            <a:prstGeom prst="rect">
              <a:avLst/>
            </a:prstGeom>
            <a:noFill/>
          </p:spPr>
          <p:txBody>
            <a:bodyPr wrap="square" rtlCol="0">
              <a:spAutoFit/>
            </a:bodyPr>
            <a:lstStyle/>
            <a:p>
              <a:r>
                <a:rPr lang="ja-JP" altLang="en-US" sz="1000" b="1">
                  <a:solidFill>
                    <a:srgbClr val="000000"/>
                  </a:solidFill>
                </a:rPr>
                <a:t>６月</a:t>
              </a:r>
              <a:endParaRPr kumimoji="1" lang="ja-JP" altLang="en-US" sz="1000" b="1">
                <a:solidFill>
                  <a:srgbClr val="000000"/>
                </a:solidFill>
              </a:endParaRPr>
            </a:p>
          </p:txBody>
        </p:sp>
        <p:sp>
          <p:nvSpPr>
            <p:cNvPr id="105" name="7月"/>
            <p:cNvSpPr txBox="1"/>
            <p:nvPr/>
          </p:nvSpPr>
          <p:spPr>
            <a:xfrm>
              <a:off x="6195356" y="5335596"/>
              <a:ext cx="491020" cy="246221"/>
            </a:xfrm>
            <a:prstGeom prst="rect">
              <a:avLst/>
            </a:prstGeom>
            <a:noFill/>
          </p:spPr>
          <p:txBody>
            <a:bodyPr wrap="square" rtlCol="0">
              <a:spAutoFit/>
            </a:bodyPr>
            <a:lstStyle/>
            <a:p>
              <a:r>
                <a:rPr lang="ja-JP" altLang="en-US" sz="1000" b="1">
                  <a:solidFill>
                    <a:srgbClr val="000000"/>
                  </a:solidFill>
                </a:rPr>
                <a:t>７月</a:t>
              </a:r>
              <a:endParaRPr kumimoji="1" lang="ja-JP" altLang="en-US" sz="1000" b="1">
                <a:solidFill>
                  <a:srgbClr val="000000"/>
                </a:solidFill>
              </a:endParaRPr>
            </a:p>
          </p:txBody>
        </p:sp>
        <p:sp>
          <p:nvSpPr>
            <p:cNvPr id="106" name="8月"/>
            <p:cNvSpPr txBox="1"/>
            <p:nvPr/>
          </p:nvSpPr>
          <p:spPr>
            <a:xfrm>
              <a:off x="6820802" y="5335596"/>
              <a:ext cx="491020" cy="246221"/>
            </a:xfrm>
            <a:prstGeom prst="rect">
              <a:avLst/>
            </a:prstGeom>
            <a:noFill/>
          </p:spPr>
          <p:txBody>
            <a:bodyPr wrap="square" rtlCol="0">
              <a:spAutoFit/>
            </a:bodyPr>
            <a:lstStyle/>
            <a:p>
              <a:r>
                <a:rPr lang="ja-JP" altLang="en-US" sz="1000" b="1">
                  <a:solidFill>
                    <a:srgbClr val="000000"/>
                  </a:solidFill>
                </a:rPr>
                <a:t>８月</a:t>
              </a:r>
              <a:endParaRPr kumimoji="1" lang="ja-JP" altLang="en-US" sz="1000" b="1">
                <a:solidFill>
                  <a:srgbClr val="000000"/>
                </a:solidFill>
              </a:endParaRPr>
            </a:p>
          </p:txBody>
        </p:sp>
        <p:sp>
          <p:nvSpPr>
            <p:cNvPr id="107" name="9月"/>
            <p:cNvSpPr txBox="1"/>
            <p:nvPr/>
          </p:nvSpPr>
          <p:spPr>
            <a:xfrm>
              <a:off x="7446248" y="5335596"/>
              <a:ext cx="491020" cy="246221"/>
            </a:xfrm>
            <a:prstGeom prst="rect">
              <a:avLst/>
            </a:prstGeom>
            <a:noFill/>
          </p:spPr>
          <p:txBody>
            <a:bodyPr wrap="square" rtlCol="0">
              <a:spAutoFit/>
            </a:bodyPr>
            <a:lstStyle/>
            <a:p>
              <a:r>
                <a:rPr lang="ja-JP" altLang="en-US" sz="1000" b="1">
                  <a:solidFill>
                    <a:srgbClr val="000000"/>
                  </a:solidFill>
                </a:rPr>
                <a:t>９月</a:t>
              </a:r>
              <a:endParaRPr kumimoji="1" lang="ja-JP" altLang="en-US" sz="1000" b="1">
                <a:solidFill>
                  <a:srgbClr val="000000"/>
                </a:solidFill>
              </a:endParaRPr>
            </a:p>
          </p:txBody>
        </p:sp>
        <p:sp>
          <p:nvSpPr>
            <p:cNvPr id="108" name="10月"/>
            <p:cNvSpPr txBox="1"/>
            <p:nvPr/>
          </p:nvSpPr>
          <p:spPr>
            <a:xfrm>
              <a:off x="8071694" y="5335596"/>
              <a:ext cx="491020" cy="246221"/>
            </a:xfrm>
            <a:prstGeom prst="rect">
              <a:avLst/>
            </a:prstGeom>
            <a:noFill/>
          </p:spPr>
          <p:txBody>
            <a:bodyPr wrap="square" rtlCol="0">
              <a:spAutoFit/>
            </a:bodyPr>
            <a:lstStyle/>
            <a:p>
              <a:r>
                <a:rPr lang="en-US" altLang="ja-JP" sz="1000" b="1">
                  <a:solidFill>
                    <a:srgbClr val="000000"/>
                  </a:solidFill>
                </a:rPr>
                <a:t>10</a:t>
              </a:r>
              <a:r>
                <a:rPr lang="ja-JP" altLang="en-US" sz="1000" b="1">
                  <a:solidFill>
                    <a:srgbClr val="000000"/>
                  </a:solidFill>
                </a:rPr>
                <a:t>月</a:t>
              </a:r>
              <a:endParaRPr kumimoji="1" lang="ja-JP" altLang="en-US" sz="1000" b="1">
                <a:solidFill>
                  <a:srgbClr val="000000"/>
                </a:solidFill>
              </a:endParaRPr>
            </a:p>
          </p:txBody>
        </p:sp>
        <p:sp>
          <p:nvSpPr>
            <p:cNvPr id="109" name="11月"/>
            <p:cNvSpPr txBox="1"/>
            <p:nvPr/>
          </p:nvSpPr>
          <p:spPr>
            <a:xfrm>
              <a:off x="8697140" y="5335596"/>
              <a:ext cx="491020" cy="246221"/>
            </a:xfrm>
            <a:prstGeom prst="rect">
              <a:avLst/>
            </a:prstGeom>
            <a:noFill/>
          </p:spPr>
          <p:txBody>
            <a:bodyPr wrap="square" rtlCol="0">
              <a:spAutoFit/>
            </a:bodyPr>
            <a:lstStyle/>
            <a:p>
              <a:r>
                <a:rPr lang="en-US" altLang="ja-JP" sz="1000" b="1">
                  <a:solidFill>
                    <a:srgbClr val="000000"/>
                  </a:solidFill>
                </a:rPr>
                <a:t>11</a:t>
              </a:r>
              <a:r>
                <a:rPr lang="ja-JP" altLang="en-US" sz="1000" b="1">
                  <a:solidFill>
                    <a:srgbClr val="000000"/>
                  </a:solidFill>
                </a:rPr>
                <a:t>月</a:t>
              </a:r>
              <a:endParaRPr kumimoji="1" lang="ja-JP" altLang="en-US" sz="1000" b="1">
                <a:solidFill>
                  <a:srgbClr val="000000"/>
                </a:solidFill>
              </a:endParaRPr>
            </a:p>
          </p:txBody>
        </p:sp>
        <p:sp>
          <p:nvSpPr>
            <p:cNvPr id="110" name="12月"/>
            <p:cNvSpPr txBox="1"/>
            <p:nvPr/>
          </p:nvSpPr>
          <p:spPr>
            <a:xfrm>
              <a:off x="9322591" y="5335596"/>
              <a:ext cx="491020" cy="246221"/>
            </a:xfrm>
            <a:prstGeom prst="rect">
              <a:avLst/>
            </a:prstGeom>
            <a:noFill/>
          </p:spPr>
          <p:txBody>
            <a:bodyPr wrap="square" rtlCol="0">
              <a:spAutoFit/>
            </a:bodyPr>
            <a:lstStyle/>
            <a:p>
              <a:r>
                <a:rPr lang="en-US" altLang="ja-JP" sz="1000" b="1">
                  <a:solidFill>
                    <a:srgbClr val="000000"/>
                  </a:solidFill>
                </a:rPr>
                <a:t>12</a:t>
              </a:r>
              <a:r>
                <a:rPr lang="ja-JP" altLang="en-US" sz="1000" b="1">
                  <a:solidFill>
                    <a:srgbClr val="000000"/>
                  </a:solidFill>
                </a:rPr>
                <a:t>月</a:t>
              </a:r>
              <a:endParaRPr kumimoji="1" lang="ja-JP" altLang="en-US" sz="1000" b="1">
                <a:solidFill>
                  <a:srgbClr val="000000"/>
                </a:solidFill>
              </a:endParaRPr>
            </a:p>
          </p:txBody>
        </p:sp>
      </p:grpSp>
      <p:grpSp>
        <p:nvGrpSpPr>
          <p:cNvPr id="219" name="縦軸ラベル"/>
          <p:cNvGrpSpPr/>
          <p:nvPr/>
        </p:nvGrpSpPr>
        <p:grpSpPr>
          <a:xfrm>
            <a:off x="1710649" y="2560269"/>
            <a:ext cx="523023" cy="2542161"/>
            <a:chOff x="1960842" y="1821060"/>
            <a:chExt cx="474988" cy="3658354"/>
          </a:xfrm>
        </p:grpSpPr>
        <p:sp>
          <p:nvSpPr>
            <p:cNvPr id="113" name="0"/>
            <p:cNvSpPr txBox="1"/>
            <p:nvPr/>
          </p:nvSpPr>
          <p:spPr>
            <a:xfrm>
              <a:off x="1971872" y="5233193"/>
              <a:ext cx="463958" cy="246221"/>
            </a:xfrm>
            <a:prstGeom prst="rect">
              <a:avLst/>
            </a:prstGeom>
            <a:noFill/>
          </p:spPr>
          <p:txBody>
            <a:bodyPr wrap="square" rtlCol="0">
              <a:spAutoFit/>
            </a:bodyPr>
            <a:lstStyle/>
            <a:p>
              <a:r>
                <a:rPr lang="ja-JP" altLang="en-US" sz="1000" b="1">
                  <a:solidFill>
                    <a:srgbClr val="000000"/>
                  </a:solidFill>
                </a:rPr>
                <a:t>０</a:t>
              </a:r>
              <a:endParaRPr kumimoji="1" lang="ja-JP" altLang="en-US" sz="1000" b="1">
                <a:solidFill>
                  <a:srgbClr val="000000"/>
                </a:solidFill>
              </a:endParaRPr>
            </a:p>
          </p:txBody>
        </p:sp>
        <p:sp>
          <p:nvSpPr>
            <p:cNvPr id="112" name="50"/>
            <p:cNvSpPr txBox="1"/>
            <p:nvPr/>
          </p:nvSpPr>
          <p:spPr>
            <a:xfrm>
              <a:off x="1971872" y="4836310"/>
              <a:ext cx="463958" cy="246221"/>
            </a:xfrm>
            <a:prstGeom prst="rect">
              <a:avLst/>
            </a:prstGeom>
            <a:noFill/>
          </p:spPr>
          <p:txBody>
            <a:bodyPr wrap="square" rtlCol="0">
              <a:spAutoFit/>
            </a:bodyPr>
            <a:lstStyle/>
            <a:p>
              <a:r>
                <a:rPr lang="en-US" altLang="ja-JP" sz="1000" b="1">
                  <a:solidFill>
                    <a:srgbClr val="000000"/>
                  </a:solidFill>
                </a:rPr>
                <a:t>50</a:t>
              </a:r>
              <a:endParaRPr kumimoji="1" lang="ja-JP" altLang="en-US" sz="1000" b="1">
                <a:solidFill>
                  <a:srgbClr val="000000"/>
                </a:solidFill>
              </a:endParaRPr>
            </a:p>
          </p:txBody>
        </p:sp>
        <p:sp>
          <p:nvSpPr>
            <p:cNvPr id="115" name="100"/>
            <p:cNvSpPr txBox="1"/>
            <p:nvPr/>
          </p:nvSpPr>
          <p:spPr>
            <a:xfrm>
              <a:off x="1971872" y="4439426"/>
              <a:ext cx="463958" cy="246221"/>
            </a:xfrm>
            <a:prstGeom prst="rect">
              <a:avLst/>
            </a:prstGeom>
            <a:noFill/>
          </p:spPr>
          <p:txBody>
            <a:bodyPr wrap="square" rtlCol="0">
              <a:spAutoFit/>
            </a:bodyPr>
            <a:lstStyle/>
            <a:p>
              <a:r>
                <a:rPr lang="en-US" altLang="ja-JP" sz="1000" b="1">
                  <a:solidFill>
                    <a:srgbClr val="000000"/>
                  </a:solidFill>
                </a:rPr>
                <a:t>100</a:t>
              </a:r>
              <a:endParaRPr kumimoji="1" lang="ja-JP" altLang="en-US" sz="1000" b="1">
                <a:solidFill>
                  <a:srgbClr val="000000"/>
                </a:solidFill>
              </a:endParaRPr>
            </a:p>
          </p:txBody>
        </p:sp>
        <p:sp>
          <p:nvSpPr>
            <p:cNvPr id="116" name="150"/>
            <p:cNvSpPr txBox="1"/>
            <p:nvPr/>
          </p:nvSpPr>
          <p:spPr>
            <a:xfrm>
              <a:off x="1971872" y="4042542"/>
              <a:ext cx="463958" cy="246221"/>
            </a:xfrm>
            <a:prstGeom prst="rect">
              <a:avLst/>
            </a:prstGeom>
            <a:noFill/>
          </p:spPr>
          <p:txBody>
            <a:bodyPr wrap="square" rtlCol="0">
              <a:spAutoFit/>
            </a:bodyPr>
            <a:lstStyle/>
            <a:p>
              <a:r>
                <a:rPr lang="en-US" altLang="ja-JP" sz="1000" b="1">
                  <a:solidFill>
                    <a:srgbClr val="000000"/>
                  </a:solidFill>
                </a:rPr>
                <a:t>150</a:t>
              </a:r>
              <a:endParaRPr kumimoji="1" lang="ja-JP" altLang="en-US" sz="1000" b="1">
                <a:solidFill>
                  <a:srgbClr val="000000"/>
                </a:solidFill>
              </a:endParaRPr>
            </a:p>
          </p:txBody>
        </p:sp>
        <p:sp>
          <p:nvSpPr>
            <p:cNvPr id="117" name="200"/>
            <p:cNvSpPr txBox="1"/>
            <p:nvPr/>
          </p:nvSpPr>
          <p:spPr>
            <a:xfrm>
              <a:off x="1971872" y="3645658"/>
              <a:ext cx="463958" cy="246221"/>
            </a:xfrm>
            <a:prstGeom prst="rect">
              <a:avLst/>
            </a:prstGeom>
            <a:noFill/>
          </p:spPr>
          <p:txBody>
            <a:bodyPr wrap="square" rtlCol="0">
              <a:spAutoFit/>
            </a:bodyPr>
            <a:lstStyle/>
            <a:p>
              <a:r>
                <a:rPr kumimoji="1" lang="en-US" altLang="ja-JP" sz="1000" b="1">
                  <a:solidFill>
                    <a:srgbClr val="000000"/>
                  </a:solidFill>
                </a:rPr>
                <a:t>200</a:t>
              </a:r>
              <a:endParaRPr kumimoji="1" lang="ja-JP" altLang="en-US" sz="1000" b="1">
                <a:solidFill>
                  <a:srgbClr val="000000"/>
                </a:solidFill>
              </a:endParaRPr>
            </a:p>
          </p:txBody>
        </p:sp>
        <p:sp>
          <p:nvSpPr>
            <p:cNvPr id="118" name="250"/>
            <p:cNvSpPr txBox="1"/>
            <p:nvPr/>
          </p:nvSpPr>
          <p:spPr>
            <a:xfrm>
              <a:off x="1971872" y="3248774"/>
              <a:ext cx="463958" cy="246221"/>
            </a:xfrm>
            <a:prstGeom prst="rect">
              <a:avLst/>
            </a:prstGeom>
            <a:noFill/>
          </p:spPr>
          <p:txBody>
            <a:bodyPr wrap="square" rtlCol="0">
              <a:spAutoFit/>
            </a:bodyPr>
            <a:lstStyle/>
            <a:p>
              <a:r>
                <a:rPr lang="en-US" altLang="ja-JP" sz="1000" b="1">
                  <a:solidFill>
                    <a:srgbClr val="000000"/>
                  </a:solidFill>
                </a:rPr>
                <a:t>250</a:t>
              </a:r>
              <a:endParaRPr kumimoji="1" lang="ja-JP" altLang="en-US" sz="1000" b="1">
                <a:solidFill>
                  <a:srgbClr val="000000"/>
                </a:solidFill>
              </a:endParaRPr>
            </a:p>
          </p:txBody>
        </p:sp>
        <p:sp>
          <p:nvSpPr>
            <p:cNvPr id="119" name="300"/>
            <p:cNvSpPr txBox="1"/>
            <p:nvPr/>
          </p:nvSpPr>
          <p:spPr>
            <a:xfrm>
              <a:off x="1971872" y="2851890"/>
              <a:ext cx="463958" cy="246221"/>
            </a:xfrm>
            <a:prstGeom prst="rect">
              <a:avLst/>
            </a:prstGeom>
            <a:noFill/>
          </p:spPr>
          <p:txBody>
            <a:bodyPr wrap="square" rtlCol="0">
              <a:spAutoFit/>
            </a:bodyPr>
            <a:lstStyle/>
            <a:p>
              <a:r>
                <a:rPr lang="en-US" altLang="ja-JP" sz="1000" b="1">
                  <a:solidFill>
                    <a:srgbClr val="000000"/>
                  </a:solidFill>
                </a:rPr>
                <a:t>300</a:t>
              </a:r>
              <a:endParaRPr kumimoji="1" lang="ja-JP" altLang="en-US" sz="1000" b="1">
                <a:solidFill>
                  <a:srgbClr val="000000"/>
                </a:solidFill>
              </a:endParaRPr>
            </a:p>
          </p:txBody>
        </p:sp>
        <p:sp>
          <p:nvSpPr>
            <p:cNvPr id="120" name="350"/>
            <p:cNvSpPr txBox="1"/>
            <p:nvPr/>
          </p:nvSpPr>
          <p:spPr>
            <a:xfrm>
              <a:off x="1971872" y="2455006"/>
              <a:ext cx="463958" cy="246221"/>
            </a:xfrm>
            <a:prstGeom prst="rect">
              <a:avLst/>
            </a:prstGeom>
            <a:noFill/>
          </p:spPr>
          <p:txBody>
            <a:bodyPr wrap="square" rtlCol="0">
              <a:spAutoFit/>
            </a:bodyPr>
            <a:lstStyle/>
            <a:p>
              <a:r>
                <a:rPr lang="en-US" altLang="ja-JP" sz="1000" b="1">
                  <a:solidFill>
                    <a:srgbClr val="000000"/>
                  </a:solidFill>
                </a:rPr>
                <a:t>350</a:t>
              </a:r>
              <a:endParaRPr kumimoji="1" lang="ja-JP" altLang="en-US" sz="1000" b="1">
                <a:solidFill>
                  <a:srgbClr val="000000"/>
                </a:solidFill>
              </a:endParaRPr>
            </a:p>
          </p:txBody>
        </p:sp>
        <p:sp>
          <p:nvSpPr>
            <p:cNvPr id="121" name="400"/>
            <p:cNvSpPr txBox="1"/>
            <p:nvPr/>
          </p:nvSpPr>
          <p:spPr>
            <a:xfrm>
              <a:off x="1971872" y="2058122"/>
              <a:ext cx="463958" cy="246221"/>
            </a:xfrm>
            <a:prstGeom prst="rect">
              <a:avLst/>
            </a:prstGeom>
            <a:noFill/>
          </p:spPr>
          <p:txBody>
            <a:bodyPr wrap="square" rtlCol="0">
              <a:spAutoFit/>
            </a:bodyPr>
            <a:lstStyle/>
            <a:p>
              <a:r>
                <a:rPr lang="en-US" altLang="ja-JP" sz="1000" b="1">
                  <a:solidFill>
                    <a:srgbClr val="000000"/>
                  </a:solidFill>
                </a:rPr>
                <a:t>400</a:t>
              </a:r>
              <a:endParaRPr kumimoji="1" lang="ja-JP" altLang="en-US" sz="1000" b="1">
                <a:solidFill>
                  <a:srgbClr val="000000"/>
                </a:solidFill>
              </a:endParaRPr>
            </a:p>
          </p:txBody>
        </p:sp>
        <p:sp>
          <p:nvSpPr>
            <p:cNvPr id="122" name="(㎜)"/>
            <p:cNvSpPr txBox="1"/>
            <p:nvPr/>
          </p:nvSpPr>
          <p:spPr>
            <a:xfrm>
              <a:off x="1960842" y="1821060"/>
              <a:ext cx="461579" cy="261610"/>
            </a:xfrm>
            <a:prstGeom prst="rect">
              <a:avLst/>
            </a:prstGeom>
            <a:noFill/>
          </p:spPr>
          <p:txBody>
            <a:bodyPr wrap="square" rtlCol="0">
              <a:spAutoFit/>
            </a:bodyPr>
            <a:lstStyle/>
            <a:p>
              <a:r>
                <a:rPr lang="en-US" altLang="ja-JP" sz="1100" b="1">
                  <a:solidFill>
                    <a:srgbClr val="000000"/>
                  </a:solidFill>
                </a:rPr>
                <a:t>(</a:t>
              </a:r>
              <a:r>
                <a:rPr lang="ja-JP" altLang="en-US" sz="1100" b="1">
                  <a:solidFill>
                    <a:srgbClr val="000000"/>
                  </a:solidFill>
                </a:rPr>
                <a:t>㎜</a:t>
              </a:r>
              <a:r>
                <a:rPr lang="en-US" altLang="ja-JP" sz="1100" b="1">
                  <a:solidFill>
                    <a:srgbClr val="000000"/>
                  </a:solidFill>
                </a:rPr>
                <a:t>)</a:t>
              </a:r>
              <a:endParaRPr kumimoji="1" lang="ja-JP" altLang="en-US" sz="1100" b="1">
                <a:solidFill>
                  <a:srgbClr val="000000"/>
                </a:solidFill>
              </a:endParaRPr>
            </a:p>
          </p:txBody>
        </p:sp>
      </p:grpSp>
      <p:grpSp>
        <p:nvGrpSpPr>
          <p:cNvPr id="282" name="64.5（1月）"/>
          <p:cNvGrpSpPr/>
          <p:nvPr/>
        </p:nvGrpSpPr>
        <p:grpSpPr>
          <a:xfrm>
            <a:off x="2274193" y="4249655"/>
            <a:ext cx="507728" cy="326041"/>
            <a:chOff x="2274193" y="4275055"/>
            <a:chExt cx="507728" cy="326041"/>
          </a:xfrm>
        </p:grpSpPr>
        <p:sp>
          <p:nvSpPr>
            <p:cNvPr id="231" name="白背景3"/>
            <p:cNvSpPr/>
            <p:nvPr/>
          </p:nvSpPr>
          <p:spPr>
            <a:xfrm>
              <a:off x="2302466" y="4352925"/>
              <a:ext cx="415726" cy="157357"/>
            </a:xfrm>
            <a:prstGeom prst="roundRect">
              <a:avLst>
                <a:gd name="adj" fmla="val 5000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2" name="白背景2"/>
            <p:cNvSpPr/>
            <p:nvPr/>
          </p:nvSpPr>
          <p:spPr>
            <a:xfrm rot="5400000">
              <a:off x="2363024" y="4305305"/>
              <a:ext cx="222386" cy="193504"/>
            </a:xfrm>
            <a:prstGeom prst="roundRect">
              <a:avLst>
                <a:gd name="adj" fmla="val 30318"/>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4" name="白背景1"/>
            <p:cNvSpPr/>
            <p:nvPr/>
          </p:nvSpPr>
          <p:spPr>
            <a:xfrm>
              <a:off x="2438087" y="4280386"/>
              <a:ext cx="78748" cy="114184"/>
            </a:xfrm>
            <a:prstGeom prst="roundRect">
              <a:avLst>
                <a:gd name="adj" fmla="val 2957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天気画2"/>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2296237" y="4275055"/>
              <a:ext cx="425603" cy="326037"/>
            </a:xfrm>
            <a:prstGeom prst="rect">
              <a:avLst/>
            </a:prstGeom>
          </p:spPr>
        </p:pic>
        <p:pic>
          <p:nvPicPr>
            <p:cNvPr id="133" name="天気画1"/>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2296237" y="4275057"/>
              <a:ext cx="425603" cy="326039"/>
            </a:xfrm>
            <a:prstGeom prst="rect">
              <a:avLst/>
            </a:prstGeom>
          </p:spPr>
        </p:pic>
        <p:sp>
          <p:nvSpPr>
            <p:cNvPr id="5" name="64.5"/>
            <p:cNvSpPr txBox="1"/>
            <p:nvPr/>
          </p:nvSpPr>
          <p:spPr>
            <a:xfrm>
              <a:off x="2274193" y="4313850"/>
              <a:ext cx="507728" cy="253916"/>
            </a:xfrm>
            <a:prstGeom prst="rect">
              <a:avLst/>
            </a:prstGeom>
            <a:noFill/>
          </p:spPr>
          <p:txBody>
            <a:bodyPr wrap="square" rtlCol="0">
              <a:spAutoFit/>
            </a:bodyPr>
            <a:lstStyle/>
            <a:p>
              <a:r>
                <a:rPr kumimoji="1" lang="en-US" altLang="ja-JP" sz="1050" b="1">
                  <a:solidFill>
                    <a:srgbClr val="000000"/>
                  </a:solidFill>
                </a:rPr>
                <a:t>64.5</a:t>
              </a:r>
              <a:endParaRPr kumimoji="1" lang="ja-JP" altLang="en-US" sz="1050" b="1">
                <a:solidFill>
                  <a:srgbClr val="000000"/>
                </a:solidFill>
              </a:endParaRPr>
            </a:p>
          </p:txBody>
        </p:sp>
      </p:grpSp>
      <p:grpSp>
        <p:nvGrpSpPr>
          <p:cNvPr id="283" name="45.0（2月）"/>
          <p:cNvGrpSpPr/>
          <p:nvPr/>
        </p:nvGrpSpPr>
        <p:grpSpPr>
          <a:xfrm>
            <a:off x="2962267" y="4373022"/>
            <a:ext cx="507728" cy="309208"/>
            <a:chOff x="2962267" y="4366672"/>
            <a:chExt cx="507728" cy="309208"/>
          </a:xfrm>
        </p:grpSpPr>
        <p:sp>
          <p:nvSpPr>
            <p:cNvPr id="237" name="白背景3"/>
            <p:cNvSpPr/>
            <p:nvPr/>
          </p:nvSpPr>
          <p:spPr>
            <a:xfrm>
              <a:off x="2991009" y="4435639"/>
              <a:ext cx="411668" cy="157357"/>
            </a:xfrm>
            <a:prstGeom prst="roundRect">
              <a:avLst>
                <a:gd name="adj" fmla="val 5000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8" name="白背景2"/>
            <p:cNvSpPr/>
            <p:nvPr/>
          </p:nvSpPr>
          <p:spPr>
            <a:xfrm rot="5400000">
              <a:off x="3051567" y="4388019"/>
              <a:ext cx="222386" cy="193504"/>
            </a:xfrm>
            <a:prstGeom prst="roundRect">
              <a:avLst>
                <a:gd name="adj" fmla="val 30318"/>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9" name="白背景1"/>
            <p:cNvSpPr/>
            <p:nvPr/>
          </p:nvSpPr>
          <p:spPr>
            <a:xfrm>
              <a:off x="3126630" y="4379767"/>
              <a:ext cx="78748" cy="108000"/>
            </a:xfrm>
            <a:prstGeom prst="roundRect">
              <a:avLst>
                <a:gd name="adj" fmla="val 2957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6" name="天気画2"/>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2982838" y="4366672"/>
              <a:ext cx="425603" cy="309208"/>
            </a:xfrm>
            <a:prstGeom prst="rect">
              <a:avLst/>
            </a:prstGeom>
          </p:spPr>
        </p:pic>
        <p:pic>
          <p:nvPicPr>
            <p:cNvPr id="137" name="天気画1"/>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2982838" y="4366672"/>
              <a:ext cx="425603" cy="309208"/>
            </a:xfrm>
            <a:prstGeom prst="rect">
              <a:avLst/>
            </a:prstGeom>
          </p:spPr>
        </p:pic>
        <p:sp>
          <p:nvSpPr>
            <p:cNvPr id="134" name="45.0"/>
            <p:cNvSpPr txBox="1"/>
            <p:nvPr/>
          </p:nvSpPr>
          <p:spPr>
            <a:xfrm>
              <a:off x="2962267" y="4392532"/>
              <a:ext cx="507728" cy="176444"/>
            </a:xfrm>
            <a:prstGeom prst="rect">
              <a:avLst/>
            </a:prstGeom>
            <a:noFill/>
          </p:spPr>
          <p:txBody>
            <a:bodyPr wrap="square" rtlCol="0">
              <a:spAutoFit/>
            </a:bodyPr>
            <a:lstStyle/>
            <a:p>
              <a:r>
                <a:rPr kumimoji="1" lang="en-US" altLang="ja-JP" sz="1050" b="1">
                  <a:solidFill>
                    <a:srgbClr val="000000"/>
                  </a:solidFill>
                </a:rPr>
                <a:t>45.0</a:t>
              </a:r>
              <a:endParaRPr kumimoji="1" lang="ja-JP" altLang="en-US" sz="1050" b="1">
                <a:solidFill>
                  <a:srgbClr val="000000"/>
                </a:solidFill>
              </a:endParaRPr>
            </a:p>
          </p:txBody>
        </p:sp>
      </p:grpSp>
      <p:grpSp>
        <p:nvGrpSpPr>
          <p:cNvPr id="284" name="145.5（3月）"/>
          <p:cNvGrpSpPr/>
          <p:nvPr/>
        </p:nvGrpSpPr>
        <p:grpSpPr>
          <a:xfrm>
            <a:off x="3611302" y="3773926"/>
            <a:ext cx="629288" cy="350773"/>
            <a:chOff x="3598602" y="3799326"/>
            <a:chExt cx="629288" cy="350773"/>
          </a:xfrm>
        </p:grpSpPr>
        <p:sp>
          <p:nvSpPr>
            <p:cNvPr id="241" name="白背景3"/>
            <p:cNvSpPr/>
            <p:nvPr/>
          </p:nvSpPr>
          <p:spPr>
            <a:xfrm>
              <a:off x="3645874" y="3882761"/>
              <a:ext cx="447793" cy="172566"/>
            </a:xfrm>
            <a:prstGeom prst="roundRect">
              <a:avLst>
                <a:gd name="adj" fmla="val 5000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2" name="白背景2"/>
            <p:cNvSpPr/>
            <p:nvPr/>
          </p:nvSpPr>
          <p:spPr>
            <a:xfrm rot="5400000">
              <a:off x="3726191" y="3821164"/>
              <a:ext cx="222386" cy="221457"/>
            </a:xfrm>
            <a:prstGeom prst="roundRect">
              <a:avLst>
                <a:gd name="adj" fmla="val 30318"/>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3" name="白背景1"/>
            <p:cNvSpPr/>
            <p:nvPr/>
          </p:nvSpPr>
          <p:spPr>
            <a:xfrm>
              <a:off x="3795440" y="3810222"/>
              <a:ext cx="78748" cy="114184"/>
            </a:xfrm>
            <a:prstGeom prst="roundRect">
              <a:avLst>
                <a:gd name="adj" fmla="val 2957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9" name="天気画2"/>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3636238" y="3799326"/>
              <a:ext cx="461943" cy="350773"/>
            </a:xfrm>
            <a:prstGeom prst="rect">
              <a:avLst/>
            </a:prstGeom>
          </p:spPr>
        </p:pic>
        <p:pic>
          <p:nvPicPr>
            <p:cNvPr id="140" name="天気画1"/>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3636238" y="3799326"/>
              <a:ext cx="461943" cy="350773"/>
            </a:xfrm>
            <a:prstGeom prst="rect">
              <a:avLst/>
            </a:prstGeom>
          </p:spPr>
        </p:pic>
        <p:sp>
          <p:nvSpPr>
            <p:cNvPr id="141" name="145.5"/>
            <p:cNvSpPr txBox="1"/>
            <p:nvPr/>
          </p:nvSpPr>
          <p:spPr>
            <a:xfrm>
              <a:off x="3598602" y="3842353"/>
              <a:ext cx="629288" cy="236378"/>
            </a:xfrm>
            <a:prstGeom prst="rect">
              <a:avLst/>
            </a:prstGeom>
            <a:noFill/>
          </p:spPr>
          <p:txBody>
            <a:bodyPr wrap="square" rtlCol="0">
              <a:spAutoFit/>
            </a:bodyPr>
            <a:lstStyle/>
            <a:p>
              <a:r>
                <a:rPr kumimoji="1" lang="en-US" altLang="ja-JP" sz="1050" b="1">
                  <a:solidFill>
                    <a:srgbClr val="000000"/>
                  </a:solidFill>
                </a:rPr>
                <a:t>145.5</a:t>
              </a:r>
              <a:endParaRPr kumimoji="1" lang="ja-JP" altLang="en-US" sz="1050" b="1">
                <a:solidFill>
                  <a:srgbClr val="000000"/>
                </a:solidFill>
              </a:endParaRPr>
            </a:p>
          </p:txBody>
        </p:sp>
      </p:grpSp>
      <p:grpSp>
        <p:nvGrpSpPr>
          <p:cNvPr id="285" name="224.0（4月）"/>
          <p:cNvGrpSpPr/>
          <p:nvPr/>
        </p:nvGrpSpPr>
        <p:grpSpPr>
          <a:xfrm>
            <a:off x="4313585" y="3333562"/>
            <a:ext cx="621011" cy="354629"/>
            <a:chOff x="4294535" y="3371662"/>
            <a:chExt cx="621011" cy="354629"/>
          </a:xfrm>
        </p:grpSpPr>
        <p:sp>
          <p:nvSpPr>
            <p:cNvPr id="245" name="白背景3"/>
            <p:cNvSpPr/>
            <p:nvPr/>
          </p:nvSpPr>
          <p:spPr>
            <a:xfrm>
              <a:off x="4339843" y="3453245"/>
              <a:ext cx="447793" cy="172566"/>
            </a:xfrm>
            <a:prstGeom prst="roundRect">
              <a:avLst>
                <a:gd name="adj" fmla="val 5000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6" name="白背景2"/>
            <p:cNvSpPr/>
            <p:nvPr/>
          </p:nvSpPr>
          <p:spPr>
            <a:xfrm rot="5400000">
              <a:off x="4420160" y="3391648"/>
              <a:ext cx="222386" cy="221457"/>
            </a:xfrm>
            <a:prstGeom prst="roundRect">
              <a:avLst>
                <a:gd name="adj" fmla="val 30318"/>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7" name="白背景1"/>
            <p:cNvSpPr/>
            <p:nvPr/>
          </p:nvSpPr>
          <p:spPr>
            <a:xfrm>
              <a:off x="4489409" y="3380706"/>
              <a:ext cx="78748" cy="114184"/>
            </a:xfrm>
            <a:prstGeom prst="roundRect">
              <a:avLst>
                <a:gd name="adj" fmla="val 2957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4" name="天気画2"/>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4331897" y="3375040"/>
              <a:ext cx="466576" cy="351251"/>
            </a:xfrm>
            <a:prstGeom prst="rect">
              <a:avLst/>
            </a:prstGeom>
          </p:spPr>
        </p:pic>
        <p:pic>
          <p:nvPicPr>
            <p:cNvPr id="165" name="天気画1"/>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4331899" y="3371662"/>
              <a:ext cx="466577" cy="351251"/>
            </a:xfrm>
            <a:prstGeom prst="rect">
              <a:avLst/>
            </a:prstGeom>
          </p:spPr>
        </p:pic>
        <p:sp>
          <p:nvSpPr>
            <p:cNvPr id="166" name="224.0"/>
            <p:cNvSpPr txBox="1"/>
            <p:nvPr/>
          </p:nvSpPr>
          <p:spPr>
            <a:xfrm>
              <a:off x="4294535" y="3415716"/>
              <a:ext cx="621011" cy="176444"/>
            </a:xfrm>
            <a:prstGeom prst="rect">
              <a:avLst/>
            </a:prstGeom>
            <a:noFill/>
          </p:spPr>
          <p:txBody>
            <a:bodyPr wrap="square" rtlCol="0">
              <a:spAutoFit/>
            </a:bodyPr>
            <a:lstStyle/>
            <a:p>
              <a:r>
                <a:rPr kumimoji="1" lang="en-US" altLang="ja-JP" sz="1050" b="1">
                  <a:solidFill>
                    <a:srgbClr val="000000"/>
                  </a:solidFill>
                </a:rPr>
                <a:t>224.0</a:t>
              </a:r>
              <a:endParaRPr kumimoji="1" lang="ja-JP" altLang="en-US" sz="1050" b="1">
                <a:solidFill>
                  <a:srgbClr val="000000"/>
                </a:solidFill>
              </a:endParaRPr>
            </a:p>
          </p:txBody>
        </p:sp>
      </p:grpSp>
      <p:grpSp>
        <p:nvGrpSpPr>
          <p:cNvPr id="286" name="340.0（5月）"/>
          <p:cNvGrpSpPr/>
          <p:nvPr/>
        </p:nvGrpSpPr>
        <p:grpSpPr>
          <a:xfrm>
            <a:off x="5022340" y="2707824"/>
            <a:ext cx="621011" cy="348621"/>
            <a:chOff x="4996940" y="2739574"/>
            <a:chExt cx="621011" cy="348621"/>
          </a:xfrm>
        </p:grpSpPr>
        <p:sp>
          <p:nvSpPr>
            <p:cNvPr id="249" name="白背景3"/>
            <p:cNvSpPr/>
            <p:nvPr/>
          </p:nvSpPr>
          <p:spPr>
            <a:xfrm>
              <a:off x="5035765" y="2815875"/>
              <a:ext cx="447793" cy="172566"/>
            </a:xfrm>
            <a:prstGeom prst="roundRect">
              <a:avLst>
                <a:gd name="adj" fmla="val 5000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0" name="白背景2"/>
            <p:cNvSpPr/>
            <p:nvPr/>
          </p:nvSpPr>
          <p:spPr>
            <a:xfrm rot="5400000">
              <a:off x="5116082" y="2754278"/>
              <a:ext cx="222386" cy="221457"/>
            </a:xfrm>
            <a:prstGeom prst="roundRect">
              <a:avLst>
                <a:gd name="adj" fmla="val 30318"/>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1" name="白背景1"/>
            <p:cNvSpPr/>
            <p:nvPr/>
          </p:nvSpPr>
          <p:spPr>
            <a:xfrm>
              <a:off x="5185331" y="2743336"/>
              <a:ext cx="78748" cy="114184"/>
            </a:xfrm>
            <a:prstGeom prst="roundRect">
              <a:avLst>
                <a:gd name="adj" fmla="val 2957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8" name="天気画2"/>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5027820" y="2739574"/>
              <a:ext cx="463685" cy="348621"/>
            </a:xfrm>
            <a:prstGeom prst="rect">
              <a:avLst/>
            </a:prstGeom>
          </p:spPr>
        </p:pic>
        <p:pic>
          <p:nvPicPr>
            <p:cNvPr id="169" name="天気画1"/>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5027821" y="2739574"/>
              <a:ext cx="463685" cy="348621"/>
            </a:xfrm>
            <a:prstGeom prst="rect">
              <a:avLst/>
            </a:prstGeom>
          </p:spPr>
        </p:pic>
        <p:sp>
          <p:nvSpPr>
            <p:cNvPr id="170" name="340.0"/>
            <p:cNvSpPr txBox="1"/>
            <p:nvPr/>
          </p:nvSpPr>
          <p:spPr>
            <a:xfrm>
              <a:off x="4996940" y="2790172"/>
              <a:ext cx="621011" cy="176444"/>
            </a:xfrm>
            <a:prstGeom prst="rect">
              <a:avLst/>
            </a:prstGeom>
            <a:noFill/>
          </p:spPr>
          <p:txBody>
            <a:bodyPr wrap="square" rtlCol="0">
              <a:spAutoFit/>
            </a:bodyPr>
            <a:lstStyle/>
            <a:p>
              <a:r>
                <a:rPr lang="en-US" altLang="ja-JP" sz="1050" b="1">
                  <a:solidFill>
                    <a:srgbClr val="000000"/>
                  </a:solidFill>
                </a:rPr>
                <a:t>3</a:t>
              </a:r>
              <a:r>
                <a:rPr kumimoji="1" lang="en-US" altLang="ja-JP" sz="1050" b="1">
                  <a:solidFill>
                    <a:srgbClr val="000000"/>
                  </a:solidFill>
                </a:rPr>
                <a:t>40.0</a:t>
              </a:r>
              <a:endParaRPr kumimoji="1" lang="ja-JP" altLang="en-US" sz="1050" b="1">
                <a:solidFill>
                  <a:srgbClr val="000000"/>
                </a:solidFill>
              </a:endParaRPr>
            </a:p>
          </p:txBody>
        </p:sp>
      </p:grpSp>
      <p:grpSp>
        <p:nvGrpSpPr>
          <p:cNvPr id="287" name="172.2（6月）"/>
          <p:cNvGrpSpPr/>
          <p:nvPr/>
        </p:nvGrpSpPr>
        <p:grpSpPr>
          <a:xfrm>
            <a:off x="5703275" y="3646218"/>
            <a:ext cx="621011" cy="343435"/>
            <a:chOff x="5684225" y="3671618"/>
            <a:chExt cx="621011" cy="343435"/>
          </a:xfrm>
        </p:grpSpPr>
        <p:sp>
          <p:nvSpPr>
            <p:cNvPr id="253" name="白背景3"/>
            <p:cNvSpPr/>
            <p:nvPr/>
          </p:nvSpPr>
          <p:spPr>
            <a:xfrm>
              <a:off x="5728756" y="3748816"/>
              <a:ext cx="447793" cy="172566"/>
            </a:xfrm>
            <a:prstGeom prst="roundRect">
              <a:avLst>
                <a:gd name="adj" fmla="val 5000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4" name="白背景2"/>
            <p:cNvSpPr/>
            <p:nvPr/>
          </p:nvSpPr>
          <p:spPr>
            <a:xfrm rot="5400000">
              <a:off x="5809073" y="3687219"/>
              <a:ext cx="222386" cy="221457"/>
            </a:xfrm>
            <a:prstGeom prst="roundRect">
              <a:avLst>
                <a:gd name="adj" fmla="val 30318"/>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5" name="白背景1"/>
            <p:cNvSpPr/>
            <p:nvPr/>
          </p:nvSpPr>
          <p:spPr>
            <a:xfrm>
              <a:off x="5878322" y="3676277"/>
              <a:ext cx="78748" cy="114184"/>
            </a:xfrm>
            <a:prstGeom prst="roundRect">
              <a:avLst>
                <a:gd name="adj" fmla="val 2957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2" name="天気画2"/>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5722582" y="3671618"/>
              <a:ext cx="464968" cy="343435"/>
            </a:xfrm>
            <a:prstGeom prst="rect">
              <a:avLst/>
            </a:prstGeom>
          </p:spPr>
        </p:pic>
        <p:pic>
          <p:nvPicPr>
            <p:cNvPr id="173" name="天気画1"/>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5722583" y="3671618"/>
              <a:ext cx="464971" cy="343435"/>
            </a:xfrm>
            <a:prstGeom prst="rect">
              <a:avLst/>
            </a:prstGeom>
          </p:spPr>
        </p:pic>
        <p:sp>
          <p:nvSpPr>
            <p:cNvPr id="174" name="172.2"/>
            <p:cNvSpPr txBox="1"/>
            <p:nvPr/>
          </p:nvSpPr>
          <p:spPr>
            <a:xfrm>
              <a:off x="5684225" y="3717103"/>
              <a:ext cx="621011" cy="253916"/>
            </a:xfrm>
            <a:prstGeom prst="rect">
              <a:avLst/>
            </a:prstGeom>
            <a:noFill/>
          </p:spPr>
          <p:txBody>
            <a:bodyPr wrap="square" rtlCol="0">
              <a:spAutoFit/>
            </a:bodyPr>
            <a:lstStyle/>
            <a:p>
              <a:r>
                <a:rPr kumimoji="1" lang="en-US" altLang="ja-JP" sz="1050" b="1">
                  <a:solidFill>
                    <a:srgbClr val="000000"/>
                  </a:solidFill>
                </a:rPr>
                <a:t>172.0</a:t>
              </a:r>
            </a:p>
          </p:txBody>
        </p:sp>
      </p:grpSp>
      <p:grpSp>
        <p:nvGrpSpPr>
          <p:cNvPr id="288" name="268.8（7月）"/>
          <p:cNvGrpSpPr/>
          <p:nvPr/>
        </p:nvGrpSpPr>
        <p:grpSpPr>
          <a:xfrm>
            <a:off x="6389299" y="3111222"/>
            <a:ext cx="621011" cy="338243"/>
            <a:chOff x="6370249" y="3142972"/>
            <a:chExt cx="621011" cy="338243"/>
          </a:xfrm>
        </p:grpSpPr>
        <p:sp>
          <p:nvSpPr>
            <p:cNvPr id="257" name="白背景3"/>
            <p:cNvSpPr/>
            <p:nvPr/>
          </p:nvSpPr>
          <p:spPr>
            <a:xfrm>
              <a:off x="6414633" y="3217218"/>
              <a:ext cx="447793" cy="172566"/>
            </a:xfrm>
            <a:prstGeom prst="roundRect">
              <a:avLst>
                <a:gd name="adj" fmla="val 5000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8" name="白背景2"/>
            <p:cNvSpPr/>
            <p:nvPr/>
          </p:nvSpPr>
          <p:spPr>
            <a:xfrm rot="5400000">
              <a:off x="6494950" y="3155621"/>
              <a:ext cx="222386" cy="221457"/>
            </a:xfrm>
            <a:prstGeom prst="roundRect">
              <a:avLst>
                <a:gd name="adj" fmla="val 30318"/>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9" name="白背景1"/>
            <p:cNvSpPr/>
            <p:nvPr/>
          </p:nvSpPr>
          <p:spPr>
            <a:xfrm>
              <a:off x="6564199" y="3144679"/>
              <a:ext cx="78748" cy="114184"/>
            </a:xfrm>
            <a:prstGeom prst="roundRect">
              <a:avLst>
                <a:gd name="adj" fmla="val 2957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6" name="天気画2"/>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6404178" y="3142972"/>
              <a:ext cx="468705" cy="338242"/>
            </a:xfrm>
            <a:prstGeom prst="rect">
              <a:avLst/>
            </a:prstGeom>
          </p:spPr>
        </p:pic>
        <p:pic>
          <p:nvPicPr>
            <p:cNvPr id="177" name="天気画1"/>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6404181" y="3142973"/>
              <a:ext cx="468707" cy="338242"/>
            </a:xfrm>
            <a:prstGeom prst="rect">
              <a:avLst/>
            </a:prstGeom>
          </p:spPr>
        </p:pic>
        <p:sp>
          <p:nvSpPr>
            <p:cNvPr id="178" name="268.8"/>
            <p:cNvSpPr txBox="1"/>
            <p:nvPr/>
          </p:nvSpPr>
          <p:spPr>
            <a:xfrm>
              <a:off x="6370249" y="3181406"/>
              <a:ext cx="621011" cy="253916"/>
            </a:xfrm>
            <a:prstGeom prst="rect">
              <a:avLst/>
            </a:prstGeom>
            <a:noFill/>
          </p:spPr>
          <p:txBody>
            <a:bodyPr wrap="square" rtlCol="0">
              <a:spAutoFit/>
            </a:bodyPr>
            <a:lstStyle/>
            <a:p>
              <a:r>
                <a:rPr kumimoji="1" lang="en-US" altLang="ja-JP" sz="1050" b="1">
                  <a:solidFill>
                    <a:srgbClr val="000000"/>
                  </a:solidFill>
                </a:rPr>
                <a:t>268.5</a:t>
              </a:r>
            </a:p>
          </p:txBody>
        </p:sp>
      </p:grpSp>
      <p:grpSp>
        <p:nvGrpSpPr>
          <p:cNvPr id="289" name="314.5（8月）"/>
          <p:cNvGrpSpPr/>
          <p:nvPr/>
        </p:nvGrpSpPr>
        <p:grpSpPr>
          <a:xfrm>
            <a:off x="7094215" y="2857998"/>
            <a:ext cx="621011" cy="344333"/>
            <a:chOff x="7075165" y="2896098"/>
            <a:chExt cx="621011" cy="344333"/>
          </a:xfrm>
        </p:grpSpPr>
        <p:sp>
          <p:nvSpPr>
            <p:cNvPr id="261" name="白背景3"/>
            <p:cNvSpPr/>
            <p:nvPr/>
          </p:nvSpPr>
          <p:spPr>
            <a:xfrm>
              <a:off x="7116639" y="2971379"/>
              <a:ext cx="447793" cy="172566"/>
            </a:xfrm>
            <a:prstGeom prst="roundRect">
              <a:avLst>
                <a:gd name="adj" fmla="val 5000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2" name="白背景2"/>
            <p:cNvSpPr/>
            <p:nvPr/>
          </p:nvSpPr>
          <p:spPr>
            <a:xfrm rot="5400000">
              <a:off x="7196956" y="2909782"/>
              <a:ext cx="222386" cy="221457"/>
            </a:xfrm>
            <a:prstGeom prst="roundRect">
              <a:avLst>
                <a:gd name="adj" fmla="val 30318"/>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3" name="白背景1"/>
            <p:cNvSpPr/>
            <p:nvPr/>
          </p:nvSpPr>
          <p:spPr>
            <a:xfrm>
              <a:off x="7266205" y="2898840"/>
              <a:ext cx="78748" cy="114184"/>
            </a:xfrm>
            <a:prstGeom prst="roundRect">
              <a:avLst>
                <a:gd name="adj" fmla="val 2957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0" name="天気画2"/>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7110600" y="2896099"/>
              <a:ext cx="467215" cy="344332"/>
            </a:xfrm>
            <a:prstGeom prst="rect">
              <a:avLst/>
            </a:prstGeom>
          </p:spPr>
        </p:pic>
        <p:pic>
          <p:nvPicPr>
            <p:cNvPr id="181" name="天気画1"/>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7110600" y="2896098"/>
              <a:ext cx="467215" cy="344332"/>
            </a:xfrm>
            <a:prstGeom prst="rect">
              <a:avLst/>
            </a:prstGeom>
          </p:spPr>
        </p:pic>
        <p:sp>
          <p:nvSpPr>
            <p:cNvPr id="182" name="314.5"/>
            <p:cNvSpPr txBox="1"/>
            <p:nvPr/>
          </p:nvSpPr>
          <p:spPr>
            <a:xfrm>
              <a:off x="7075165" y="2940786"/>
              <a:ext cx="621011" cy="176445"/>
            </a:xfrm>
            <a:prstGeom prst="rect">
              <a:avLst/>
            </a:prstGeom>
            <a:noFill/>
          </p:spPr>
          <p:txBody>
            <a:bodyPr wrap="square" rtlCol="0">
              <a:spAutoFit/>
            </a:bodyPr>
            <a:lstStyle/>
            <a:p>
              <a:r>
                <a:rPr lang="en-US" altLang="ja-JP" sz="1050" b="1">
                  <a:solidFill>
                    <a:srgbClr val="000000"/>
                  </a:solidFill>
                </a:rPr>
                <a:t>314</a:t>
              </a:r>
              <a:r>
                <a:rPr kumimoji="1" lang="en-US" altLang="ja-JP" sz="1050" b="1">
                  <a:solidFill>
                    <a:srgbClr val="000000"/>
                  </a:solidFill>
                </a:rPr>
                <a:t>.5</a:t>
              </a:r>
              <a:endParaRPr kumimoji="1" lang="ja-JP" altLang="en-US" sz="1050" b="1">
                <a:solidFill>
                  <a:srgbClr val="000000"/>
                </a:solidFill>
              </a:endParaRPr>
            </a:p>
          </p:txBody>
        </p:sp>
      </p:grpSp>
      <p:grpSp>
        <p:nvGrpSpPr>
          <p:cNvPr id="290" name="192.0（9月）"/>
          <p:cNvGrpSpPr/>
          <p:nvPr/>
        </p:nvGrpSpPr>
        <p:grpSpPr>
          <a:xfrm>
            <a:off x="7770434" y="3538202"/>
            <a:ext cx="621011" cy="341956"/>
            <a:chOff x="7757734" y="3563602"/>
            <a:chExt cx="621011" cy="341956"/>
          </a:xfrm>
        </p:grpSpPr>
        <p:sp>
          <p:nvSpPr>
            <p:cNvPr id="265" name="白背景3"/>
            <p:cNvSpPr/>
            <p:nvPr/>
          </p:nvSpPr>
          <p:spPr>
            <a:xfrm>
              <a:off x="7797226" y="3640044"/>
              <a:ext cx="447793" cy="172566"/>
            </a:xfrm>
            <a:prstGeom prst="roundRect">
              <a:avLst>
                <a:gd name="adj" fmla="val 5000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6" name="白背景2"/>
            <p:cNvSpPr/>
            <p:nvPr/>
          </p:nvSpPr>
          <p:spPr>
            <a:xfrm rot="5400000">
              <a:off x="7877543" y="3578447"/>
              <a:ext cx="222386" cy="221457"/>
            </a:xfrm>
            <a:prstGeom prst="roundRect">
              <a:avLst>
                <a:gd name="adj" fmla="val 30318"/>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7" name="白背景1"/>
            <p:cNvSpPr/>
            <p:nvPr/>
          </p:nvSpPr>
          <p:spPr>
            <a:xfrm>
              <a:off x="7946792" y="3567505"/>
              <a:ext cx="78748" cy="114184"/>
            </a:xfrm>
            <a:prstGeom prst="roundRect">
              <a:avLst>
                <a:gd name="adj" fmla="val 2957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4" name="天気画2"/>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7789063" y="3563602"/>
              <a:ext cx="467216" cy="341956"/>
            </a:xfrm>
            <a:prstGeom prst="rect">
              <a:avLst/>
            </a:prstGeom>
          </p:spPr>
        </p:pic>
        <p:pic>
          <p:nvPicPr>
            <p:cNvPr id="185" name="天気画1"/>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7789066" y="3563602"/>
              <a:ext cx="467218" cy="341956"/>
            </a:xfrm>
            <a:prstGeom prst="rect">
              <a:avLst/>
            </a:prstGeom>
          </p:spPr>
        </p:pic>
        <p:sp>
          <p:nvSpPr>
            <p:cNvPr id="186" name="192.0"/>
            <p:cNvSpPr txBox="1"/>
            <p:nvPr/>
          </p:nvSpPr>
          <p:spPr>
            <a:xfrm>
              <a:off x="7757734" y="3607613"/>
              <a:ext cx="621011" cy="176444"/>
            </a:xfrm>
            <a:prstGeom prst="rect">
              <a:avLst/>
            </a:prstGeom>
            <a:noFill/>
          </p:spPr>
          <p:txBody>
            <a:bodyPr wrap="square" rtlCol="0">
              <a:spAutoFit/>
            </a:bodyPr>
            <a:lstStyle/>
            <a:p>
              <a:r>
                <a:rPr kumimoji="1" lang="en-US" altLang="ja-JP" sz="1050" b="1">
                  <a:solidFill>
                    <a:srgbClr val="000000"/>
                  </a:solidFill>
                </a:rPr>
                <a:t>192.0</a:t>
              </a:r>
              <a:endParaRPr kumimoji="1" lang="ja-JP" altLang="en-US" sz="1050" b="1">
                <a:solidFill>
                  <a:srgbClr val="000000"/>
                </a:solidFill>
              </a:endParaRPr>
            </a:p>
          </p:txBody>
        </p:sp>
      </p:grpSp>
      <p:grpSp>
        <p:nvGrpSpPr>
          <p:cNvPr id="291" name="68.5（10月）"/>
          <p:cNvGrpSpPr/>
          <p:nvPr/>
        </p:nvGrpSpPr>
        <p:grpSpPr>
          <a:xfrm>
            <a:off x="8496723" y="4243307"/>
            <a:ext cx="507728" cy="311672"/>
            <a:chOff x="8496723" y="4275057"/>
            <a:chExt cx="507728" cy="311672"/>
          </a:xfrm>
        </p:grpSpPr>
        <p:sp>
          <p:nvSpPr>
            <p:cNvPr id="275" name="白背景3"/>
            <p:cNvSpPr/>
            <p:nvPr/>
          </p:nvSpPr>
          <p:spPr>
            <a:xfrm>
              <a:off x="8530421" y="4344422"/>
              <a:ext cx="411668" cy="157357"/>
            </a:xfrm>
            <a:prstGeom prst="roundRect">
              <a:avLst>
                <a:gd name="adj" fmla="val 5000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6" name="白背景2"/>
            <p:cNvSpPr/>
            <p:nvPr/>
          </p:nvSpPr>
          <p:spPr>
            <a:xfrm rot="5400000">
              <a:off x="8590979" y="4296802"/>
              <a:ext cx="222386" cy="193504"/>
            </a:xfrm>
            <a:prstGeom prst="roundRect">
              <a:avLst>
                <a:gd name="adj" fmla="val 30318"/>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7" name="白背景1"/>
            <p:cNvSpPr/>
            <p:nvPr/>
          </p:nvSpPr>
          <p:spPr>
            <a:xfrm>
              <a:off x="8666042" y="4288550"/>
              <a:ext cx="78748" cy="108000"/>
            </a:xfrm>
            <a:prstGeom prst="roundRect">
              <a:avLst>
                <a:gd name="adj" fmla="val 2957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2" name="天気画2"/>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8517048" y="4275060"/>
              <a:ext cx="434631" cy="311669"/>
            </a:xfrm>
            <a:prstGeom prst="rect">
              <a:avLst/>
            </a:prstGeom>
          </p:spPr>
        </p:pic>
        <p:pic>
          <p:nvPicPr>
            <p:cNvPr id="193" name="天気画1"/>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8517049" y="4275057"/>
              <a:ext cx="434631" cy="311669"/>
            </a:xfrm>
            <a:prstGeom prst="rect">
              <a:avLst/>
            </a:prstGeom>
          </p:spPr>
        </p:pic>
        <p:sp>
          <p:nvSpPr>
            <p:cNvPr id="194" name="68.5"/>
            <p:cNvSpPr txBox="1"/>
            <p:nvPr/>
          </p:nvSpPr>
          <p:spPr>
            <a:xfrm>
              <a:off x="8496723" y="4303122"/>
              <a:ext cx="507728" cy="176444"/>
            </a:xfrm>
            <a:prstGeom prst="rect">
              <a:avLst/>
            </a:prstGeom>
            <a:noFill/>
          </p:spPr>
          <p:txBody>
            <a:bodyPr wrap="square" rtlCol="0">
              <a:spAutoFit/>
            </a:bodyPr>
            <a:lstStyle/>
            <a:p>
              <a:r>
                <a:rPr lang="en-US" altLang="ja-JP" sz="1050" b="1">
                  <a:solidFill>
                    <a:srgbClr val="000000"/>
                  </a:solidFill>
                </a:rPr>
                <a:t>68</a:t>
              </a:r>
              <a:r>
                <a:rPr kumimoji="1" lang="en-US" altLang="ja-JP" sz="1050" b="1">
                  <a:solidFill>
                    <a:srgbClr val="000000"/>
                  </a:solidFill>
                </a:rPr>
                <a:t>.5</a:t>
              </a:r>
              <a:endParaRPr kumimoji="1" lang="ja-JP" altLang="en-US" sz="1050" b="1">
                <a:solidFill>
                  <a:srgbClr val="000000"/>
                </a:solidFill>
              </a:endParaRPr>
            </a:p>
          </p:txBody>
        </p:sp>
      </p:grpSp>
      <p:grpSp>
        <p:nvGrpSpPr>
          <p:cNvPr id="292" name="98.5（11月）"/>
          <p:cNvGrpSpPr/>
          <p:nvPr/>
        </p:nvGrpSpPr>
        <p:grpSpPr>
          <a:xfrm>
            <a:off x="9190627" y="4090115"/>
            <a:ext cx="507728" cy="307009"/>
            <a:chOff x="9177927" y="4109165"/>
            <a:chExt cx="507728" cy="307009"/>
          </a:xfrm>
        </p:grpSpPr>
        <p:sp>
          <p:nvSpPr>
            <p:cNvPr id="279" name="白背景3"/>
            <p:cNvSpPr/>
            <p:nvPr/>
          </p:nvSpPr>
          <p:spPr>
            <a:xfrm>
              <a:off x="9204954" y="4177964"/>
              <a:ext cx="411668" cy="157357"/>
            </a:xfrm>
            <a:prstGeom prst="roundRect">
              <a:avLst>
                <a:gd name="adj" fmla="val 5000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0" name="白背景2"/>
            <p:cNvSpPr/>
            <p:nvPr/>
          </p:nvSpPr>
          <p:spPr>
            <a:xfrm rot="5400000">
              <a:off x="9265512" y="4130344"/>
              <a:ext cx="222386" cy="193504"/>
            </a:xfrm>
            <a:prstGeom prst="roundRect">
              <a:avLst>
                <a:gd name="adj" fmla="val 30318"/>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1" name="白背景1"/>
            <p:cNvSpPr/>
            <p:nvPr/>
          </p:nvSpPr>
          <p:spPr>
            <a:xfrm>
              <a:off x="9340575" y="4122092"/>
              <a:ext cx="78748" cy="108000"/>
            </a:xfrm>
            <a:prstGeom prst="roundRect">
              <a:avLst>
                <a:gd name="adj" fmla="val 2957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6" name="天気画2"/>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9199935" y="4109167"/>
              <a:ext cx="425603" cy="307007"/>
            </a:xfrm>
            <a:prstGeom prst="rect">
              <a:avLst/>
            </a:prstGeom>
          </p:spPr>
        </p:pic>
        <p:pic>
          <p:nvPicPr>
            <p:cNvPr id="197" name="天気画1"/>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9199935" y="4109165"/>
              <a:ext cx="425603" cy="307007"/>
            </a:xfrm>
            <a:prstGeom prst="rect">
              <a:avLst/>
            </a:prstGeom>
          </p:spPr>
        </p:pic>
        <p:sp>
          <p:nvSpPr>
            <p:cNvPr id="198" name="98.5"/>
            <p:cNvSpPr txBox="1"/>
            <p:nvPr/>
          </p:nvSpPr>
          <p:spPr>
            <a:xfrm>
              <a:off x="9177927" y="4136707"/>
              <a:ext cx="507728" cy="176444"/>
            </a:xfrm>
            <a:prstGeom prst="rect">
              <a:avLst/>
            </a:prstGeom>
            <a:noFill/>
          </p:spPr>
          <p:txBody>
            <a:bodyPr wrap="square" rtlCol="0">
              <a:spAutoFit/>
            </a:bodyPr>
            <a:lstStyle/>
            <a:p>
              <a:r>
                <a:rPr lang="en-US" altLang="ja-JP" sz="1050" b="1">
                  <a:solidFill>
                    <a:srgbClr val="000000"/>
                  </a:solidFill>
                </a:rPr>
                <a:t>98</a:t>
              </a:r>
              <a:r>
                <a:rPr kumimoji="1" lang="en-US" altLang="ja-JP" sz="1050" b="1">
                  <a:solidFill>
                    <a:srgbClr val="000000"/>
                  </a:solidFill>
                </a:rPr>
                <a:t>.5</a:t>
              </a:r>
              <a:endParaRPr kumimoji="1" lang="ja-JP" altLang="en-US" sz="1050" b="1">
                <a:solidFill>
                  <a:srgbClr val="000000"/>
                </a:solidFill>
              </a:endParaRPr>
            </a:p>
          </p:txBody>
        </p:sp>
      </p:grpSp>
      <p:grpSp>
        <p:nvGrpSpPr>
          <p:cNvPr id="293" name="81.5（12月）"/>
          <p:cNvGrpSpPr/>
          <p:nvPr/>
        </p:nvGrpSpPr>
        <p:grpSpPr>
          <a:xfrm>
            <a:off x="9878757" y="4213407"/>
            <a:ext cx="507728" cy="301637"/>
            <a:chOff x="9878757" y="4213407"/>
            <a:chExt cx="507728" cy="301637"/>
          </a:xfrm>
        </p:grpSpPr>
        <p:sp>
          <p:nvSpPr>
            <p:cNvPr id="271" name="白背景3"/>
            <p:cNvSpPr/>
            <p:nvPr/>
          </p:nvSpPr>
          <p:spPr>
            <a:xfrm>
              <a:off x="9911901" y="4276499"/>
              <a:ext cx="415808" cy="157357"/>
            </a:xfrm>
            <a:prstGeom prst="roundRect">
              <a:avLst>
                <a:gd name="adj" fmla="val 5000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2" name="白背景2"/>
            <p:cNvSpPr/>
            <p:nvPr/>
          </p:nvSpPr>
          <p:spPr>
            <a:xfrm rot="5400000">
              <a:off x="9972460" y="4228879"/>
              <a:ext cx="222386" cy="193504"/>
            </a:xfrm>
            <a:prstGeom prst="roundRect">
              <a:avLst>
                <a:gd name="adj" fmla="val 30318"/>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3" name="白背景1"/>
            <p:cNvSpPr/>
            <p:nvPr/>
          </p:nvSpPr>
          <p:spPr>
            <a:xfrm>
              <a:off x="10047523" y="4220627"/>
              <a:ext cx="78748" cy="108000"/>
            </a:xfrm>
            <a:prstGeom prst="roundRect">
              <a:avLst>
                <a:gd name="adj" fmla="val 2957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0" name="天気画2"/>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9899954" y="4213407"/>
              <a:ext cx="427755" cy="301637"/>
            </a:xfrm>
            <a:prstGeom prst="rect">
              <a:avLst/>
            </a:prstGeom>
          </p:spPr>
        </p:pic>
        <p:pic>
          <p:nvPicPr>
            <p:cNvPr id="201" name="天気画1"/>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9899954" y="4213407"/>
              <a:ext cx="427755" cy="301637"/>
            </a:xfrm>
            <a:prstGeom prst="rect">
              <a:avLst/>
            </a:prstGeom>
          </p:spPr>
        </p:pic>
        <p:sp>
          <p:nvSpPr>
            <p:cNvPr id="202" name="81.5"/>
            <p:cNvSpPr txBox="1"/>
            <p:nvPr/>
          </p:nvSpPr>
          <p:spPr>
            <a:xfrm>
              <a:off x="9878757" y="4230946"/>
              <a:ext cx="507728" cy="176445"/>
            </a:xfrm>
            <a:prstGeom prst="rect">
              <a:avLst/>
            </a:prstGeom>
            <a:noFill/>
          </p:spPr>
          <p:txBody>
            <a:bodyPr wrap="square" rtlCol="0">
              <a:spAutoFit/>
            </a:bodyPr>
            <a:lstStyle/>
            <a:p>
              <a:r>
                <a:rPr kumimoji="1" lang="en-US" altLang="ja-JP" sz="1050" b="1">
                  <a:solidFill>
                    <a:srgbClr val="000000"/>
                  </a:solidFill>
                </a:rPr>
                <a:t>81.5</a:t>
              </a:r>
              <a:endParaRPr kumimoji="1" lang="ja-JP" altLang="en-US" sz="1050" b="1">
                <a:solidFill>
                  <a:srgbClr val="000000"/>
                </a:solidFill>
              </a:endParaRPr>
            </a:p>
          </p:txBody>
        </p:sp>
      </p:grpSp>
      <p:grpSp>
        <p:nvGrpSpPr>
          <p:cNvPr id="190" name="大阪市の降水量"/>
          <p:cNvGrpSpPr/>
          <p:nvPr/>
        </p:nvGrpSpPr>
        <p:grpSpPr>
          <a:xfrm>
            <a:off x="4783272" y="2301235"/>
            <a:ext cx="2625457" cy="446710"/>
            <a:chOff x="4619971" y="1526423"/>
            <a:chExt cx="3111050" cy="642847"/>
          </a:xfrm>
        </p:grpSpPr>
        <p:sp>
          <p:nvSpPr>
            <p:cNvPr id="199" name="大阪市の降水量"/>
            <p:cNvSpPr txBox="1"/>
            <p:nvPr/>
          </p:nvSpPr>
          <p:spPr>
            <a:xfrm>
              <a:off x="4619971" y="1682067"/>
              <a:ext cx="3111050" cy="487203"/>
            </a:xfrm>
            <a:prstGeom prst="rect">
              <a:avLst/>
            </a:prstGeom>
            <a:noFill/>
          </p:spPr>
          <p:txBody>
            <a:bodyPr wrap="square" rtlCol="0">
              <a:spAutoFit/>
            </a:bodyPr>
            <a:lstStyle/>
            <a:p>
              <a:pPr algn="dist"/>
              <a:r>
                <a:rPr lang="ja-JP" altLang="en-US" sz="1600" b="1">
                  <a:solidFill>
                    <a:srgbClr val="000000"/>
                  </a:solidFill>
                  <a:latin typeface="+mn-ea"/>
                </a:rPr>
                <a:t>大阪市</a:t>
              </a:r>
              <a:r>
                <a:rPr kumimoji="1" lang="ja-JP" altLang="en-US" sz="1600" b="1">
                  <a:solidFill>
                    <a:srgbClr val="000000"/>
                  </a:solidFill>
                  <a:latin typeface="+mn-ea"/>
                </a:rPr>
                <a:t>の降水量</a:t>
              </a:r>
              <a:r>
                <a:rPr kumimoji="1" lang="en-US" altLang="ja-JP" sz="1600" b="1">
                  <a:solidFill>
                    <a:srgbClr val="000000"/>
                  </a:solidFill>
                  <a:latin typeface="+mn-ea"/>
                </a:rPr>
                <a:t>(2021</a:t>
              </a:r>
              <a:r>
                <a:rPr kumimoji="1" lang="ja-JP" altLang="en-US" sz="1600" b="1">
                  <a:solidFill>
                    <a:srgbClr val="000000"/>
                  </a:solidFill>
                  <a:latin typeface="+mn-ea"/>
                </a:rPr>
                <a:t>年</a:t>
              </a:r>
              <a:r>
                <a:rPr kumimoji="1" lang="en-US" altLang="ja-JP" sz="1600" b="1">
                  <a:solidFill>
                    <a:srgbClr val="000000"/>
                  </a:solidFill>
                  <a:latin typeface="+mn-ea"/>
                </a:rPr>
                <a:t>)</a:t>
              </a:r>
              <a:endParaRPr kumimoji="1" lang="ja-JP" altLang="en-US" sz="1600" b="1">
                <a:solidFill>
                  <a:srgbClr val="000000"/>
                </a:solidFill>
                <a:latin typeface="+mn-ea"/>
              </a:endParaRPr>
            </a:p>
          </p:txBody>
        </p:sp>
        <p:sp>
          <p:nvSpPr>
            <p:cNvPr id="204" name="ねん"/>
            <p:cNvSpPr txBox="1"/>
            <p:nvPr/>
          </p:nvSpPr>
          <p:spPr>
            <a:xfrm>
              <a:off x="7165609" y="1526423"/>
              <a:ext cx="444779" cy="287893"/>
            </a:xfrm>
            <a:prstGeom prst="rect">
              <a:avLst/>
            </a:prstGeom>
            <a:noFill/>
          </p:spPr>
          <p:txBody>
            <a:bodyPr wrap="square" rtlCol="0">
              <a:spAutoFit/>
            </a:bodyPr>
            <a:lstStyle/>
            <a:p>
              <a:pPr algn="dist"/>
              <a:r>
                <a:rPr lang="ja-JP" altLang="en-US" sz="700" b="1">
                  <a:solidFill>
                    <a:srgbClr val="000000"/>
                  </a:solidFill>
                  <a:latin typeface="BIZ UDPゴシック" panose="020B0400000000000000" pitchFamily="50" charset="-128"/>
                  <a:ea typeface="BIZ UDPゴシック" panose="020B0400000000000000" pitchFamily="50" charset="-128"/>
                </a:rPr>
                <a:t>ねん</a:t>
              </a:r>
              <a:endParaRPr kumimoji="1" lang="ja-JP" altLang="en-US" sz="700" b="1" dirty="0">
                <a:solidFill>
                  <a:srgbClr val="000000"/>
                </a:solidFill>
                <a:latin typeface="BIZ UDPゴシック" panose="020B0400000000000000" pitchFamily="50" charset="-128"/>
                <a:ea typeface="BIZ UDPゴシック" panose="020B0400000000000000" pitchFamily="50" charset="-128"/>
              </a:endParaRPr>
            </a:p>
          </p:txBody>
        </p:sp>
        <p:sp>
          <p:nvSpPr>
            <p:cNvPr id="203" name="こうすいりょう"/>
            <p:cNvSpPr txBox="1"/>
            <p:nvPr/>
          </p:nvSpPr>
          <p:spPr>
            <a:xfrm>
              <a:off x="5625810" y="1532584"/>
              <a:ext cx="1008000" cy="287893"/>
            </a:xfrm>
            <a:prstGeom prst="rect">
              <a:avLst/>
            </a:prstGeom>
            <a:noFill/>
          </p:spPr>
          <p:txBody>
            <a:bodyPr wrap="square" rtlCol="0">
              <a:spAutoFit/>
            </a:bodyPr>
            <a:lstStyle/>
            <a:p>
              <a:pPr algn="dist"/>
              <a:r>
                <a:rPr lang="ja-JP" altLang="en-US" sz="700" b="1">
                  <a:solidFill>
                    <a:srgbClr val="000000"/>
                  </a:solidFill>
                  <a:latin typeface="BIZ UDPゴシック" panose="020B0400000000000000" pitchFamily="50" charset="-128"/>
                  <a:ea typeface="BIZ UDPゴシック" panose="020B0400000000000000" pitchFamily="50" charset="-128"/>
                </a:rPr>
                <a:t>こうすいりょう</a:t>
              </a:r>
              <a:endParaRPr kumimoji="1" lang="ja-JP" altLang="en-US" sz="700" b="1" dirty="0">
                <a:solidFill>
                  <a:srgbClr val="000000"/>
                </a:solidFill>
                <a:latin typeface="BIZ UDPゴシック" panose="020B0400000000000000" pitchFamily="50" charset="-128"/>
                <a:ea typeface="BIZ UDPゴシック" panose="020B0400000000000000" pitchFamily="50" charset="-128"/>
              </a:endParaRPr>
            </a:p>
          </p:txBody>
        </p:sp>
        <p:sp>
          <p:nvSpPr>
            <p:cNvPr id="205" name="おおさかし"/>
            <p:cNvSpPr txBox="1"/>
            <p:nvPr/>
          </p:nvSpPr>
          <p:spPr>
            <a:xfrm>
              <a:off x="4640774" y="1538119"/>
              <a:ext cx="895826" cy="287893"/>
            </a:xfrm>
            <a:prstGeom prst="rect">
              <a:avLst/>
            </a:prstGeom>
            <a:noFill/>
          </p:spPr>
          <p:txBody>
            <a:bodyPr wrap="square" rtlCol="0">
              <a:spAutoFit/>
            </a:bodyPr>
            <a:lstStyle/>
            <a:p>
              <a:pPr algn="dist"/>
              <a:r>
                <a:rPr lang="ja-JP" altLang="en-US" sz="700" b="1">
                  <a:solidFill>
                    <a:srgbClr val="000000"/>
                  </a:solidFill>
                  <a:latin typeface="BIZ UDPゴシック" panose="020B0400000000000000" pitchFamily="50" charset="-128"/>
                  <a:ea typeface="BIZ UDPゴシック" panose="020B0400000000000000" pitchFamily="50" charset="-128"/>
                </a:rPr>
                <a:t>おおさかし</a:t>
              </a:r>
              <a:endParaRPr kumimoji="1" lang="ja-JP" altLang="en-US" sz="700" b="1" dirty="0">
                <a:solidFill>
                  <a:srgbClr val="000000"/>
                </a:solidFill>
                <a:latin typeface="BIZ UDPゴシック" panose="020B0400000000000000" pitchFamily="50" charset="-128"/>
                <a:ea typeface="BIZ UDPゴシック" panose="020B0400000000000000" pitchFamily="50" charset="-128"/>
              </a:endParaRPr>
            </a:p>
          </p:txBody>
        </p:sp>
      </p:grpSp>
      <p:grpSp>
        <p:nvGrpSpPr>
          <p:cNvPr id="179" name="雨の降った量が・・・"/>
          <p:cNvGrpSpPr/>
          <p:nvPr/>
        </p:nvGrpSpPr>
        <p:grpSpPr>
          <a:xfrm>
            <a:off x="1844228" y="1618052"/>
            <a:ext cx="8503545" cy="699150"/>
            <a:chOff x="1844228" y="1618052"/>
            <a:chExt cx="8503545" cy="699150"/>
          </a:xfrm>
        </p:grpSpPr>
        <p:sp>
          <p:nvSpPr>
            <p:cNvPr id="209" name="雨の降った量・・・"/>
            <p:cNvSpPr txBox="1"/>
            <p:nvPr/>
          </p:nvSpPr>
          <p:spPr>
            <a:xfrm>
              <a:off x="1844228" y="1793982"/>
              <a:ext cx="8503545" cy="523220"/>
            </a:xfrm>
            <a:prstGeom prst="rect">
              <a:avLst/>
            </a:prstGeom>
            <a:noFill/>
          </p:spPr>
          <p:txBody>
            <a:bodyPr wrap="square" rtlCol="0">
              <a:spAutoFit/>
            </a:bodyPr>
            <a:lstStyle/>
            <a:p>
              <a:pPr lvl="0" algn="dist"/>
              <a:r>
                <a:rPr lang="ja-JP" altLang="en-US" sz="2800">
                  <a:solidFill>
                    <a:srgbClr val="000000"/>
                  </a:solidFill>
                  <a:latin typeface="HGS創英角ﾎﾟｯﾌﾟ体" panose="040B0A00000000000000" pitchFamily="50" charset="-128"/>
                  <a:ea typeface="HGS創英角ﾎﾟｯﾌﾟ体" panose="040B0A00000000000000" pitchFamily="50" charset="-128"/>
                </a:rPr>
                <a:t>雨の降った量が１番多かったのは「５月」</a:t>
              </a:r>
              <a:r>
                <a:rPr kumimoji="1" lang="ja-JP" altLang="en-US" sz="2800">
                  <a:solidFill>
                    <a:srgbClr val="000000"/>
                  </a:solidFill>
                  <a:latin typeface="HGS創英角ﾎﾟｯﾌﾟ体" panose="040B0A00000000000000" pitchFamily="50" charset="-128"/>
                  <a:ea typeface="HGS創英角ﾎﾟｯﾌﾟ体" panose="040B0A00000000000000" pitchFamily="50" charset="-128"/>
                </a:rPr>
                <a:t>です</a:t>
              </a:r>
              <a:r>
                <a:rPr kumimoji="1" lang="en-US" altLang="ja-JP" sz="2800">
                  <a:solidFill>
                    <a:srgbClr val="000000"/>
                  </a:solidFill>
                  <a:latin typeface="HGS創英角ﾎﾟｯﾌﾟ体" panose="040B0A00000000000000" pitchFamily="50" charset="-128"/>
                  <a:ea typeface="HGS創英角ﾎﾟｯﾌﾟ体" panose="040B0A00000000000000" pitchFamily="50" charset="-128"/>
                </a:rPr>
                <a:t>｡</a:t>
              </a:r>
              <a:endParaRPr kumimoji="1" lang="ja-JP" altLang="en-US" sz="28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210" name="がつ"/>
            <p:cNvSpPr txBox="1"/>
            <p:nvPr/>
          </p:nvSpPr>
          <p:spPr>
            <a:xfrm>
              <a:off x="8227843" y="1618052"/>
              <a:ext cx="570991" cy="276999"/>
            </a:xfrm>
            <a:prstGeom prst="rect">
              <a:avLst/>
            </a:prstGeom>
            <a:noFill/>
          </p:spPr>
          <p:txBody>
            <a:bodyPr wrap="square" rtlCol="0">
              <a:spAutoFit/>
            </a:bodyPr>
            <a:lstStyle/>
            <a:p>
              <a:pPr algn="dist"/>
              <a:r>
                <a:rPr lang="ja-JP" altLang="en-US" sz="1200">
                  <a:solidFill>
                    <a:srgbClr val="000000"/>
                  </a:solidFill>
                  <a:latin typeface="HGS創英角ﾎﾟｯﾌﾟ体" panose="040B0A00000000000000" pitchFamily="50" charset="-128"/>
                  <a:ea typeface="HGS創英角ﾎﾟｯﾌﾟ体" panose="040B0A00000000000000" pitchFamily="50" charset="-128"/>
                </a:rPr>
                <a:t>がつ</a:t>
              </a:r>
              <a:endParaRPr kumimoji="1" lang="ja-JP" altLang="en-US" sz="12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211" name="おお"/>
            <p:cNvSpPr txBox="1"/>
            <p:nvPr/>
          </p:nvSpPr>
          <p:spPr>
            <a:xfrm>
              <a:off x="5319511" y="1633441"/>
              <a:ext cx="570991" cy="261610"/>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おお</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212" name="ばん"/>
            <p:cNvSpPr txBox="1"/>
            <p:nvPr/>
          </p:nvSpPr>
          <p:spPr>
            <a:xfrm>
              <a:off x="4893332" y="1629526"/>
              <a:ext cx="570991" cy="261610"/>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ばん</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213" name="りょう"/>
            <p:cNvSpPr txBox="1"/>
            <p:nvPr/>
          </p:nvSpPr>
          <p:spPr>
            <a:xfrm>
              <a:off x="3709800" y="1633441"/>
              <a:ext cx="669437" cy="261610"/>
            </a:xfrm>
            <a:prstGeom prst="rect">
              <a:avLst/>
            </a:prstGeom>
            <a:noFill/>
          </p:spPr>
          <p:txBody>
            <a:bodyPr wrap="square" rtlCol="0">
              <a:spAutoFit/>
            </a:bodyPr>
            <a:lstStyle/>
            <a:p>
              <a:pPr algn="dist"/>
              <a:r>
                <a:rPr kumimoji="1" lang="ja-JP" altLang="en-US" sz="1100">
                  <a:solidFill>
                    <a:srgbClr val="000000"/>
                  </a:solidFill>
                  <a:latin typeface="HGS創英角ﾎﾟｯﾌﾟ体" panose="040B0A00000000000000" pitchFamily="50" charset="-128"/>
                  <a:ea typeface="HGS創英角ﾎﾟｯﾌﾟ体" panose="040B0A00000000000000" pitchFamily="50" charset="-128"/>
                </a:rPr>
                <a:t>りょう</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214" name="ふ"/>
            <p:cNvSpPr txBox="1"/>
            <p:nvPr/>
          </p:nvSpPr>
          <p:spPr>
            <a:xfrm>
              <a:off x="2713487" y="1633441"/>
              <a:ext cx="290401" cy="261610"/>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ふ</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215" name="あめ"/>
            <p:cNvSpPr txBox="1"/>
            <p:nvPr/>
          </p:nvSpPr>
          <p:spPr>
            <a:xfrm>
              <a:off x="1844453" y="1633619"/>
              <a:ext cx="580802" cy="261432"/>
            </a:xfrm>
            <a:prstGeom prst="rect">
              <a:avLst/>
            </a:prstGeom>
            <a:noFill/>
          </p:spPr>
          <p:txBody>
            <a:bodyPr wrap="square" rtlCol="0">
              <a:spAutoFit/>
            </a:bodyPr>
            <a:lstStyle/>
            <a:p>
              <a:pPr algn="dist"/>
              <a:r>
                <a:rPr kumimoji="1" lang="ja-JP" altLang="en-US" sz="1100">
                  <a:solidFill>
                    <a:srgbClr val="000000"/>
                  </a:solidFill>
                  <a:latin typeface="HGS創英角ﾎﾟｯﾌﾟ体" panose="040B0A00000000000000" pitchFamily="50" charset="-128"/>
                  <a:ea typeface="HGS創英角ﾎﾟｯﾌﾟ体" panose="040B0A00000000000000" pitchFamily="50" charset="-128"/>
                </a:rPr>
                <a:t>あめ</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grpSp>
      <p:grpSp>
        <p:nvGrpSpPr>
          <p:cNvPr id="187" name="正解"/>
          <p:cNvGrpSpPr/>
          <p:nvPr/>
        </p:nvGrpSpPr>
        <p:grpSpPr>
          <a:xfrm>
            <a:off x="3957031" y="361152"/>
            <a:ext cx="4277939" cy="1015663"/>
            <a:chOff x="3144333" y="850006"/>
            <a:chExt cx="4277939" cy="1015663"/>
          </a:xfrm>
        </p:grpSpPr>
        <p:sp>
          <p:nvSpPr>
            <p:cNvPr id="188" name="せいかい"/>
            <p:cNvSpPr txBox="1"/>
            <p:nvPr/>
          </p:nvSpPr>
          <p:spPr>
            <a:xfrm>
              <a:off x="3875971" y="850006"/>
              <a:ext cx="3546301" cy="1015663"/>
            </a:xfrm>
            <a:prstGeom prst="rect">
              <a:avLst/>
            </a:prstGeom>
            <a:noFill/>
          </p:spPr>
          <p:txBody>
            <a:bodyPr wrap="square" rtlCol="0">
              <a:spAutoFit/>
            </a:bodyPr>
            <a:lstStyle/>
            <a:p>
              <a:r>
                <a:rPr kumimoji="1" lang="ja-JP" altLang="en-US" sz="6000" dirty="0">
                  <a:solidFill>
                    <a:srgbClr val="000000"/>
                  </a:solidFill>
                  <a:latin typeface="HGS創英角ﾎﾟｯﾌﾟ体" panose="040B0A00000000000000" pitchFamily="50" charset="-128"/>
                  <a:ea typeface="HGS創英角ﾎﾟｯﾌﾟ体" panose="040B0A00000000000000" pitchFamily="50" charset="-128"/>
                </a:rPr>
                <a:t>せいかい</a:t>
              </a:r>
            </a:p>
          </p:txBody>
        </p:sp>
        <p:sp>
          <p:nvSpPr>
            <p:cNvPr id="189" name="〇"/>
            <p:cNvSpPr/>
            <p:nvPr/>
          </p:nvSpPr>
          <p:spPr>
            <a:xfrm>
              <a:off x="3144333" y="1032962"/>
              <a:ext cx="731638" cy="731638"/>
            </a:xfrm>
            <a:prstGeom prst="donut">
              <a:avLst>
                <a:gd name="adj" fmla="val 1738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0000"/>
                </a:solidFill>
              </a:endParaRPr>
            </a:p>
          </p:txBody>
        </p:sp>
      </p:grpSp>
      <p:pic>
        <p:nvPicPr>
          <p:cNvPr id="208" name="スタートに戻る">
            <a:hlinkClick r:id="rId28" action="ppaction://hlinksldjump"/>
          </p:cNvPr>
          <p:cNvPicPr>
            <a:picLocks noChangeAspect="1"/>
          </p:cNvPicPr>
          <p:nvPr/>
        </p:nvPicPr>
        <p:blipFill>
          <a:blip r:embed="rId29" cstate="email">
            <a:extLst>
              <a:ext uri="{28A0092B-C50C-407E-A947-70E740481C1C}">
                <a14:useLocalDpi xmlns:a14="http://schemas.microsoft.com/office/drawing/2010/main"/>
              </a:ext>
            </a:extLst>
          </a:blip>
          <a:stretch>
            <a:fillRect/>
          </a:stretch>
        </p:blipFill>
        <p:spPr>
          <a:xfrm>
            <a:off x="85389" y="260345"/>
            <a:ext cx="2499577" cy="847417"/>
          </a:xfrm>
          <a:prstGeom prst="rect">
            <a:avLst/>
          </a:prstGeom>
        </p:spPr>
      </p:pic>
      <p:pic>
        <p:nvPicPr>
          <p:cNvPr id="3" name="rain_loop">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30"/>
          <a:stretch>
            <a:fillRect/>
          </a:stretch>
        </p:blipFill>
        <p:spPr>
          <a:xfrm>
            <a:off x="945626" y="2870408"/>
            <a:ext cx="609600" cy="609600"/>
          </a:xfrm>
          <a:prstGeom prst="rect">
            <a:avLst/>
          </a:prstGeom>
        </p:spPr>
      </p:pic>
      <p:pic>
        <p:nvPicPr>
          <p:cNvPr id="191" name="crrect_answer2 (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0"/>
          <a:stretch>
            <a:fillRect/>
          </a:stretch>
        </p:blipFill>
        <p:spPr>
          <a:xfrm>
            <a:off x="3131905" y="649315"/>
            <a:ext cx="609600" cy="609600"/>
          </a:xfrm>
          <a:prstGeom prst="rect">
            <a:avLst/>
          </a:prstGeom>
        </p:spPr>
      </p:pic>
      <p:pic>
        <p:nvPicPr>
          <p:cNvPr id="171" name="図 170"/>
          <p:cNvPicPr>
            <a:picLocks noChangeAspect="1"/>
          </p:cNvPicPr>
          <p:nvPr/>
        </p:nvPicPr>
        <p:blipFill>
          <a:blip r:embed="rId31" cstate="email">
            <a:extLst>
              <a:ext uri="{28A0092B-C50C-407E-A947-70E740481C1C}">
                <a14:useLocalDpi xmlns:a14="http://schemas.microsoft.com/office/drawing/2010/main"/>
              </a:ext>
            </a:extLst>
          </a:blip>
          <a:stretch>
            <a:fillRect/>
          </a:stretch>
        </p:blipFill>
        <p:spPr>
          <a:xfrm>
            <a:off x="-24916" y="-594"/>
            <a:ext cx="12241829" cy="6858594"/>
          </a:xfrm>
          <a:prstGeom prst="rect">
            <a:avLst/>
          </a:prstGeom>
        </p:spPr>
      </p:pic>
    </p:spTree>
    <p:extLst>
      <p:ext uri="{BB962C8B-B14F-4D97-AF65-F5344CB8AC3E}">
        <p14:creationId xmlns:p14="http://schemas.microsoft.com/office/powerpoint/2010/main" val="1675910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
                                        <p:tgtEl>
                                          <p:spTgt spid="171"/>
                                        </p:tgtEl>
                                      </p:cBhvr>
                                    </p:animEffect>
                                    <p:set>
                                      <p:cBhvr>
                                        <p:cTn id="7" dur="1" fill="hold">
                                          <p:stCondLst>
                                            <p:cond delay="9"/>
                                          </p:stCondLst>
                                        </p:cTn>
                                        <p:tgtEl>
                                          <p:spTgt spid="171"/>
                                        </p:tgtEl>
                                        <p:attrNameLst>
                                          <p:attrName>style.visibility</p:attrName>
                                        </p:attrNameLst>
                                      </p:cBhvr>
                                      <p:to>
                                        <p:strVal val="hidden"/>
                                      </p:to>
                                    </p:set>
                                  </p:childTnLst>
                                </p:cTn>
                              </p:par>
                              <p:par>
                                <p:cTn id="8" presetID="1" presetClass="mediacall" presetSubtype="0" fill="hold" nodeType="withEffect">
                                  <p:stCondLst>
                                    <p:cond delay="0"/>
                                  </p:stCondLst>
                                  <p:childTnLst>
                                    <p:cmd type="call" cmd="playFrom(0.0)">
                                      <p:cBhvr>
                                        <p:cTn id="9" dur="1" fill="hold"/>
                                        <p:tgtEl>
                                          <p:spTgt spid="191"/>
                                        </p:tgtEl>
                                      </p:cBhvr>
                                    </p:cmd>
                                  </p:childTnLst>
                                </p:cTn>
                              </p:par>
                            </p:childTnLst>
                          </p:cTn>
                        </p:par>
                        <p:par>
                          <p:cTn id="10" fill="hold">
                            <p:stCondLst>
                              <p:cond delay="10"/>
                            </p:stCondLst>
                            <p:childTnLst>
                              <p:par>
                                <p:cTn id="11" presetID="1" presetClass="mediacall" presetSubtype="0" fill="hold" nodeType="afterEffect">
                                  <p:stCondLst>
                                    <p:cond delay="600"/>
                                  </p:stCondLst>
                                  <p:childTnLst>
                                    <p:cmd type="call" cmd="playFrom(0.0)">
                                      <p:cBhvr>
                                        <p:cTn id="12" dur="5002" fill="hold"/>
                                        <p:tgtEl>
                                          <p:spTgt spid="3"/>
                                        </p:tgtEl>
                                      </p:cBhvr>
                                    </p:cmd>
                                  </p:childTnLst>
                                </p:cTn>
                              </p:par>
                              <p:par>
                                <p:cTn id="13" presetID="1" presetClass="emph" presetSubtype="2" fill="hold" grpId="0" nodeType="withEffect">
                                  <p:stCondLst>
                                    <p:cond delay="250"/>
                                  </p:stCondLst>
                                  <p:childTnLst>
                                    <p:animClr clrSpc="rgb" dir="cw">
                                      <p:cBhvr>
                                        <p:cTn id="14" dur="2000" fill="hold"/>
                                        <p:tgtEl>
                                          <p:spTgt spid="91"/>
                                        </p:tgtEl>
                                        <p:attrNameLst>
                                          <p:attrName>fillcolor</p:attrName>
                                        </p:attrNameLst>
                                      </p:cBhvr>
                                      <p:to>
                                        <a:srgbClr val="FF3399"/>
                                      </p:to>
                                    </p:animClr>
                                    <p:set>
                                      <p:cBhvr>
                                        <p:cTn id="15" dur="2000" fill="hold"/>
                                        <p:tgtEl>
                                          <p:spTgt spid="91"/>
                                        </p:tgtEl>
                                        <p:attrNameLst>
                                          <p:attrName>fill.type</p:attrName>
                                        </p:attrNameLst>
                                      </p:cBhvr>
                                      <p:to>
                                        <p:strVal val="solid"/>
                                      </p:to>
                                    </p:set>
                                    <p:set>
                                      <p:cBhvr>
                                        <p:cTn id="16" dur="2000" fill="hold"/>
                                        <p:tgtEl>
                                          <p:spTgt spid="91"/>
                                        </p:tgtEl>
                                        <p:attrNameLst>
                                          <p:attrName>fill.on</p:attrName>
                                        </p:attrNameLst>
                                      </p:cBhvr>
                                      <p:to>
                                        <p:strVal val="true"/>
                                      </p:to>
                                    </p:set>
                                  </p:childTnLst>
                                </p:cTn>
                              </p:par>
                              <p:par>
                                <p:cTn id="17" presetID="32" presetClass="emph" presetSubtype="0" fill="hold" nodeType="withEffect">
                                  <p:stCondLst>
                                    <p:cond delay="1500"/>
                                  </p:stCondLst>
                                  <p:childTnLst>
                                    <p:animRot by="120000">
                                      <p:cBhvr>
                                        <p:cTn id="18" dur="100" fill="hold">
                                          <p:stCondLst>
                                            <p:cond delay="0"/>
                                          </p:stCondLst>
                                        </p:cTn>
                                        <p:tgtEl>
                                          <p:spTgt spid="286"/>
                                        </p:tgtEl>
                                        <p:attrNameLst>
                                          <p:attrName>r</p:attrName>
                                        </p:attrNameLst>
                                      </p:cBhvr>
                                    </p:animRot>
                                    <p:animRot by="-240000">
                                      <p:cBhvr>
                                        <p:cTn id="19" dur="200" fill="hold">
                                          <p:stCondLst>
                                            <p:cond delay="200"/>
                                          </p:stCondLst>
                                        </p:cTn>
                                        <p:tgtEl>
                                          <p:spTgt spid="286"/>
                                        </p:tgtEl>
                                        <p:attrNameLst>
                                          <p:attrName>r</p:attrName>
                                        </p:attrNameLst>
                                      </p:cBhvr>
                                    </p:animRot>
                                    <p:animRot by="240000">
                                      <p:cBhvr>
                                        <p:cTn id="20" dur="200" fill="hold">
                                          <p:stCondLst>
                                            <p:cond delay="400"/>
                                          </p:stCondLst>
                                        </p:cTn>
                                        <p:tgtEl>
                                          <p:spTgt spid="286"/>
                                        </p:tgtEl>
                                        <p:attrNameLst>
                                          <p:attrName>r</p:attrName>
                                        </p:attrNameLst>
                                      </p:cBhvr>
                                    </p:animRot>
                                    <p:animRot by="-240000">
                                      <p:cBhvr>
                                        <p:cTn id="21" dur="200" fill="hold">
                                          <p:stCondLst>
                                            <p:cond delay="600"/>
                                          </p:stCondLst>
                                        </p:cTn>
                                        <p:tgtEl>
                                          <p:spTgt spid="286"/>
                                        </p:tgtEl>
                                        <p:attrNameLst>
                                          <p:attrName>r</p:attrName>
                                        </p:attrNameLst>
                                      </p:cBhvr>
                                    </p:animRot>
                                    <p:animRot by="120000">
                                      <p:cBhvr>
                                        <p:cTn id="22" dur="200" fill="hold">
                                          <p:stCondLst>
                                            <p:cond delay="800"/>
                                          </p:stCondLst>
                                        </p:cTn>
                                        <p:tgtEl>
                                          <p:spTgt spid="286"/>
                                        </p:tgtEl>
                                        <p:attrNameLst>
                                          <p:attrName>r</p:attrName>
                                        </p:attrNameLst>
                                      </p:cBhvr>
                                    </p:animRot>
                                  </p:childTnLst>
                                </p:cTn>
                              </p:par>
                              <p:par>
                                <p:cTn id="23" presetID="32" presetClass="emph" presetSubtype="0" fill="hold" nodeType="withEffect">
                                  <p:stCondLst>
                                    <p:cond delay="2000"/>
                                  </p:stCondLst>
                                  <p:childTnLst>
                                    <p:animRot by="120000">
                                      <p:cBhvr>
                                        <p:cTn id="24" dur="100" fill="hold">
                                          <p:stCondLst>
                                            <p:cond delay="0"/>
                                          </p:stCondLst>
                                        </p:cTn>
                                        <p:tgtEl>
                                          <p:spTgt spid="286"/>
                                        </p:tgtEl>
                                        <p:attrNameLst>
                                          <p:attrName>r</p:attrName>
                                        </p:attrNameLst>
                                      </p:cBhvr>
                                    </p:animRot>
                                    <p:animRot by="-240000">
                                      <p:cBhvr>
                                        <p:cTn id="25" dur="200" fill="hold">
                                          <p:stCondLst>
                                            <p:cond delay="200"/>
                                          </p:stCondLst>
                                        </p:cTn>
                                        <p:tgtEl>
                                          <p:spTgt spid="286"/>
                                        </p:tgtEl>
                                        <p:attrNameLst>
                                          <p:attrName>r</p:attrName>
                                        </p:attrNameLst>
                                      </p:cBhvr>
                                    </p:animRot>
                                    <p:animRot by="240000">
                                      <p:cBhvr>
                                        <p:cTn id="26" dur="200" fill="hold">
                                          <p:stCondLst>
                                            <p:cond delay="400"/>
                                          </p:stCondLst>
                                        </p:cTn>
                                        <p:tgtEl>
                                          <p:spTgt spid="286"/>
                                        </p:tgtEl>
                                        <p:attrNameLst>
                                          <p:attrName>r</p:attrName>
                                        </p:attrNameLst>
                                      </p:cBhvr>
                                    </p:animRot>
                                    <p:animRot by="-240000">
                                      <p:cBhvr>
                                        <p:cTn id="27" dur="200" fill="hold">
                                          <p:stCondLst>
                                            <p:cond delay="600"/>
                                          </p:stCondLst>
                                        </p:cTn>
                                        <p:tgtEl>
                                          <p:spTgt spid="286"/>
                                        </p:tgtEl>
                                        <p:attrNameLst>
                                          <p:attrName>r</p:attrName>
                                        </p:attrNameLst>
                                      </p:cBhvr>
                                    </p:animRot>
                                    <p:animRot by="120000">
                                      <p:cBhvr>
                                        <p:cTn id="28" dur="200" fill="hold">
                                          <p:stCondLst>
                                            <p:cond delay="800"/>
                                          </p:stCondLst>
                                        </p:cTn>
                                        <p:tgtEl>
                                          <p:spTgt spid="286"/>
                                        </p:tgtEl>
                                        <p:attrNameLst>
                                          <p:attrName>r</p:attrName>
                                        </p:attrNameLst>
                                      </p:cBhvr>
                                    </p:animRot>
                                  </p:childTnLst>
                                </p:cTn>
                              </p:par>
                              <p:par>
                                <p:cTn id="29" presetID="32" presetClass="emph" presetSubtype="0" fill="hold" nodeType="withEffect">
                                  <p:stCondLst>
                                    <p:cond delay="2500"/>
                                  </p:stCondLst>
                                  <p:childTnLst>
                                    <p:animRot by="120000">
                                      <p:cBhvr>
                                        <p:cTn id="30" dur="100" fill="hold">
                                          <p:stCondLst>
                                            <p:cond delay="0"/>
                                          </p:stCondLst>
                                        </p:cTn>
                                        <p:tgtEl>
                                          <p:spTgt spid="286"/>
                                        </p:tgtEl>
                                        <p:attrNameLst>
                                          <p:attrName>r</p:attrName>
                                        </p:attrNameLst>
                                      </p:cBhvr>
                                    </p:animRot>
                                    <p:animRot by="-240000">
                                      <p:cBhvr>
                                        <p:cTn id="31" dur="200" fill="hold">
                                          <p:stCondLst>
                                            <p:cond delay="200"/>
                                          </p:stCondLst>
                                        </p:cTn>
                                        <p:tgtEl>
                                          <p:spTgt spid="286"/>
                                        </p:tgtEl>
                                        <p:attrNameLst>
                                          <p:attrName>r</p:attrName>
                                        </p:attrNameLst>
                                      </p:cBhvr>
                                    </p:animRot>
                                    <p:animRot by="240000">
                                      <p:cBhvr>
                                        <p:cTn id="32" dur="200" fill="hold">
                                          <p:stCondLst>
                                            <p:cond delay="400"/>
                                          </p:stCondLst>
                                        </p:cTn>
                                        <p:tgtEl>
                                          <p:spTgt spid="286"/>
                                        </p:tgtEl>
                                        <p:attrNameLst>
                                          <p:attrName>r</p:attrName>
                                        </p:attrNameLst>
                                      </p:cBhvr>
                                    </p:animRot>
                                    <p:animRot by="-240000">
                                      <p:cBhvr>
                                        <p:cTn id="33" dur="200" fill="hold">
                                          <p:stCondLst>
                                            <p:cond delay="600"/>
                                          </p:stCondLst>
                                        </p:cTn>
                                        <p:tgtEl>
                                          <p:spTgt spid="286"/>
                                        </p:tgtEl>
                                        <p:attrNameLst>
                                          <p:attrName>r</p:attrName>
                                        </p:attrNameLst>
                                      </p:cBhvr>
                                    </p:animRot>
                                    <p:animRot by="120000">
                                      <p:cBhvr>
                                        <p:cTn id="34" dur="200" fill="hold">
                                          <p:stCondLst>
                                            <p:cond delay="800"/>
                                          </p:stCondLst>
                                        </p:cTn>
                                        <p:tgtEl>
                                          <p:spTgt spid="286"/>
                                        </p:tgtEl>
                                        <p:attrNameLst>
                                          <p:attrName>r</p:attrName>
                                        </p:attrNameLst>
                                      </p:cBhvr>
                                    </p:animRot>
                                  </p:childTnLst>
                                </p:cTn>
                              </p:par>
                              <p:par>
                                <p:cTn id="35" presetID="32" presetClass="emph" presetSubtype="0" fill="hold" nodeType="withEffect">
                                  <p:stCondLst>
                                    <p:cond delay="3000"/>
                                  </p:stCondLst>
                                  <p:childTnLst>
                                    <p:animRot by="120000">
                                      <p:cBhvr>
                                        <p:cTn id="36" dur="100" fill="hold">
                                          <p:stCondLst>
                                            <p:cond delay="0"/>
                                          </p:stCondLst>
                                        </p:cTn>
                                        <p:tgtEl>
                                          <p:spTgt spid="286"/>
                                        </p:tgtEl>
                                        <p:attrNameLst>
                                          <p:attrName>r</p:attrName>
                                        </p:attrNameLst>
                                      </p:cBhvr>
                                    </p:animRot>
                                    <p:animRot by="-240000">
                                      <p:cBhvr>
                                        <p:cTn id="37" dur="200" fill="hold">
                                          <p:stCondLst>
                                            <p:cond delay="200"/>
                                          </p:stCondLst>
                                        </p:cTn>
                                        <p:tgtEl>
                                          <p:spTgt spid="286"/>
                                        </p:tgtEl>
                                        <p:attrNameLst>
                                          <p:attrName>r</p:attrName>
                                        </p:attrNameLst>
                                      </p:cBhvr>
                                    </p:animRot>
                                    <p:animRot by="240000">
                                      <p:cBhvr>
                                        <p:cTn id="38" dur="200" fill="hold">
                                          <p:stCondLst>
                                            <p:cond delay="400"/>
                                          </p:stCondLst>
                                        </p:cTn>
                                        <p:tgtEl>
                                          <p:spTgt spid="286"/>
                                        </p:tgtEl>
                                        <p:attrNameLst>
                                          <p:attrName>r</p:attrName>
                                        </p:attrNameLst>
                                      </p:cBhvr>
                                    </p:animRot>
                                    <p:animRot by="-240000">
                                      <p:cBhvr>
                                        <p:cTn id="39" dur="200" fill="hold">
                                          <p:stCondLst>
                                            <p:cond delay="600"/>
                                          </p:stCondLst>
                                        </p:cTn>
                                        <p:tgtEl>
                                          <p:spTgt spid="286"/>
                                        </p:tgtEl>
                                        <p:attrNameLst>
                                          <p:attrName>r</p:attrName>
                                        </p:attrNameLst>
                                      </p:cBhvr>
                                    </p:animRot>
                                    <p:animRot by="120000">
                                      <p:cBhvr>
                                        <p:cTn id="40" dur="200" fill="hold">
                                          <p:stCondLst>
                                            <p:cond delay="800"/>
                                          </p:stCondLst>
                                        </p:cTn>
                                        <p:tgtEl>
                                          <p:spTgt spid="286"/>
                                        </p:tgtEl>
                                        <p:attrNameLst>
                                          <p:attrName>r</p:attrName>
                                        </p:attrNameLst>
                                      </p:cBhvr>
                                    </p:animRot>
                                  </p:childTnLst>
                                </p:cTn>
                              </p:par>
                              <p:par>
                                <p:cTn id="41" presetID="32" presetClass="emph" presetSubtype="0" fill="hold" nodeType="withEffect">
                                  <p:stCondLst>
                                    <p:cond delay="3500"/>
                                  </p:stCondLst>
                                  <p:childTnLst>
                                    <p:animRot by="120000">
                                      <p:cBhvr>
                                        <p:cTn id="42" dur="100" fill="hold">
                                          <p:stCondLst>
                                            <p:cond delay="0"/>
                                          </p:stCondLst>
                                        </p:cTn>
                                        <p:tgtEl>
                                          <p:spTgt spid="286"/>
                                        </p:tgtEl>
                                        <p:attrNameLst>
                                          <p:attrName>r</p:attrName>
                                        </p:attrNameLst>
                                      </p:cBhvr>
                                    </p:animRot>
                                    <p:animRot by="-240000">
                                      <p:cBhvr>
                                        <p:cTn id="43" dur="200" fill="hold">
                                          <p:stCondLst>
                                            <p:cond delay="200"/>
                                          </p:stCondLst>
                                        </p:cTn>
                                        <p:tgtEl>
                                          <p:spTgt spid="286"/>
                                        </p:tgtEl>
                                        <p:attrNameLst>
                                          <p:attrName>r</p:attrName>
                                        </p:attrNameLst>
                                      </p:cBhvr>
                                    </p:animRot>
                                    <p:animRot by="240000">
                                      <p:cBhvr>
                                        <p:cTn id="44" dur="200" fill="hold">
                                          <p:stCondLst>
                                            <p:cond delay="400"/>
                                          </p:stCondLst>
                                        </p:cTn>
                                        <p:tgtEl>
                                          <p:spTgt spid="286"/>
                                        </p:tgtEl>
                                        <p:attrNameLst>
                                          <p:attrName>r</p:attrName>
                                        </p:attrNameLst>
                                      </p:cBhvr>
                                    </p:animRot>
                                    <p:animRot by="-240000">
                                      <p:cBhvr>
                                        <p:cTn id="45" dur="200" fill="hold">
                                          <p:stCondLst>
                                            <p:cond delay="600"/>
                                          </p:stCondLst>
                                        </p:cTn>
                                        <p:tgtEl>
                                          <p:spTgt spid="286"/>
                                        </p:tgtEl>
                                        <p:attrNameLst>
                                          <p:attrName>r</p:attrName>
                                        </p:attrNameLst>
                                      </p:cBhvr>
                                    </p:animRot>
                                    <p:animRot by="120000">
                                      <p:cBhvr>
                                        <p:cTn id="46" dur="200" fill="hold">
                                          <p:stCondLst>
                                            <p:cond delay="800"/>
                                          </p:stCondLst>
                                        </p:cTn>
                                        <p:tgtEl>
                                          <p:spTgt spid="286"/>
                                        </p:tgtEl>
                                        <p:attrNameLst>
                                          <p:attrName>r</p:attrName>
                                        </p:attrNameLst>
                                      </p:cBhvr>
                                    </p:animRot>
                                  </p:childTnLst>
                                </p:cTn>
                              </p:par>
                              <p:par>
                                <p:cTn id="47" presetID="10" presetClass="entr" presetSubtype="0" fill="hold" nodeType="withEffect">
                                  <p:stCondLst>
                                    <p:cond delay="275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50" fill="hold" display="0">
                  <p:stCondLst>
                    <p:cond delay="indefinite"/>
                  </p:stCondLst>
                  <p:endCondLst>
                    <p:cond evt="onStopAudio" delay="0">
                      <p:tgtEl>
                        <p:sldTgt/>
                      </p:tgtEl>
                    </p:cond>
                  </p:endCondLst>
                </p:cTn>
                <p:tgtEl>
                  <p:spTgt spid="3"/>
                </p:tgtEl>
              </p:cMediaNode>
            </p:audio>
            <p:audio>
              <p:cMediaNode vol="80000" numSld="999" showWhenStopped="0">
                <p:cTn id="51" fill="hold" display="0">
                  <p:stCondLst>
                    <p:cond delay="indefinite"/>
                  </p:stCondLst>
                  <p:endCondLst>
                    <p:cond evt="onStopAudio" delay="0">
                      <p:tgtEl>
                        <p:sldTgt/>
                      </p:tgtEl>
                    </p:cond>
                  </p:endCondLst>
                </p:cTn>
                <p:tgtEl>
                  <p:spTgt spid="191"/>
                </p:tgtEl>
              </p:cMediaNode>
            </p:audio>
          </p:childTnLst>
        </p:cTn>
      </p:par>
    </p:tnLst>
    <p:bldLst>
      <p:bldP spid="9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 name="背景"/>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4915" y="-297"/>
            <a:ext cx="12241829" cy="6858594"/>
          </a:xfrm>
          <a:prstGeom prst="rect">
            <a:avLst/>
          </a:prstGeom>
        </p:spPr>
      </p:pic>
      <p:pic>
        <p:nvPicPr>
          <p:cNvPr id="187" name="次に進む">
            <a:hlinkClick r:id="rId7" action="ppaction://hlinksldjump"/>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842608" y="5967647"/>
            <a:ext cx="2237426" cy="847417"/>
          </a:xfrm>
          <a:prstGeom prst="rect">
            <a:avLst/>
          </a:prstGeom>
        </p:spPr>
      </p:pic>
      <p:pic>
        <p:nvPicPr>
          <p:cNvPr id="188" name="問題に戻る">
            <a:hlinkClick r:id="rId9" action="ppaction://hlinksldjump"/>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5389" y="5967647"/>
            <a:ext cx="2237426" cy="847417"/>
          </a:xfrm>
          <a:prstGeom prst="rect">
            <a:avLst/>
          </a:prstGeom>
        </p:spPr>
      </p:pic>
      <p:grpSp>
        <p:nvGrpSpPr>
          <p:cNvPr id="13" name="6月が多いイメージ・・・"/>
          <p:cNvGrpSpPr/>
          <p:nvPr/>
        </p:nvGrpSpPr>
        <p:grpSpPr>
          <a:xfrm>
            <a:off x="2427200" y="5553832"/>
            <a:ext cx="7655874" cy="901286"/>
            <a:chOff x="2427200" y="5553832"/>
            <a:chExt cx="7655874" cy="901286"/>
          </a:xfrm>
        </p:grpSpPr>
        <p:pic>
          <p:nvPicPr>
            <p:cNvPr id="294" name="人物画"/>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934404" y="5835339"/>
              <a:ext cx="830397" cy="603335"/>
            </a:xfrm>
            <a:prstGeom prst="rect">
              <a:avLst/>
            </a:prstGeom>
          </p:spPr>
        </p:pic>
        <p:pic>
          <p:nvPicPr>
            <p:cNvPr id="299" name="枠"/>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2427200" y="5559624"/>
              <a:ext cx="6612912" cy="895494"/>
            </a:xfrm>
            <a:prstGeom prst="rect">
              <a:avLst/>
            </a:prstGeom>
          </p:spPr>
        </p:pic>
        <p:sp>
          <p:nvSpPr>
            <p:cNvPr id="307" name="違う年はどうだった・・・"/>
            <p:cNvSpPr txBox="1"/>
            <p:nvPr/>
          </p:nvSpPr>
          <p:spPr>
            <a:xfrm>
              <a:off x="2677793" y="5974007"/>
              <a:ext cx="5988249" cy="307777"/>
            </a:xfrm>
            <a:prstGeom prst="rect">
              <a:avLst/>
            </a:prstGeom>
            <a:noFill/>
          </p:spPr>
          <p:txBody>
            <a:bodyPr wrap="square" rtlCol="0">
              <a:spAutoFit/>
            </a:bodyPr>
            <a:lstStyle/>
            <a:p>
              <a:pPr lvl="0" algn="dist"/>
              <a:r>
                <a:rPr kumimoji="1" lang="ja-JP" altLang="en-US" sz="1400" b="1">
                  <a:latin typeface="BIZ UDPゴシック" panose="020B0400000000000000" pitchFamily="50" charset="-128"/>
                  <a:ea typeface="BIZ UDPゴシック" panose="020B0400000000000000" pitchFamily="50" charset="-128"/>
                </a:rPr>
                <a:t>違う年はどうだったのか調べてみると面白いかもしれないね！</a:t>
              </a:r>
              <a:endParaRPr kumimoji="1" lang="ja-JP" altLang="en-US" sz="1400" b="1" dirty="0">
                <a:latin typeface="BIZ UDPゴシック" panose="020B0400000000000000" pitchFamily="50" charset="-128"/>
                <a:ea typeface="BIZ UDPゴシック" panose="020B0400000000000000" pitchFamily="50" charset="-128"/>
              </a:endParaRPr>
            </a:p>
          </p:txBody>
        </p:sp>
        <p:sp>
          <p:nvSpPr>
            <p:cNvPr id="300" name="6月が多いイメージ・・・"/>
            <p:cNvSpPr txBox="1"/>
            <p:nvPr/>
          </p:nvSpPr>
          <p:spPr>
            <a:xfrm>
              <a:off x="2648090" y="5669943"/>
              <a:ext cx="6180986" cy="307777"/>
            </a:xfrm>
            <a:prstGeom prst="rect">
              <a:avLst/>
            </a:prstGeom>
            <a:noFill/>
          </p:spPr>
          <p:txBody>
            <a:bodyPr wrap="square" rtlCol="0">
              <a:spAutoFit/>
            </a:bodyPr>
            <a:lstStyle/>
            <a:p>
              <a:pPr lvl="0" algn="dist"/>
              <a:r>
                <a:rPr kumimoji="1" lang="en-US" altLang="ja-JP" sz="1400" b="1">
                  <a:latin typeface="BIZ UDPゴシック" panose="020B0400000000000000" pitchFamily="50" charset="-128"/>
                  <a:ea typeface="BIZ UDPゴシック" panose="020B0400000000000000" pitchFamily="50" charset="-128"/>
                </a:rPr>
                <a:t>6</a:t>
              </a:r>
              <a:r>
                <a:rPr kumimoji="1" lang="ja-JP" altLang="en-US" sz="1400" b="1">
                  <a:latin typeface="BIZ UDPゴシック" panose="020B0400000000000000" pitchFamily="50" charset="-128"/>
                  <a:ea typeface="BIZ UDPゴシック" panose="020B0400000000000000" pitchFamily="50" charset="-128"/>
                </a:rPr>
                <a:t>月が多いイメージがあったけど、</a:t>
              </a:r>
              <a:r>
                <a:rPr kumimoji="1" lang="en-US" altLang="ja-JP" sz="1400" b="1">
                  <a:latin typeface="BIZ UDPゴシック" panose="020B0400000000000000" pitchFamily="50" charset="-128"/>
                  <a:ea typeface="BIZ UDPゴシック" panose="020B0400000000000000" pitchFamily="50" charset="-128"/>
                </a:rPr>
                <a:t>2021</a:t>
              </a:r>
              <a:r>
                <a:rPr kumimoji="1" lang="ja-JP" altLang="en-US" sz="1400" b="1">
                  <a:latin typeface="BIZ UDPゴシック" panose="020B0400000000000000" pitchFamily="50" charset="-128"/>
                  <a:ea typeface="BIZ UDPゴシック" panose="020B0400000000000000" pitchFamily="50" charset="-128"/>
                </a:rPr>
                <a:t>年は</a:t>
              </a:r>
              <a:r>
                <a:rPr lang="ja-JP" altLang="en-US" sz="1400" b="1">
                  <a:latin typeface="BIZ UDPゴシック" panose="020B0400000000000000" pitchFamily="50" charset="-128"/>
                  <a:ea typeface="BIZ UDPゴシック" panose="020B0400000000000000" pitchFamily="50" charset="-128"/>
                </a:rPr>
                <a:t>５月と８月が多かったんだね。</a:t>
              </a:r>
              <a:endParaRPr kumimoji="1" lang="ja-JP" altLang="en-US" sz="1400" b="1" dirty="0">
                <a:latin typeface="BIZ UDPゴシック" panose="020B0400000000000000" pitchFamily="50" charset="-128"/>
                <a:ea typeface="BIZ UDPゴシック" panose="020B0400000000000000" pitchFamily="50" charset="-128"/>
              </a:endParaRPr>
            </a:p>
          </p:txBody>
        </p:sp>
        <p:sp>
          <p:nvSpPr>
            <p:cNvPr id="321" name="おもしろ"/>
            <p:cNvSpPr txBox="1"/>
            <p:nvPr/>
          </p:nvSpPr>
          <p:spPr>
            <a:xfrm>
              <a:off x="6222169" y="5887805"/>
              <a:ext cx="583310" cy="200055"/>
            </a:xfrm>
            <a:prstGeom prst="rect">
              <a:avLst/>
            </a:prstGeom>
            <a:noFill/>
          </p:spPr>
          <p:txBody>
            <a:bodyPr wrap="square" rtlCol="0">
              <a:spAutoFit/>
            </a:bodyPr>
            <a:lstStyle/>
            <a:p>
              <a:pPr algn="dist"/>
              <a:r>
                <a:rPr lang="ja-JP" altLang="en-US" sz="700" b="1">
                  <a:solidFill>
                    <a:srgbClr val="000000"/>
                  </a:solidFill>
                  <a:latin typeface="BIZ UDPゴシック" panose="020B0400000000000000" pitchFamily="50" charset="-128"/>
                  <a:ea typeface="BIZ UDPゴシック" panose="020B0400000000000000" pitchFamily="50" charset="-128"/>
                </a:rPr>
                <a:t>おもしろ</a:t>
              </a:r>
              <a:endParaRPr kumimoji="1" lang="ja-JP" altLang="en-US" sz="700" b="1" dirty="0">
                <a:solidFill>
                  <a:srgbClr val="000000"/>
                </a:solidFill>
                <a:latin typeface="BIZ UDPゴシック" panose="020B0400000000000000" pitchFamily="50" charset="-128"/>
                <a:ea typeface="BIZ UDPゴシック" panose="020B0400000000000000" pitchFamily="50" charset="-128"/>
              </a:endParaRPr>
            </a:p>
          </p:txBody>
        </p:sp>
        <p:sp>
          <p:nvSpPr>
            <p:cNvPr id="320" name="しら"/>
            <p:cNvSpPr txBox="1"/>
            <p:nvPr/>
          </p:nvSpPr>
          <p:spPr>
            <a:xfrm>
              <a:off x="4960753" y="5878383"/>
              <a:ext cx="396000" cy="201116"/>
            </a:xfrm>
            <a:prstGeom prst="rect">
              <a:avLst/>
            </a:prstGeom>
            <a:noFill/>
          </p:spPr>
          <p:txBody>
            <a:bodyPr wrap="square" rtlCol="0">
              <a:spAutoFit/>
            </a:bodyPr>
            <a:lstStyle/>
            <a:p>
              <a:pPr algn="dist"/>
              <a:r>
                <a:rPr lang="ja-JP" altLang="en-US" sz="700" b="1">
                  <a:solidFill>
                    <a:srgbClr val="000000"/>
                  </a:solidFill>
                  <a:latin typeface="BIZ UDPゴシック" panose="020B0400000000000000" pitchFamily="50" charset="-128"/>
                  <a:ea typeface="BIZ UDPゴシック" panose="020B0400000000000000" pitchFamily="50" charset="-128"/>
                </a:rPr>
                <a:t>しら</a:t>
              </a:r>
              <a:endParaRPr kumimoji="1" lang="ja-JP" altLang="en-US" sz="700" b="1" dirty="0">
                <a:solidFill>
                  <a:srgbClr val="000000"/>
                </a:solidFill>
                <a:latin typeface="BIZ UDPゴシック" panose="020B0400000000000000" pitchFamily="50" charset="-128"/>
                <a:ea typeface="BIZ UDPゴシック" panose="020B0400000000000000" pitchFamily="50" charset="-128"/>
              </a:endParaRPr>
            </a:p>
          </p:txBody>
        </p:sp>
        <p:sp>
          <p:nvSpPr>
            <p:cNvPr id="319" name="とし"/>
            <p:cNvSpPr txBox="1"/>
            <p:nvPr/>
          </p:nvSpPr>
          <p:spPr>
            <a:xfrm>
              <a:off x="3089071" y="5878383"/>
              <a:ext cx="396000" cy="201116"/>
            </a:xfrm>
            <a:prstGeom prst="rect">
              <a:avLst/>
            </a:prstGeom>
            <a:noFill/>
          </p:spPr>
          <p:txBody>
            <a:bodyPr wrap="square" rtlCol="0">
              <a:spAutoFit/>
            </a:bodyPr>
            <a:lstStyle/>
            <a:p>
              <a:pPr algn="dist"/>
              <a:r>
                <a:rPr kumimoji="1" lang="ja-JP" altLang="en-US" sz="700" b="1">
                  <a:solidFill>
                    <a:srgbClr val="000000"/>
                  </a:solidFill>
                  <a:latin typeface="BIZ UDPゴシック" panose="020B0400000000000000" pitchFamily="50" charset="-128"/>
                  <a:ea typeface="BIZ UDPゴシック" panose="020B0400000000000000" pitchFamily="50" charset="-128"/>
                </a:rPr>
                <a:t>とし</a:t>
              </a:r>
              <a:endParaRPr kumimoji="1" lang="ja-JP" altLang="en-US" sz="700" b="1" dirty="0">
                <a:solidFill>
                  <a:srgbClr val="000000"/>
                </a:solidFill>
                <a:latin typeface="BIZ UDPゴシック" panose="020B0400000000000000" pitchFamily="50" charset="-128"/>
                <a:ea typeface="BIZ UDPゴシック" panose="020B0400000000000000" pitchFamily="50" charset="-128"/>
              </a:endParaRPr>
            </a:p>
          </p:txBody>
        </p:sp>
        <p:sp>
          <p:nvSpPr>
            <p:cNvPr id="318" name="ちが"/>
            <p:cNvSpPr txBox="1"/>
            <p:nvPr/>
          </p:nvSpPr>
          <p:spPr>
            <a:xfrm>
              <a:off x="2672322" y="5878383"/>
              <a:ext cx="396000" cy="201116"/>
            </a:xfrm>
            <a:prstGeom prst="rect">
              <a:avLst/>
            </a:prstGeom>
            <a:noFill/>
          </p:spPr>
          <p:txBody>
            <a:bodyPr wrap="square" rtlCol="0">
              <a:spAutoFit/>
            </a:bodyPr>
            <a:lstStyle/>
            <a:p>
              <a:pPr algn="dist"/>
              <a:r>
                <a:rPr lang="ja-JP" altLang="en-US" sz="700" b="1">
                  <a:solidFill>
                    <a:srgbClr val="000000"/>
                  </a:solidFill>
                  <a:latin typeface="BIZ UDPゴシック" panose="020B0400000000000000" pitchFamily="50" charset="-128"/>
                  <a:ea typeface="BIZ UDPゴシック" panose="020B0400000000000000" pitchFamily="50" charset="-128"/>
                </a:rPr>
                <a:t>ちが</a:t>
              </a:r>
              <a:endParaRPr kumimoji="1" lang="ja-JP" altLang="en-US" sz="700" b="1" dirty="0">
                <a:solidFill>
                  <a:srgbClr val="000000"/>
                </a:solidFill>
                <a:latin typeface="BIZ UDPゴシック" panose="020B0400000000000000" pitchFamily="50" charset="-128"/>
                <a:ea typeface="BIZ UDPゴシック" panose="020B0400000000000000" pitchFamily="50" charset="-128"/>
              </a:endParaRPr>
            </a:p>
          </p:txBody>
        </p:sp>
        <p:sp>
          <p:nvSpPr>
            <p:cNvPr id="317" name="おおかった"/>
            <p:cNvSpPr txBox="1"/>
            <p:nvPr/>
          </p:nvSpPr>
          <p:spPr>
            <a:xfrm>
              <a:off x="7272681" y="5575481"/>
              <a:ext cx="396000" cy="201116"/>
            </a:xfrm>
            <a:prstGeom prst="rect">
              <a:avLst/>
            </a:prstGeom>
            <a:noFill/>
          </p:spPr>
          <p:txBody>
            <a:bodyPr wrap="square" rtlCol="0">
              <a:spAutoFit/>
            </a:bodyPr>
            <a:lstStyle/>
            <a:p>
              <a:pPr algn="dist"/>
              <a:r>
                <a:rPr lang="ja-JP" altLang="en-US" sz="700" b="1">
                  <a:solidFill>
                    <a:srgbClr val="000000"/>
                  </a:solidFill>
                  <a:latin typeface="BIZ UDPゴシック" panose="020B0400000000000000" pitchFamily="50" charset="-128"/>
                  <a:ea typeface="BIZ UDPゴシック" panose="020B0400000000000000" pitchFamily="50" charset="-128"/>
                </a:rPr>
                <a:t>おお</a:t>
              </a:r>
              <a:endParaRPr kumimoji="1" lang="ja-JP" altLang="en-US" sz="700" b="1" dirty="0">
                <a:solidFill>
                  <a:srgbClr val="000000"/>
                </a:solidFill>
                <a:latin typeface="BIZ UDPゴシック" panose="020B0400000000000000" pitchFamily="50" charset="-128"/>
                <a:ea typeface="BIZ UDPゴシック" panose="020B0400000000000000" pitchFamily="50" charset="-128"/>
              </a:endParaRPr>
            </a:p>
          </p:txBody>
        </p:sp>
        <p:sp>
          <p:nvSpPr>
            <p:cNvPr id="316" name="８がつ"/>
            <p:cNvSpPr txBox="1"/>
            <p:nvPr/>
          </p:nvSpPr>
          <p:spPr>
            <a:xfrm>
              <a:off x="6892093" y="5583591"/>
              <a:ext cx="396000" cy="201116"/>
            </a:xfrm>
            <a:prstGeom prst="rect">
              <a:avLst/>
            </a:prstGeom>
            <a:noFill/>
          </p:spPr>
          <p:txBody>
            <a:bodyPr wrap="square" rtlCol="0">
              <a:spAutoFit/>
            </a:bodyPr>
            <a:lstStyle/>
            <a:p>
              <a:pPr algn="dist"/>
              <a:r>
                <a:rPr lang="ja-JP" altLang="en-US" sz="700" b="1">
                  <a:solidFill>
                    <a:srgbClr val="000000"/>
                  </a:solidFill>
                  <a:latin typeface="BIZ UDPゴシック" panose="020B0400000000000000" pitchFamily="50" charset="-128"/>
                  <a:ea typeface="BIZ UDPゴシック" panose="020B0400000000000000" pitchFamily="50" charset="-128"/>
                </a:rPr>
                <a:t>がつ</a:t>
              </a:r>
              <a:endParaRPr kumimoji="1" lang="ja-JP" altLang="en-US" sz="700" b="1" dirty="0">
                <a:solidFill>
                  <a:srgbClr val="000000"/>
                </a:solidFill>
                <a:latin typeface="BIZ UDPゴシック" panose="020B0400000000000000" pitchFamily="50" charset="-128"/>
                <a:ea typeface="BIZ UDPゴシック" panose="020B0400000000000000" pitchFamily="50" charset="-128"/>
              </a:endParaRPr>
            </a:p>
          </p:txBody>
        </p:sp>
        <p:sp>
          <p:nvSpPr>
            <p:cNvPr id="315" name="５がつ"/>
            <p:cNvSpPr txBox="1"/>
            <p:nvPr/>
          </p:nvSpPr>
          <p:spPr>
            <a:xfrm>
              <a:off x="6391212" y="5583591"/>
              <a:ext cx="396000" cy="201116"/>
            </a:xfrm>
            <a:prstGeom prst="rect">
              <a:avLst/>
            </a:prstGeom>
            <a:noFill/>
          </p:spPr>
          <p:txBody>
            <a:bodyPr wrap="square" rtlCol="0">
              <a:spAutoFit/>
            </a:bodyPr>
            <a:lstStyle/>
            <a:p>
              <a:pPr algn="dist"/>
              <a:r>
                <a:rPr lang="ja-JP" altLang="en-US" sz="700" b="1">
                  <a:solidFill>
                    <a:srgbClr val="000000"/>
                  </a:solidFill>
                  <a:latin typeface="BIZ UDPゴシック" panose="020B0400000000000000" pitchFamily="50" charset="-128"/>
                  <a:ea typeface="BIZ UDPゴシック" panose="020B0400000000000000" pitchFamily="50" charset="-128"/>
                </a:rPr>
                <a:t>がつ</a:t>
              </a:r>
              <a:endParaRPr kumimoji="1" lang="ja-JP" altLang="en-US" sz="700" b="1" dirty="0">
                <a:solidFill>
                  <a:srgbClr val="000000"/>
                </a:solidFill>
                <a:latin typeface="BIZ UDPゴシック" panose="020B0400000000000000" pitchFamily="50" charset="-128"/>
                <a:ea typeface="BIZ UDPゴシック" panose="020B0400000000000000" pitchFamily="50" charset="-128"/>
              </a:endParaRPr>
            </a:p>
          </p:txBody>
        </p:sp>
        <p:sp>
          <p:nvSpPr>
            <p:cNvPr id="314" name="2021ねん"/>
            <p:cNvSpPr txBox="1"/>
            <p:nvPr/>
          </p:nvSpPr>
          <p:spPr>
            <a:xfrm>
              <a:off x="5917184" y="5583591"/>
              <a:ext cx="396000" cy="201116"/>
            </a:xfrm>
            <a:prstGeom prst="rect">
              <a:avLst/>
            </a:prstGeom>
            <a:noFill/>
          </p:spPr>
          <p:txBody>
            <a:bodyPr wrap="square" rtlCol="0">
              <a:spAutoFit/>
            </a:bodyPr>
            <a:lstStyle/>
            <a:p>
              <a:pPr algn="dist"/>
              <a:r>
                <a:rPr lang="ja-JP" altLang="en-US" sz="700" b="1">
                  <a:solidFill>
                    <a:srgbClr val="000000"/>
                  </a:solidFill>
                  <a:latin typeface="BIZ UDPゴシック" panose="020B0400000000000000" pitchFamily="50" charset="-128"/>
                  <a:ea typeface="BIZ UDPゴシック" panose="020B0400000000000000" pitchFamily="50" charset="-128"/>
                </a:rPr>
                <a:t>ねん</a:t>
              </a:r>
              <a:endParaRPr kumimoji="1" lang="ja-JP" altLang="en-US" sz="700" b="1" dirty="0">
                <a:solidFill>
                  <a:srgbClr val="000000"/>
                </a:solidFill>
                <a:latin typeface="BIZ UDPゴシック" panose="020B0400000000000000" pitchFamily="50" charset="-128"/>
                <a:ea typeface="BIZ UDPゴシック" panose="020B0400000000000000" pitchFamily="50" charset="-128"/>
              </a:endParaRPr>
            </a:p>
          </p:txBody>
        </p:sp>
        <p:sp>
          <p:nvSpPr>
            <p:cNvPr id="313" name="おおい"/>
            <p:cNvSpPr txBox="1"/>
            <p:nvPr/>
          </p:nvSpPr>
          <p:spPr>
            <a:xfrm>
              <a:off x="3126320" y="5583591"/>
              <a:ext cx="396000" cy="201116"/>
            </a:xfrm>
            <a:prstGeom prst="rect">
              <a:avLst/>
            </a:prstGeom>
            <a:noFill/>
          </p:spPr>
          <p:txBody>
            <a:bodyPr wrap="square" rtlCol="0">
              <a:spAutoFit/>
            </a:bodyPr>
            <a:lstStyle/>
            <a:p>
              <a:pPr algn="dist"/>
              <a:r>
                <a:rPr lang="ja-JP" altLang="en-US" sz="700" b="1">
                  <a:solidFill>
                    <a:srgbClr val="000000"/>
                  </a:solidFill>
                  <a:latin typeface="BIZ UDPゴシック" panose="020B0400000000000000" pitchFamily="50" charset="-128"/>
                  <a:ea typeface="BIZ UDPゴシック" panose="020B0400000000000000" pitchFamily="50" charset="-128"/>
                </a:rPr>
                <a:t>おお</a:t>
              </a:r>
              <a:endParaRPr kumimoji="1" lang="ja-JP" altLang="en-US" sz="700" b="1" dirty="0">
                <a:solidFill>
                  <a:srgbClr val="000000"/>
                </a:solidFill>
                <a:latin typeface="BIZ UDPゴシック" panose="020B0400000000000000" pitchFamily="50" charset="-128"/>
                <a:ea typeface="BIZ UDPゴシック" panose="020B0400000000000000" pitchFamily="50" charset="-128"/>
              </a:endParaRPr>
            </a:p>
          </p:txBody>
        </p:sp>
        <p:sp>
          <p:nvSpPr>
            <p:cNvPr id="312" name="６がつ"/>
            <p:cNvSpPr txBox="1"/>
            <p:nvPr/>
          </p:nvSpPr>
          <p:spPr>
            <a:xfrm>
              <a:off x="2783639" y="5583852"/>
              <a:ext cx="396000" cy="201116"/>
            </a:xfrm>
            <a:prstGeom prst="rect">
              <a:avLst/>
            </a:prstGeom>
            <a:noFill/>
          </p:spPr>
          <p:txBody>
            <a:bodyPr wrap="square" rtlCol="0">
              <a:spAutoFit/>
            </a:bodyPr>
            <a:lstStyle/>
            <a:p>
              <a:pPr algn="dist"/>
              <a:r>
                <a:rPr lang="ja-JP" altLang="en-US" sz="700" b="1">
                  <a:solidFill>
                    <a:srgbClr val="000000"/>
                  </a:solidFill>
                  <a:latin typeface="BIZ UDPゴシック" panose="020B0400000000000000" pitchFamily="50" charset="-128"/>
                  <a:ea typeface="BIZ UDPゴシック" panose="020B0400000000000000" pitchFamily="50" charset="-128"/>
                </a:rPr>
                <a:t>がつ</a:t>
              </a:r>
              <a:endParaRPr kumimoji="1" lang="ja-JP" altLang="en-US" sz="700" b="1" dirty="0">
                <a:solidFill>
                  <a:srgbClr val="000000"/>
                </a:solidFill>
                <a:latin typeface="BIZ UDPゴシック" panose="020B0400000000000000" pitchFamily="50" charset="-128"/>
                <a:ea typeface="BIZ UDPゴシック" panose="020B0400000000000000" pitchFamily="50" charset="-128"/>
              </a:endParaRPr>
            </a:p>
          </p:txBody>
        </p:sp>
        <p:pic>
          <p:nvPicPr>
            <p:cNvPr id="183" name="ひらめき画"/>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rot="3237742">
              <a:off x="9729182" y="5519897"/>
              <a:ext cx="319957" cy="387827"/>
            </a:xfrm>
            <a:prstGeom prst="rect">
              <a:avLst/>
            </a:prstGeom>
          </p:spPr>
        </p:pic>
      </p:grpSp>
      <p:sp>
        <p:nvSpPr>
          <p:cNvPr id="195" name="出典"/>
          <p:cNvSpPr txBox="1"/>
          <p:nvPr/>
        </p:nvSpPr>
        <p:spPr>
          <a:xfrm>
            <a:off x="6987073" y="5234983"/>
            <a:ext cx="3910031" cy="230832"/>
          </a:xfrm>
          <a:prstGeom prst="rect">
            <a:avLst/>
          </a:prstGeom>
          <a:noFill/>
        </p:spPr>
        <p:txBody>
          <a:bodyPr wrap="square" rtlCol="0">
            <a:spAutoFit/>
          </a:bodyPr>
          <a:lstStyle/>
          <a:p>
            <a:r>
              <a:rPr lang="ja-JP" altLang="en-US" sz="900" b="1">
                <a:latin typeface="BIZ UDPゴシック" panose="020B0400000000000000" pitchFamily="50" charset="-128"/>
                <a:ea typeface="BIZ UDPゴシック" panose="020B0400000000000000" pitchFamily="50" charset="-128"/>
              </a:rPr>
              <a:t>（出典：</a:t>
            </a:r>
            <a:r>
              <a:rPr lang="ja-JP" altLang="en-US" sz="900" b="1">
                <a:latin typeface="BIZ UDPゴシック" panose="020B0400000000000000" pitchFamily="50" charset="-128"/>
                <a:ea typeface="BIZ UDPゴシック" panose="020B0400000000000000" pitchFamily="50" charset="-128"/>
                <a:hlinkClick r:id="rId14"/>
              </a:rPr>
              <a:t>気象庁｜過去の気象データ検索 </a:t>
            </a:r>
            <a:r>
              <a:rPr lang="en-US" altLang="ja-JP" sz="900" b="1">
                <a:latin typeface="BIZ UDPゴシック" panose="020B0400000000000000" pitchFamily="50" charset="-128"/>
                <a:ea typeface="BIZ UDPゴシック" panose="020B0400000000000000" pitchFamily="50" charset="-128"/>
                <a:hlinkClick r:id="rId14"/>
              </a:rPr>
              <a:t>(jma.go.jp)</a:t>
            </a:r>
            <a:r>
              <a:rPr lang="ja-JP" altLang="en-US" sz="900" b="1">
                <a:latin typeface="BIZ UDPゴシック" panose="020B0400000000000000" pitchFamily="50" charset="-128"/>
                <a:ea typeface="BIZ UDPゴシック" panose="020B0400000000000000" pitchFamily="50" charset="-128"/>
              </a:rPr>
              <a:t>「降水量</a:t>
            </a:r>
            <a:r>
              <a:rPr lang="en-US" altLang="ja-JP" sz="900" b="1">
                <a:latin typeface="BIZ UDPゴシック" panose="020B0400000000000000" pitchFamily="50" charset="-128"/>
                <a:ea typeface="BIZ UDPゴシック" panose="020B0400000000000000" pitchFamily="50" charset="-128"/>
              </a:rPr>
              <a:t>(</a:t>
            </a:r>
            <a:r>
              <a:rPr lang="ja-JP" altLang="en-US" sz="900" b="1">
                <a:latin typeface="BIZ UDPゴシック" panose="020B0400000000000000" pitchFamily="50" charset="-128"/>
                <a:ea typeface="BIZ UDPゴシック" panose="020B0400000000000000" pitchFamily="50" charset="-128"/>
              </a:rPr>
              <a:t>合計</a:t>
            </a:r>
            <a:r>
              <a:rPr lang="en-US" altLang="ja-JP" sz="900" b="1">
                <a:latin typeface="BIZ UDPゴシック" panose="020B0400000000000000" pitchFamily="50" charset="-128"/>
                <a:ea typeface="BIZ UDPゴシック" panose="020B0400000000000000" pitchFamily="50" charset="-128"/>
              </a:rPr>
              <a:t>)｣</a:t>
            </a:r>
            <a:r>
              <a:rPr lang="ja-JP" altLang="en-US" sz="900" b="1">
                <a:latin typeface="BIZ UDPゴシック" panose="020B0400000000000000" pitchFamily="50" charset="-128"/>
                <a:ea typeface="BIZ UDPゴシック" panose="020B0400000000000000" pitchFamily="50" charset="-128"/>
              </a:rPr>
              <a:t>）</a:t>
            </a:r>
            <a:endParaRPr lang="en-US" altLang="ja-JP" sz="900" b="1">
              <a:latin typeface="BIZ UDPゴシック" panose="020B0400000000000000" pitchFamily="50" charset="-128"/>
              <a:ea typeface="BIZ UDPゴシック" panose="020B0400000000000000" pitchFamily="50" charset="-128"/>
            </a:endParaRPr>
          </a:p>
        </p:txBody>
      </p:sp>
      <p:sp>
        <p:nvSpPr>
          <p:cNvPr id="126" name="枠"/>
          <p:cNvSpPr/>
          <p:nvPr/>
        </p:nvSpPr>
        <p:spPr>
          <a:xfrm>
            <a:off x="1616579" y="2333585"/>
            <a:ext cx="9095991" cy="31434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0000"/>
              </a:solidFill>
            </a:endParaRPr>
          </a:p>
        </p:txBody>
      </p:sp>
      <p:grpSp>
        <p:nvGrpSpPr>
          <p:cNvPr id="2" name="グループ化 1"/>
          <p:cNvGrpSpPr/>
          <p:nvPr/>
        </p:nvGrpSpPr>
        <p:grpSpPr>
          <a:xfrm>
            <a:off x="2137848" y="2789903"/>
            <a:ext cx="8324530" cy="2195900"/>
            <a:chOff x="2348807" y="2146109"/>
            <a:chExt cx="7560000" cy="3160059"/>
          </a:xfrm>
        </p:grpSpPr>
        <p:cxnSp>
          <p:nvCxnSpPr>
            <p:cNvPr id="78" name="直線コネクタ 77"/>
            <p:cNvCxnSpPr/>
            <p:nvPr/>
          </p:nvCxnSpPr>
          <p:spPr>
            <a:xfrm>
              <a:off x="2348807" y="5306168"/>
              <a:ext cx="7560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nvCxnSpPr>
          <p:spPr>
            <a:xfrm>
              <a:off x="2348807" y="4911159"/>
              <a:ext cx="7560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a:off x="2348807" y="4516152"/>
              <a:ext cx="7560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a:off x="2348807" y="4121145"/>
              <a:ext cx="7560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a:off x="2348807" y="3726138"/>
              <a:ext cx="7560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a:off x="2348807" y="3331131"/>
              <a:ext cx="7560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a:off x="2348807" y="2936124"/>
              <a:ext cx="7560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a:off x="2348807" y="2541117"/>
              <a:ext cx="7560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flipV="1">
              <a:off x="2348807" y="2146109"/>
              <a:ext cx="7560000" cy="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87" name="1月棒"/>
          <p:cNvSpPr/>
          <p:nvPr/>
        </p:nvSpPr>
        <p:spPr>
          <a:xfrm>
            <a:off x="2364828" y="4635394"/>
            <a:ext cx="237844" cy="350409"/>
          </a:xfrm>
          <a:prstGeom prst="rect">
            <a:avLst/>
          </a:prstGeom>
          <a:solidFill>
            <a:srgbClr val="159BFF"/>
          </a:solidFill>
          <a:ln>
            <a:solidFill>
              <a:schemeClr val="tx1">
                <a:lumMod val="50000"/>
              </a:schemeClr>
            </a:solidFill>
          </a:ln>
        </p:spPr>
        <p:style>
          <a:lnRef idx="2">
            <a:schemeClr val="dk1">
              <a:shade val="50000"/>
            </a:schemeClr>
          </a:lnRef>
          <a:fillRef idx="1">
            <a:schemeClr val="dk1"/>
          </a:fillRef>
          <a:effectRef idx="0">
            <a:schemeClr val="dk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88" name="2月棒"/>
          <p:cNvSpPr/>
          <p:nvPr/>
        </p:nvSpPr>
        <p:spPr>
          <a:xfrm>
            <a:off x="3055818" y="4736623"/>
            <a:ext cx="237844" cy="249180"/>
          </a:xfrm>
          <a:prstGeom prst="rect">
            <a:avLst/>
          </a:prstGeom>
          <a:solidFill>
            <a:srgbClr val="159BFF"/>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89" name="3月棒"/>
          <p:cNvSpPr/>
          <p:nvPr/>
        </p:nvSpPr>
        <p:spPr>
          <a:xfrm>
            <a:off x="3746808" y="4183755"/>
            <a:ext cx="237844" cy="802048"/>
          </a:xfrm>
          <a:prstGeom prst="rect">
            <a:avLst/>
          </a:prstGeom>
          <a:solidFill>
            <a:srgbClr val="159BFF"/>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90" name="4月棒"/>
          <p:cNvSpPr/>
          <p:nvPr/>
        </p:nvSpPr>
        <p:spPr>
          <a:xfrm>
            <a:off x="4437798" y="3747690"/>
            <a:ext cx="237844" cy="1238113"/>
          </a:xfrm>
          <a:prstGeom prst="rect">
            <a:avLst/>
          </a:prstGeom>
          <a:solidFill>
            <a:srgbClr val="159BFF"/>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91" name="5月棒"/>
          <p:cNvSpPr/>
          <p:nvPr/>
        </p:nvSpPr>
        <p:spPr>
          <a:xfrm>
            <a:off x="5128788" y="3109166"/>
            <a:ext cx="237844" cy="1876637"/>
          </a:xfrm>
          <a:prstGeom prst="rect">
            <a:avLst/>
          </a:prstGeom>
          <a:solidFill>
            <a:srgbClr val="159BFF"/>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92" name="6月棒"/>
          <p:cNvSpPr/>
          <p:nvPr/>
        </p:nvSpPr>
        <p:spPr>
          <a:xfrm>
            <a:off x="5819777" y="4043591"/>
            <a:ext cx="237844" cy="942212"/>
          </a:xfrm>
          <a:prstGeom prst="rect">
            <a:avLst/>
          </a:prstGeom>
          <a:solidFill>
            <a:srgbClr val="159BFF"/>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93" name="7月棒"/>
          <p:cNvSpPr/>
          <p:nvPr/>
        </p:nvSpPr>
        <p:spPr>
          <a:xfrm>
            <a:off x="6510767" y="3506297"/>
            <a:ext cx="237844" cy="1479506"/>
          </a:xfrm>
          <a:prstGeom prst="rect">
            <a:avLst/>
          </a:prstGeom>
          <a:solidFill>
            <a:srgbClr val="159BFF"/>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94" name="8月棒"/>
          <p:cNvSpPr/>
          <p:nvPr/>
        </p:nvSpPr>
        <p:spPr>
          <a:xfrm>
            <a:off x="7201757" y="3257116"/>
            <a:ext cx="237844" cy="1728687"/>
          </a:xfrm>
          <a:prstGeom prst="rect">
            <a:avLst/>
          </a:prstGeom>
          <a:solidFill>
            <a:srgbClr val="159BFF"/>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95" name="9月棒"/>
          <p:cNvSpPr/>
          <p:nvPr/>
        </p:nvSpPr>
        <p:spPr>
          <a:xfrm>
            <a:off x="7892747" y="3934575"/>
            <a:ext cx="237844" cy="1051228"/>
          </a:xfrm>
          <a:prstGeom prst="rect">
            <a:avLst/>
          </a:prstGeom>
          <a:solidFill>
            <a:srgbClr val="159BFF"/>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96" name="10月棒"/>
          <p:cNvSpPr/>
          <p:nvPr/>
        </p:nvSpPr>
        <p:spPr>
          <a:xfrm>
            <a:off x="8583737" y="4612033"/>
            <a:ext cx="237844" cy="373770"/>
          </a:xfrm>
          <a:prstGeom prst="rect">
            <a:avLst/>
          </a:prstGeom>
          <a:solidFill>
            <a:srgbClr val="159BFF"/>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97" name="11月棒"/>
          <p:cNvSpPr/>
          <p:nvPr/>
        </p:nvSpPr>
        <p:spPr>
          <a:xfrm>
            <a:off x="9274727" y="4448508"/>
            <a:ext cx="237844" cy="537295"/>
          </a:xfrm>
          <a:prstGeom prst="rect">
            <a:avLst/>
          </a:prstGeom>
          <a:solidFill>
            <a:srgbClr val="159BFF"/>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98" name="12月棒"/>
          <p:cNvSpPr/>
          <p:nvPr/>
        </p:nvSpPr>
        <p:spPr>
          <a:xfrm>
            <a:off x="9965721" y="4541951"/>
            <a:ext cx="237844" cy="443852"/>
          </a:xfrm>
          <a:prstGeom prst="rect">
            <a:avLst/>
          </a:prstGeom>
          <a:solidFill>
            <a:srgbClr val="159BFF"/>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grpSp>
        <p:nvGrpSpPr>
          <p:cNvPr id="218" name="横軸ラベル"/>
          <p:cNvGrpSpPr/>
          <p:nvPr/>
        </p:nvGrpSpPr>
        <p:grpSpPr>
          <a:xfrm>
            <a:off x="2213412" y="5002492"/>
            <a:ext cx="8144143" cy="171097"/>
            <a:chOff x="2417431" y="5335596"/>
            <a:chExt cx="7396180" cy="246221"/>
          </a:xfrm>
        </p:grpSpPr>
        <p:sp>
          <p:nvSpPr>
            <p:cNvPr id="99" name="1月"/>
            <p:cNvSpPr txBox="1"/>
            <p:nvPr/>
          </p:nvSpPr>
          <p:spPr>
            <a:xfrm>
              <a:off x="2417431" y="5335596"/>
              <a:ext cx="491020" cy="246221"/>
            </a:xfrm>
            <a:prstGeom prst="rect">
              <a:avLst/>
            </a:prstGeom>
            <a:noFill/>
          </p:spPr>
          <p:txBody>
            <a:bodyPr wrap="square" rtlCol="0">
              <a:spAutoFit/>
            </a:bodyPr>
            <a:lstStyle/>
            <a:p>
              <a:r>
                <a:rPr lang="ja-JP" altLang="en-US" sz="1000" b="1">
                  <a:solidFill>
                    <a:srgbClr val="000000"/>
                  </a:solidFill>
                </a:rPr>
                <a:t>１月</a:t>
              </a:r>
              <a:endParaRPr kumimoji="1" lang="ja-JP" altLang="en-US" sz="1000" b="1">
                <a:solidFill>
                  <a:srgbClr val="000000"/>
                </a:solidFill>
              </a:endParaRPr>
            </a:p>
          </p:txBody>
        </p:sp>
        <p:sp>
          <p:nvSpPr>
            <p:cNvPr id="100" name="2月"/>
            <p:cNvSpPr txBox="1"/>
            <p:nvPr/>
          </p:nvSpPr>
          <p:spPr>
            <a:xfrm>
              <a:off x="3042877" y="5335596"/>
              <a:ext cx="491020" cy="246221"/>
            </a:xfrm>
            <a:prstGeom prst="rect">
              <a:avLst/>
            </a:prstGeom>
            <a:noFill/>
          </p:spPr>
          <p:txBody>
            <a:bodyPr wrap="square" rtlCol="0">
              <a:spAutoFit/>
            </a:bodyPr>
            <a:lstStyle/>
            <a:p>
              <a:r>
                <a:rPr lang="ja-JP" altLang="en-US" sz="1000" b="1">
                  <a:solidFill>
                    <a:srgbClr val="000000"/>
                  </a:solidFill>
                </a:rPr>
                <a:t>２月</a:t>
              </a:r>
              <a:endParaRPr kumimoji="1" lang="ja-JP" altLang="en-US" sz="1000" b="1">
                <a:solidFill>
                  <a:srgbClr val="000000"/>
                </a:solidFill>
              </a:endParaRPr>
            </a:p>
          </p:txBody>
        </p:sp>
        <p:sp>
          <p:nvSpPr>
            <p:cNvPr id="101" name="3月"/>
            <p:cNvSpPr txBox="1"/>
            <p:nvPr/>
          </p:nvSpPr>
          <p:spPr>
            <a:xfrm>
              <a:off x="3668323" y="5335596"/>
              <a:ext cx="491020" cy="246221"/>
            </a:xfrm>
            <a:prstGeom prst="rect">
              <a:avLst/>
            </a:prstGeom>
            <a:noFill/>
          </p:spPr>
          <p:txBody>
            <a:bodyPr wrap="square" rtlCol="0">
              <a:spAutoFit/>
            </a:bodyPr>
            <a:lstStyle/>
            <a:p>
              <a:r>
                <a:rPr lang="ja-JP" altLang="en-US" sz="1000" b="1">
                  <a:solidFill>
                    <a:srgbClr val="000000"/>
                  </a:solidFill>
                </a:rPr>
                <a:t>３月</a:t>
              </a:r>
              <a:endParaRPr kumimoji="1" lang="ja-JP" altLang="en-US" sz="1000" b="1">
                <a:solidFill>
                  <a:srgbClr val="000000"/>
                </a:solidFill>
              </a:endParaRPr>
            </a:p>
          </p:txBody>
        </p:sp>
        <p:sp>
          <p:nvSpPr>
            <p:cNvPr id="102" name="4月"/>
            <p:cNvSpPr txBox="1"/>
            <p:nvPr/>
          </p:nvSpPr>
          <p:spPr>
            <a:xfrm>
              <a:off x="4293769" y="5335596"/>
              <a:ext cx="516269" cy="246221"/>
            </a:xfrm>
            <a:prstGeom prst="rect">
              <a:avLst/>
            </a:prstGeom>
            <a:noFill/>
          </p:spPr>
          <p:txBody>
            <a:bodyPr wrap="square" rtlCol="0">
              <a:spAutoFit/>
            </a:bodyPr>
            <a:lstStyle/>
            <a:p>
              <a:r>
                <a:rPr lang="ja-JP" altLang="en-US" sz="1000" b="1">
                  <a:solidFill>
                    <a:srgbClr val="000000"/>
                  </a:solidFill>
                </a:rPr>
                <a:t>４月</a:t>
              </a:r>
              <a:endParaRPr kumimoji="1" lang="ja-JP" altLang="en-US" sz="1000" b="1">
                <a:solidFill>
                  <a:srgbClr val="000000"/>
                </a:solidFill>
              </a:endParaRPr>
            </a:p>
          </p:txBody>
        </p:sp>
        <p:sp>
          <p:nvSpPr>
            <p:cNvPr id="103" name="5月"/>
            <p:cNvSpPr txBox="1"/>
            <p:nvPr/>
          </p:nvSpPr>
          <p:spPr>
            <a:xfrm>
              <a:off x="4944464" y="5335596"/>
              <a:ext cx="491020" cy="246221"/>
            </a:xfrm>
            <a:prstGeom prst="rect">
              <a:avLst/>
            </a:prstGeom>
            <a:noFill/>
          </p:spPr>
          <p:txBody>
            <a:bodyPr wrap="square" rtlCol="0">
              <a:spAutoFit/>
            </a:bodyPr>
            <a:lstStyle/>
            <a:p>
              <a:r>
                <a:rPr lang="ja-JP" altLang="en-US" sz="1000" b="1">
                  <a:solidFill>
                    <a:srgbClr val="000000"/>
                  </a:solidFill>
                </a:rPr>
                <a:t>５月</a:t>
              </a:r>
              <a:endParaRPr kumimoji="1" lang="ja-JP" altLang="en-US" sz="1000" b="1">
                <a:solidFill>
                  <a:srgbClr val="000000"/>
                </a:solidFill>
              </a:endParaRPr>
            </a:p>
          </p:txBody>
        </p:sp>
        <p:sp>
          <p:nvSpPr>
            <p:cNvPr id="104" name="6月"/>
            <p:cNvSpPr txBox="1"/>
            <p:nvPr/>
          </p:nvSpPr>
          <p:spPr>
            <a:xfrm>
              <a:off x="5569910" y="5335596"/>
              <a:ext cx="491020" cy="246221"/>
            </a:xfrm>
            <a:prstGeom prst="rect">
              <a:avLst/>
            </a:prstGeom>
            <a:noFill/>
          </p:spPr>
          <p:txBody>
            <a:bodyPr wrap="square" rtlCol="0">
              <a:spAutoFit/>
            </a:bodyPr>
            <a:lstStyle/>
            <a:p>
              <a:r>
                <a:rPr lang="ja-JP" altLang="en-US" sz="1000" b="1">
                  <a:solidFill>
                    <a:srgbClr val="000000"/>
                  </a:solidFill>
                </a:rPr>
                <a:t>６月</a:t>
              </a:r>
              <a:endParaRPr kumimoji="1" lang="ja-JP" altLang="en-US" sz="1000" b="1">
                <a:solidFill>
                  <a:srgbClr val="000000"/>
                </a:solidFill>
              </a:endParaRPr>
            </a:p>
          </p:txBody>
        </p:sp>
        <p:sp>
          <p:nvSpPr>
            <p:cNvPr id="105" name="7月"/>
            <p:cNvSpPr txBox="1"/>
            <p:nvPr/>
          </p:nvSpPr>
          <p:spPr>
            <a:xfrm>
              <a:off x="6195356" y="5335596"/>
              <a:ext cx="491020" cy="246221"/>
            </a:xfrm>
            <a:prstGeom prst="rect">
              <a:avLst/>
            </a:prstGeom>
            <a:noFill/>
          </p:spPr>
          <p:txBody>
            <a:bodyPr wrap="square" rtlCol="0">
              <a:spAutoFit/>
            </a:bodyPr>
            <a:lstStyle/>
            <a:p>
              <a:r>
                <a:rPr lang="ja-JP" altLang="en-US" sz="1000" b="1">
                  <a:solidFill>
                    <a:srgbClr val="000000"/>
                  </a:solidFill>
                </a:rPr>
                <a:t>７月</a:t>
              </a:r>
              <a:endParaRPr kumimoji="1" lang="ja-JP" altLang="en-US" sz="1000" b="1">
                <a:solidFill>
                  <a:srgbClr val="000000"/>
                </a:solidFill>
              </a:endParaRPr>
            </a:p>
          </p:txBody>
        </p:sp>
        <p:sp>
          <p:nvSpPr>
            <p:cNvPr id="106" name="8月"/>
            <p:cNvSpPr txBox="1"/>
            <p:nvPr/>
          </p:nvSpPr>
          <p:spPr>
            <a:xfrm>
              <a:off x="6820802" y="5335596"/>
              <a:ext cx="491020" cy="246221"/>
            </a:xfrm>
            <a:prstGeom prst="rect">
              <a:avLst/>
            </a:prstGeom>
            <a:noFill/>
          </p:spPr>
          <p:txBody>
            <a:bodyPr wrap="square" rtlCol="0">
              <a:spAutoFit/>
            </a:bodyPr>
            <a:lstStyle/>
            <a:p>
              <a:r>
                <a:rPr lang="ja-JP" altLang="en-US" sz="1000" b="1">
                  <a:solidFill>
                    <a:srgbClr val="000000"/>
                  </a:solidFill>
                </a:rPr>
                <a:t>８月</a:t>
              </a:r>
              <a:endParaRPr kumimoji="1" lang="ja-JP" altLang="en-US" sz="1000" b="1">
                <a:solidFill>
                  <a:srgbClr val="000000"/>
                </a:solidFill>
              </a:endParaRPr>
            </a:p>
          </p:txBody>
        </p:sp>
        <p:sp>
          <p:nvSpPr>
            <p:cNvPr id="107" name="9月"/>
            <p:cNvSpPr txBox="1"/>
            <p:nvPr/>
          </p:nvSpPr>
          <p:spPr>
            <a:xfrm>
              <a:off x="7446248" y="5335596"/>
              <a:ext cx="491020" cy="246221"/>
            </a:xfrm>
            <a:prstGeom prst="rect">
              <a:avLst/>
            </a:prstGeom>
            <a:noFill/>
          </p:spPr>
          <p:txBody>
            <a:bodyPr wrap="square" rtlCol="0">
              <a:spAutoFit/>
            </a:bodyPr>
            <a:lstStyle/>
            <a:p>
              <a:r>
                <a:rPr lang="ja-JP" altLang="en-US" sz="1000" b="1">
                  <a:solidFill>
                    <a:srgbClr val="000000"/>
                  </a:solidFill>
                </a:rPr>
                <a:t>９月</a:t>
              </a:r>
              <a:endParaRPr kumimoji="1" lang="ja-JP" altLang="en-US" sz="1000" b="1">
                <a:solidFill>
                  <a:srgbClr val="000000"/>
                </a:solidFill>
              </a:endParaRPr>
            </a:p>
          </p:txBody>
        </p:sp>
        <p:sp>
          <p:nvSpPr>
            <p:cNvPr id="108" name="10月"/>
            <p:cNvSpPr txBox="1"/>
            <p:nvPr/>
          </p:nvSpPr>
          <p:spPr>
            <a:xfrm>
              <a:off x="8071694" y="5335596"/>
              <a:ext cx="491020" cy="246221"/>
            </a:xfrm>
            <a:prstGeom prst="rect">
              <a:avLst/>
            </a:prstGeom>
            <a:noFill/>
          </p:spPr>
          <p:txBody>
            <a:bodyPr wrap="square" rtlCol="0">
              <a:spAutoFit/>
            </a:bodyPr>
            <a:lstStyle/>
            <a:p>
              <a:r>
                <a:rPr lang="en-US" altLang="ja-JP" sz="1000" b="1">
                  <a:solidFill>
                    <a:srgbClr val="000000"/>
                  </a:solidFill>
                </a:rPr>
                <a:t>10</a:t>
              </a:r>
              <a:r>
                <a:rPr lang="ja-JP" altLang="en-US" sz="1000" b="1">
                  <a:solidFill>
                    <a:srgbClr val="000000"/>
                  </a:solidFill>
                </a:rPr>
                <a:t>月</a:t>
              </a:r>
              <a:endParaRPr kumimoji="1" lang="ja-JP" altLang="en-US" sz="1000" b="1">
                <a:solidFill>
                  <a:srgbClr val="000000"/>
                </a:solidFill>
              </a:endParaRPr>
            </a:p>
          </p:txBody>
        </p:sp>
        <p:sp>
          <p:nvSpPr>
            <p:cNvPr id="109" name="11月"/>
            <p:cNvSpPr txBox="1"/>
            <p:nvPr/>
          </p:nvSpPr>
          <p:spPr>
            <a:xfrm>
              <a:off x="8697140" y="5335596"/>
              <a:ext cx="491020" cy="246221"/>
            </a:xfrm>
            <a:prstGeom prst="rect">
              <a:avLst/>
            </a:prstGeom>
            <a:noFill/>
          </p:spPr>
          <p:txBody>
            <a:bodyPr wrap="square" rtlCol="0">
              <a:spAutoFit/>
            </a:bodyPr>
            <a:lstStyle/>
            <a:p>
              <a:r>
                <a:rPr lang="en-US" altLang="ja-JP" sz="1000" b="1">
                  <a:solidFill>
                    <a:srgbClr val="000000"/>
                  </a:solidFill>
                </a:rPr>
                <a:t>11</a:t>
              </a:r>
              <a:r>
                <a:rPr lang="ja-JP" altLang="en-US" sz="1000" b="1">
                  <a:solidFill>
                    <a:srgbClr val="000000"/>
                  </a:solidFill>
                </a:rPr>
                <a:t>月</a:t>
              </a:r>
              <a:endParaRPr kumimoji="1" lang="ja-JP" altLang="en-US" sz="1000" b="1">
                <a:solidFill>
                  <a:srgbClr val="000000"/>
                </a:solidFill>
              </a:endParaRPr>
            </a:p>
          </p:txBody>
        </p:sp>
        <p:sp>
          <p:nvSpPr>
            <p:cNvPr id="110" name="12月"/>
            <p:cNvSpPr txBox="1"/>
            <p:nvPr/>
          </p:nvSpPr>
          <p:spPr>
            <a:xfrm>
              <a:off x="9322591" y="5335596"/>
              <a:ext cx="491020" cy="246221"/>
            </a:xfrm>
            <a:prstGeom prst="rect">
              <a:avLst/>
            </a:prstGeom>
            <a:noFill/>
          </p:spPr>
          <p:txBody>
            <a:bodyPr wrap="square" rtlCol="0">
              <a:spAutoFit/>
            </a:bodyPr>
            <a:lstStyle/>
            <a:p>
              <a:r>
                <a:rPr lang="en-US" altLang="ja-JP" sz="1000" b="1">
                  <a:solidFill>
                    <a:srgbClr val="000000"/>
                  </a:solidFill>
                </a:rPr>
                <a:t>12</a:t>
              </a:r>
              <a:r>
                <a:rPr lang="ja-JP" altLang="en-US" sz="1000" b="1">
                  <a:solidFill>
                    <a:srgbClr val="000000"/>
                  </a:solidFill>
                </a:rPr>
                <a:t>月</a:t>
              </a:r>
              <a:endParaRPr kumimoji="1" lang="ja-JP" altLang="en-US" sz="1000" b="1">
                <a:solidFill>
                  <a:srgbClr val="000000"/>
                </a:solidFill>
              </a:endParaRPr>
            </a:p>
          </p:txBody>
        </p:sp>
      </p:grpSp>
      <p:grpSp>
        <p:nvGrpSpPr>
          <p:cNvPr id="219" name="縦軸ラベル"/>
          <p:cNvGrpSpPr/>
          <p:nvPr/>
        </p:nvGrpSpPr>
        <p:grpSpPr>
          <a:xfrm>
            <a:off x="1710649" y="2560269"/>
            <a:ext cx="523023" cy="2542161"/>
            <a:chOff x="1960842" y="1821060"/>
            <a:chExt cx="474988" cy="3658354"/>
          </a:xfrm>
        </p:grpSpPr>
        <p:sp>
          <p:nvSpPr>
            <p:cNvPr id="113" name="0"/>
            <p:cNvSpPr txBox="1"/>
            <p:nvPr/>
          </p:nvSpPr>
          <p:spPr>
            <a:xfrm>
              <a:off x="1971872" y="5233193"/>
              <a:ext cx="463958" cy="246221"/>
            </a:xfrm>
            <a:prstGeom prst="rect">
              <a:avLst/>
            </a:prstGeom>
            <a:noFill/>
          </p:spPr>
          <p:txBody>
            <a:bodyPr wrap="square" rtlCol="0">
              <a:spAutoFit/>
            </a:bodyPr>
            <a:lstStyle/>
            <a:p>
              <a:r>
                <a:rPr lang="ja-JP" altLang="en-US" sz="1000" b="1">
                  <a:solidFill>
                    <a:srgbClr val="000000"/>
                  </a:solidFill>
                </a:rPr>
                <a:t>０</a:t>
              </a:r>
              <a:endParaRPr kumimoji="1" lang="ja-JP" altLang="en-US" sz="1000" b="1">
                <a:solidFill>
                  <a:srgbClr val="000000"/>
                </a:solidFill>
              </a:endParaRPr>
            </a:p>
          </p:txBody>
        </p:sp>
        <p:sp>
          <p:nvSpPr>
            <p:cNvPr id="112" name="50"/>
            <p:cNvSpPr txBox="1"/>
            <p:nvPr/>
          </p:nvSpPr>
          <p:spPr>
            <a:xfrm>
              <a:off x="1971872" y="4836310"/>
              <a:ext cx="463958" cy="246221"/>
            </a:xfrm>
            <a:prstGeom prst="rect">
              <a:avLst/>
            </a:prstGeom>
            <a:noFill/>
          </p:spPr>
          <p:txBody>
            <a:bodyPr wrap="square" rtlCol="0">
              <a:spAutoFit/>
            </a:bodyPr>
            <a:lstStyle/>
            <a:p>
              <a:r>
                <a:rPr lang="en-US" altLang="ja-JP" sz="1000" b="1">
                  <a:solidFill>
                    <a:srgbClr val="000000"/>
                  </a:solidFill>
                </a:rPr>
                <a:t>50</a:t>
              </a:r>
              <a:endParaRPr kumimoji="1" lang="ja-JP" altLang="en-US" sz="1000" b="1">
                <a:solidFill>
                  <a:srgbClr val="000000"/>
                </a:solidFill>
              </a:endParaRPr>
            </a:p>
          </p:txBody>
        </p:sp>
        <p:sp>
          <p:nvSpPr>
            <p:cNvPr id="115" name="100"/>
            <p:cNvSpPr txBox="1"/>
            <p:nvPr/>
          </p:nvSpPr>
          <p:spPr>
            <a:xfrm>
              <a:off x="1971872" y="4439426"/>
              <a:ext cx="463958" cy="246221"/>
            </a:xfrm>
            <a:prstGeom prst="rect">
              <a:avLst/>
            </a:prstGeom>
            <a:noFill/>
          </p:spPr>
          <p:txBody>
            <a:bodyPr wrap="square" rtlCol="0">
              <a:spAutoFit/>
            </a:bodyPr>
            <a:lstStyle/>
            <a:p>
              <a:r>
                <a:rPr lang="en-US" altLang="ja-JP" sz="1000" b="1">
                  <a:solidFill>
                    <a:srgbClr val="000000"/>
                  </a:solidFill>
                </a:rPr>
                <a:t>100</a:t>
              </a:r>
              <a:endParaRPr kumimoji="1" lang="ja-JP" altLang="en-US" sz="1000" b="1">
                <a:solidFill>
                  <a:srgbClr val="000000"/>
                </a:solidFill>
              </a:endParaRPr>
            </a:p>
          </p:txBody>
        </p:sp>
        <p:sp>
          <p:nvSpPr>
            <p:cNvPr id="116" name="150"/>
            <p:cNvSpPr txBox="1"/>
            <p:nvPr/>
          </p:nvSpPr>
          <p:spPr>
            <a:xfrm>
              <a:off x="1971872" y="4042542"/>
              <a:ext cx="463958" cy="246221"/>
            </a:xfrm>
            <a:prstGeom prst="rect">
              <a:avLst/>
            </a:prstGeom>
            <a:noFill/>
          </p:spPr>
          <p:txBody>
            <a:bodyPr wrap="square" rtlCol="0">
              <a:spAutoFit/>
            </a:bodyPr>
            <a:lstStyle/>
            <a:p>
              <a:r>
                <a:rPr lang="en-US" altLang="ja-JP" sz="1000" b="1">
                  <a:solidFill>
                    <a:srgbClr val="000000"/>
                  </a:solidFill>
                </a:rPr>
                <a:t>150</a:t>
              </a:r>
              <a:endParaRPr kumimoji="1" lang="ja-JP" altLang="en-US" sz="1000" b="1">
                <a:solidFill>
                  <a:srgbClr val="000000"/>
                </a:solidFill>
              </a:endParaRPr>
            </a:p>
          </p:txBody>
        </p:sp>
        <p:sp>
          <p:nvSpPr>
            <p:cNvPr id="117" name="200"/>
            <p:cNvSpPr txBox="1"/>
            <p:nvPr/>
          </p:nvSpPr>
          <p:spPr>
            <a:xfrm>
              <a:off x="1971872" y="3645658"/>
              <a:ext cx="463958" cy="246221"/>
            </a:xfrm>
            <a:prstGeom prst="rect">
              <a:avLst/>
            </a:prstGeom>
            <a:noFill/>
          </p:spPr>
          <p:txBody>
            <a:bodyPr wrap="square" rtlCol="0">
              <a:spAutoFit/>
            </a:bodyPr>
            <a:lstStyle/>
            <a:p>
              <a:r>
                <a:rPr kumimoji="1" lang="en-US" altLang="ja-JP" sz="1000" b="1">
                  <a:solidFill>
                    <a:srgbClr val="000000"/>
                  </a:solidFill>
                </a:rPr>
                <a:t>200</a:t>
              </a:r>
              <a:endParaRPr kumimoji="1" lang="ja-JP" altLang="en-US" sz="1000" b="1">
                <a:solidFill>
                  <a:srgbClr val="000000"/>
                </a:solidFill>
              </a:endParaRPr>
            </a:p>
          </p:txBody>
        </p:sp>
        <p:sp>
          <p:nvSpPr>
            <p:cNvPr id="118" name="250"/>
            <p:cNvSpPr txBox="1"/>
            <p:nvPr/>
          </p:nvSpPr>
          <p:spPr>
            <a:xfrm>
              <a:off x="1971872" y="3248774"/>
              <a:ext cx="463958" cy="246221"/>
            </a:xfrm>
            <a:prstGeom prst="rect">
              <a:avLst/>
            </a:prstGeom>
            <a:noFill/>
          </p:spPr>
          <p:txBody>
            <a:bodyPr wrap="square" rtlCol="0">
              <a:spAutoFit/>
            </a:bodyPr>
            <a:lstStyle/>
            <a:p>
              <a:r>
                <a:rPr lang="en-US" altLang="ja-JP" sz="1000" b="1">
                  <a:solidFill>
                    <a:srgbClr val="000000"/>
                  </a:solidFill>
                </a:rPr>
                <a:t>250</a:t>
              </a:r>
              <a:endParaRPr kumimoji="1" lang="ja-JP" altLang="en-US" sz="1000" b="1">
                <a:solidFill>
                  <a:srgbClr val="000000"/>
                </a:solidFill>
              </a:endParaRPr>
            </a:p>
          </p:txBody>
        </p:sp>
        <p:sp>
          <p:nvSpPr>
            <p:cNvPr id="119" name="300"/>
            <p:cNvSpPr txBox="1"/>
            <p:nvPr/>
          </p:nvSpPr>
          <p:spPr>
            <a:xfrm>
              <a:off x="1971872" y="2851890"/>
              <a:ext cx="463958" cy="246221"/>
            </a:xfrm>
            <a:prstGeom prst="rect">
              <a:avLst/>
            </a:prstGeom>
            <a:noFill/>
          </p:spPr>
          <p:txBody>
            <a:bodyPr wrap="square" rtlCol="0">
              <a:spAutoFit/>
            </a:bodyPr>
            <a:lstStyle/>
            <a:p>
              <a:r>
                <a:rPr lang="en-US" altLang="ja-JP" sz="1000" b="1">
                  <a:solidFill>
                    <a:srgbClr val="000000"/>
                  </a:solidFill>
                </a:rPr>
                <a:t>300</a:t>
              </a:r>
              <a:endParaRPr kumimoji="1" lang="ja-JP" altLang="en-US" sz="1000" b="1">
                <a:solidFill>
                  <a:srgbClr val="000000"/>
                </a:solidFill>
              </a:endParaRPr>
            </a:p>
          </p:txBody>
        </p:sp>
        <p:sp>
          <p:nvSpPr>
            <p:cNvPr id="120" name="350"/>
            <p:cNvSpPr txBox="1"/>
            <p:nvPr/>
          </p:nvSpPr>
          <p:spPr>
            <a:xfrm>
              <a:off x="1971872" y="2455006"/>
              <a:ext cx="463958" cy="246221"/>
            </a:xfrm>
            <a:prstGeom prst="rect">
              <a:avLst/>
            </a:prstGeom>
            <a:noFill/>
          </p:spPr>
          <p:txBody>
            <a:bodyPr wrap="square" rtlCol="0">
              <a:spAutoFit/>
            </a:bodyPr>
            <a:lstStyle/>
            <a:p>
              <a:r>
                <a:rPr lang="en-US" altLang="ja-JP" sz="1000" b="1">
                  <a:solidFill>
                    <a:srgbClr val="000000"/>
                  </a:solidFill>
                </a:rPr>
                <a:t>350</a:t>
              </a:r>
              <a:endParaRPr kumimoji="1" lang="ja-JP" altLang="en-US" sz="1000" b="1">
                <a:solidFill>
                  <a:srgbClr val="000000"/>
                </a:solidFill>
              </a:endParaRPr>
            </a:p>
          </p:txBody>
        </p:sp>
        <p:sp>
          <p:nvSpPr>
            <p:cNvPr id="121" name="400"/>
            <p:cNvSpPr txBox="1"/>
            <p:nvPr/>
          </p:nvSpPr>
          <p:spPr>
            <a:xfrm>
              <a:off x="1971872" y="2058122"/>
              <a:ext cx="463958" cy="246221"/>
            </a:xfrm>
            <a:prstGeom prst="rect">
              <a:avLst/>
            </a:prstGeom>
            <a:noFill/>
          </p:spPr>
          <p:txBody>
            <a:bodyPr wrap="square" rtlCol="0">
              <a:spAutoFit/>
            </a:bodyPr>
            <a:lstStyle/>
            <a:p>
              <a:r>
                <a:rPr lang="en-US" altLang="ja-JP" sz="1000" b="1">
                  <a:solidFill>
                    <a:srgbClr val="000000"/>
                  </a:solidFill>
                </a:rPr>
                <a:t>400</a:t>
              </a:r>
              <a:endParaRPr kumimoji="1" lang="ja-JP" altLang="en-US" sz="1000" b="1">
                <a:solidFill>
                  <a:srgbClr val="000000"/>
                </a:solidFill>
              </a:endParaRPr>
            </a:p>
          </p:txBody>
        </p:sp>
        <p:sp>
          <p:nvSpPr>
            <p:cNvPr id="122" name="(㎜)"/>
            <p:cNvSpPr txBox="1"/>
            <p:nvPr/>
          </p:nvSpPr>
          <p:spPr>
            <a:xfrm>
              <a:off x="1960842" y="1821060"/>
              <a:ext cx="461579" cy="261610"/>
            </a:xfrm>
            <a:prstGeom prst="rect">
              <a:avLst/>
            </a:prstGeom>
            <a:noFill/>
          </p:spPr>
          <p:txBody>
            <a:bodyPr wrap="square" rtlCol="0">
              <a:spAutoFit/>
            </a:bodyPr>
            <a:lstStyle/>
            <a:p>
              <a:r>
                <a:rPr lang="en-US" altLang="ja-JP" sz="1100" b="1">
                  <a:solidFill>
                    <a:srgbClr val="000000"/>
                  </a:solidFill>
                </a:rPr>
                <a:t>(</a:t>
              </a:r>
              <a:r>
                <a:rPr lang="ja-JP" altLang="en-US" sz="1100" b="1">
                  <a:solidFill>
                    <a:srgbClr val="000000"/>
                  </a:solidFill>
                </a:rPr>
                <a:t>㎜</a:t>
              </a:r>
              <a:r>
                <a:rPr lang="en-US" altLang="ja-JP" sz="1100" b="1">
                  <a:solidFill>
                    <a:srgbClr val="000000"/>
                  </a:solidFill>
                </a:rPr>
                <a:t>)</a:t>
              </a:r>
              <a:endParaRPr kumimoji="1" lang="ja-JP" altLang="en-US" sz="1100" b="1">
                <a:solidFill>
                  <a:srgbClr val="000000"/>
                </a:solidFill>
              </a:endParaRPr>
            </a:p>
          </p:txBody>
        </p:sp>
      </p:grpSp>
      <p:grpSp>
        <p:nvGrpSpPr>
          <p:cNvPr id="282" name="64.5（1月）"/>
          <p:cNvGrpSpPr/>
          <p:nvPr/>
        </p:nvGrpSpPr>
        <p:grpSpPr>
          <a:xfrm>
            <a:off x="2274193" y="4249655"/>
            <a:ext cx="507728" cy="326041"/>
            <a:chOff x="2274193" y="4275055"/>
            <a:chExt cx="507728" cy="326041"/>
          </a:xfrm>
        </p:grpSpPr>
        <p:sp>
          <p:nvSpPr>
            <p:cNvPr id="231" name="白背景3"/>
            <p:cNvSpPr/>
            <p:nvPr/>
          </p:nvSpPr>
          <p:spPr>
            <a:xfrm>
              <a:off x="2302466" y="4352925"/>
              <a:ext cx="415726" cy="157357"/>
            </a:xfrm>
            <a:prstGeom prst="roundRect">
              <a:avLst>
                <a:gd name="adj" fmla="val 5000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2" name="白背景2"/>
            <p:cNvSpPr/>
            <p:nvPr/>
          </p:nvSpPr>
          <p:spPr>
            <a:xfrm rot="5400000">
              <a:off x="2363024" y="4305305"/>
              <a:ext cx="222386" cy="193504"/>
            </a:xfrm>
            <a:prstGeom prst="roundRect">
              <a:avLst>
                <a:gd name="adj" fmla="val 30318"/>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4" name="白背景1"/>
            <p:cNvSpPr/>
            <p:nvPr/>
          </p:nvSpPr>
          <p:spPr>
            <a:xfrm>
              <a:off x="2438087" y="4280386"/>
              <a:ext cx="78748" cy="114184"/>
            </a:xfrm>
            <a:prstGeom prst="roundRect">
              <a:avLst>
                <a:gd name="adj" fmla="val 2957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天気画2"/>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2296237" y="4275055"/>
              <a:ext cx="425603" cy="326037"/>
            </a:xfrm>
            <a:prstGeom prst="rect">
              <a:avLst/>
            </a:prstGeom>
          </p:spPr>
        </p:pic>
        <p:pic>
          <p:nvPicPr>
            <p:cNvPr id="133" name="天気画1"/>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2296237" y="4275057"/>
              <a:ext cx="425603" cy="326039"/>
            </a:xfrm>
            <a:prstGeom prst="rect">
              <a:avLst/>
            </a:prstGeom>
          </p:spPr>
        </p:pic>
        <p:sp>
          <p:nvSpPr>
            <p:cNvPr id="5" name="64.5"/>
            <p:cNvSpPr txBox="1"/>
            <p:nvPr/>
          </p:nvSpPr>
          <p:spPr>
            <a:xfrm>
              <a:off x="2274193" y="4313850"/>
              <a:ext cx="507728" cy="253916"/>
            </a:xfrm>
            <a:prstGeom prst="rect">
              <a:avLst/>
            </a:prstGeom>
            <a:noFill/>
          </p:spPr>
          <p:txBody>
            <a:bodyPr wrap="square" rtlCol="0">
              <a:spAutoFit/>
            </a:bodyPr>
            <a:lstStyle/>
            <a:p>
              <a:r>
                <a:rPr kumimoji="1" lang="en-US" altLang="ja-JP" sz="1050" b="1">
                  <a:solidFill>
                    <a:srgbClr val="000000"/>
                  </a:solidFill>
                </a:rPr>
                <a:t>64.5</a:t>
              </a:r>
              <a:endParaRPr kumimoji="1" lang="ja-JP" altLang="en-US" sz="1050" b="1">
                <a:solidFill>
                  <a:srgbClr val="000000"/>
                </a:solidFill>
              </a:endParaRPr>
            </a:p>
          </p:txBody>
        </p:sp>
      </p:grpSp>
      <p:grpSp>
        <p:nvGrpSpPr>
          <p:cNvPr id="283" name="45.0（2月）"/>
          <p:cNvGrpSpPr/>
          <p:nvPr/>
        </p:nvGrpSpPr>
        <p:grpSpPr>
          <a:xfrm>
            <a:off x="2962267" y="4373022"/>
            <a:ext cx="507728" cy="309208"/>
            <a:chOff x="2962267" y="4366672"/>
            <a:chExt cx="507728" cy="309208"/>
          </a:xfrm>
        </p:grpSpPr>
        <p:sp>
          <p:nvSpPr>
            <p:cNvPr id="237" name="白背景3"/>
            <p:cNvSpPr/>
            <p:nvPr/>
          </p:nvSpPr>
          <p:spPr>
            <a:xfrm>
              <a:off x="2991009" y="4435639"/>
              <a:ext cx="411668" cy="157357"/>
            </a:xfrm>
            <a:prstGeom prst="roundRect">
              <a:avLst>
                <a:gd name="adj" fmla="val 5000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8" name="白背景2"/>
            <p:cNvSpPr/>
            <p:nvPr/>
          </p:nvSpPr>
          <p:spPr>
            <a:xfrm rot="5400000">
              <a:off x="3051567" y="4388019"/>
              <a:ext cx="222386" cy="193504"/>
            </a:xfrm>
            <a:prstGeom prst="roundRect">
              <a:avLst>
                <a:gd name="adj" fmla="val 30318"/>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9" name="白背景1"/>
            <p:cNvSpPr/>
            <p:nvPr/>
          </p:nvSpPr>
          <p:spPr>
            <a:xfrm>
              <a:off x="3126630" y="4379767"/>
              <a:ext cx="78748" cy="108000"/>
            </a:xfrm>
            <a:prstGeom prst="roundRect">
              <a:avLst>
                <a:gd name="adj" fmla="val 2957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6" name="天気画2"/>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2982838" y="4366672"/>
              <a:ext cx="425603" cy="309208"/>
            </a:xfrm>
            <a:prstGeom prst="rect">
              <a:avLst/>
            </a:prstGeom>
          </p:spPr>
        </p:pic>
        <p:pic>
          <p:nvPicPr>
            <p:cNvPr id="137" name="天気画1"/>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2982838" y="4366672"/>
              <a:ext cx="425603" cy="309208"/>
            </a:xfrm>
            <a:prstGeom prst="rect">
              <a:avLst/>
            </a:prstGeom>
          </p:spPr>
        </p:pic>
        <p:sp>
          <p:nvSpPr>
            <p:cNvPr id="134" name="45.0"/>
            <p:cNvSpPr txBox="1"/>
            <p:nvPr/>
          </p:nvSpPr>
          <p:spPr>
            <a:xfrm>
              <a:off x="2962267" y="4392532"/>
              <a:ext cx="507728" cy="176444"/>
            </a:xfrm>
            <a:prstGeom prst="rect">
              <a:avLst/>
            </a:prstGeom>
            <a:noFill/>
          </p:spPr>
          <p:txBody>
            <a:bodyPr wrap="square" rtlCol="0">
              <a:spAutoFit/>
            </a:bodyPr>
            <a:lstStyle/>
            <a:p>
              <a:r>
                <a:rPr kumimoji="1" lang="en-US" altLang="ja-JP" sz="1050" b="1">
                  <a:solidFill>
                    <a:srgbClr val="000000"/>
                  </a:solidFill>
                </a:rPr>
                <a:t>45.0</a:t>
              </a:r>
              <a:endParaRPr kumimoji="1" lang="ja-JP" altLang="en-US" sz="1050" b="1">
                <a:solidFill>
                  <a:srgbClr val="000000"/>
                </a:solidFill>
              </a:endParaRPr>
            </a:p>
          </p:txBody>
        </p:sp>
      </p:grpSp>
      <p:grpSp>
        <p:nvGrpSpPr>
          <p:cNvPr id="284" name="145.5（3月）"/>
          <p:cNvGrpSpPr/>
          <p:nvPr/>
        </p:nvGrpSpPr>
        <p:grpSpPr>
          <a:xfrm>
            <a:off x="3611302" y="3773926"/>
            <a:ext cx="629288" cy="350773"/>
            <a:chOff x="3598602" y="3799326"/>
            <a:chExt cx="629288" cy="350773"/>
          </a:xfrm>
        </p:grpSpPr>
        <p:sp>
          <p:nvSpPr>
            <p:cNvPr id="241" name="白背景3"/>
            <p:cNvSpPr/>
            <p:nvPr/>
          </p:nvSpPr>
          <p:spPr>
            <a:xfrm>
              <a:off x="3645874" y="3882761"/>
              <a:ext cx="447793" cy="172566"/>
            </a:xfrm>
            <a:prstGeom prst="roundRect">
              <a:avLst>
                <a:gd name="adj" fmla="val 5000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2" name="白背景2"/>
            <p:cNvSpPr/>
            <p:nvPr/>
          </p:nvSpPr>
          <p:spPr>
            <a:xfrm rot="5400000">
              <a:off x="3726191" y="3821164"/>
              <a:ext cx="222386" cy="221457"/>
            </a:xfrm>
            <a:prstGeom prst="roundRect">
              <a:avLst>
                <a:gd name="adj" fmla="val 30318"/>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3" name="白背景1"/>
            <p:cNvSpPr/>
            <p:nvPr/>
          </p:nvSpPr>
          <p:spPr>
            <a:xfrm>
              <a:off x="3795440" y="3810222"/>
              <a:ext cx="78748" cy="114184"/>
            </a:xfrm>
            <a:prstGeom prst="roundRect">
              <a:avLst>
                <a:gd name="adj" fmla="val 2957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9" name="天気画2"/>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3636238" y="3799326"/>
              <a:ext cx="461943" cy="350773"/>
            </a:xfrm>
            <a:prstGeom prst="rect">
              <a:avLst/>
            </a:prstGeom>
          </p:spPr>
        </p:pic>
        <p:pic>
          <p:nvPicPr>
            <p:cNvPr id="140" name="天気画1"/>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3636238" y="3799326"/>
              <a:ext cx="461943" cy="350773"/>
            </a:xfrm>
            <a:prstGeom prst="rect">
              <a:avLst/>
            </a:prstGeom>
          </p:spPr>
        </p:pic>
        <p:sp>
          <p:nvSpPr>
            <p:cNvPr id="141" name="145.5"/>
            <p:cNvSpPr txBox="1"/>
            <p:nvPr/>
          </p:nvSpPr>
          <p:spPr>
            <a:xfrm>
              <a:off x="3598602" y="3842353"/>
              <a:ext cx="629288" cy="236378"/>
            </a:xfrm>
            <a:prstGeom prst="rect">
              <a:avLst/>
            </a:prstGeom>
            <a:noFill/>
          </p:spPr>
          <p:txBody>
            <a:bodyPr wrap="square" rtlCol="0">
              <a:spAutoFit/>
            </a:bodyPr>
            <a:lstStyle/>
            <a:p>
              <a:r>
                <a:rPr kumimoji="1" lang="en-US" altLang="ja-JP" sz="1050" b="1">
                  <a:solidFill>
                    <a:srgbClr val="000000"/>
                  </a:solidFill>
                </a:rPr>
                <a:t>145.5</a:t>
              </a:r>
              <a:endParaRPr kumimoji="1" lang="ja-JP" altLang="en-US" sz="1050" b="1">
                <a:solidFill>
                  <a:srgbClr val="000000"/>
                </a:solidFill>
              </a:endParaRPr>
            </a:p>
          </p:txBody>
        </p:sp>
      </p:grpSp>
      <p:grpSp>
        <p:nvGrpSpPr>
          <p:cNvPr id="285" name="224.0（4月）"/>
          <p:cNvGrpSpPr/>
          <p:nvPr/>
        </p:nvGrpSpPr>
        <p:grpSpPr>
          <a:xfrm>
            <a:off x="4313585" y="3333562"/>
            <a:ext cx="621011" cy="354629"/>
            <a:chOff x="4294535" y="3371662"/>
            <a:chExt cx="621011" cy="354629"/>
          </a:xfrm>
        </p:grpSpPr>
        <p:sp>
          <p:nvSpPr>
            <p:cNvPr id="245" name="白背景3"/>
            <p:cNvSpPr/>
            <p:nvPr/>
          </p:nvSpPr>
          <p:spPr>
            <a:xfrm>
              <a:off x="4339843" y="3453245"/>
              <a:ext cx="447793" cy="172566"/>
            </a:xfrm>
            <a:prstGeom prst="roundRect">
              <a:avLst>
                <a:gd name="adj" fmla="val 5000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6" name="白背景2"/>
            <p:cNvSpPr/>
            <p:nvPr/>
          </p:nvSpPr>
          <p:spPr>
            <a:xfrm rot="5400000">
              <a:off x="4420160" y="3391648"/>
              <a:ext cx="222386" cy="221457"/>
            </a:xfrm>
            <a:prstGeom prst="roundRect">
              <a:avLst>
                <a:gd name="adj" fmla="val 30318"/>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7" name="白背景1"/>
            <p:cNvSpPr/>
            <p:nvPr/>
          </p:nvSpPr>
          <p:spPr>
            <a:xfrm>
              <a:off x="4489409" y="3380706"/>
              <a:ext cx="78748" cy="114184"/>
            </a:xfrm>
            <a:prstGeom prst="roundRect">
              <a:avLst>
                <a:gd name="adj" fmla="val 2957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4" name="天気画2"/>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4331897" y="3375040"/>
              <a:ext cx="466576" cy="351251"/>
            </a:xfrm>
            <a:prstGeom prst="rect">
              <a:avLst/>
            </a:prstGeom>
          </p:spPr>
        </p:pic>
        <p:pic>
          <p:nvPicPr>
            <p:cNvPr id="165" name="天気画1"/>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4331899" y="3371662"/>
              <a:ext cx="466577" cy="351251"/>
            </a:xfrm>
            <a:prstGeom prst="rect">
              <a:avLst/>
            </a:prstGeom>
          </p:spPr>
        </p:pic>
        <p:sp>
          <p:nvSpPr>
            <p:cNvPr id="166" name="224.0"/>
            <p:cNvSpPr txBox="1"/>
            <p:nvPr/>
          </p:nvSpPr>
          <p:spPr>
            <a:xfrm>
              <a:off x="4294535" y="3415716"/>
              <a:ext cx="621011" cy="176444"/>
            </a:xfrm>
            <a:prstGeom prst="rect">
              <a:avLst/>
            </a:prstGeom>
            <a:noFill/>
          </p:spPr>
          <p:txBody>
            <a:bodyPr wrap="square" rtlCol="0">
              <a:spAutoFit/>
            </a:bodyPr>
            <a:lstStyle/>
            <a:p>
              <a:r>
                <a:rPr kumimoji="1" lang="en-US" altLang="ja-JP" sz="1050" b="1">
                  <a:solidFill>
                    <a:srgbClr val="000000"/>
                  </a:solidFill>
                </a:rPr>
                <a:t>224.0</a:t>
              </a:r>
              <a:endParaRPr kumimoji="1" lang="ja-JP" altLang="en-US" sz="1050" b="1">
                <a:solidFill>
                  <a:srgbClr val="000000"/>
                </a:solidFill>
              </a:endParaRPr>
            </a:p>
          </p:txBody>
        </p:sp>
      </p:grpSp>
      <p:grpSp>
        <p:nvGrpSpPr>
          <p:cNvPr id="286" name="340.0（5月）"/>
          <p:cNvGrpSpPr/>
          <p:nvPr/>
        </p:nvGrpSpPr>
        <p:grpSpPr>
          <a:xfrm>
            <a:off x="5022340" y="2707824"/>
            <a:ext cx="621011" cy="348621"/>
            <a:chOff x="4996940" y="2739574"/>
            <a:chExt cx="621011" cy="348621"/>
          </a:xfrm>
        </p:grpSpPr>
        <p:sp>
          <p:nvSpPr>
            <p:cNvPr id="249" name="白背景3"/>
            <p:cNvSpPr/>
            <p:nvPr/>
          </p:nvSpPr>
          <p:spPr>
            <a:xfrm>
              <a:off x="5035765" y="2815875"/>
              <a:ext cx="447793" cy="172566"/>
            </a:xfrm>
            <a:prstGeom prst="roundRect">
              <a:avLst>
                <a:gd name="adj" fmla="val 5000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0" name="白背景2"/>
            <p:cNvSpPr/>
            <p:nvPr/>
          </p:nvSpPr>
          <p:spPr>
            <a:xfrm rot="5400000">
              <a:off x="5116082" y="2754278"/>
              <a:ext cx="222386" cy="221457"/>
            </a:xfrm>
            <a:prstGeom prst="roundRect">
              <a:avLst>
                <a:gd name="adj" fmla="val 30318"/>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1" name="白背景1"/>
            <p:cNvSpPr/>
            <p:nvPr/>
          </p:nvSpPr>
          <p:spPr>
            <a:xfrm>
              <a:off x="5185331" y="2743336"/>
              <a:ext cx="78748" cy="114184"/>
            </a:xfrm>
            <a:prstGeom prst="roundRect">
              <a:avLst>
                <a:gd name="adj" fmla="val 2957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8" name="天気画2"/>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5027820" y="2739574"/>
              <a:ext cx="463685" cy="348621"/>
            </a:xfrm>
            <a:prstGeom prst="rect">
              <a:avLst/>
            </a:prstGeom>
          </p:spPr>
        </p:pic>
        <p:pic>
          <p:nvPicPr>
            <p:cNvPr id="169" name="天気画1"/>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5027821" y="2739574"/>
              <a:ext cx="463685" cy="348621"/>
            </a:xfrm>
            <a:prstGeom prst="rect">
              <a:avLst/>
            </a:prstGeom>
          </p:spPr>
        </p:pic>
        <p:sp>
          <p:nvSpPr>
            <p:cNvPr id="170" name="340.0"/>
            <p:cNvSpPr txBox="1"/>
            <p:nvPr/>
          </p:nvSpPr>
          <p:spPr>
            <a:xfrm>
              <a:off x="4996940" y="2790172"/>
              <a:ext cx="621011" cy="176444"/>
            </a:xfrm>
            <a:prstGeom prst="rect">
              <a:avLst/>
            </a:prstGeom>
            <a:noFill/>
          </p:spPr>
          <p:txBody>
            <a:bodyPr wrap="square" rtlCol="0">
              <a:spAutoFit/>
            </a:bodyPr>
            <a:lstStyle/>
            <a:p>
              <a:r>
                <a:rPr lang="en-US" altLang="ja-JP" sz="1050" b="1">
                  <a:solidFill>
                    <a:srgbClr val="000000"/>
                  </a:solidFill>
                </a:rPr>
                <a:t>3</a:t>
              </a:r>
              <a:r>
                <a:rPr kumimoji="1" lang="en-US" altLang="ja-JP" sz="1050" b="1">
                  <a:solidFill>
                    <a:srgbClr val="000000"/>
                  </a:solidFill>
                </a:rPr>
                <a:t>40.0</a:t>
              </a:r>
              <a:endParaRPr kumimoji="1" lang="ja-JP" altLang="en-US" sz="1050" b="1">
                <a:solidFill>
                  <a:srgbClr val="000000"/>
                </a:solidFill>
              </a:endParaRPr>
            </a:p>
          </p:txBody>
        </p:sp>
      </p:grpSp>
      <p:grpSp>
        <p:nvGrpSpPr>
          <p:cNvPr id="287" name="172.2（6月）"/>
          <p:cNvGrpSpPr/>
          <p:nvPr/>
        </p:nvGrpSpPr>
        <p:grpSpPr>
          <a:xfrm>
            <a:off x="5703275" y="3646218"/>
            <a:ext cx="621011" cy="343435"/>
            <a:chOff x="5684225" y="3671618"/>
            <a:chExt cx="621011" cy="343435"/>
          </a:xfrm>
        </p:grpSpPr>
        <p:sp>
          <p:nvSpPr>
            <p:cNvPr id="253" name="白背景3"/>
            <p:cNvSpPr/>
            <p:nvPr/>
          </p:nvSpPr>
          <p:spPr>
            <a:xfrm>
              <a:off x="5728756" y="3748816"/>
              <a:ext cx="447793" cy="172566"/>
            </a:xfrm>
            <a:prstGeom prst="roundRect">
              <a:avLst>
                <a:gd name="adj" fmla="val 5000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4" name="白背景2"/>
            <p:cNvSpPr/>
            <p:nvPr/>
          </p:nvSpPr>
          <p:spPr>
            <a:xfrm rot="5400000">
              <a:off x="5809073" y="3687219"/>
              <a:ext cx="222386" cy="221457"/>
            </a:xfrm>
            <a:prstGeom prst="roundRect">
              <a:avLst>
                <a:gd name="adj" fmla="val 30318"/>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5" name="白背景1"/>
            <p:cNvSpPr/>
            <p:nvPr/>
          </p:nvSpPr>
          <p:spPr>
            <a:xfrm>
              <a:off x="5878322" y="3676277"/>
              <a:ext cx="78748" cy="114184"/>
            </a:xfrm>
            <a:prstGeom prst="roundRect">
              <a:avLst>
                <a:gd name="adj" fmla="val 2957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2" name="天気画2"/>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5722582" y="3671618"/>
              <a:ext cx="464968" cy="343435"/>
            </a:xfrm>
            <a:prstGeom prst="rect">
              <a:avLst/>
            </a:prstGeom>
          </p:spPr>
        </p:pic>
        <p:pic>
          <p:nvPicPr>
            <p:cNvPr id="173" name="天気画1"/>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5722583" y="3671618"/>
              <a:ext cx="464971" cy="343435"/>
            </a:xfrm>
            <a:prstGeom prst="rect">
              <a:avLst/>
            </a:prstGeom>
          </p:spPr>
        </p:pic>
        <p:sp>
          <p:nvSpPr>
            <p:cNvPr id="174" name="172.2"/>
            <p:cNvSpPr txBox="1"/>
            <p:nvPr/>
          </p:nvSpPr>
          <p:spPr>
            <a:xfrm>
              <a:off x="5684225" y="3717103"/>
              <a:ext cx="621011" cy="253916"/>
            </a:xfrm>
            <a:prstGeom prst="rect">
              <a:avLst/>
            </a:prstGeom>
            <a:noFill/>
          </p:spPr>
          <p:txBody>
            <a:bodyPr wrap="square" rtlCol="0">
              <a:spAutoFit/>
            </a:bodyPr>
            <a:lstStyle/>
            <a:p>
              <a:r>
                <a:rPr kumimoji="1" lang="en-US" altLang="ja-JP" sz="1050" b="1">
                  <a:solidFill>
                    <a:srgbClr val="000000"/>
                  </a:solidFill>
                </a:rPr>
                <a:t>172.0</a:t>
              </a:r>
            </a:p>
          </p:txBody>
        </p:sp>
      </p:grpSp>
      <p:grpSp>
        <p:nvGrpSpPr>
          <p:cNvPr id="288" name="268.8（7月）"/>
          <p:cNvGrpSpPr/>
          <p:nvPr/>
        </p:nvGrpSpPr>
        <p:grpSpPr>
          <a:xfrm>
            <a:off x="6389299" y="3111222"/>
            <a:ext cx="621011" cy="338243"/>
            <a:chOff x="6370249" y="3142972"/>
            <a:chExt cx="621011" cy="338243"/>
          </a:xfrm>
        </p:grpSpPr>
        <p:sp>
          <p:nvSpPr>
            <p:cNvPr id="257" name="白背景3"/>
            <p:cNvSpPr/>
            <p:nvPr/>
          </p:nvSpPr>
          <p:spPr>
            <a:xfrm>
              <a:off x="6414633" y="3217218"/>
              <a:ext cx="447793" cy="172566"/>
            </a:xfrm>
            <a:prstGeom prst="roundRect">
              <a:avLst>
                <a:gd name="adj" fmla="val 5000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8" name="白背景2"/>
            <p:cNvSpPr/>
            <p:nvPr/>
          </p:nvSpPr>
          <p:spPr>
            <a:xfrm rot="5400000">
              <a:off x="6494950" y="3155621"/>
              <a:ext cx="222386" cy="221457"/>
            </a:xfrm>
            <a:prstGeom prst="roundRect">
              <a:avLst>
                <a:gd name="adj" fmla="val 30318"/>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9" name="白背景1"/>
            <p:cNvSpPr/>
            <p:nvPr/>
          </p:nvSpPr>
          <p:spPr>
            <a:xfrm>
              <a:off x="6564199" y="3144679"/>
              <a:ext cx="78748" cy="114184"/>
            </a:xfrm>
            <a:prstGeom prst="roundRect">
              <a:avLst>
                <a:gd name="adj" fmla="val 2957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6" name="天気画2"/>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6404178" y="3142972"/>
              <a:ext cx="468705" cy="338242"/>
            </a:xfrm>
            <a:prstGeom prst="rect">
              <a:avLst/>
            </a:prstGeom>
          </p:spPr>
        </p:pic>
        <p:pic>
          <p:nvPicPr>
            <p:cNvPr id="177" name="天気画1"/>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6404181" y="3142973"/>
              <a:ext cx="468707" cy="338242"/>
            </a:xfrm>
            <a:prstGeom prst="rect">
              <a:avLst/>
            </a:prstGeom>
          </p:spPr>
        </p:pic>
        <p:sp>
          <p:nvSpPr>
            <p:cNvPr id="178" name="268.8"/>
            <p:cNvSpPr txBox="1"/>
            <p:nvPr/>
          </p:nvSpPr>
          <p:spPr>
            <a:xfrm>
              <a:off x="6370249" y="3181406"/>
              <a:ext cx="621011" cy="253916"/>
            </a:xfrm>
            <a:prstGeom prst="rect">
              <a:avLst/>
            </a:prstGeom>
            <a:noFill/>
          </p:spPr>
          <p:txBody>
            <a:bodyPr wrap="square" rtlCol="0">
              <a:spAutoFit/>
            </a:bodyPr>
            <a:lstStyle/>
            <a:p>
              <a:r>
                <a:rPr kumimoji="1" lang="en-US" altLang="ja-JP" sz="1050" b="1">
                  <a:solidFill>
                    <a:srgbClr val="000000"/>
                  </a:solidFill>
                </a:rPr>
                <a:t>268.5</a:t>
              </a:r>
            </a:p>
          </p:txBody>
        </p:sp>
      </p:grpSp>
      <p:grpSp>
        <p:nvGrpSpPr>
          <p:cNvPr id="289" name="314.5（8月）"/>
          <p:cNvGrpSpPr/>
          <p:nvPr/>
        </p:nvGrpSpPr>
        <p:grpSpPr>
          <a:xfrm>
            <a:off x="7094215" y="2857998"/>
            <a:ext cx="621011" cy="344333"/>
            <a:chOff x="7075165" y="2896098"/>
            <a:chExt cx="621011" cy="344333"/>
          </a:xfrm>
        </p:grpSpPr>
        <p:sp>
          <p:nvSpPr>
            <p:cNvPr id="261" name="白背景3"/>
            <p:cNvSpPr/>
            <p:nvPr/>
          </p:nvSpPr>
          <p:spPr>
            <a:xfrm>
              <a:off x="7116639" y="2971379"/>
              <a:ext cx="447793" cy="172566"/>
            </a:xfrm>
            <a:prstGeom prst="roundRect">
              <a:avLst>
                <a:gd name="adj" fmla="val 5000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2" name="白背景2"/>
            <p:cNvSpPr/>
            <p:nvPr/>
          </p:nvSpPr>
          <p:spPr>
            <a:xfrm rot="5400000">
              <a:off x="7196956" y="2909782"/>
              <a:ext cx="222386" cy="221457"/>
            </a:xfrm>
            <a:prstGeom prst="roundRect">
              <a:avLst>
                <a:gd name="adj" fmla="val 30318"/>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3" name="白背景1"/>
            <p:cNvSpPr/>
            <p:nvPr/>
          </p:nvSpPr>
          <p:spPr>
            <a:xfrm>
              <a:off x="7266205" y="2898840"/>
              <a:ext cx="78748" cy="114184"/>
            </a:xfrm>
            <a:prstGeom prst="roundRect">
              <a:avLst>
                <a:gd name="adj" fmla="val 2957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0" name="天気画2"/>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7110600" y="2896099"/>
              <a:ext cx="467215" cy="344332"/>
            </a:xfrm>
            <a:prstGeom prst="rect">
              <a:avLst/>
            </a:prstGeom>
          </p:spPr>
        </p:pic>
        <p:pic>
          <p:nvPicPr>
            <p:cNvPr id="181" name="天気画1"/>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7110600" y="2896098"/>
              <a:ext cx="467215" cy="344332"/>
            </a:xfrm>
            <a:prstGeom prst="rect">
              <a:avLst/>
            </a:prstGeom>
          </p:spPr>
        </p:pic>
        <p:sp>
          <p:nvSpPr>
            <p:cNvPr id="182" name="314.5"/>
            <p:cNvSpPr txBox="1"/>
            <p:nvPr/>
          </p:nvSpPr>
          <p:spPr>
            <a:xfrm>
              <a:off x="7075165" y="2940786"/>
              <a:ext cx="621011" cy="176445"/>
            </a:xfrm>
            <a:prstGeom prst="rect">
              <a:avLst/>
            </a:prstGeom>
            <a:noFill/>
          </p:spPr>
          <p:txBody>
            <a:bodyPr wrap="square" rtlCol="0">
              <a:spAutoFit/>
            </a:bodyPr>
            <a:lstStyle/>
            <a:p>
              <a:r>
                <a:rPr lang="en-US" altLang="ja-JP" sz="1050" b="1">
                  <a:solidFill>
                    <a:srgbClr val="000000"/>
                  </a:solidFill>
                </a:rPr>
                <a:t>314</a:t>
              </a:r>
              <a:r>
                <a:rPr kumimoji="1" lang="en-US" altLang="ja-JP" sz="1050" b="1">
                  <a:solidFill>
                    <a:srgbClr val="000000"/>
                  </a:solidFill>
                </a:rPr>
                <a:t>.5</a:t>
              </a:r>
              <a:endParaRPr kumimoji="1" lang="ja-JP" altLang="en-US" sz="1050" b="1">
                <a:solidFill>
                  <a:srgbClr val="000000"/>
                </a:solidFill>
              </a:endParaRPr>
            </a:p>
          </p:txBody>
        </p:sp>
      </p:grpSp>
      <p:grpSp>
        <p:nvGrpSpPr>
          <p:cNvPr id="290" name="192.0（9月）"/>
          <p:cNvGrpSpPr/>
          <p:nvPr/>
        </p:nvGrpSpPr>
        <p:grpSpPr>
          <a:xfrm>
            <a:off x="7770434" y="3538202"/>
            <a:ext cx="621011" cy="341956"/>
            <a:chOff x="7757734" y="3563602"/>
            <a:chExt cx="621011" cy="341956"/>
          </a:xfrm>
        </p:grpSpPr>
        <p:sp>
          <p:nvSpPr>
            <p:cNvPr id="265" name="白背景3"/>
            <p:cNvSpPr/>
            <p:nvPr/>
          </p:nvSpPr>
          <p:spPr>
            <a:xfrm>
              <a:off x="7797226" y="3640044"/>
              <a:ext cx="447793" cy="172566"/>
            </a:xfrm>
            <a:prstGeom prst="roundRect">
              <a:avLst>
                <a:gd name="adj" fmla="val 5000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6" name="白背景2"/>
            <p:cNvSpPr/>
            <p:nvPr/>
          </p:nvSpPr>
          <p:spPr>
            <a:xfrm rot="5400000">
              <a:off x="7877543" y="3578447"/>
              <a:ext cx="222386" cy="221457"/>
            </a:xfrm>
            <a:prstGeom prst="roundRect">
              <a:avLst>
                <a:gd name="adj" fmla="val 30318"/>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7" name="白背景1"/>
            <p:cNvSpPr/>
            <p:nvPr/>
          </p:nvSpPr>
          <p:spPr>
            <a:xfrm>
              <a:off x="7946792" y="3567505"/>
              <a:ext cx="78748" cy="114184"/>
            </a:xfrm>
            <a:prstGeom prst="roundRect">
              <a:avLst>
                <a:gd name="adj" fmla="val 2957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4" name="天気画2"/>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7789063" y="3563602"/>
              <a:ext cx="467216" cy="341956"/>
            </a:xfrm>
            <a:prstGeom prst="rect">
              <a:avLst/>
            </a:prstGeom>
          </p:spPr>
        </p:pic>
        <p:pic>
          <p:nvPicPr>
            <p:cNvPr id="185" name="天気画1"/>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7789066" y="3563602"/>
              <a:ext cx="467218" cy="341956"/>
            </a:xfrm>
            <a:prstGeom prst="rect">
              <a:avLst/>
            </a:prstGeom>
          </p:spPr>
        </p:pic>
        <p:sp>
          <p:nvSpPr>
            <p:cNvPr id="186" name="192.0"/>
            <p:cNvSpPr txBox="1"/>
            <p:nvPr/>
          </p:nvSpPr>
          <p:spPr>
            <a:xfrm>
              <a:off x="7757734" y="3607613"/>
              <a:ext cx="621011" cy="176444"/>
            </a:xfrm>
            <a:prstGeom prst="rect">
              <a:avLst/>
            </a:prstGeom>
            <a:noFill/>
          </p:spPr>
          <p:txBody>
            <a:bodyPr wrap="square" rtlCol="0">
              <a:spAutoFit/>
            </a:bodyPr>
            <a:lstStyle/>
            <a:p>
              <a:r>
                <a:rPr kumimoji="1" lang="en-US" altLang="ja-JP" sz="1050" b="1">
                  <a:solidFill>
                    <a:srgbClr val="000000"/>
                  </a:solidFill>
                </a:rPr>
                <a:t>192.0</a:t>
              </a:r>
              <a:endParaRPr kumimoji="1" lang="ja-JP" altLang="en-US" sz="1050" b="1">
                <a:solidFill>
                  <a:srgbClr val="000000"/>
                </a:solidFill>
              </a:endParaRPr>
            </a:p>
          </p:txBody>
        </p:sp>
      </p:grpSp>
      <p:grpSp>
        <p:nvGrpSpPr>
          <p:cNvPr id="291" name="68.5（10月）"/>
          <p:cNvGrpSpPr/>
          <p:nvPr/>
        </p:nvGrpSpPr>
        <p:grpSpPr>
          <a:xfrm>
            <a:off x="8496723" y="4243307"/>
            <a:ext cx="507728" cy="311672"/>
            <a:chOff x="8496723" y="4275057"/>
            <a:chExt cx="507728" cy="311672"/>
          </a:xfrm>
        </p:grpSpPr>
        <p:sp>
          <p:nvSpPr>
            <p:cNvPr id="275" name="白背景3"/>
            <p:cNvSpPr/>
            <p:nvPr/>
          </p:nvSpPr>
          <p:spPr>
            <a:xfrm>
              <a:off x="8530421" y="4344422"/>
              <a:ext cx="411668" cy="157357"/>
            </a:xfrm>
            <a:prstGeom prst="roundRect">
              <a:avLst>
                <a:gd name="adj" fmla="val 5000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6" name="白背景2"/>
            <p:cNvSpPr/>
            <p:nvPr/>
          </p:nvSpPr>
          <p:spPr>
            <a:xfrm rot="5400000">
              <a:off x="8590979" y="4296802"/>
              <a:ext cx="222386" cy="193504"/>
            </a:xfrm>
            <a:prstGeom prst="roundRect">
              <a:avLst>
                <a:gd name="adj" fmla="val 30318"/>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7" name="白背景1"/>
            <p:cNvSpPr/>
            <p:nvPr/>
          </p:nvSpPr>
          <p:spPr>
            <a:xfrm>
              <a:off x="8666042" y="4288550"/>
              <a:ext cx="78748" cy="108000"/>
            </a:xfrm>
            <a:prstGeom prst="roundRect">
              <a:avLst>
                <a:gd name="adj" fmla="val 2957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2" name="天気画2"/>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8517048" y="4275060"/>
              <a:ext cx="434631" cy="311669"/>
            </a:xfrm>
            <a:prstGeom prst="rect">
              <a:avLst/>
            </a:prstGeom>
          </p:spPr>
        </p:pic>
        <p:pic>
          <p:nvPicPr>
            <p:cNvPr id="193" name="天気画1"/>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8517049" y="4275057"/>
              <a:ext cx="434631" cy="311669"/>
            </a:xfrm>
            <a:prstGeom prst="rect">
              <a:avLst/>
            </a:prstGeom>
          </p:spPr>
        </p:pic>
        <p:sp>
          <p:nvSpPr>
            <p:cNvPr id="194" name="68.5"/>
            <p:cNvSpPr txBox="1"/>
            <p:nvPr/>
          </p:nvSpPr>
          <p:spPr>
            <a:xfrm>
              <a:off x="8496723" y="4303122"/>
              <a:ext cx="507728" cy="176444"/>
            </a:xfrm>
            <a:prstGeom prst="rect">
              <a:avLst/>
            </a:prstGeom>
            <a:noFill/>
          </p:spPr>
          <p:txBody>
            <a:bodyPr wrap="square" rtlCol="0">
              <a:spAutoFit/>
            </a:bodyPr>
            <a:lstStyle/>
            <a:p>
              <a:r>
                <a:rPr lang="en-US" altLang="ja-JP" sz="1050" b="1">
                  <a:solidFill>
                    <a:srgbClr val="000000"/>
                  </a:solidFill>
                </a:rPr>
                <a:t>68</a:t>
              </a:r>
              <a:r>
                <a:rPr kumimoji="1" lang="en-US" altLang="ja-JP" sz="1050" b="1">
                  <a:solidFill>
                    <a:srgbClr val="000000"/>
                  </a:solidFill>
                </a:rPr>
                <a:t>.5</a:t>
              </a:r>
              <a:endParaRPr kumimoji="1" lang="ja-JP" altLang="en-US" sz="1050" b="1">
                <a:solidFill>
                  <a:srgbClr val="000000"/>
                </a:solidFill>
              </a:endParaRPr>
            </a:p>
          </p:txBody>
        </p:sp>
      </p:grpSp>
      <p:grpSp>
        <p:nvGrpSpPr>
          <p:cNvPr id="292" name="98.5（11月）"/>
          <p:cNvGrpSpPr/>
          <p:nvPr/>
        </p:nvGrpSpPr>
        <p:grpSpPr>
          <a:xfrm>
            <a:off x="9190627" y="4090115"/>
            <a:ext cx="507728" cy="307009"/>
            <a:chOff x="9177927" y="4109165"/>
            <a:chExt cx="507728" cy="307009"/>
          </a:xfrm>
        </p:grpSpPr>
        <p:sp>
          <p:nvSpPr>
            <p:cNvPr id="279" name="白背景3"/>
            <p:cNvSpPr/>
            <p:nvPr/>
          </p:nvSpPr>
          <p:spPr>
            <a:xfrm>
              <a:off x="9204954" y="4177964"/>
              <a:ext cx="411668" cy="157357"/>
            </a:xfrm>
            <a:prstGeom prst="roundRect">
              <a:avLst>
                <a:gd name="adj" fmla="val 5000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0" name="白背景2"/>
            <p:cNvSpPr/>
            <p:nvPr/>
          </p:nvSpPr>
          <p:spPr>
            <a:xfrm rot="5400000">
              <a:off x="9265512" y="4130344"/>
              <a:ext cx="222386" cy="193504"/>
            </a:xfrm>
            <a:prstGeom prst="roundRect">
              <a:avLst>
                <a:gd name="adj" fmla="val 30318"/>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1" name="白背景1"/>
            <p:cNvSpPr/>
            <p:nvPr/>
          </p:nvSpPr>
          <p:spPr>
            <a:xfrm>
              <a:off x="9340575" y="4122092"/>
              <a:ext cx="78748" cy="108000"/>
            </a:xfrm>
            <a:prstGeom prst="roundRect">
              <a:avLst>
                <a:gd name="adj" fmla="val 2957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6" name="天気画2"/>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9199935" y="4109167"/>
              <a:ext cx="425603" cy="307007"/>
            </a:xfrm>
            <a:prstGeom prst="rect">
              <a:avLst/>
            </a:prstGeom>
          </p:spPr>
        </p:pic>
        <p:pic>
          <p:nvPicPr>
            <p:cNvPr id="197" name="天気画1"/>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9199935" y="4109165"/>
              <a:ext cx="425603" cy="307007"/>
            </a:xfrm>
            <a:prstGeom prst="rect">
              <a:avLst/>
            </a:prstGeom>
          </p:spPr>
        </p:pic>
        <p:sp>
          <p:nvSpPr>
            <p:cNvPr id="198" name="98.5"/>
            <p:cNvSpPr txBox="1"/>
            <p:nvPr/>
          </p:nvSpPr>
          <p:spPr>
            <a:xfrm>
              <a:off x="9177927" y="4136707"/>
              <a:ext cx="507728" cy="176444"/>
            </a:xfrm>
            <a:prstGeom prst="rect">
              <a:avLst/>
            </a:prstGeom>
            <a:noFill/>
          </p:spPr>
          <p:txBody>
            <a:bodyPr wrap="square" rtlCol="0">
              <a:spAutoFit/>
            </a:bodyPr>
            <a:lstStyle/>
            <a:p>
              <a:r>
                <a:rPr lang="en-US" altLang="ja-JP" sz="1050" b="1">
                  <a:solidFill>
                    <a:srgbClr val="000000"/>
                  </a:solidFill>
                </a:rPr>
                <a:t>98</a:t>
              </a:r>
              <a:r>
                <a:rPr kumimoji="1" lang="en-US" altLang="ja-JP" sz="1050" b="1">
                  <a:solidFill>
                    <a:srgbClr val="000000"/>
                  </a:solidFill>
                </a:rPr>
                <a:t>.5</a:t>
              </a:r>
              <a:endParaRPr kumimoji="1" lang="ja-JP" altLang="en-US" sz="1050" b="1">
                <a:solidFill>
                  <a:srgbClr val="000000"/>
                </a:solidFill>
              </a:endParaRPr>
            </a:p>
          </p:txBody>
        </p:sp>
      </p:grpSp>
      <p:grpSp>
        <p:nvGrpSpPr>
          <p:cNvPr id="293" name="81.5（12月）"/>
          <p:cNvGrpSpPr/>
          <p:nvPr/>
        </p:nvGrpSpPr>
        <p:grpSpPr>
          <a:xfrm>
            <a:off x="9878757" y="4213407"/>
            <a:ext cx="507728" cy="301637"/>
            <a:chOff x="9878757" y="4213407"/>
            <a:chExt cx="507728" cy="301637"/>
          </a:xfrm>
        </p:grpSpPr>
        <p:sp>
          <p:nvSpPr>
            <p:cNvPr id="271" name="白背景3"/>
            <p:cNvSpPr/>
            <p:nvPr/>
          </p:nvSpPr>
          <p:spPr>
            <a:xfrm>
              <a:off x="9911901" y="4276499"/>
              <a:ext cx="415808" cy="157357"/>
            </a:xfrm>
            <a:prstGeom prst="roundRect">
              <a:avLst>
                <a:gd name="adj" fmla="val 5000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2" name="白背景2"/>
            <p:cNvSpPr/>
            <p:nvPr/>
          </p:nvSpPr>
          <p:spPr>
            <a:xfrm rot="5400000">
              <a:off x="9972460" y="4228879"/>
              <a:ext cx="222386" cy="193504"/>
            </a:xfrm>
            <a:prstGeom prst="roundRect">
              <a:avLst>
                <a:gd name="adj" fmla="val 30318"/>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3" name="白背景1"/>
            <p:cNvSpPr/>
            <p:nvPr/>
          </p:nvSpPr>
          <p:spPr>
            <a:xfrm>
              <a:off x="10047523" y="4220627"/>
              <a:ext cx="78748" cy="108000"/>
            </a:xfrm>
            <a:prstGeom prst="roundRect">
              <a:avLst>
                <a:gd name="adj" fmla="val 2957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0" name="天気画2"/>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9899954" y="4213407"/>
              <a:ext cx="427755" cy="301637"/>
            </a:xfrm>
            <a:prstGeom prst="rect">
              <a:avLst/>
            </a:prstGeom>
          </p:spPr>
        </p:pic>
        <p:pic>
          <p:nvPicPr>
            <p:cNvPr id="201" name="天気画1"/>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9899954" y="4213407"/>
              <a:ext cx="427755" cy="301637"/>
            </a:xfrm>
            <a:prstGeom prst="rect">
              <a:avLst/>
            </a:prstGeom>
          </p:spPr>
        </p:pic>
        <p:sp>
          <p:nvSpPr>
            <p:cNvPr id="202" name="81.5"/>
            <p:cNvSpPr txBox="1"/>
            <p:nvPr/>
          </p:nvSpPr>
          <p:spPr>
            <a:xfrm>
              <a:off x="9878757" y="4230946"/>
              <a:ext cx="507728" cy="176445"/>
            </a:xfrm>
            <a:prstGeom prst="rect">
              <a:avLst/>
            </a:prstGeom>
            <a:noFill/>
          </p:spPr>
          <p:txBody>
            <a:bodyPr wrap="square" rtlCol="0">
              <a:spAutoFit/>
            </a:bodyPr>
            <a:lstStyle/>
            <a:p>
              <a:r>
                <a:rPr kumimoji="1" lang="en-US" altLang="ja-JP" sz="1050" b="1">
                  <a:solidFill>
                    <a:srgbClr val="000000"/>
                  </a:solidFill>
                </a:rPr>
                <a:t>81.5</a:t>
              </a:r>
              <a:endParaRPr kumimoji="1" lang="ja-JP" altLang="en-US" sz="1050" b="1">
                <a:solidFill>
                  <a:srgbClr val="000000"/>
                </a:solidFill>
              </a:endParaRPr>
            </a:p>
          </p:txBody>
        </p:sp>
      </p:grpSp>
      <p:grpSp>
        <p:nvGrpSpPr>
          <p:cNvPr id="190" name="大阪市の降水量"/>
          <p:cNvGrpSpPr/>
          <p:nvPr/>
        </p:nvGrpSpPr>
        <p:grpSpPr>
          <a:xfrm>
            <a:off x="4783272" y="2301235"/>
            <a:ext cx="2625457" cy="446710"/>
            <a:chOff x="4619971" y="1526423"/>
            <a:chExt cx="3111050" cy="642847"/>
          </a:xfrm>
        </p:grpSpPr>
        <p:sp>
          <p:nvSpPr>
            <p:cNvPr id="199" name="大阪市の降水量"/>
            <p:cNvSpPr txBox="1"/>
            <p:nvPr/>
          </p:nvSpPr>
          <p:spPr>
            <a:xfrm>
              <a:off x="4619971" y="1682067"/>
              <a:ext cx="3111050" cy="487203"/>
            </a:xfrm>
            <a:prstGeom prst="rect">
              <a:avLst/>
            </a:prstGeom>
            <a:noFill/>
          </p:spPr>
          <p:txBody>
            <a:bodyPr wrap="square" rtlCol="0">
              <a:spAutoFit/>
            </a:bodyPr>
            <a:lstStyle/>
            <a:p>
              <a:pPr algn="dist"/>
              <a:r>
                <a:rPr lang="ja-JP" altLang="en-US" sz="1600" b="1">
                  <a:solidFill>
                    <a:srgbClr val="000000"/>
                  </a:solidFill>
                  <a:latin typeface="+mn-ea"/>
                </a:rPr>
                <a:t>大阪市</a:t>
              </a:r>
              <a:r>
                <a:rPr kumimoji="1" lang="ja-JP" altLang="en-US" sz="1600" b="1">
                  <a:solidFill>
                    <a:srgbClr val="000000"/>
                  </a:solidFill>
                  <a:latin typeface="+mn-ea"/>
                </a:rPr>
                <a:t>の降水量</a:t>
              </a:r>
              <a:r>
                <a:rPr kumimoji="1" lang="en-US" altLang="ja-JP" sz="1600" b="1">
                  <a:solidFill>
                    <a:srgbClr val="000000"/>
                  </a:solidFill>
                  <a:latin typeface="+mn-ea"/>
                </a:rPr>
                <a:t>(2021</a:t>
              </a:r>
              <a:r>
                <a:rPr kumimoji="1" lang="ja-JP" altLang="en-US" sz="1600" b="1">
                  <a:solidFill>
                    <a:srgbClr val="000000"/>
                  </a:solidFill>
                  <a:latin typeface="+mn-ea"/>
                </a:rPr>
                <a:t>年</a:t>
              </a:r>
              <a:r>
                <a:rPr kumimoji="1" lang="en-US" altLang="ja-JP" sz="1600" b="1">
                  <a:solidFill>
                    <a:srgbClr val="000000"/>
                  </a:solidFill>
                  <a:latin typeface="+mn-ea"/>
                </a:rPr>
                <a:t>)</a:t>
              </a:r>
              <a:endParaRPr kumimoji="1" lang="ja-JP" altLang="en-US" sz="1600" b="1">
                <a:solidFill>
                  <a:srgbClr val="000000"/>
                </a:solidFill>
                <a:latin typeface="+mn-ea"/>
              </a:endParaRPr>
            </a:p>
          </p:txBody>
        </p:sp>
        <p:sp>
          <p:nvSpPr>
            <p:cNvPr id="204" name="ねん"/>
            <p:cNvSpPr txBox="1"/>
            <p:nvPr/>
          </p:nvSpPr>
          <p:spPr>
            <a:xfrm>
              <a:off x="7165609" y="1526423"/>
              <a:ext cx="444779" cy="287893"/>
            </a:xfrm>
            <a:prstGeom prst="rect">
              <a:avLst/>
            </a:prstGeom>
            <a:noFill/>
          </p:spPr>
          <p:txBody>
            <a:bodyPr wrap="square" rtlCol="0">
              <a:spAutoFit/>
            </a:bodyPr>
            <a:lstStyle/>
            <a:p>
              <a:pPr algn="dist"/>
              <a:r>
                <a:rPr lang="ja-JP" altLang="en-US" sz="700" b="1">
                  <a:solidFill>
                    <a:srgbClr val="000000"/>
                  </a:solidFill>
                  <a:latin typeface="BIZ UDPゴシック" panose="020B0400000000000000" pitchFamily="50" charset="-128"/>
                  <a:ea typeface="BIZ UDPゴシック" panose="020B0400000000000000" pitchFamily="50" charset="-128"/>
                </a:rPr>
                <a:t>ねん</a:t>
              </a:r>
              <a:endParaRPr kumimoji="1" lang="ja-JP" altLang="en-US" sz="700" b="1" dirty="0">
                <a:solidFill>
                  <a:srgbClr val="000000"/>
                </a:solidFill>
                <a:latin typeface="BIZ UDPゴシック" panose="020B0400000000000000" pitchFamily="50" charset="-128"/>
                <a:ea typeface="BIZ UDPゴシック" panose="020B0400000000000000" pitchFamily="50" charset="-128"/>
              </a:endParaRPr>
            </a:p>
          </p:txBody>
        </p:sp>
        <p:sp>
          <p:nvSpPr>
            <p:cNvPr id="203" name="こうすいりょう"/>
            <p:cNvSpPr txBox="1"/>
            <p:nvPr/>
          </p:nvSpPr>
          <p:spPr>
            <a:xfrm>
              <a:off x="5625810" y="1532584"/>
              <a:ext cx="1008000" cy="287893"/>
            </a:xfrm>
            <a:prstGeom prst="rect">
              <a:avLst/>
            </a:prstGeom>
            <a:noFill/>
          </p:spPr>
          <p:txBody>
            <a:bodyPr wrap="square" rtlCol="0">
              <a:spAutoFit/>
            </a:bodyPr>
            <a:lstStyle/>
            <a:p>
              <a:pPr algn="dist"/>
              <a:r>
                <a:rPr lang="ja-JP" altLang="en-US" sz="700" b="1">
                  <a:solidFill>
                    <a:srgbClr val="000000"/>
                  </a:solidFill>
                  <a:latin typeface="BIZ UDPゴシック" panose="020B0400000000000000" pitchFamily="50" charset="-128"/>
                  <a:ea typeface="BIZ UDPゴシック" panose="020B0400000000000000" pitchFamily="50" charset="-128"/>
                </a:rPr>
                <a:t>こうすいりょう</a:t>
              </a:r>
              <a:endParaRPr kumimoji="1" lang="ja-JP" altLang="en-US" sz="700" b="1" dirty="0">
                <a:solidFill>
                  <a:srgbClr val="000000"/>
                </a:solidFill>
                <a:latin typeface="BIZ UDPゴシック" panose="020B0400000000000000" pitchFamily="50" charset="-128"/>
                <a:ea typeface="BIZ UDPゴシック" panose="020B0400000000000000" pitchFamily="50" charset="-128"/>
              </a:endParaRPr>
            </a:p>
          </p:txBody>
        </p:sp>
        <p:sp>
          <p:nvSpPr>
            <p:cNvPr id="205" name="おおさかし"/>
            <p:cNvSpPr txBox="1"/>
            <p:nvPr/>
          </p:nvSpPr>
          <p:spPr>
            <a:xfrm>
              <a:off x="4640774" y="1538119"/>
              <a:ext cx="895826" cy="287893"/>
            </a:xfrm>
            <a:prstGeom prst="rect">
              <a:avLst/>
            </a:prstGeom>
            <a:noFill/>
          </p:spPr>
          <p:txBody>
            <a:bodyPr wrap="square" rtlCol="0">
              <a:spAutoFit/>
            </a:bodyPr>
            <a:lstStyle/>
            <a:p>
              <a:pPr algn="dist"/>
              <a:r>
                <a:rPr lang="ja-JP" altLang="en-US" sz="700" b="1">
                  <a:solidFill>
                    <a:srgbClr val="000000"/>
                  </a:solidFill>
                  <a:latin typeface="BIZ UDPゴシック" panose="020B0400000000000000" pitchFamily="50" charset="-128"/>
                  <a:ea typeface="BIZ UDPゴシック" panose="020B0400000000000000" pitchFamily="50" charset="-128"/>
                </a:rPr>
                <a:t>おおさかし</a:t>
              </a:r>
              <a:endParaRPr kumimoji="1" lang="ja-JP" altLang="en-US" sz="700" b="1" dirty="0">
                <a:solidFill>
                  <a:srgbClr val="000000"/>
                </a:solidFill>
                <a:latin typeface="BIZ UDPゴシック" panose="020B0400000000000000" pitchFamily="50" charset="-128"/>
                <a:ea typeface="BIZ UDPゴシック" panose="020B0400000000000000" pitchFamily="50" charset="-128"/>
              </a:endParaRPr>
            </a:p>
          </p:txBody>
        </p:sp>
      </p:grpSp>
      <p:grpSp>
        <p:nvGrpSpPr>
          <p:cNvPr id="179" name="雨の降った量が・・・"/>
          <p:cNvGrpSpPr/>
          <p:nvPr/>
        </p:nvGrpSpPr>
        <p:grpSpPr>
          <a:xfrm>
            <a:off x="1844228" y="1618052"/>
            <a:ext cx="8503545" cy="699150"/>
            <a:chOff x="1844228" y="1618052"/>
            <a:chExt cx="8503545" cy="699150"/>
          </a:xfrm>
        </p:grpSpPr>
        <p:sp>
          <p:nvSpPr>
            <p:cNvPr id="191" name="雨の降った量・・・"/>
            <p:cNvSpPr txBox="1"/>
            <p:nvPr/>
          </p:nvSpPr>
          <p:spPr>
            <a:xfrm>
              <a:off x="1844228" y="1793982"/>
              <a:ext cx="8503545" cy="523220"/>
            </a:xfrm>
            <a:prstGeom prst="rect">
              <a:avLst/>
            </a:prstGeom>
            <a:noFill/>
          </p:spPr>
          <p:txBody>
            <a:bodyPr wrap="square" rtlCol="0">
              <a:spAutoFit/>
            </a:bodyPr>
            <a:lstStyle/>
            <a:p>
              <a:pPr lvl="0" algn="dist"/>
              <a:r>
                <a:rPr lang="ja-JP" altLang="en-US" sz="2800">
                  <a:solidFill>
                    <a:srgbClr val="000000"/>
                  </a:solidFill>
                  <a:latin typeface="HGS創英角ﾎﾟｯﾌﾟ体" panose="040B0A00000000000000" pitchFamily="50" charset="-128"/>
                  <a:ea typeface="HGS創英角ﾎﾟｯﾌﾟ体" panose="040B0A00000000000000" pitchFamily="50" charset="-128"/>
                </a:rPr>
                <a:t>雨の降った量が１番多かったのは「５月」</a:t>
              </a:r>
              <a:r>
                <a:rPr kumimoji="1" lang="ja-JP" altLang="en-US" sz="2800">
                  <a:solidFill>
                    <a:srgbClr val="000000"/>
                  </a:solidFill>
                  <a:latin typeface="HGS創英角ﾎﾟｯﾌﾟ体" panose="040B0A00000000000000" pitchFamily="50" charset="-128"/>
                  <a:ea typeface="HGS創英角ﾎﾟｯﾌﾟ体" panose="040B0A00000000000000" pitchFamily="50" charset="-128"/>
                </a:rPr>
                <a:t>です</a:t>
              </a:r>
              <a:r>
                <a:rPr kumimoji="1" lang="en-US" altLang="ja-JP" sz="2800">
                  <a:solidFill>
                    <a:srgbClr val="000000"/>
                  </a:solidFill>
                  <a:latin typeface="HGS創英角ﾎﾟｯﾌﾟ体" panose="040B0A00000000000000" pitchFamily="50" charset="-128"/>
                  <a:ea typeface="HGS創英角ﾎﾟｯﾌﾟ体" panose="040B0A00000000000000" pitchFamily="50" charset="-128"/>
                </a:rPr>
                <a:t>｡</a:t>
              </a:r>
              <a:endParaRPr kumimoji="1" lang="ja-JP" altLang="en-US" sz="28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210" name="がつ"/>
            <p:cNvSpPr txBox="1"/>
            <p:nvPr/>
          </p:nvSpPr>
          <p:spPr>
            <a:xfrm>
              <a:off x="8227843" y="1618052"/>
              <a:ext cx="570991" cy="276999"/>
            </a:xfrm>
            <a:prstGeom prst="rect">
              <a:avLst/>
            </a:prstGeom>
            <a:noFill/>
          </p:spPr>
          <p:txBody>
            <a:bodyPr wrap="square" rtlCol="0">
              <a:spAutoFit/>
            </a:bodyPr>
            <a:lstStyle/>
            <a:p>
              <a:pPr algn="dist"/>
              <a:r>
                <a:rPr lang="ja-JP" altLang="en-US" sz="1200">
                  <a:solidFill>
                    <a:srgbClr val="000000"/>
                  </a:solidFill>
                  <a:latin typeface="HGS創英角ﾎﾟｯﾌﾟ体" panose="040B0A00000000000000" pitchFamily="50" charset="-128"/>
                  <a:ea typeface="HGS創英角ﾎﾟｯﾌﾟ体" panose="040B0A00000000000000" pitchFamily="50" charset="-128"/>
                </a:rPr>
                <a:t>がつ</a:t>
              </a:r>
              <a:endParaRPr kumimoji="1" lang="ja-JP" altLang="en-US" sz="12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211" name="おお"/>
            <p:cNvSpPr txBox="1"/>
            <p:nvPr/>
          </p:nvSpPr>
          <p:spPr>
            <a:xfrm>
              <a:off x="5319511" y="1633441"/>
              <a:ext cx="570991" cy="261610"/>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おお</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212" name="ばん"/>
            <p:cNvSpPr txBox="1"/>
            <p:nvPr/>
          </p:nvSpPr>
          <p:spPr>
            <a:xfrm>
              <a:off x="4893332" y="1629526"/>
              <a:ext cx="570991" cy="261610"/>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ばん</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213" name="りょう"/>
            <p:cNvSpPr txBox="1"/>
            <p:nvPr/>
          </p:nvSpPr>
          <p:spPr>
            <a:xfrm>
              <a:off x="3709800" y="1633441"/>
              <a:ext cx="669437" cy="261610"/>
            </a:xfrm>
            <a:prstGeom prst="rect">
              <a:avLst/>
            </a:prstGeom>
            <a:noFill/>
          </p:spPr>
          <p:txBody>
            <a:bodyPr wrap="square" rtlCol="0">
              <a:spAutoFit/>
            </a:bodyPr>
            <a:lstStyle/>
            <a:p>
              <a:pPr algn="dist"/>
              <a:r>
                <a:rPr kumimoji="1" lang="ja-JP" altLang="en-US" sz="1100">
                  <a:solidFill>
                    <a:srgbClr val="000000"/>
                  </a:solidFill>
                  <a:latin typeface="HGS創英角ﾎﾟｯﾌﾟ体" panose="040B0A00000000000000" pitchFamily="50" charset="-128"/>
                  <a:ea typeface="HGS創英角ﾎﾟｯﾌﾟ体" panose="040B0A00000000000000" pitchFamily="50" charset="-128"/>
                </a:rPr>
                <a:t>りょう</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214" name="ふ"/>
            <p:cNvSpPr txBox="1"/>
            <p:nvPr/>
          </p:nvSpPr>
          <p:spPr>
            <a:xfrm>
              <a:off x="2713487" y="1633441"/>
              <a:ext cx="290401" cy="261610"/>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ふ</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215" name="あめ"/>
            <p:cNvSpPr txBox="1"/>
            <p:nvPr/>
          </p:nvSpPr>
          <p:spPr>
            <a:xfrm>
              <a:off x="1844453" y="1633619"/>
              <a:ext cx="580802" cy="261432"/>
            </a:xfrm>
            <a:prstGeom prst="rect">
              <a:avLst/>
            </a:prstGeom>
            <a:noFill/>
          </p:spPr>
          <p:txBody>
            <a:bodyPr wrap="square" rtlCol="0">
              <a:spAutoFit/>
            </a:bodyPr>
            <a:lstStyle/>
            <a:p>
              <a:pPr algn="dist"/>
              <a:r>
                <a:rPr kumimoji="1" lang="ja-JP" altLang="en-US" sz="1100">
                  <a:solidFill>
                    <a:srgbClr val="000000"/>
                  </a:solidFill>
                  <a:latin typeface="HGS創英角ﾎﾟｯﾌﾟ体" panose="040B0A00000000000000" pitchFamily="50" charset="-128"/>
                  <a:ea typeface="HGS創英角ﾎﾟｯﾌﾟ体" panose="040B0A00000000000000" pitchFamily="50" charset="-128"/>
                </a:rPr>
                <a:t>あめ</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grpSp>
      <p:grpSp>
        <p:nvGrpSpPr>
          <p:cNvPr id="206" name="ざんねん"/>
          <p:cNvGrpSpPr/>
          <p:nvPr/>
        </p:nvGrpSpPr>
        <p:grpSpPr>
          <a:xfrm>
            <a:off x="3878562" y="361151"/>
            <a:ext cx="4434876" cy="1122290"/>
            <a:chOff x="3830846" y="361151"/>
            <a:chExt cx="4434876" cy="1122290"/>
          </a:xfrm>
        </p:grpSpPr>
        <p:sp>
          <p:nvSpPr>
            <p:cNvPr id="207" name="ざんねん"/>
            <p:cNvSpPr txBox="1"/>
            <p:nvPr/>
          </p:nvSpPr>
          <p:spPr>
            <a:xfrm>
              <a:off x="4719421" y="361152"/>
              <a:ext cx="3546301" cy="1015663"/>
            </a:xfrm>
            <a:prstGeom prst="rect">
              <a:avLst/>
            </a:prstGeom>
            <a:noFill/>
          </p:spPr>
          <p:txBody>
            <a:bodyPr wrap="square" rtlCol="0">
              <a:spAutoFit/>
            </a:bodyPr>
            <a:lstStyle/>
            <a:p>
              <a:r>
                <a:rPr lang="ja-JP" altLang="en-US" sz="6000">
                  <a:solidFill>
                    <a:srgbClr val="000000"/>
                  </a:solidFill>
                  <a:latin typeface="HGS創英角ﾎﾟｯﾌﾟ体" panose="040B0A00000000000000" pitchFamily="50" charset="-128"/>
                  <a:ea typeface="HGS創英角ﾎﾟｯﾌﾟ体" panose="040B0A00000000000000" pitchFamily="50" charset="-128"/>
                </a:rPr>
                <a:t>ざんねん</a:t>
              </a:r>
              <a:endParaRPr kumimoji="1" lang="ja-JP" altLang="en-US" sz="6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208" name="×"/>
            <p:cNvSpPr/>
            <p:nvPr/>
          </p:nvSpPr>
          <p:spPr>
            <a:xfrm>
              <a:off x="3830846" y="361151"/>
              <a:ext cx="1045512" cy="1122290"/>
            </a:xfrm>
            <a:prstGeom prst="mathMultiply">
              <a:avLst>
                <a:gd name="adj1" fmla="val 19353"/>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0000"/>
                </a:solidFill>
              </a:endParaRPr>
            </a:p>
          </p:txBody>
        </p:sp>
      </p:grpSp>
      <p:pic>
        <p:nvPicPr>
          <p:cNvPr id="189" name="スタートに戻る">
            <a:hlinkClick r:id="rId28" action="ppaction://hlinksldjump"/>
          </p:cNvPr>
          <p:cNvPicPr>
            <a:picLocks noChangeAspect="1"/>
          </p:cNvPicPr>
          <p:nvPr/>
        </p:nvPicPr>
        <p:blipFill>
          <a:blip r:embed="rId29" cstate="email">
            <a:extLst>
              <a:ext uri="{28A0092B-C50C-407E-A947-70E740481C1C}">
                <a14:useLocalDpi xmlns:a14="http://schemas.microsoft.com/office/drawing/2010/main"/>
              </a:ext>
            </a:extLst>
          </a:blip>
          <a:stretch>
            <a:fillRect/>
          </a:stretch>
        </p:blipFill>
        <p:spPr>
          <a:xfrm>
            <a:off x="85389" y="260345"/>
            <a:ext cx="2499577" cy="847417"/>
          </a:xfrm>
          <a:prstGeom prst="rect">
            <a:avLst/>
          </a:prstGeom>
        </p:spPr>
      </p:pic>
      <p:pic>
        <p:nvPicPr>
          <p:cNvPr id="3" name="rain_loop">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30"/>
          <a:stretch>
            <a:fillRect/>
          </a:stretch>
        </p:blipFill>
        <p:spPr>
          <a:xfrm>
            <a:off x="945626" y="2870408"/>
            <a:ext cx="609600" cy="609600"/>
          </a:xfrm>
          <a:prstGeom prst="rect">
            <a:avLst/>
          </a:prstGeom>
        </p:spPr>
      </p:pic>
      <p:pic>
        <p:nvPicPr>
          <p:cNvPr id="209" name="blip01 (1)">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0"/>
          <a:stretch>
            <a:fillRect/>
          </a:stretch>
        </p:blipFill>
        <p:spPr>
          <a:xfrm>
            <a:off x="3098731" y="695235"/>
            <a:ext cx="609600" cy="609600"/>
          </a:xfrm>
          <a:prstGeom prst="rect">
            <a:avLst/>
          </a:prstGeom>
        </p:spPr>
      </p:pic>
      <p:pic>
        <p:nvPicPr>
          <p:cNvPr id="171" name="図 170"/>
          <p:cNvPicPr>
            <a:picLocks noChangeAspect="1"/>
          </p:cNvPicPr>
          <p:nvPr/>
        </p:nvPicPr>
        <p:blipFill>
          <a:blip r:embed="rId31" cstate="email">
            <a:extLst>
              <a:ext uri="{28A0092B-C50C-407E-A947-70E740481C1C}">
                <a14:useLocalDpi xmlns:a14="http://schemas.microsoft.com/office/drawing/2010/main"/>
              </a:ext>
            </a:extLst>
          </a:blip>
          <a:stretch>
            <a:fillRect/>
          </a:stretch>
        </p:blipFill>
        <p:spPr>
          <a:xfrm>
            <a:off x="-24916" y="-594"/>
            <a:ext cx="12241829" cy="6858594"/>
          </a:xfrm>
          <a:prstGeom prst="rect">
            <a:avLst/>
          </a:prstGeom>
        </p:spPr>
      </p:pic>
    </p:spTree>
    <p:extLst>
      <p:ext uri="{BB962C8B-B14F-4D97-AF65-F5344CB8AC3E}">
        <p14:creationId xmlns:p14="http://schemas.microsoft.com/office/powerpoint/2010/main" val="3581566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
                                        <p:tgtEl>
                                          <p:spTgt spid="171"/>
                                        </p:tgtEl>
                                      </p:cBhvr>
                                    </p:animEffect>
                                    <p:set>
                                      <p:cBhvr>
                                        <p:cTn id="7" dur="1" fill="hold">
                                          <p:stCondLst>
                                            <p:cond delay="9"/>
                                          </p:stCondLst>
                                        </p:cTn>
                                        <p:tgtEl>
                                          <p:spTgt spid="171"/>
                                        </p:tgtEl>
                                        <p:attrNameLst>
                                          <p:attrName>style.visibility</p:attrName>
                                        </p:attrNameLst>
                                      </p:cBhvr>
                                      <p:to>
                                        <p:strVal val="hidden"/>
                                      </p:to>
                                    </p:set>
                                  </p:childTnLst>
                                </p:cTn>
                              </p:par>
                              <p:par>
                                <p:cTn id="8" presetID="1" presetClass="mediacall" presetSubtype="0" fill="hold" nodeType="withEffect">
                                  <p:stCondLst>
                                    <p:cond delay="0"/>
                                  </p:stCondLst>
                                  <p:childTnLst>
                                    <p:cmd type="call" cmd="playFrom(0.0)">
                                      <p:cBhvr>
                                        <p:cTn id="9" dur="1" fill="hold"/>
                                        <p:tgtEl>
                                          <p:spTgt spid="209"/>
                                        </p:tgtEl>
                                      </p:cBhvr>
                                    </p:cmd>
                                  </p:childTnLst>
                                </p:cTn>
                              </p:par>
                            </p:childTnLst>
                          </p:cTn>
                        </p:par>
                        <p:par>
                          <p:cTn id="10" fill="hold">
                            <p:stCondLst>
                              <p:cond delay="10"/>
                            </p:stCondLst>
                            <p:childTnLst>
                              <p:par>
                                <p:cTn id="11" presetID="1" presetClass="mediacall" presetSubtype="0" fill="hold" nodeType="afterEffect">
                                  <p:stCondLst>
                                    <p:cond delay="600"/>
                                  </p:stCondLst>
                                  <p:childTnLst>
                                    <p:cmd type="call" cmd="playFrom(0.0)">
                                      <p:cBhvr>
                                        <p:cTn id="12" dur="5002" fill="hold"/>
                                        <p:tgtEl>
                                          <p:spTgt spid="3"/>
                                        </p:tgtEl>
                                      </p:cBhvr>
                                    </p:cmd>
                                  </p:childTnLst>
                                </p:cTn>
                              </p:par>
                              <p:par>
                                <p:cTn id="13" presetID="1" presetClass="emph" presetSubtype="2" fill="hold" grpId="0" nodeType="withEffect">
                                  <p:stCondLst>
                                    <p:cond delay="250"/>
                                  </p:stCondLst>
                                  <p:childTnLst>
                                    <p:animClr clrSpc="rgb" dir="cw">
                                      <p:cBhvr>
                                        <p:cTn id="14" dur="2000" fill="hold"/>
                                        <p:tgtEl>
                                          <p:spTgt spid="91"/>
                                        </p:tgtEl>
                                        <p:attrNameLst>
                                          <p:attrName>fillcolor</p:attrName>
                                        </p:attrNameLst>
                                      </p:cBhvr>
                                      <p:to>
                                        <a:srgbClr val="FF3399"/>
                                      </p:to>
                                    </p:animClr>
                                    <p:set>
                                      <p:cBhvr>
                                        <p:cTn id="15" dur="2000" fill="hold"/>
                                        <p:tgtEl>
                                          <p:spTgt spid="91"/>
                                        </p:tgtEl>
                                        <p:attrNameLst>
                                          <p:attrName>fill.type</p:attrName>
                                        </p:attrNameLst>
                                      </p:cBhvr>
                                      <p:to>
                                        <p:strVal val="solid"/>
                                      </p:to>
                                    </p:set>
                                    <p:set>
                                      <p:cBhvr>
                                        <p:cTn id="16" dur="2000" fill="hold"/>
                                        <p:tgtEl>
                                          <p:spTgt spid="91"/>
                                        </p:tgtEl>
                                        <p:attrNameLst>
                                          <p:attrName>fill.on</p:attrName>
                                        </p:attrNameLst>
                                      </p:cBhvr>
                                      <p:to>
                                        <p:strVal val="true"/>
                                      </p:to>
                                    </p:set>
                                  </p:childTnLst>
                                </p:cTn>
                              </p:par>
                              <p:par>
                                <p:cTn id="17" presetID="32" presetClass="emph" presetSubtype="0" fill="hold" nodeType="withEffect">
                                  <p:stCondLst>
                                    <p:cond delay="1500"/>
                                  </p:stCondLst>
                                  <p:childTnLst>
                                    <p:animRot by="120000">
                                      <p:cBhvr>
                                        <p:cTn id="18" dur="100" fill="hold">
                                          <p:stCondLst>
                                            <p:cond delay="0"/>
                                          </p:stCondLst>
                                        </p:cTn>
                                        <p:tgtEl>
                                          <p:spTgt spid="286"/>
                                        </p:tgtEl>
                                        <p:attrNameLst>
                                          <p:attrName>r</p:attrName>
                                        </p:attrNameLst>
                                      </p:cBhvr>
                                    </p:animRot>
                                    <p:animRot by="-240000">
                                      <p:cBhvr>
                                        <p:cTn id="19" dur="200" fill="hold">
                                          <p:stCondLst>
                                            <p:cond delay="200"/>
                                          </p:stCondLst>
                                        </p:cTn>
                                        <p:tgtEl>
                                          <p:spTgt spid="286"/>
                                        </p:tgtEl>
                                        <p:attrNameLst>
                                          <p:attrName>r</p:attrName>
                                        </p:attrNameLst>
                                      </p:cBhvr>
                                    </p:animRot>
                                    <p:animRot by="240000">
                                      <p:cBhvr>
                                        <p:cTn id="20" dur="200" fill="hold">
                                          <p:stCondLst>
                                            <p:cond delay="400"/>
                                          </p:stCondLst>
                                        </p:cTn>
                                        <p:tgtEl>
                                          <p:spTgt spid="286"/>
                                        </p:tgtEl>
                                        <p:attrNameLst>
                                          <p:attrName>r</p:attrName>
                                        </p:attrNameLst>
                                      </p:cBhvr>
                                    </p:animRot>
                                    <p:animRot by="-240000">
                                      <p:cBhvr>
                                        <p:cTn id="21" dur="200" fill="hold">
                                          <p:stCondLst>
                                            <p:cond delay="600"/>
                                          </p:stCondLst>
                                        </p:cTn>
                                        <p:tgtEl>
                                          <p:spTgt spid="286"/>
                                        </p:tgtEl>
                                        <p:attrNameLst>
                                          <p:attrName>r</p:attrName>
                                        </p:attrNameLst>
                                      </p:cBhvr>
                                    </p:animRot>
                                    <p:animRot by="120000">
                                      <p:cBhvr>
                                        <p:cTn id="22" dur="200" fill="hold">
                                          <p:stCondLst>
                                            <p:cond delay="800"/>
                                          </p:stCondLst>
                                        </p:cTn>
                                        <p:tgtEl>
                                          <p:spTgt spid="286"/>
                                        </p:tgtEl>
                                        <p:attrNameLst>
                                          <p:attrName>r</p:attrName>
                                        </p:attrNameLst>
                                      </p:cBhvr>
                                    </p:animRot>
                                  </p:childTnLst>
                                </p:cTn>
                              </p:par>
                              <p:par>
                                <p:cTn id="23" presetID="32" presetClass="emph" presetSubtype="0" fill="hold" nodeType="withEffect">
                                  <p:stCondLst>
                                    <p:cond delay="2000"/>
                                  </p:stCondLst>
                                  <p:childTnLst>
                                    <p:animRot by="120000">
                                      <p:cBhvr>
                                        <p:cTn id="24" dur="100" fill="hold">
                                          <p:stCondLst>
                                            <p:cond delay="0"/>
                                          </p:stCondLst>
                                        </p:cTn>
                                        <p:tgtEl>
                                          <p:spTgt spid="286"/>
                                        </p:tgtEl>
                                        <p:attrNameLst>
                                          <p:attrName>r</p:attrName>
                                        </p:attrNameLst>
                                      </p:cBhvr>
                                    </p:animRot>
                                    <p:animRot by="-240000">
                                      <p:cBhvr>
                                        <p:cTn id="25" dur="200" fill="hold">
                                          <p:stCondLst>
                                            <p:cond delay="200"/>
                                          </p:stCondLst>
                                        </p:cTn>
                                        <p:tgtEl>
                                          <p:spTgt spid="286"/>
                                        </p:tgtEl>
                                        <p:attrNameLst>
                                          <p:attrName>r</p:attrName>
                                        </p:attrNameLst>
                                      </p:cBhvr>
                                    </p:animRot>
                                    <p:animRot by="240000">
                                      <p:cBhvr>
                                        <p:cTn id="26" dur="200" fill="hold">
                                          <p:stCondLst>
                                            <p:cond delay="400"/>
                                          </p:stCondLst>
                                        </p:cTn>
                                        <p:tgtEl>
                                          <p:spTgt spid="286"/>
                                        </p:tgtEl>
                                        <p:attrNameLst>
                                          <p:attrName>r</p:attrName>
                                        </p:attrNameLst>
                                      </p:cBhvr>
                                    </p:animRot>
                                    <p:animRot by="-240000">
                                      <p:cBhvr>
                                        <p:cTn id="27" dur="200" fill="hold">
                                          <p:stCondLst>
                                            <p:cond delay="600"/>
                                          </p:stCondLst>
                                        </p:cTn>
                                        <p:tgtEl>
                                          <p:spTgt spid="286"/>
                                        </p:tgtEl>
                                        <p:attrNameLst>
                                          <p:attrName>r</p:attrName>
                                        </p:attrNameLst>
                                      </p:cBhvr>
                                    </p:animRot>
                                    <p:animRot by="120000">
                                      <p:cBhvr>
                                        <p:cTn id="28" dur="200" fill="hold">
                                          <p:stCondLst>
                                            <p:cond delay="800"/>
                                          </p:stCondLst>
                                        </p:cTn>
                                        <p:tgtEl>
                                          <p:spTgt spid="286"/>
                                        </p:tgtEl>
                                        <p:attrNameLst>
                                          <p:attrName>r</p:attrName>
                                        </p:attrNameLst>
                                      </p:cBhvr>
                                    </p:animRot>
                                  </p:childTnLst>
                                </p:cTn>
                              </p:par>
                              <p:par>
                                <p:cTn id="29" presetID="32" presetClass="emph" presetSubtype="0" fill="hold" nodeType="withEffect">
                                  <p:stCondLst>
                                    <p:cond delay="2500"/>
                                  </p:stCondLst>
                                  <p:childTnLst>
                                    <p:animRot by="120000">
                                      <p:cBhvr>
                                        <p:cTn id="30" dur="100" fill="hold">
                                          <p:stCondLst>
                                            <p:cond delay="0"/>
                                          </p:stCondLst>
                                        </p:cTn>
                                        <p:tgtEl>
                                          <p:spTgt spid="286"/>
                                        </p:tgtEl>
                                        <p:attrNameLst>
                                          <p:attrName>r</p:attrName>
                                        </p:attrNameLst>
                                      </p:cBhvr>
                                    </p:animRot>
                                    <p:animRot by="-240000">
                                      <p:cBhvr>
                                        <p:cTn id="31" dur="200" fill="hold">
                                          <p:stCondLst>
                                            <p:cond delay="200"/>
                                          </p:stCondLst>
                                        </p:cTn>
                                        <p:tgtEl>
                                          <p:spTgt spid="286"/>
                                        </p:tgtEl>
                                        <p:attrNameLst>
                                          <p:attrName>r</p:attrName>
                                        </p:attrNameLst>
                                      </p:cBhvr>
                                    </p:animRot>
                                    <p:animRot by="240000">
                                      <p:cBhvr>
                                        <p:cTn id="32" dur="200" fill="hold">
                                          <p:stCondLst>
                                            <p:cond delay="400"/>
                                          </p:stCondLst>
                                        </p:cTn>
                                        <p:tgtEl>
                                          <p:spTgt spid="286"/>
                                        </p:tgtEl>
                                        <p:attrNameLst>
                                          <p:attrName>r</p:attrName>
                                        </p:attrNameLst>
                                      </p:cBhvr>
                                    </p:animRot>
                                    <p:animRot by="-240000">
                                      <p:cBhvr>
                                        <p:cTn id="33" dur="200" fill="hold">
                                          <p:stCondLst>
                                            <p:cond delay="600"/>
                                          </p:stCondLst>
                                        </p:cTn>
                                        <p:tgtEl>
                                          <p:spTgt spid="286"/>
                                        </p:tgtEl>
                                        <p:attrNameLst>
                                          <p:attrName>r</p:attrName>
                                        </p:attrNameLst>
                                      </p:cBhvr>
                                    </p:animRot>
                                    <p:animRot by="120000">
                                      <p:cBhvr>
                                        <p:cTn id="34" dur="200" fill="hold">
                                          <p:stCondLst>
                                            <p:cond delay="800"/>
                                          </p:stCondLst>
                                        </p:cTn>
                                        <p:tgtEl>
                                          <p:spTgt spid="286"/>
                                        </p:tgtEl>
                                        <p:attrNameLst>
                                          <p:attrName>r</p:attrName>
                                        </p:attrNameLst>
                                      </p:cBhvr>
                                    </p:animRot>
                                  </p:childTnLst>
                                </p:cTn>
                              </p:par>
                              <p:par>
                                <p:cTn id="35" presetID="32" presetClass="emph" presetSubtype="0" fill="hold" nodeType="withEffect">
                                  <p:stCondLst>
                                    <p:cond delay="3000"/>
                                  </p:stCondLst>
                                  <p:childTnLst>
                                    <p:animRot by="120000">
                                      <p:cBhvr>
                                        <p:cTn id="36" dur="100" fill="hold">
                                          <p:stCondLst>
                                            <p:cond delay="0"/>
                                          </p:stCondLst>
                                        </p:cTn>
                                        <p:tgtEl>
                                          <p:spTgt spid="286"/>
                                        </p:tgtEl>
                                        <p:attrNameLst>
                                          <p:attrName>r</p:attrName>
                                        </p:attrNameLst>
                                      </p:cBhvr>
                                    </p:animRot>
                                    <p:animRot by="-240000">
                                      <p:cBhvr>
                                        <p:cTn id="37" dur="200" fill="hold">
                                          <p:stCondLst>
                                            <p:cond delay="200"/>
                                          </p:stCondLst>
                                        </p:cTn>
                                        <p:tgtEl>
                                          <p:spTgt spid="286"/>
                                        </p:tgtEl>
                                        <p:attrNameLst>
                                          <p:attrName>r</p:attrName>
                                        </p:attrNameLst>
                                      </p:cBhvr>
                                    </p:animRot>
                                    <p:animRot by="240000">
                                      <p:cBhvr>
                                        <p:cTn id="38" dur="200" fill="hold">
                                          <p:stCondLst>
                                            <p:cond delay="400"/>
                                          </p:stCondLst>
                                        </p:cTn>
                                        <p:tgtEl>
                                          <p:spTgt spid="286"/>
                                        </p:tgtEl>
                                        <p:attrNameLst>
                                          <p:attrName>r</p:attrName>
                                        </p:attrNameLst>
                                      </p:cBhvr>
                                    </p:animRot>
                                    <p:animRot by="-240000">
                                      <p:cBhvr>
                                        <p:cTn id="39" dur="200" fill="hold">
                                          <p:stCondLst>
                                            <p:cond delay="600"/>
                                          </p:stCondLst>
                                        </p:cTn>
                                        <p:tgtEl>
                                          <p:spTgt spid="286"/>
                                        </p:tgtEl>
                                        <p:attrNameLst>
                                          <p:attrName>r</p:attrName>
                                        </p:attrNameLst>
                                      </p:cBhvr>
                                    </p:animRot>
                                    <p:animRot by="120000">
                                      <p:cBhvr>
                                        <p:cTn id="40" dur="200" fill="hold">
                                          <p:stCondLst>
                                            <p:cond delay="800"/>
                                          </p:stCondLst>
                                        </p:cTn>
                                        <p:tgtEl>
                                          <p:spTgt spid="286"/>
                                        </p:tgtEl>
                                        <p:attrNameLst>
                                          <p:attrName>r</p:attrName>
                                        </p:attrNameLst>
                                      </p:cBhvr>
                                    </p:animRot>
                                  </p:childTnLst>
                                </p:cTn>
                              </p:par>
                              <p:par>
                                <p:cTn id="41" presetID="32" presetClass="emph" presetSubtype="0" fill="hold" nodeType="withEffect">
                                  <p:stCondLst>
                                    <p:cond delay="3500"/>
                                  </p:stCondLst>
                                  <p:childTnLst>
                                    <p:animRot by="120000">
                                      <p:cBhvr>
                                        <p:cTn id="42" dur="100" fill="hold">
                                          <p:stCondLst>
                                            <p:cond delay="0"/>
                                          </p:stCondLst>
                                        </p:cTn>
                                        <p:tgtEl>
                                          <p:spTgt spid="286"/>
                                        </p:tgtEl>
                                        <p:attrNameLst>
                                          <p:attrName>r</p:attrName>
                                        </p:attrNameLst>
                                      </p:cBhvr>
                                    </p:animRot>
                                    <p:animRot by="-240000">
                                      <p:cBhvr>
                                        <p:cTn id="43" dur="200" fill="hold">
                                          <p:stCondLst>
                                            <p:cond delay="200"/>
                                          </p:stCondLst>
                                        </p:cTn>
                                        <p:tgtEl>
                                          <p:spTgt spid="286"/>
                                        </p:tgtEl>
                                        <p:attrNameLst>
                                          <p:attrName>r</p:attrName>
                                        </p:attrNameLst>
                                      </p:cBhvr>
                                    </p:animRot>
                                    <p:animRot by="240000">
                                      <p:cBhvr>
                                        <p:cTn id="44" dur="200" fill="hold">
                                          <p:stCondLst>
                                            <p:cond delay="400"/>
                                          </p:stCondLst>
                                        </p:cTn>
                                        <p:tgtEl>
                                          <p:spTgt spid="286"/>
                                        </p:tgtEl>
                                        <p:attrNameLst>
                                          <p:attrName>r</p:attrName>
                                        </p:attrNameLst>
                                      </p:cBhvr>
                                    </p:animRot>
                                    <p:animRot by="-240000">
                                      <p:cBhvr>
                                        <p:cTn id="45" dur="200" fill="hold">
                                          <p:stCondLst>
                                            <p:cond delay="600"/>
                                          </p:stCondLst>
                                        </p:cTn>
                                        <p:tgtEl>
                                          <p:spTgt spid="286"/>
                                        </p:tgtEl>
                                        <p:attrNameLst>
                                          <p:attrName>r</p:attrName>
                                        </p:attrNameLst>
                                      </p:cBhvr>
                                    </p:animRot>
                                    <p:animRot by="120000">
                                      <p:cBhvr>
                                        <p:cTn id="46" dur="200" fill="hold">
                                          <p:stCondLst>
                                            <p:cond delay="800"/>
                                          </p:stCondLst>
                                        </p:cTn>
                                        <p:tgtEl>
                                          <p:spTgt spid="286"/>
                                        </p:tgtEl>
                                        <p:attrNameLst>
                                          <p:attrName>r</p:attrName>
                                        </p:attrNameLst>
                                      </p:cBhvr>
                                    </p:animRot>
                                  </p:childTnLst>
                                </p:cTn>
                              </p:par>
                              <p:par>
                                <p:cTn id="47" presetID="10" presetClass="entr" presetSubtype="0" fill="hold" nodeType="withEffect">
                                  <p:stCondLst>
                                    <p:cond delay="275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50" fill="hold" display="0">
                  <p:stCondLst>
                    <p:cond delay="indefinite"/>
                  </p:stCondLst>
                  <p:endCondLst>
                    <p:cond evt="onStopAudio" delay="0">
                      <p:tgtEl>
                        <p:sldTgt/>
                      </p:tgtEl>
                    </p:cond>
                  </p:endCondLst>
                </p:cTn>
                <p:tgtEl>
                  <p:spTgt spid="3"/>
                </p:tgtEl>
              </p:cMediaNode>
            </p:audio>
            <p:audio>
              <p:cMediaNode vol="80000" numSld="999" showWhenStopped="0">
                <p:cTn id="51" fill="hold" display="0">
                  <p:stCondLst>
                    <p:cond delay="indefinite"/>
                  </p:stCondLst>
                  <p:endCondLst>
                    <p:cond evt="onStopAudio" delay="0">
                      <p:tgtEl>
                        <p:sldTgt/>
                      </p:tgtEl>
                    </p:cond>
                  </p:endCondLst>
                </p:cTn>
                <p:tgtEl>
                  <p:spTgt spid="209"/>
                </p:tgtEl>
              </p:cMediaNode>
            </p:audio>
          </p:childTnLst>
        </p:cTn>
      </p:par>
    </p:tnLst>
    <p:bldLst>
      <p:bldP spid="9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 name="背景"/>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4915" y="-297"/>
            <a:ext cx="12241829" cy="6858594"/>
          </a:xfrm>
          <a:prstGeom prst="rect">
            <a:avLst/>
          </a:prstGeom>
        </p:spPr>
      </p:pic>
      <p:pic>
        <p:nvPicPr>
          <p:cNvPr id="206" name="次に進む">
            <a:hlinkClick r:id="rId7" action="ppaction://hlinksldjump"/>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842608" y="5967647"/>
            <a:ext cx="2237426" cy="847417"/>
          </a:xfrm>
          <a:prstGeom prst="rect">
            <a:avLst/>
          </a:prstGeom>
        </p:spPr>
      </p:pic>
      <p:pic>
        <p:nvPicPr>
          <p:cNvPr id="207" name="問題に戻る">
            <a:hlinkClick r:id="rId9" action="ppaction://hlinksldjump"/>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5389" y="5967647"/>
            <a:ext cx="2237426" cy="847417"/>
          </a:xfrm>
          <a:prstGeom prst="rect">
            <a:avLst/>
          </a:prstGeom>
        </p:spPr>
      </p:pic>
      <p:grpSp>
        <p:nvGrpSpPr>
          <p:cNvPr id="13" name="6月が多いイメージ・・・"/>
          <p:cNvGrpSpPr/>
          <p:nvPr/>
        </p:nvGrpSpPr>
        <p:grpSpPr>
          <a:xfrm>
            <a:off x="2427200" y="5553832"/>
            <a:ext cx="7655874" cy="901286"/>
            <a:chOff x="2427200" y="5553832"/>
            <a:chExt cx="7655874" cy="901286"/>
          </a:xfrm>
        </p:grpSpPr>
        <p:pic>
          <p:nvPicPr>
            <p:cNvPr id="294" name="人物画"/>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934404" y="5835339"/>
              <a:ext cx="830397" cy="603335"/>
            </a:xfrm>
            <a:prstGeom prst="rect">
              <a:avLst/>
            </a:prstGeom>
          </p:spPr>
        </p:pic>
        <p:pic>
          <p:nvPicPr>
            <p:cNvPr id="299" name="枠"/>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2427200" y="5559624"/>
              <a:ext cx="6612912" cy="895494"/>
            </a:xfrm>
            <a:prstGeom prst="rect">
              <a:avLst/>
            </a:prstGeom>
          </p:spPr>
        </p:pic>
        <p:sp>
          <p:nvSpPr>
            <p:cNvPr id="307" name="違う年はどうだった・・・"/>
            <p:cNvSpPr txBox="1"/>
            <p:nvPr/>
          </p:nvSpPr>
          <p:spPr>
            <a:xfrm>
              <a:off x="2677793" y="5974007"/>
              <a:ext cx="5988249" cy="307777"/>
            </a:xfrm>
            <a:prstGeom prst="rect">
              <a:avLst/>
            </a:prstGeom>
            <a:noFill/>
          </p:spPr>
          <p:txBody>
            <a:bodyPr wrap="square" rtlCol="0">
              <a:spAutoFit/>
            </a:bodyPr>
            <a:lstStyle/>
            <a:p>
              <a:pPr lvl="0" algn="dist"/>
              <a:r>
                <a:rPr kumimoji="1" lang="ja-JP" altLang="en-US" sz="1400" b="1">
                  <a:latin typeface="BIZ UDPゴシック" panose="020B0400000000000000" pitchFamily="50" charset="-128"/>
                  <a:ea typeface="BIZ UDPゴシック" panose="020B0400000000000000" pitchFamily="50" charset="-128"/>
                </a:rPr>
                <a:t>違う年はどうだったのか調べてみると面白いかもしれないね！</a:t>
              </a:r>
              <a:endParaRPr kumimoji="1" lang="ja-JP" altLang="en-US" sz="1400" b="1" dirty="0">
                <a:latin typeface="BIZ UDPゴシック" panose="020B0400000000000000" pitchFamily="50" charset="-128"/>
                <a:ea typeface="BIZ UDPゴシック" panose="020B0400000000000000" pitchFamily="50" charset="-128"/>
              </a:endParaRPr>
            </a:p>
          </p:txBody>
        </p:sp>
        <p:sp>
          <p:nvSpPr>
            <p:cNvPr id="300" name="6月が多いイメージ・・・"/>
            <p:cNvSpPr txBox="1"/>
            <p:nvPr/>
          </p:nvSpPr>
          <p:spPr>
            <a:xfrm>
              <a:off x="2648090" y="5669943"/>
              <a:ext cx="6180986" cy="307777"/>
            </a:xfrm>
            <a:prstGeom prst="rect">
              <a:avLst/>
            </a:prstGeom>
            <a:noFill/>
          </p:spPr>
          <p:txBody>
            <a:bodyPr wrap="square" rtlCol="0">
              <a:spAutoFit/>
            </a:bodyPr>
            <a:lstStyle/>
            <a:p>
              <a:pPr lvl="0" algn="dist"/>
              <a:r>
                <a:rPr kumimoji="1" lang="en-US" altLang="ja-JP" sz="1400" b="1">
                  <a:latin typeface="BIZ UDPゴシック" panose="020B0400000000000000" pitchFamily="50" charset="-128"/>
                  <a:ea typeface="BIZ UDPゴシック" panose="020B0400000000000000" pitchFamily="50" charset="-128"/>
                </a:rPr>
                <a:t>6</a:t>
              </a:r>
              <a:r>
                <a:rPr kumimoji="1" lang="ja-JP" altLang="en-US" sz="1400" b="1">
                  <a:latin typeface="BIZ UDPゴシック" panose="020B0400000000000000" pitchFamily="50" charset="-128"/>
                  <a:ea typeface="BIZ UDPゴシック" panose="020B0400000000000000" pitchFamily="50" charset="-128"/>
                </a:rPr>
                <a:t>月が多いイメージがあったけど、</a:t>
              </a:r>
              <a:r>
                <a:rPr kumimoji="1" lang="en-US" altLang="ja-JP" sz="1400" b="1">
                  <a:latin typeface="BIZ UDPゴシック" panose="020B0400000000000000" pitchFamily="50" charset="-128"/>
                  <a:ea typeface="BIZ UDPゴシック" panose="020B0400000000000000" pitchFamily="50" charset="-128"/>
                </a:rPr>
                <a:t>2021</a:t>
              </a:r>
              <a:r>
                <a:rPr kumimoji="1" lang="ja-JP" altLang="en-US" sz="1400" b="1">
                  <a:latin typeface="BIZ UDPゴシック" panose="020B0400000000000000" pitchFamily="50" charset="-128"/>
                  <a:ea typeface="BIZ UDPゴシック" panose="020B0400000000000000" pitchFamily="50" charset="-128"/>
                </a:rPr>
                <a:t>年は</a:t>
              </a:r>
              <a:r>
                <a:rPr lang="ja-JP" altLang="en-US" sz="1400" b="1">
                  <a:latin typeface="BIZ UDPゴシック" panose="020B0400000000000000" pitchFamily="50" charset="-128"/>
                  <a:ea typeface="BIZ UDPゴシック" panose="020B0400000000000000" pitchFamily="50" charset="-128"/>
                </a:rPr>
                <a:t>５月と８月が多かったんだね。</a:t>
              </a:r>
              <a:endParaRPr kumimoji="1" lang="ja-JP" altLang="en-US" sz="1400" b="1" dirty="0">
                <a:latin typeface="BIZ UDPゴシック" panose="020B0400000000000000" pitchFamily="50" charset="-128"/>
                <a:ea typeface="BIZ UDPゴシック" panose="020B0400000000000000" pitchFamily="50" charset="-128"/>
              </a:endParaRPr>
            </a:p>
          </p:txBody>
        </p:sp>
        <p:sp>
          <p:nvSpPr>
            <p:cNvPr id="321" name="おもしろ"/>
            <p:cNvSpPr txBox="1"/>
            <p:nvPr/>
          </p:nvSpPr>
          <p:spPr>
            <a:xfrm>
              <a:off x="6222169" y="5887805"/>
              <a:ext cx="583310" cy="200055"/>
            </a:xfrm>
            <a:prstGeom prst="rect">
              <a:avLst/>
            </a:prstGeom>
            <a:noFill/>
          </p:spPr>
          <p:txBody>
            <a:bodyPr wrap="square" rtlCol="0">
              <a:spAutoFit/>
            </a:bodyPr>
            <a:lstStyle/>
            <a:p>
              <a:pPr algn="dist"/>
              <a:r>
                <a:rPr lang="ja-JP" altLang="en-US" sz="700" b="1">
                  <a:solidFill>
                    <a:srgbClr val="000000"/>
                  </a:solidFill>
                  <a:latin typeface="BIZ UDPゴシック" panose="020B0400000000000000" pitchFamily="50" charset="-128"/>
                  <a:ea typeface="BIZ UDPゴシック" panose="020B0400000000000000" pitchFamily="50" charset="-128"/>
                </a:rPr>
                <a:t>おもしろ</a:t>
              </a:r>
              <a:endParaRPr kumimoji="1" lang="ja-JP" altLang="en-US" sz="700" b="1" dirty="0">
                <a:solidFill>
                  <a:srgbClr val="000000"/>
                </a:solidFill>
                <a:latin typeface="BIZ UDPゴシック" panose="020B0400000000000000" pitchFamily="50" charset="-128"/>
                <a:ea typeface="BIZ UDPゴシック" panose="020B0400000000000000" pitchFamily="50" charset="-128"/>
              </a:endParaRPr>
            </a:p>
          </p:txBody>
        </p:sp>
        <p:sp>
          <p:nvSpPr>
            <p:cNvPr id="320" name="しら"/>
            <p:cNvSpPr txBox="1"/>
            <p:nvPr/>
          </p:nvSpPr>
          <p:spPr>
            <a:xfrm>
              <a:off x="4960753" y="5878383"/>
              <a:ext cx="396000" cy="201116"/>
            </a:xfrm>
            <a:prstGeom prst="rect">
              <a:avLst/>
            </a:prstGeom>
            <a:noFill/>
          </p:spPr>
          <p:txBody>
            <a:bodyPr wrap="square" rtlCol="0">
              <a:spAutoFit/>
            </a:bodyPr>
            <a:lstStyle/>
            <a:p>
              <a:pPr algn="dist"/>
              <a:r>
                <a:rPr lang="ja-JP" altLang="en-US" sz="700" b="1">
                  <a:solidFill>
                    <a:srgbClr val="000000"/>
                  </a:solidFill>
                  <a:latin typeface="BIZ UDPゴシック" panose="020B0400000000000000" pitchFamily="50" charset="-128"/>
                  <a:ea typeface="BIZ UDPゴシック" panose="020B0400000000000000" pitchFamily="50" charset="-128"/>
                </a:rPr>
                <a:t>しら</a:t>
              </a:r>
              <a:endParaRPr kumimoji="1" lang="ja-JP" altLang="en-US" sz="700" b="1" dirty="0">
                <a:solidFill>
                  <a:srgbClr val="000000"/>
                </a:solidFill>
                <a:latin typeface="BIZ UDPゴシック" panose="020B0400000000000000" pitchFamily="50" charset="-128"/>
                <a:ea typeface="BIZ UDPゴシック" panose="020B0400000000000000" pitchFamily="50" charset="-128"/>
              </a:endParaRPr>
            </a:p>
          </p:txBody>
        </p:sp>
        <p:sp>
          <p:nvSpPr>
            <p:cNvPr id="319" name="とし"/>
            <p:cNvSpPr txBox="1"/>
            <p:nvPr/>
          </p:nvSpPr>
          <p:spPr>
            <a:xfrm>
              <a:off x="3089071" y="5878383"/>
              <a:ext cx="396000" cy="201116"/>
            </a:xfrm>
            <a:prstGeom prst="rect">
              <a:avLst/>
            </a:prstGeom>
            <a:noFill/>
          </p:spPr>
          <p:txBody>
            <a:bodyPr wrap="square" rtlCol="0">
              <a:spAutoFit/>
            </a:bodyPr>
            <a:lstStyle/>
            <a:p>
              <a:pPr algn="dist"/>
              <a:r>
                <a:rPr kumimoji="1" lang="ja-JP" altLang="en-US" sz="700" b="1">
                  <a:solidFill>
                    <a:srgbClr val="000000"/>
                  </a:solidFill>
                  <a:latin typeface="BIZ UDPゴシック" panose="020B0400000000000000" pitchFamily="50" charset="-128"/>
                  <a:ea typeface="BIZ UDPゴシック" panose="020B0400000000000000" pitchFamily="50" charset="-128"/>
                </a:rPr>
                <a:t>とし</a:t>
              </a:r>
              <a:endParaRPr kumimoji="1" lang="ja-JP" altLang="en-US" sz="700" b="1" dirty="0">
                <a:solidFill>
                  <a:srgbClr val="000000"/>
                </a:solidFill>
                <a:latin typeface="BIZ UDPゴシック" panose="020B0400000000000000" pitchFamily="50" charset="-128"/>
                <a:ea typeface="BIZ UDPゴシック" panose="020B0400000000000000" pitchFamily="50" charset="-128"/>
              </a:endParaRPr>
            </a:p>
          </p:txBody>
        </p:sp>
        <p:sp>
          <p:nvSpPr>
            <p:cNvPr id="318" name="ちが"/>
            <p:cNvSpPr txBox="1"/>
            <p:nvPr/>
          </p:nvSpPr>
          <p:spPr>
            <a:xfrm>
              <a:off x="2672322" y="5878383"/>
              <a:ext cx="396000" cy="201116"/>
            </a:xfrm>
            <a:prstGeom prst="rect">
              <a:avLst/>
            </a:prstGeom>
            <a:noFill/>
          </p:spPr>
          <p:txBody>
            <a:bodyPr wrap="square" rtlCol="0">
              <a:spAutoFit/>
            </a:bodyPr>
            <a:lstStyle/>
            <a:p>
              <a:pPr algn="dist"/>
              <a:r>
                <a:rPr lang="ja-JP" altLang="en-US" sz="700" b="1">
                  <a:solidFill>
                    <a:srgbClr val="000000"/>
                  </a:solidFill>
                  <a:latin typeface="BIZ UDPゴシック" panose="020B0400000000000000" pitchFamily="50" charset="-128"/>
                  <a:ea typeface="BIZ UDPゴシック" panose="020B0400000000000000" pitchFamily="50" charset="-128"/>
                </a:rPr>
                <a:t>ちが</a:t>
              </a:r>
              <a:endParaRPr kumimoji="1" lang="ja-JP" altLang="en-US" sz="700" b="1" dirty="0">
                <a:solidFill>
                  <a:srgbClr val="000000"/>
                </a:solidFill>
                <a:latin typeface="BIZ UDPゴシック" panose="020B0400000000000000" pitchFamily="50" charset="-128"/>
                <a:ea typeface="BIZ UDPゴシック" panose="020B0400000000000000" pitchFamily="50" charset="-128"/>
              </a:endParaRPr>
            </a:p>
          </p:txBody>
        </p:sp>
        <p:sp>
          <p:nvSpPr>
            <p:cNvPr id="317" name="おおかった"/>
            <p:cNvSpPr txBox="1"/>
            <p:nvPr/>
          </p:nvSpPr>
          <p:spPr>
            <a:xfrm>
              <a:off x="7272681" y="5575481"/>
              <a:ext cx="396000" cy="201116"/>
            </a:xfrm>
            <a:prstGeom prst="rect">
              <a:avLst/>
            </a:prstGeom>
            <a:noFill/>
          </p:spPr>
          <p:txBody>
            <a:bodyPr wrap="square" rtlCol="0">
              <a:spAutoFit/>
            </a:bodyPr>
            <a:lstStyle/>
            <a:p>
              <a:pPr algn="dist"/>
              <a:r>
                <a:rPr lang="ja-JP" altLang="en-US" sz="700" b="1">
                  <a:solidFill>
                    <a:srgbClr val="000000"/>
                  </a:solidFill>
                  <a:latin typeface="BIZ UDPゴシック" panose="020B0400000000000000" pitchFamily="50" charset="-128"/>
                  <a:ea typeface="BIZ UDPゴシック" panose="020B0400000000000000" pitchFamily="50" charset="-128"/>
                </a:rPr>
                <a:t>おお</a:t>
              </a:r>
              <a:endParaRPr kumimoji="1" lang="ja-JP" altLang="en-US" sz="700" b="1" dirty="0">
                <a:solidFill>
                  <a:srgbClr val="000000"/>
                </a:solidFill>
                <a:latin typeface="BIZ UDPゴシック" panose="020B0400000000000000" pitchFamily="50" charset="-128"/>
                <a:ea typeface="BIZ UDPゴシック" panose="020B0400000000000000" pitchFamily="50" charset="-128"/>
              </a:endParaRPr>
            </a:p>
          </p:txBody>
        </p:sp>
        <p:sp>
          <p:nvSpPr>
            <p:cNvPr id="316" name="８がつ"/>
            <p:cNvSpPr txBox="1"/>
            <p:nvPr/>
          </p:nvSpPr>
          <p:spPr>
            <a:xfrm>
              <a:off x="6892093" y="5583591"/>
              <a:ext cx="396000" cy="201116"/>
            </a:xfrm>
            <a:prstGeom prst="rect">
              <a:avLst/>
            </a:prstGeom>
            <a:noFill/>
          </p:spPr>
          <p:txBody>
            <a:bodyPr wrap="square" rtlCol="0">
              <a:spAutoFit/>
            </a:bodyPr>
            <a:lstStyle/>
            <a:p>
              <a:pPr algn="dist"/>
              <a:r>
                <a:rPr lang="ja-JP" altLang="en-US" sz="700" b="1">
                  <a:solidFill>
                    <a:srgbClr val="000000"/>
                  </a:solidFill>
                  <a:latin typeface="BIZ UDPゴシック" panose="020B0400000000000000" pitchFamily="50" charset="-128"/>
                  <a:ea typeface="BIZ UDPゴシック" panose="020B0400000000000000" pitchFamily="50" charset="-128"/>
                </a:rPr>
                <a:t>がつ</a:t>
              </a:r>
              <a:endParaRPr kumimoji="1" lang="ja-JP" altLang="en-US" sz="700" b="1" dirty="0">
                <a:solidFill>
                  <a:srgbClr val="000000"/>
                </a:solidFill>
                <a:latin typeface="BIZ UDPゴシック" panose="020B0400000000000000" pitchFamily="50" charset="-128"/>
                <a:ea typeface="BIZ UDPゴシック" panose="020B0400000000000000" pitchFamily="50" charset="-128"/>
              </a:endParaRPr>
            </a:p>
          </p:txBody>
        </p:sp>
        <p:sp>
          <p:nvSpPr>
            <p:cNvPr id="315" name="５がつ"/>
            <p:cNvSpPr txBox="1"/>
            <p:nvPr/>
          </p:nvSpPr>
          <p:spPr>
            <a:xfrm>
              <a:off x="6391212" y="5583591"/>
              <a:ext cx="396000" cy="201116"/>
            </a:xfrm>
            <a:prstGeom prst="rect">
              <a:avLst/>
            </a:prstGeom>
            <a:noFill/>
          </p:spPr>
          <p:txBody>
            <a:bodyPr wrap="square" rtlCol="0">
              <a:spAutoFit/>
            </a:bodyPr>
            <a:lstStyle/>
            <a:p>
              <a:pPr algn="dist"/>
              <a:r>
                <a:rPr lang="ja-JP" altLang="en-US" sz="700" b="1">
                  <a:solidFill>
                    <a:srgbClr val="000000"/>
                  </a:solidFill>
                  <a:latin typeface="BIZ UDPゴシック" panose="020B0400000000000000" pitchFamily="50" charset="-128"/>
                  <a:ea typeface="BIZ UDPゴシック" panose="020B0400000000000000" pitchFamily="50" charset="-128"/>
                </a:rPr>
                <a:t>がつ</a:t>
              </a:r>
              <a:endParaRPr kumimoji="1" lang="ja-JP" altLang="en-US" sz="700" b="1" dirty="0">
                <a:solidFill>
                  <a:srgbClr val="000000"/>
                </a:solidFill>
                <a:latin typeface="BIZ UDPゴシック" panose="020B0400000000000000" pitchFamily="50" charset="-128"/>
                <a:ea typeface="BIZ UDPゴシック" panose="020B0400000000000000" pitchFamily="50" charset="-128"/>
              </a:endParaRPr>
            </a:p>
          </p:txBody>
        </p:sp>
        <p:sp>
          <p:nvSpPr>
            <p:cNvPr id="314" name="2021ねん"/>
            <p:cNvSpPr txBox="1"/>
            <p:nvPr/>
          </p:nvSpPr>
          <p:spPr>
            <a:xfrm>
              <a:off x="5917184" y="5583591"/>
              <a:ext cx="396000" cy="201116"/>
            </a:xfrm>
            <a:prstGeom prst="rect">
              <a:avLst/>
            </a:prstGeom>
            <a:noFill/>
          </p:spPr>
          <p:txBody>
            <a:bodyPr wrap="square" rtlCol="0">
              <a:spAutoFit/>
            </a:bodyPr>
            <a:lstStyle/>
            <a:p>
              <a:pPr algn="dist"/>
              <a:r>
                <a:rPr lang="ja-JP" altLang="en-US" sz="700" b="1">
                  <a:solidFill>
                    <a:srgbClr val="000000"/>
                  </a:solidFill>
                  <a:latin typeface="BIZ UDPゴシック" panose="020B0400000000000000" pitchFamily="50" charset="-128"/>
                  <a:ea typeface="BIZ UDPゴシック" panose="020B0400000000000000" pitchFamily="50" charset="-128"/>
                </a:rPr>
                <a:t>ねん</a:t>
              </a:r>
              <a:endParaRPr kumimoji="1" lang="ja-JP" altLang="en-US" sz="700" b="1" dirty="0">
                <a:solidFill>
                  <a:srgbClr val="000000"/>
                </a:solidFill>
                <a:latin typeface="BIZ UDPゴシック" panose="020B0400000000000000" pitchFamily="50" charset="-128"/>
                <a:ea typeface="BIZ UDPゴシック" panose="020B0400000000000000" pitchFamily="50" charset="-128"/>
              </a:endParaRPr>
            </a:p>
          </p:txBody>
        </p:sp>
        <p:sp>
          <p:nvSpPr>
            <p:cNvPr id="313" name="おおい"/>
            <p:cNvSpPr txBox="1"/>
            <p:nvPr/>
          </p:nvSpPr>
          <p:spPr>
            <a:xfrm>
              <a:off x="3126320" y="5583591"/>
              <a:ext cx="396000" cy="201116"/>
            </a:xfrm>
            <a:prstGeom prst="rect">
              <a:avLst/>
            </a:prstGeom>
            <a:noFill/>
          </p:spPr>
          <p:txBody>
            <a:bodyPr wrap="square" rtlCol="0">
              <a:spAutoFit/>
            </a:bodyPr>
            <a:lstStyle/>
            <a:p>
              <a:pPr algn="dist"/>
              <a:r>
                <a:rPr lang="ja-JP" altLang="en-US" sz="700" b="1">
                  <a:solidFill>
                    <a:srgbClr val="000000"/>
                  </a:solidFill>
                  <a:latin typeface="BIZ UDPゴシック" panose="020B0400000000000000" pitchFamily="50" charset="-128"/>
                  <a:ea typeface="BIZ UDPゴシック" panose="020B0400000000000000" pitchFamily="50" charset="-128"/>
                </a:rPr>
                <a:t>おお</a:t>
              </a:r>
              <a:endParaRPr kumimoji="1" lang="ja-JP" altLang="en-US" sz="700" b="1" dirty="0">
                <a:solidFill>
                  <a:srgbClr val="000000"/>
                </a:solidFill>
                <a:latin typeface="BIZ UDPゴシック" panose="020B0400000000000000" pitchFamily="50" charset="-128"/>
                <a:ea typeface="BIZ UDPゴシック" panose="020B0400000000000000" pitchFamily="50" charset="-128"/>
              </a:endParaRPr>
            </a:p>
          </p:txBody>
        </p:sp>
        <p:sp>
          <p:nvSpPr>
            <p:cNvPr id="312" name="６がつ"/>
            <p:cNvSpPr txBox="1"/>
            <p:nvPr/>
          </p:nvSpPr>
          <p:spPr>
            <a:xfrm>
              <a:off x="2783639" y="5583852"/>
              <a:ext cx="396000" cy="201116"/>
            </a:xfrm>
            <a:prstGeom prst="rect">
              <a:avLst/>
            </a:prstGeom>
            <a:noFill/>
          </p:spPr>
          <p:txBody>
            <a:bodyPr wrap="square" rtlCol="0">
              <a:spAutoFit/>
            </a:bodyPr>
            <a:lstStyle/>
            <a:p>
              <a:pPr algn="dist"/>
              <a:r>
                <a:rPr lang="ja-JP" altLang="en-US" sz="700" b="1">
                  <a:solidFill>
                    <a:srgbClr val="000000"/>
                  </a:solidFill>
                  <a:latin typeface="BIZ UDPゴシック" panose="020B0400000000000000" pitchFamily="50" charset="-128"/>
                  <a:ea typeface="BIZ UDPゴシック" panose="020B0400000000000000" pitchFamily="50" charset="-128"/>
                </a:rPr>
                <a:t>がつ</a:t>
              </a:r>
              <a:endParaRPr kumimoji="1" lang="ja-JP" altLang="en-US" sz="700" b="1" dirty="0">
                <a:solidFill>
                  <a:srgbClr val="000000"/>
                </a:solidFill>
                <a:latin typeface="BIZ UDPゴシック" panose="020B0400000000000000" pitchFamily="50" charset="-128"/>
                <a:ea typeface="BIZ UDPゴシック" panose="020B0400000000000000" pitchFamily="50" charset="-128"/>
              </a:endParaRPr>
            </a:p>
          </p:txBody>
        </p:sp>
        <p:pic>
          <p:nvPicPr>
            <p:cNvPr id="183" name="ひらめき画"/>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rot="3237742">
              <a:off x="9729182" y="5519897"/>
              <a:ext cx="319957" cy="387827"/>
            </a:xfrm>
            <a:prstGeom prst="rect">
              <a:avLst/>
            </a:prstGeom>
          </p:spPr>
        </p:pic>
      </p:grpSp>
      <p:sp>
        <p:nvSpPr>
          <p:cNvPr id="195" name="出典"/>
          <p:cNvSpPr txBox="1"/>
          <p:nvPr/>
        </p:nvSpPr>
        <p:spPr>
          <a:xfrm>
            <a:off x="6987073" y="5234983"/>
            <a:ext cx="3910031" cy="230832"/>
          </a:xfrm>
          <a:prstGeom prst="rect">
            <a:avLst/>
          </a:prstGeom>
          <a:noFill/>
        </p:spPr>
        <p:txBody>
          <a:bodyPr wrap="square" rtlCol="0">
            <a:spAutoFit/>
          </a:bodyPr>
          <a:lstStyle/>
          <a:p>
            <a:r>
              <a:rPr lang="ja-JP" altLang="en-US" sz="900" b="1">
                <a:latin typeface="BIZ UDPゴシック" panose="020B0400000000000000" pitchFamily="50" charset="-128"/>
                <a:ea typeface="BIZ UDPゴシック" panose="020B0400000000000000" pitchFamily="50" charset="-128"/>
              </a:rPr>
              <a:t>（出典：</a:t>
            </a:r>
            <a:r>
              <a:rPr lang="ja-JP" altLang="en-US" sz="900" b="1">
                <a:latin typeface="BIZ UDPゴシック" panose="020B0400000000000000" pitchFamily="50" charset="-128"/>
                <a:ea typeface="BIZ UDPゴシック" panose="020B0400000000000000" pitchFamily="50" charset="-128"/>
                <a:hlinkClick r:id="rId14"/>
              </a:rPr>
              <a:t>気象庁｜過去の気象データ検索 </a:t>
            </a:r>
            <a:r>
              <a:rPr lang="en-US" altLang="ja-JP" sz="900" b="1">
                <a:latin typeface="BIZ UDPゴシック" panose="020B0400000000000000" pitchFamily="50" charset="-128"/>
                <a:ea typeface="BIZ UDPゴシック" panose="020B0400000000000000" pitchFamily="50" charset="-128"/>
                <a:hlinkClick r:id="rId14"/>
              </a:rPr>
              <a:t>(jma.go.jp)</a:t>
            </a:r>
            <a:r>
              <a:rPr lang="ja-JP" altLang="en-US" sz="900" b="1">
                <a:latin typeface="BIZ UDPゴシック" panose="020B0400000000000000" pitchFamily="50" charset="-128"/>
                <a:ea typeface="BIZ UDPゴシック" panose="020B0400000000000000" pitchFamily="50" charset="-128"/>
              </a:rPr>
              <a:t>「降水量</a:t>
            </a:r>
            <a:r>
              <a:rPr lang="en-US" altLang="ja-JP" sz="900" b="1">
                <a:latin typeface="BIZ UDPゴシック" panose="020B0400000000000000" pitchFamily="50" charset="-128"/>
                <a:ea typeface="BIZ UDPゴシック" panose="020B0400000000000000" pitchFamily="50" charset="-128"/>
              </a:rPr>
              <a:t>(</a:t>
            </a:r>
            <a:r>
              <a:rPr lang="ja-JP" altLang="en-US" sz="900" b="1">
                <a:latin typeface="BIZ UDPゴシック" panose="020B0400000000000000" pitchFamily="50" charset="-128"/>
                <a:ea typeface="BIZ UDPゴシック" panose="020B0400000000000000" pitchFamily="50" charset="-128"/>
              </a:rPr>
              <a:t>合計</a:t>
            </a:r>
            <a:r>
              <a:rPr lang="en-US" altLang="ja-JP" sz="900" b="1">
                <a:latin typeface="BIZ UDPゴシック" panose="020B0400000000000000" pitchFamily="50" charset="-128"/>
                <a:ea typeface="BIZ UDPゴシック" panose="020B0400000000000000" pitchFamily="50" charset="-128"/>
              </a:rPr>
              <a:t>)｣</a:t>
            </a:r>
            <a:r>
              <a:rPr lang="ja-JP" altLang="en-US" sz="900" b="1">
                <a:latin typeface="BIZ UDPゴシック" panose="020B0400000000000000" pitchFamily="50" charset="-128"/>
                <a:ea typeface="BIZ UDPゴシック" panose="020B0400000000000000" pitchFamily="50" charset="-128"/>
              </a:rPr>
              <a:t>）</a:t>
            </a:r>
            <a:endParaRPr lang="en-US" altLang="ja-JP" sz="900" b="1">
              <a:latin typeface="BIZ UDPゴシック" panose="020B0400000000000000" pitchFamily="50" charset="-128"/>
              <a:ea typeface="BIZ UDPゴシック" panose="020B0400000000000000" pitchFamily="50" charset="-128"/>
            </a:endParaRPr>
          </a:p>
        </p:txBody>
      </p:sp>
      <p:sp>
        <p:nvSpPr>
          <p:cNvPr id="126" name="枠"/>
          <p:cNvSpPr/>
          <p:nvPr/>
        </p:nvSpPr>
        <p:spPr>
          <a:xfrm>
            <a:off x="1616579" y="2333585"/>
            <a:ext cx="9095991" cy="31434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0000"/>
              </a:solidFill>
            </a:endParaRPr>
          </a:p>
        </p:txBody>
      </p:sp>
      <p:grpSp>
        <p:nvGrpSpPr>
          <p:cNvPr id="2" name="グループ化 1"/>
          <p:cNvGrpSpPr/>
          <p:nvPr/>
        </p:nvGrpSpPr>
        <p:grpSpPr>
          <a:xfrm>
            <a:off x="2137848" y="2789903"/>
            <a:ext cx="8324530" cy="2195900"/>
            <a:chOff x="2348807" y="2146109"/>
            <a:chExt cx="7560000" cy="3160059"/>
          </a:xfrm>
        </p:grpSpPr>
        <p:cxnSp>
          <p:nvCxnSpPr>
            <p:cNvPr id="78" name="直線コネクタ 77"/>
            <p:cNvCxnSpPr/>
            <p:nvPr/>
          </p:nvCxnSpPr>
          <p:spPr>
            <a:xfrm>
              <a:off x="2348807" y="5306168"/>
              <a:ext cx="7560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nvCxnSpPr>
          <p:spPr>
            <a:xfrm>
              <a:off x="2348807" y="4911159"/>
              <a:ext cx="7560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a:off x="2348807" y="4516152"/>
              <a:ext cx="7560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a:off x="2348807" y="4121145"/>
              <a:ext cx="7560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a:off x="2348807" y="3726138"/>
              <a:ext cx="7560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a:off x="2348807" y="3331131"/>
              <a:ext cx="7560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a:off x="2348807" y="2936124"/>
              <a:ext cx="7560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a:off x="2348807" y="2541117"/>
              <a:ext cx="7560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flipV="1">
              <a:off x="2348807" y="2146109"/>
              <a:ext cx="7560000" cy="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87" name="1月棒"/>
          <p:cNvSpPr/>
          <p:nvPr/>
        </p:nvSpPr>
        <p:spPr>
          <a:xfrm>
            <a:off x="2364828" y="4635394"/>
            <a:ext cx="237844" cy="350409"/>
          </a:xfrm>
          <a:prstGeom prst="rect">
            <a:avLst/>
          </a:prstGeom>
          <a:solidFill>
            <a:srgbClr val="159BFF"/>
          </a:solidFill>
          <a:ln>
            <a:solidFill>
              <a:schemeClr val="tx1">
                <a:lumMod val="50000"/>
              </a:schemeClr>
            </a:solidFill>
          </a:ln>
        </p:spPr>
        <p:style>
          <a:lnRef idx="2">
            <a:schemeClr val="dk1">
              <a:shade val="50000"/>
            </a:schemeClr>
          </a:lnRef>
          <a:fillRef idx="1">
            <a:schemeClr val="dk1"/>
          </a:fillRef>
          <a:effectRef idx="0">
            <a:schemeClr val="dk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88" name="2月棒"/>
          <p:cNvSpPr/>
          <p:nvPr/>
        </p:nvSpPr>
        <p:spPr>
          <a:xfrm>
            <a:off x="3055818" y="4736623"/>
            <a:ext cx="237844" cy="249180"/>
          </a:xfrm>
          <a:prstGeom prst="rect">
            <a:avLst/>
          </a:prstGeom>
          <a:solidFill>
            <a:srgbClr val="159BFF"/>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89" name="3月棒"/>
          <p:cNvSpPr/>
          <p:nvPr/>
        </p:nvSpPr>
        <p:spPr>
          <a:xfrm>
            <a:off x="3746808" y="4183755"/>
            <a:ext cx="237844" cy="802048"/>
          </a:xfrm>
          <a:prstGeom prst="rect">
            <a:avLst/>
          </a:prstGeom>
          <a:solidFill>
            <a:srgbClr val="159BFF"/>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90" name="4月棒"/>
          <p:cNvSpPr/>
          <p:nvPr/>
        </p:nvSpPr>
        <p:spPr>
          <a:xfrm>
            <a:off x="4437798" y="3747690"/>
            <a:ext cx="237844" cy="1238113"/>
          </a:xfrm>
          <a:prstGeom prst="rect">
            <a:avLst/>
          </a:prstGeom>
          <a:solidFill>
            <a:srgbClr val="159BFF"/>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91" name="5月棒"/>
          <p:cNvSpPr/>
          <p:nvPr/>
        </p:nvSpPr>
        <p:spPr>
          <a:xfrm>
            <a:off x="5128788" y="3109166"/>
            <a:ext cx="237844" cy="1876637"/>
          </a:xfrm>
          <a:prstGeom prst="rect">
            <a:avLst/>
          </a:prstGeom>
          <a:solidFill>
            <a:srgbClr val="159BFF"/>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92" name="6月棒"/>
          <p:cNvSpPr/>
          <p:nvPr/>
        </p:nvSpPr>
        <p:spPr>
          <a:xfrm>
            <a:off x="5819777" y="4043591"/>
            <a:ext cx="237844" cy="942212"/>
          </a:xfrm>
          <a:prstGeom prst="rect">
            <a:avLst/>
          </a:prstGeom>
          <a:solidFill>
            <a:srgbClr val="159BFF"/>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93" name="7月棒"/>
          <p:cNvSpPr/>
          <p:nvPr/>
        </p:nvSpPr>
        <p:spPr>
          <a:xfrm>
            <a:off x="6510767" y="3506297"/>
            <a:ext cx="237844" cy="1479506"/>
          </a:xfrm>
          <a:prstGeom prst="rect">
            <a:avLst/>
          </a:prstGeom>
          <a:solidFill>
            <a:srgbClr val="159BFF"/>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94" name="8月棒"/>
          <p:cNvSpPr/>
          <p:nvPr/>
        </p:nvSpPr>
        <p:spPr>
          <a:xfrm>
            <a:off x="7201757" y="3257116"/>
            <a:ext cx="237844" cy="1728687"/>
          </a:xfrm>
          <a:prstGeom prst="rect">
            <a:avLst/>
          </a:prstGeom>
          <a:solidFill>
            <a:srgbClr val="159BFF"/>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95" name="9月棒"/>
          <p:cNvSpPr/>
          <p:nvPr/>
        </p:nvSpPr>
        <p:spPr>
          <a:xfrm>
            <a:off x="7892747" y="3934575"/>
            <a:ext cx="237844" cy="1051228"/>
          </a:xfrm>
          <a:prstGeom prst="rect">
            <a:avLst/>
          </a:prstGeom>
          <a:solidFill>
            <a:srgbClr val="159BFF"/>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96" name="10月棒"/>
          <p:cNvSpPr/>
          <p:nvPr/>
        </p:nvSpPr>
        <p:spPr>
          <a:xfrm>
            <a:off x="8583737" y="4612033"/>
            <a:ext cx="237844" cy="373770"/>
          </a:xfrm>
          <a:prstGeom prst="rect">
            <a:avLst/>
          </a:prstGeom>
          <a:solidFill>
            <a:srgbClr val="159BFF"/>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97" name="11月棒"/>
          <p:cNvSpPr/>
          <p:nvPr/>
        </p:nvSpPr>
        <p:spPr>
          <a:xfrm>
            <a:off x="9274727" y="4448508"/>
            <a:ext cx="237844" cy="537295"/>
          </a:xfrm>
          <a:prstGeom prst="rect">
            <a:avLst/>
          </a:prstGeom>
          <a:solidFill>
            <a:srgbClr val="159BFF"/>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98" name="12月棒"/>
          <p:cNvSpPr/>
          <p:nvPr/>
        </p:nvSpPr>
        <p:spPr>
          <a:xfrm>
            <a:off x="9965721" y="4541951"/>
            <a:ext cx="237844" cy="443852"/>
          </a:xfrm>
          <a:prstGeom prst="rect">
            <a:avLst/>
          </a:prstGeom>
          <a:solidFill>
            <a:srgbClr val="159BFF"/>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grpSp>
        <p:nvGrpSpPr>
          <p:cNvPr id="218" name="横軸ラベル"/>
          <p:cNvGrpSpPr/>
          <p:nvPr/>
        </p:nvGrpSpPr>
        <p:grpSpPr>
          <a:xfrm>
            <a:off x="2213412" y="5002492"/>
            <a:ext cx="8144143" cy="171097"/>
            <a:chOff x="2417431" y="5335596"/>
            <a:chExt cx="7396180" cy="246221"/>
          </a:xfrm>
        </p:grpSpPr>
        <p:sp>
          <p:nvSpPr>
            <p:cNvPr id="99" name="1月"/>
            <p:cNvSpPr txBox="1"/>
            <p:nvPr/>
          </p:nvSpPr>
          <p:spPr>
            <a:xfrm>
              <a:off x="2417431" y="5335596"/>
              <a:ext cx="491020" cy="246221"/>
            </a:xfrm>
            <a:prstGeom prst="rect">
              <a:avLst/>
            </a:prstGeom>
            <a:noFill/>
          </p:spPr>
          <p:txBody>
            <a:bodyPr wrap="square" rtlCol="0">
              <a:spAutoFit/>
            </a:bodyPr>
            <a:lstStyle/>
            <a:p>
              <a:r>
                <a:rPr lang="ja-JP" altLang="en-US" sz="1000" b="1">
                  <a:solidFill>
                    <a:srgbClr val="000000"/>
                  </a:solidFill>
                </a:rPr>
                <a:t>１月</a:t>
              </a:r>
              <a:endParaRPr kumimoji="1" lang="ja-JP" altLang="en-US" sz="1000" b="1">
                <a:solidFill>
                  <a:srgbClr val="000000"/>
                </a:solidFill>
              </a:endParaRPr>
            </a:p>
          </p:txBody>
        </p:sp>
        <p:sp>
          <p:nvSpPr>
            <p:cNvPr id="100" name="2月"/>
            <p:cNvSpPr txBox="1"/>
            <p:nvPr/>
          </p:nvSpPr>
          <p:spPr>
            <a:xfrm>
              <a:off x="3042877" y="5335596"/>
              <a:ext cx="491020" cy="246221"/>
            </a:xfrm>
            <a:prstGeom prst="rect">
              <a:avLst/>
            </a:prstGeom>
            <a:noFill/>
          </p:spPr>
          <p:txBody>
            <a:bodyPr wrap="square" rtlCol="0">
              <a:spAutoFit/>
            </a:bodyPr>
            <a:lstStyle/>
            <a:p>
              <a:r>
                <a:rPr lang="ja-JP" altLang="en-US" sz="1000" b="1">
                  <a:solidFill>
                    <a:srgbClr val="000000"/>
                  </a:solidFill>
                </a:rPr>
                <a:t>２月</a:t>
              </a:r>
              <a:endParaRPr kumimoji="1" lang="ja-JP" altLang="en-US" sz="1000" b="1">
                <a:solidFill>
                  <a:srgbClr val="000000"/>
                </a:solidFill>
              </a:endParaRPr>
            </a:p>
          </p:txBody>
        </p:sp>
        <p:sp>
          <p:nvSpPr>
            <p:cNvPr id="101" name="3月"/>
            <p:cNvSpPr txBox="1"/>
            <p:nvPr/>
          </p:nvSpPr>
          <p:spPr>
            <a:xfrm>
              <a:off x="3668323" y="5335596"/>
              <a:ext cx="491020" cy="246221"/>
            </a:xfrm>
            <a:prstGeom prst="rect">
              <a:avLst/>
            </a:prstGeom>
            <a:noFill/>
          </p:spPr>
          <p:txBody>
            <a:bodyPr wrap="square" rtlCol="0">
              <a:spAutoFit/>
            </a:bodyPr>
            <a:lstStyle/>
            <a:p>
              <a:r>
                <a:rPr lang="ja-JP" altLang="en-US" sz="1000" b="1">
                  <a:solidFill>
                    <a:srgbClr val="000000"/>
                  </a:solidFill>
                </a:rPr>
                <a:t>３月</a:t>
              </a:r>
              <a:endParaRPr kumimoji="1" lang="ja-JP" altLang="en-US" sz="1000" b="1">
                <a:solidFill>
                  <a:srgbClr val="000000"/>
                </a:solidFill>
              </a:endParaRPr>
            </a:p>
          </p:txBody>
        </p:sp>
        <p:sp>
          <p:nvSpPr>
            <p:cNvPr id="102" name="4月"/>
            <p:cNvSpPr txBox="1"/>
            <p:nvPr/>
          </p:nvSpPr>
          <p:spPr>
            <a:xfrm>
              <a:off x="4293769" y="5335596"/>
              <a:ext cx="516269" cy="246221"/>
            </a:xfrm>
            <a:prstGeom prst="rect">
              <a:avLst/>
            </a:prstGeom>
            <a:noFill/>
          </p:spPr>
          <p:txBody>
            <a:bodyPr wrap="square" rtlCol="0">
              <a:spAutoFit/>
            </a:bodyPr>
            <a:lstStyle/>
            <a:p>
              <a:r>
                <a:rPr lang="ja-JP" altLang="en-US" sz="1000" b="1">
                  <a:solidFill>
                    <a:srgbClr val="000000"/>
                  </a:solidFill>
                </a:rPr>
                <a:t>４月</a:t>
              </a:r>
              <a:endParaRPr kumimoji="1" lang="ja-JP" altLang="en-US" sz="1000" b="1">
                <a:solidFill>
                  <a:srgbClr val="000000"/>
                </a:solidFill>
              </a:endParaRPr>
            </a:p>
          </p:txBody>
        </p:sp>
        <p:sp>
          <p:nvSpPr>
            <p:cNvPr id="103" name="5月"/>
            <p:cNvSpPr txBox="1"/>
            <p:nvPr/>
          </p:nvSpPr>
          <p:spPr>
            <a:xfrm>
              <a:off x="4944464" y="5335596"/>
              <a:ext cx="491020" cy="246221"/>
            </a:xfrm>
            <a:prstGeom prst="rect">
              <a:avLst/>
            </a:prstGeom>
            <a:noFill/>
          </p:spPr>
          <p:txBody>
            <a:bodyPr wrap="square" rtlCol="0">
              <a:spAutoFit/>
            </a:bodyPr>
            <a:lstStyle/>
            <a:p>
              <a:r>
                <a:rPr lang="ja-JP" altLang="en-US" sz="1000" b="1">
                  <a:solidFill>
                    <a:srgbClr val="000000"/>
                  </a:solidFill>
                </a:rPr>
                <a:t>５月</a:t>
              </a:r>
              <a:endParaRPr kumimoji="1" lang="ja-JP" altLang="en-US" sz="1000" b="1">
                <a:solidFill>
                  <a:srgbClr val="000000"/>
                </a:solidFill>
              </a:endParaRPr>
            </a:p>
          </p:txBody>
        </p:sp>
        <p:sp>
          <p:nvSpPr>
            <p:cNvPr id="104" name="6月"/>
            <p:cNvSpPr txBox="1"/>
            <p:nvPr/>
          </p:nvSpPr>
          <p:spPr>
            <a:xfrm>
              <a:off x="5569910" y="5335596"/>
              <a:ext cx="491020" cy="246221"/>
            </a:xfrm>
            <a:prstGeom prst="rect">
              <a:avLst/>
            </a:prstGeom>
            <a:noFill/>
          </p:spPr>
          <p:txBody>
            <a:bodyPr wrap="square" rtlCol="0">
              <a:spAutoFit/>
            </a:bodyPr>
            <a:lstStyle/>
            <a:p>
              <a:r>
                <a:rPr lang="ja-JP" altLang="en-US" sz="1000" b="1">
                  <a:solidFill>
                    <a:srgbClr val="000000"/>
                  </a:solidFill>
                </a:rPr>
                <a:t>６月</a:t>
              </a:r>
              <a:endParaRPr kumimoji="1" lang="ja-JP" altLang="en-US" sz="1000" b="1">
                <a:solidFill>
                  <a:srgbClr val="000000"/>
                </a:solidFill>
              </a:endParaRPr>
            </a:p>
          </p:txBody>
        </p:sp>
        <p:sp>
          <p:nvSpPr>
            <p:cNvPr id="105" name="7月"/>
            <p:cNvSpPr txBox="1"/>
            <p:nvPr/>
          </p:nvSpPr>
          <p:spPr>
            <a:xfrm>
              <a:off x="6195356" y="5335596"/>
              <a:ext cx="491020" cy="246221"/>
            </a:xfrm>
            <a:prstGeom prst="rect">
              <a:avLst/>
            </a:prstGeom>
            <a:noFill/>
          </p:spPr>
          <p:txBody>
            <a:bodyPr wrap="square" rtlCol="0">
              <a:spAutoFit/>
            </a:bodyPr>
            <a:lstStyle/>
            <a:p>
              <a:r>
                <a:rPr lang="ja-JP" altLang="en-US" sz="1000" b="1">
                  <a:solidFill>
                    <a:srgbClr val="000000"/>
                  </a:solidFill>
                </a:rPr>
                <a:t>７月</a:t>
              </a:r>
              <a:endParaRPr kumimoji="1" lang="ja-JP" altLang="en-US" sz="1000" b="1">
                <a:solidFill>
                  <a:srgbClr val="000000"/>
                </a:solidFill>
              </a:endParaRPr>
            </a:p>
          </p:txBody>
        </p:sp>
        <p:sp>
          <p:nvSpPr>
            <p:cNvPr id="106" name="8月"/>
            <p:cNvSpPr txBox="1"/>
            <p:nvPr/>
          </p:nvSpPr>
          <p:spPr>
            <a:xfrm>
              <a:off x="6820802" y="5335596"/>
              <a:ext cx="491020" cy="246221"/>
            </a:xfrm>
            <a:prstGeom prst="rect">
              <a:avLst/>
            </a:prstGeom>
            <a:noFill/>
          </p:spPr>
          <p:txBody>
            <a:bodyPr wrap="square" rtlCol="0">
              <a:spAutoFit/>
            </a:bodyPr>
            <a:lstStyle/>
            <a:p>
              <a:r>
                <a:rPr lang="ja-JP" altLang="en-US" sz="1000" b="1">
                  <a:solidFill>
                    <a:srgbClr val="000000"/>
                  </a:solidFill>
                </a:rPr>
                <a:t>８月</a:t>
              </a:r>
              <a:endParaRPr kumimoji="1" lang="ja-JP" altLang="en-US" sz="1000" b="1">
                <a:solidFill>
                  <a:srgbClr val="000000"/>
                </a:solidFill>
              </a:endParaRPr>
            </a:p>
          </p:txBody>
        </p:sp>
        <p:sp>
          <p:nvSpPr>
            <p:cNvPr id="107" name="9月"/>
            <p:cNvSpPr txBox="1"/>
            <p:nvPr/>
          </p:nvSpPr>
          <p:spPr>
            <a:xfrm>
              <a:off x="7446248" y="5335596"/>
              <a:ext cx="491020" cy="246221"/>
            </a:xfrm>
            <a:prstGeom prst="rect">
              <a:avLst/>
            </a:prstGeom>
            <a:noFill/>
          </p:spPr>
          <p:txBody>
            <a:bodyPr wrap="square" rtlCol="0">
              <a:spAutoFit/>
            </a:bodyPr>
            <a:lstStyle/>
            <a:p>
              <a:r>
                <a:rPr lang="ja-JP" altLang="en-US" sz="1000" b="1">
                  <a:solidFill>
                    <a:srgbClr val="000000"/>
                  </a:solidFill>
                </a:rPr>
                <a:t>９月</a:t>
              </a:r>
              <a:endParaRPr kumimoji="1" lang="ja-JP" altLang="en-US" sz="1000" b="1">
                <a:solidFill>
                  <a:srgbClr val="000000"/>
                </a:solidFill>
              </a:endParaRPr>
            </a:p>
          </p:txBody>
        </p:sp>
        <p:sp>
          <p:nvSpPr>
            <p:cNvPr id="108" name="10月"/>
            <p:cNvSpPr txBox="1"/>
            <p:nvPr/>
          </p:nvSpPr>
          <p:spPr>
            <a:xfrm>
              <a:off x="8071694" y="5335596"/>
              <a:ext cx="491020" cy="246221"/>
            </a:xfrm>
            <a:prstGeom prst="rect">
              <a:avLst/>
            </a:prstGeom>
            <a:noFill/>
          </p:spPr>
          <p:txBody>
            <a:bodyPr wrap="square" rtlCol="0">
              <a:spAutoFit/>
            </a:bodyPr>
            <a:lstStyle/>
            <a:p>
              <a:r>
                <a:rPr lang="en-US" altLang="ja-JP" sz="1000" b="1">
                  <a:solidFill>
                    <a:srgbClr val="000000"/>
                  </a:solidFill>
                </a:rPr>
                <a:t>10</a:t>
              </a:r>
              <a:r>
                <a:rPr lang="ja-JP" altLang="en-US" sz="1000" b="1">
                  <a:solidFill>
                    <a:srgbClr val="000000"/>
                  </a:solidFill>
                </a:rPr>
                <a:t>月</a:t>
              </a:r>
              <a:endParaRPr kumimoji="1" lang="ja-JP" altLang="en-US" sz="1000" b="1">
                <a:solidFill>
                  <a:srgbClr val="000000"/>
                </a:solidFill>
              </a:endParaRPr>
            </a:p>
          </p:txBody>
        </p:sp>
        <p:sp>
          <p:nvSpPr>
            <p:cNvPr id="109" name="11月"/>
            <p:cNvSpPr txBox="1"/>
            <p:nvPr/>
          </p:nvSpPr>
          <p:spPr>
            <a:xfrm>
              <a:off x="8697140" y="5335596"/>
              <a:ext cx="491020" cy="246221"/>
            </a:xfrm>
            <a:prstGeom prst="rect">
              <a:avLst/>
            </a:prstGeom>
            <a:noFill/>
          </p:spPr>
          <p:txBody>
            <a:bodyPr wrap="square" rtlCol="0">
              <a:spAutoFit/>
            </a:bodyPr>
            <a:lstStyle/>
            <a:p>
              <a:r>
                <a:rPr lang="en-US" altLang="ja-JP" sz="1000" b="1">
                  <a:solidFill>
                    <a:srgbClr val="000000"/>
                  </a:solidFill>
                </a:rPr>
                <a:t>11</a:t>
              </a:r>
              <a:r>
                <a:rPr lang="ja-JP" altLang="en-US" sz="1000" b="1">
                  <a:solidFill>
                    <a:srgbClr val="000000"/>
                  </a:solidFill>
                </a:rPr>
                <a:t>月</a:t>
              </a:r>
              <a:endParaRPr kumimoji="1" lang="ja-JP" altLang="en-US" sz="1000" b="1">
                <a:solidFill>
                  <a:srgbClr val="000000"/>
                </a:solidFill>
              </a:endParaRPr>
            </a:p>
          </p:txBody>
        </p:sp>
        <p:sp>
          <p:nvSpPr>
            <p:cNvPr id="110" name="12月"/>
            <p:cNvSpPr txBox="1"/>
            <p:nvPr/>
          </p:nvSpPr>
          <p:spPr>
            <a:xfrm>
              <a:off x="9322591" y="5335596"/>
              <a:ext cx="491020" cy="246221"/>
            </a:xfrm>
            <a:prstGeom prst="rect">
              <a:avLst/>
            </a:prstGeom>
            <a:noFill/>
          </p:spPr>
          <p:txBody>
            <a:bodyPr wrap="square" rtlCol="0">
              <a:spAutoFit/>
            </a:bodyPr>
            <a:lstStyle/>
            <a:p>
              <a:r>
                <a:rPr lang="en-US" altLang="ja-JP" sz="1000" b="1">
                  <a:solidFill>
                    <a:srgbClr val="000000"/>
                  </a:solidFill>
                </a:rPr>
                <a:t>12</a:t>
              </a:r>
              <a:r>
                <a:rPr lang="ja-JP" altLang="en-US" sz="1000" b="1">
                  <a:solidFill>
                    <a:srgbClr val="000000"/>
                  </a:solidFill>
                </a:rPr>
                <a:t>月</a:t>
              </a:r>
              <a:endParaRPr kumimoji="1" lang="ja-JP" altLang="en-US" sz="1000" b="1">
                <a:solidFill>
                  <a:srgbClr val="000000"/>
                </a:solidFill>
              </a:endParaRPr>
            </a:p>
          </p:txBody>
        </p:sp>
      </p:grpSp>
      <p:grpSp>
        <p:nvGrpSpPr>
          <p:cNvPr id="219" name="縦軸ラベル"/>
          <p:cNvGrpSpPr/>
          <p:nvPr/>
        </p:nvGrpSpPr>
        <p:grpSpPr>
          <a:xfrm>
            <a:off x="1710649" y="2560269"/>
            <a:ext cx="523023" cy="2542161"/>
            <a:chOff x="1960842" y="1821060"/>
            <a:chExt cx="474988" cy="3658354"/>
          </a:xfrm>
        </p:grpSpPr>
        <p:sp>
          <p:nvSpPr>
            <p:cNvPr id="113" name="0"/>
            <p:cNvSpPr txBox="1"/>
            <p:nvPr/>
          </p:nvSpPr>
          <p:spPr>
            <a:xfrm>
              <a:off x="1971872" y="5233193"/>
              <a:ext cx="463958" cy="246221"/>
            </a:xfrm>
            <a:prstGeom prst="rect">
              <a:avLst/>
            </a:prstGeom>
            <a:noFill/>
          </p:spPr>
          <p:txBody>
            <a:bodyPr wrap="square" rtlCol="0">
              <a:spAutoFit/>
            </a:bodyPr>
            <a:lstStyle/>
            <a:p>
              <a:r>
                <a:rPr lang="ja-JP" altLang="en-US" sz="1000" b="1">
                  <a:solidFill>
                    <a:srgbClr val="000000"/>
                  </a:solidFill>
                </a:rPr>
                <a:t>０</a:t>
              </a:r>
              <a:endParaRPr kumimoji="1" lang="ja-JP" altLang="en-US" sz="1000" b="1">
                <a:solidFill>
                  <a:srgbClr val="000000"/>
                </a:solidFill>
              </a:endParaRPr>
            </a:p>
          </p:txBody>
        </p:sp>
        <p:sp>
          <p:nvSpPr>
            <p:cNvPr id="112" name="50"/>
            <p:cNvSpPr txBox="1"/>
            <p:nvPr/>
          </p:nvSpPr>
          <p:spPr>
            <a:xfrm>
              <a:off x="1971872" y="4836310"/>
              <a:ext cx="463958" cy="246221"/>
            </a:xfrm>
            <a:prstGeom prst="rect">
              <a:avLst/>
            </a:prstGeom>
            <a:noFill/>
          </p:spPr>
          <p:txBody>
            <a:bodyPr wrap="square" rtlCol="0">
              <a:spAutoFit/>
            </a:bodyPr>
            <a:lstStyle/>
            <a:p>
              <a:r>
                <a:rPr lang="en-US" altLang="ja-JP" sz="1000" b="1">
                  <a:solidFill>
                    <a:srgbClr val="000000"/>
                  </a:solidFill>
                </a:rPr>
                <a:t>50</a:t>
              </a:r>
              <a:endParaRPr kumimoji="1" lang="ja-JP" altLang="en-US" sz="1000" b="1">
                <a:solidFill>
                  <a:srgbClr val="000000"/>
                </a:solidFill>
              </a:endParaRPr>
            </a:p>
          </p:txBody>
        </p:sp>
        <p:sp>
          <p:nvSpPr>
            <p:cNvPr id="115" name="100"/>
            <p:cNvSpPr txBox="1"/>
            <p:nvPr/>
          </p:nvSpPr>
          <p:spPr>
            <a:xfrm>
              <a:off x="1971872" y="4439426"/>
              <a:ext cx="463958" cy="246221"/>
            </a:xfrm>
            <a:prstGeom prst="rect">
              <a:avLst/>
            </a:prstGeom>
            <a:noFill/>
          </p:spPr>
          <p:txBody>
            <a:bodyPr wrap="square" rtlCol="0">
              <a:spAutoFit/>
            </a:bodyPr>
            <a:lstStyle/>
            <a:p>
              <a:r>
                <a:rPr lang="en-US" altLang="ja-JP" sz="1000" b="1">
                  <a:solidFill>
                    <a:srgbClr val="000000"/>
                  </a:solidFill>
                </a:rPr>
                <a:t>100</a:t>
              </a:r>
              <a:endParaRPr kumimoji="1" lang="ja-JP" altLang="en-US" sz="1000" b="1">
                <a:solidFill>
                  <a:srgbClr val="000000"/>
                </a:solidFill>
              </a:endParaRPr>
            </a:p>
          </p:txBody>
        </p:sp>
        <p:sp>
          <p:nvSpPr>
            <p:cNvPr id="116" name="150"/>
            <p:cNvSpPr txBox="1"/>
            <p:nvPr/>
          </p:nvSpPr>
          <p:spPr>
            <a:xfrm>
              <a:off x="1971872" y="4042542"/>
              <a:ext cx="463958" cy="246221"/>
            </a:xfrm>
            <a:prstGeom prst="rect">
              <a:avLst/>
            </a:prstGeom>
            <a:noFill/>
          </p:spPr>
          <p:txBody>
            <a:bodyPr wrap="square" rtlCol="0">
              <a:spAutoFit/>
            </a:bodyPr>
            <a:lstStyle/>
            <a:p>
              <a:r>
                <a:rPr lang="en-US" altLang="ja-JP" sz="1000" b="1">
                  <a:solidFill>
                    <a:srgbClr val="000000"/>
                  </a:solidFill>
                </a:rPr>
                <a:t>150</a:t>
              </a:r>
              <a:endParaRPr kumimoji="1" lang="ja-JP" altLang="en-US" sz="1000" b="1">
                <a:solidFill>
                  <a:srgbClr val="000000"/>
                </a:solidFill>
              </a:endParaRPr>
            </a:p>
          </p:txBody>
        </p:sp>
        <p:sp>
          <p:nvSpPr>
            <p:cNvPr id="117" name="200"/>
            <p:cNvSpPr txBox="1"/>
            <p:nvPr/>
          </p:nvSpPr>
          <p:spPr>
            <a:xfrm>
              <a:off x="1971872" y="3645658"/>
              <a:ext cx="463958" cy="246221"/>
            </a:xfrm>
            <a:prstGeom prst="rect">
              <a:avLst/>
            </a:prstGeom>
            <a:noFill/>
          </p:spPr>
          <p:txBody>
            <a:bodyPr wrap="square" rtlCol="0">
              <a:spAutoFit/>
            </a:bodyPr>
            <a:lstStyle/>
            <a:p>
              <a:r>
                <a:rPr kumimoji="1" lang="en-US" altLang="ja-JP" sz="1000" b="1">
                  <a:solidFill>
                    <a:srgbClr val="000000"/>
                  </a:solidFill>
                </a:rPr>
                <a:t>200</a:t>
              </a:r>
              <a:endParaRPr kumimoji="1" lang="ja-JP" altLang="en-US" sz="1000" b="1">
                <a:solidFill>
                  <a:srgbClr val="000000"/>
                </a:solidFill>
              </a:endParaRPr>
            </a:p>
          </p:txBody>
        </p:sp>
        <p:sp>
          <p:nvSpPr>
            <p:cNvPr id="118" name="250"/>
            <p:cNvSpPr txBox="1"/>
            <p:nvPr/>
          </p:nvSpPr>
          <p:spPr>
            <a:xfrm>
              <a:off x="1971872" y="3248774"/>
              <a:ext cx="463958" cy="246221"/>
            </a:xfrm>
            <a:prstGeom prst="rect">
              <a:avLst/>
            </a:prstGeom>
            <a:noFill/>
          </p:spPr>
          <p:txBody>
            <a:bodyPr wrap="square" rtlCol="0">
              <a:spAutoFit/>
            </a:bodyPr>
            <a:lstStyle/>
            <a:p>
              <a:r>
                <a:rPr lang="en-US" altLang="ja-JP" sz="1000" b="1">
                  <a:solidFill>
                    <a:srgbClr val="000000"/>
                  </a:solidFill>
                </a:rPr>
                <a:t>250</a:t>
              </a:r>
              <a:endParaRPr kumimoji="1" lang="ja-JP" altLang="en-US" sz="1000" b="1">
                <a:solidFill>
                  <a:srgbClr val="000000"/>
                </a:solidFill>
              </a:endParaRPr>
            </a:p>
          </p:txBody>
        </p:sp>
        <p:sp>
          <p:nvSpPr>
            <p:cNvPr id="119" name="300"/>
            <p:cNvSpPr txBox="1"/>
            <p:nvPr/>
          </p:nvSpPr>
          <p:spPr>
            <a:xfrm>
              <a:off x="1971872" y="2851890"/>
              <a:ext cx="463958" cy="246221"/>
            </a:xfrm>
            <a:prstGeom prst="rect">
              <a:avLst/>
            </a:prstGeom>
            <a:noFill/>
          </p:spPr>
          <p:txBody>
            <a:bodyPr wrap="square" rtlCol="0">
              <a:spAutoFit/>
            </a:bodyPr>
            <a:lstStyle/>
            <a:p>
              <a:r>
                <a:rPr lang="en-US" altLang="ja-JP" sz="1000" b="1">
                  <a:solidFill>
                    <a:srgbClr val="000000"/>
                  </a:solidFill>
                </a:rPr>
                <a:t>300</a:t>
              </a:r>
              <a:endParaRPr kumimoji="1" lang="ja-JP" altLang="en-US" sz="1000" b="1">
                <a:solidFill>
                  <a:srgbClr val="000000"/>
                </a:solidFill>
              </a:endParaRPr>
            </a:p>
          </p:txBody>
        </p:sp>
        <p:sp>
          <p:nvSpPr>
            <p:cNvPr id="120" name="350"/>
            <p:cNvSpPr txBox="1"/>
            <p:nvPr/>
          </p:nvSpPr>
          <p:spPr>
            <a:xfrm>
              <a:off x="1971872" y="2455006"/>
              <a:ext cx="463958" cy="246221"/>
            </a:xfrm>
            <a:prstGeom prst="rect">
              <a:avLst/>
            </a:prstGeom>
            <a:noFill/>
          </p:spPr>
          <p:txBody>
            <a:bodyPr wrap="square" rtlCol="0">
              <a:spAutoFit/>
            </a:bodyPr>
            <a:lstStyle/>
            <a:p>
              <a:r>
                <a:rPr lang="en-US" altLang="ja-JP" sz="1000" b="1">
                  <a:solidFill>
                    <a:srgbClr val="000000"/>
                  </a:solidFill>
                </a:rPr>
                <a:t>350</a:t>
              </a:r>
              <a:endParaRPr kumimoji="1" lang="ja-JP" altLang="en-US" sz="1000" b="1">
                <a:solidFill>
                  <a:srgbClr val="000000"/>
                </a:solidFill>
              </a:endParaRPr>
            </a:p>
          </p:txBody>
        </p:sp>
        <p:sp>
          <p:nvSpPr>
            <p:cNvPr id="121" name="400"/>
            <p:cNvSpPr txBox="1"/>
            <p:nvPr/>
          </p:nvSpPr>
          <p:spPr>
            <a:xfrm>
              <a:off x="1971872" y="2058122"/>
              <a:ext cx="463958" cy="246221"/>
            </a:xfrm>
            <a:prstGeom prst="rect">
              <a:avLst/>
            </a:prstGeom>
            <a:noFill/>
          </p:spPr>
          <p:txBody>
            <a:bodyPr wrap="square" rtlCol="0">
              <a:spAutoFit/>
            </a:bodyPr>
            <a:lstStyle/>
            <a:p>
              <a:r>
                <a:rPr lang="en-US" altLang="ja-JP" sz="1000" b="1">
                  <a:solidFill>
                    <a:srgbClr val="000000"/>
                  </a:solidFill>
                </a:rPr>
                <a:t>400</a:t>
              </a:r>
              <a:endParaRPr kumimoji="1" lang="ja-JP" altLang="en-US" sz="1000" b="1">
                <a:solidFill>
                  <a:srgbClr val="000000"/>
                </a:solidFill>
              </a:endParaRPr>
            </a:p>
          </p:txBody>
        </p:sp>
        <p:sp>
          <p:nvSpPr>
            <p:cNvPr id="122" name="(㎜)"/>
            <p:cNvSpPr txBox="1"/>
            <p:nvPr/>
          </p:nvSpPr>
          <p:spPr>
            <a:xfrm>
              <a:off x="1960842" y="1821060"/>
              <a:ext cx="461579" cy="261610"/>
            </a:xfrm>
            <a:prstGeom prst="rect">
              <a:avLst/>
            </a:prstGeom>
            <a:noFill/>
          </p:spPr>
          <p:txBody>
            <a:bodyPr wrap="square" rtlCol="0">
              <a:spAutoFit/>
            </a:bodyPr>
            <a:lstStyle/>
            <a:p>
              <a:r>
                <a:rPr lang="en-US" altLang="ja-JP" sz="1100" b="1">
                  <a:solidFill>
                    <a:srgbClr val="000000"/>
                  </a:solidFill>
                </a:rPr>
                <a:t>(</a:t>
              </a:r>
              <a:r>
                <a:rPr lang="ja-JP" altLang="en-US" sz="1100" b="1">
                  <a:solidFill>
                    <a:srgbClr val="000000"/>
                  </a:solidFill>
                </a:rPr>
                <a:t>㎜</a:t>
              </a:r>
              <a:r>
                <a:rPr lang="en-US" altLang="ja-JP" sz="1100" b="1">
                  <a:solidFill>
                    <a:srgbClr val="000000"/>
                  </a:solidFill>
                </a:rPr>
                <a:t>)</a:t>
              </a:r>
              <a:endParaRPr kumimoji="1" lang="ja-JP" altLang="en-US" sz="1100" b="1">
                <a:solidFill>
                  <a:srgbClr val="000000"/>
                </a:solidFill>
              </a:endParaRPr>
            </a:p>
          </p:txBody>
        </p:sp>
      </p:grpSp>
      <p:grpSp>
        <p:nvGrpSpPr>
          <p:cNvPr id="282" name="64.5（1月）"/>
          <p:cNvGrpSpPr/>
          <p:nvPr/>
        </p:nvGrpSpPr>
        <p:grpSpPr>
          <a:xfrm>
            <a:off x="2274193" y="4249655"/>
            <a:ext cx="507728" cy="326041"/>
            <a:chOff x="2274193" y="4275055"/>
            <a:chExt cx="507728" cy="326041"/>
          </a:xfrm>
        </p:grpSpPr>
        <p:sp>
          <p:nvSpPr>
            <p:cNvPr id="231" name="白背景3"/>
            <p:cNvSpPr/>
            <p:nvPr/>
          </p:nvSpPr>
          <p:spPr>
            <a:xfrm>
              <a:off x="2302466" y="4352925"/>
              <a:ext cx="415726" cy="157357"/>
            </a:xfrm>
            <a:prstGeom prst="roundRect">
              <a:avLst>
                <a:gd name="adj" fmla="val 5000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2" name="白背景2"/>
            <p:cNvSpPr/>
            <p:nvPr/>
          </p:nvSpPr>
          <p:spPr>
            <a:xfrm rot="5400000">
              <a:off x="2363024" y="4305305"/>
              <a:ext cx="222386" cy="193504"/>
            </a:xfrm>
            <a:prstGeom prst="roundRect">
              <a:avLst>
                <a:gd name="adj" fmla="val 30318"/>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4" name="白背景1"/>
            <p:cNvSpPr/>
            <p:nvPr/>
          </p:nvSpPr>
          <p:spPr>
            <a:xfrm>
              <a:off x="2438087" y="4280386"/>
              <a:ext cx="78748" cy="114184"/>
            </a:xfrm>
            <a:prstGeom prst="roundRect">
              <a:avLst>
                <a:gd name="adj" fmla="val 2957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天気画2"/>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2296237" y="4275055"/>
              <a:ext cx="425603" cy="326037"/>
            </a:xfrm>
            <a:prstGeom prst="rect">
              <a:avLst/>
            </a:prstGeom>
          </p:spPr>
        </p:pic>
        <p:pic>
          <p:nvPicPr>
            <p:cNvPr id="133" name="天気画1"/>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2296237" y="4275057"/>
              <a:ext cx="425603" cy="326039"/>
            </a:xfrm>
            <a:prstGeom prst="rect">
              <a:avLst/>
            </a:prstGeom>
          </p:spPr>
        </p:pic>
        <p:sp>
          <p:nvSpPr>
            <p:cNvPr id="5" name="64.5"/>
            <p:cNvSpPr txBox="1"/>
            <p:nvPr/>
          </p:nvSpPr>
          <p:spPr>
            <a:xfrm>
              <a:off x="2274193" y="4313850"/>
              <a:ext cx="507728" cy="253916"/>
            </a:xfrm>
            <a:prstGeom prst="rect">
              <a:avLst/>
            </a:prstGeom>
            <a:noFill/>
          </p:spPr>
          <p:txBody>
            <a:bodyPr wrap="square" rtlCol="0">
              <a:spAutoFit/>
            </a:bodyPr>
            <a:lstStyle/>
            <a:p>
              <a:r>
                <a:rPr kumimoji="1" lang="en-US" altLang="ja-JP" sz="1050" b="1">
                  <a:solidFill>
                    <a:srgbClr val="000000"/>
                  </a:solidFill>
                </a:rPr>
                <a:t>64.5</a:t>
              </a:r>
              <a:endParaRPr kumimoji="1" lang="ja-JP" altLang="en-US" sz="1050" b="1">
                <a:solidFill>
                  <a:srgbClr val="000000"/>
                </a:solidFill>
              </a:endParaRPr>
            </a:p>
          </p:txBody>
        </p:sp>
      </p:grpSp>
      <p:grpSp>
        <p:nvGrpSpPr>
          <p:cNvPr id="283" name="45.0（2月）"/>
          <p:cNvGrpSpPr/>
          <p:nvPr/>
        </p:nvGrpSpPr>
        <p:grpSpPr>
          <a:xfrm>
            <a:off x="2962267" y="4373022"/>
            <a:ext cx="507728" cy="309208"/>
            <a:chOff x="2962267" y="4366672"/>
            <a:chExt cx="507728" cy="309208"/>
          </a:xfrm>
        </p:grpSpPr>
        <p:sp>
          <p:nvSpPr>
            <p:cNvPr id="237" name="白背景3"/>
            <p:cNvSpPr/>
            <p:nvPr/>
          </p:nvSpPr>
          <p:spPr>
            <a:xfrm>
              <a:off x="2991009" y="4435639"/>
              <a:ext cx="411668" cy="157357"/>
            </a:xfrm>
            <a:prstGeom prst="roundRect">
              <a:avLst>
                <a:gd name="adj" fmla="val 5000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8" name="白背景2"/>
            <p:cNvSpPr/>
            <p:nvPr/>
          </p:nvSpPr>
          <p:spPr>
            <a:xfrm rot="5400000">
              <a:off x="3051567" y="4388019"/>
              <a:ext cx="222386" cy="193504"/>
            </a:xfrm>
            <a:prstGeom prst="roundRect">
              <a:avLst>
                <a:gd name="adj" fmla="val 30318"/>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9" name="白背景1"/>
            <p:cNvSpPr/>
            <p:nvPr/>
          </p:nvSpPr>
          <p:spPr>
            <a:xfrm>
              <a:off x="3126630" y="4379767"/>
              <a:ext cx="78748" cy="108000"/>
            </a:xfrm>
            <a:prstGeom prst="roundRect">
              <a:avLst>
                <a:gd name="adj" fmla="val 2957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6" name="天気画2"/>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2982838" y="4366672"/>
              <a:ext cx="425603" cy="309208"/>
            </a:xfrm>
            <a:prstGeom prst="rect">
              <a:avLst/>
            </a:prstGeom>
          </p:spPr>
        </p:pic>
        <p:pic>
          <p:nvPicPr>
            <p:cNvPr id="137" name="天気画1"/>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2982838" y="4366672"/>
              <a:ext cx="425603" cy="309208"/>
            </a:xfrm>
            <a:prstGeom prst="rect">
              <a:avLst/>
            </a:prstGeom>
          </p:spPr>
        </p:pic>
        <p:sp>
          <p:nvSpPr>
            <p:cNvPr id="134" name="45.0"/>
            <p:cNvSpPr txBox="1"/>
            <p:nvPr/>
          </p:nvSpPr>
          <p:spPr>
            <a:xfrm>
              <a:off x="2962267" y="4392532"/>
              <a:ext cx="507728" cy="176444"/>
            </a:xfrm>
            <a:prstGeom prst="rect">
              <a:avLst/>
            </a:prstGeom>
            <a:noFill/>
          </p:spPr>
          <p:txBody>
            <a:bodyPr wrap="square" rtlCol="0">
              <a:spAutoFit/>
            </a:bodyPr>
            <a:lstStyle/>
            <a:p>
              <a:r>
                <a:rPr kumimoji="1" lang="en-US" altLang="ja-JP" sz="1050" b="1">
                  <a:solidFill>
                    <a:srgbClr val="000000"/>
                  </a:solidFill>
                </a:rPr>
                <a:t>45.0</a:t>
              </a:r>
              <a:endParaRPr kumimoji="1" lang="ja-JP" altLang="en-US" sz="1050" b="1">
                <a:solidFill>
                  <a:srgbClr val="000000"/>
                </a:solidFill>
              </a:endParaRPr>
            </a:p>
          </p:txBody>
        </p:sp>
      </p:grpSp>
      <p:grpSp>
        <p:nvGrpSpPr>
          <p:cNvPr id="284" name="145.5（3月）"/>
          <p:cNvGrpSpPr/>
          <p:nvPr/>
        </p:nvGrpSpPr>
        <p:grpSpPr>
          <a:xfrm>
            <a:off x="3611302" y="3773926"/>
            <a:ext cx="629288" cy="350773"/>
            <a:chOff x="3598602" y="3799326"/>
            <a:chExt cx="629288" cy="350773"/>
          </a:xfrm>
        </p:grpSpPr>
        <p:sp>
          <p:nvSpPr>
            <p:cNvPr id="241" name="白背景3"/>
            <p:cNvSpPr/>
            <p:nvPr/>
          </p:nvSpPr>
          <p:spPr>
            <a:xfrm>
              <a:off x="3645874" y="3882761"/>
              <a:ext cx="447793" cy="172566"/>
            </a:xfrm>
            <a:prstGeom prst="roundRect">
              <a:avLst>
                <a:gd name="adj" fmla="val 5000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2" name="白背景2"/>
            <p:cNvSpPr/>
            <p:nvPr/>
          </p:nvSpPr>
          <p:spPr>
            <a:xfrm rot="5400000">
              <a:off x="3726191" y="3821164"/>
              <a:ext cx="222386" cy="221457"/>
            </a:xfrm>
            <a:prstGeom prst="roundRect">
              <a:avLst>
                <a:gd name="adj" fmla="val 30318"/>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3" name="白背景1"/>
            <p:cNvSpPr/>
            <p:nvPr/>
          </p:nvSpPr>
          <p:spPr>
            <a:xfrm>
              <a:off x="3795440" y="3810222"/>
              <a:ext cx="78748" cy="114184"/>
            </a:xfrm>
            <a:prstGeom prst="roundRect">
              <a:avLst>
                <a:gd name="adj" fmla="val 2957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9" name="天気画2"/>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3636238" y="3799326"/>
              <a:ext cx="461943" cy="350773"/>
            </a:xfrm>
            <a:prstGeom prst="rect">
              <a:avLst/>
            </a:prstGeom>
          </p:spPr>
        </p:pic>
        <p:pic>
          <p:nvPicPr>
            <p:cNvPr id="140" name="天気画1"/>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3636238" y="3799326"/>
              <a:ext cx="461943" cy="350773"/>
            </a:xfrm>
            <a:prstGeom prst="rect">
              <a:avLst/>
            </a:prstGeom>
          </p:spPr>
        </p:pic>
        <p:sp>
          <p:nvSpPr>
            <p:cNvPr id="141" name="145.5"/>
            <p:cNvSpPr txBox="1"/>
            <p:nvPr/>
          </p:nvSpPr>
          <p:spPr>
            <a:xfrm>
              <a:off x="3598602" y="3842353"/>
              <a:ext cx="629288" cy="236378"/>
            </a:xfrm>
            <a:prstGeom prst="rect">
              <a:avLst/>
            </a:prstGeom>
            <a:noFill/>
          </p:spPr>
          <p:txBody>
            <a:bodyPr wrap="square" rtlCol="0">
              <a:spAutoFit/>
            </a:bodyPr>
            <a:lstStyle/>
            <a:p>
              <a:r>
                <a:rPr kumimoji="1" lang="en-US" altLang="ja-JP" sz="1050" b="1">
                  <a:solidFill>
                    <a:srgbClr val="000000"/>
                  </a:solidFill>
                </a:rPr>
                <a:t>145.5</a:t>
              </a:r>
              <a:endParaRPr kumimoji="1" lang="ja-JP" altLang="en-US" sz="1050" b="1">
                <a:solidFill>
                  <a:srgbClr val="000000"/>
                </a:solidFill>
              </a:endParaRPr>
            </a:p>
          </p:txBody>
        </p:sp>
      </p:grpSp>
      <p:grpSp>
        <p:nvGrpSpPr>
          <p:cNvPr id="285" name="224.0（4月）"/>
          <p:cNvGrpSpPr/>
          <p:nvPr/>
        </p:nvGrpSpPr>
        <p:grpSpPr>
          <a:xfrm>
            <a:off x="4313585" y="3333562"/>
            <a:ext cx="621011" cy="354629"/>
            <a:chOff x="4294535" y="3371662"/>
            <a:chExt cx="621011" cy="354629"/>
          </a:xfrm>
        </p:grpSpPr>
        <p:sp>
          <p:nvSpPr>
            <p:cNvPr id="245" name="白背景3"/>
            <p:cNvSpPr/>
            <p:nvPr/>
          </p:nvSpPr>
          <p:spPr>
            <a:xfrm>
              <a:off x="4339843" y="3453245"/>
              <a:ext cx="447793" cy="172566"/>
            </a:xfrm>
            <a:prstGeom prst="roundRect">
              <a:avLst>
                <a:gd name="adj" fmla="val 5000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6" name="白背景2"/>
            <p:cNvSpPr/>
            <p:nvPr/>
          </p:nvSpPr>
          <p:spPr>
            <a:xfrm rot="5400000">
              <a:off x="4420160" y="3391648"/>
              <a:ext cx="222386" cy="221457"/>
            </a:xfrm>
            <a:prstGeom prst="roundRect">
              <a:avLst>
                <a:gd name="adj" fmla="val 30318"/>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7" name="白背景1"/>
            <p:cNvSpPr/>
            <p:nvPr/>
          </p:nvSpPr>
          <p:spPr>
            <a:xfrm>
              <a:off x="4489409" y="3380706"/>
              <a:ext cx="78748" cy="114184"/>
            </a:xfrm>
            <a:prstGeom prst="roundRect">
              <a:avLst>
                <a:gd name="adj" fmla="val 2957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4" name="天気画2"/>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4331897" y="3375040"/>
              <a:ext cx="466576" cy="351251"/>
            </a:xfrm>
            <a:prstGeom prst="rect">
              <a:avLst/>
            </a:prstGeom>
          </p:spPr>
        </p:pic>
        <p:pic>
          <p:nvPicPr>
            <p:cNvPr id="165" name="天気画1"/>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4331899" y="3371662"/>
              <a:ext cx="466577" cy="351251"/>
            </a:xfrm>
            <a:prstGeom prst="rect">
              <a:avLst/>
            </a:prstGeom>
          </p:spPr>
        </p:pic>
        <p:sp>
          <p:nvSpPr>
            <p:cNvPr id="166" name="224.0"/>
            <p:cNvSpPr txBox="1"/>
            <p:nvPr/>
          </p:nvSpPr>
          <p:spPr>
            <a:xfrm>
              <a:off x="4294535" y="3415716"/>
              <a:ext cx="621011" cy="176444"/>
            </a:xfrm>
            <a:prstGeom prst="rect">
              <a:avLst/>
            </a:prstGeom>
            <a:noFill/>
          </p:spPr>
          <p:txBody>
            <a:bodyPr wrap="square" rtlCol="0">
              <a:spAutoFit/>
            </a:bodyPr>
            <a:lstStyle/>
            <a:p>
              <a:r>
                <a:rPr kumimoji="1" lang="en-US" altLang="ja-JP" sz="1050" b="1">
                  <a:solidFill>
                    <a:srgbClr val="000000"/>
                  </a:solidFill>
                </a:rPr>
                <a:t>224.0</a:t>
              </a:r>
              <a:endParaRPr kumimoji="1" lang="ja-JP" altLang="en-US" sz="1050" b="1">
                <a:solidFill>
                  <a:srgbClr val="000000"/>
                </a:solidFill>
              </a:endParaRPr>
            </a:p>
          </p:txBody>
        </p:sp>
      </p:grpSp>
      <p:grpSp>
        <p:nvGrpSpPr>
          <p:cNvPr id="286" name="340.0（5月）"/>
          <p:cNvGrpSpPr/>
          <p:nvPr/>
        </p:nvGrpSpPr>
        <p:grpSpPr>
          <a:xfrm>
            <a:off x="5022340" y="2707824"/>
            <a:ext cx="621011" cy="348621"/>
            <a:chOff x="4996940" y="2739574"/>
            <a:chExt cx="621011" cy="348621"/>
          </a:xfrm>
        </p:grpSpPr>
        <p:sp>
          <p:nvSpPr>
            <p:cNvPr id="249" name="白背景3"/>
            <p:cNvSpPr/>
            <p:nvPr/>
          </p:nvSpPr>
          <p:spPr>
            <a:xfrm>
              <a:off x="5035765" y="2815875"/>
              <a:ext cx="447793" cy="172566"/>
            </a:xfrm>
            <a:prstGeom prst="roundRect">
              <a:avLst>
                <a:gd name="adj" fmla="val 5000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0" name="白背景2"/>
            <p:cNvSpPr/>
            <p:nvPr/>
          </p:nvSpPr>
          <p:spPr>
            <a:xfrm rot="5400000">
              <a:off x="5116082" y="2754278"/>
              <a:ext cx="222386" cy="221457"/>
            </a:xfrm>
            <a:prstGeom prst="roundRect">
              <a:avLst>
                <a:gd name="adj" fmla="val 30318"/>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1" name="白背景1"/>
            <p:cNvSpPr/>
            <p:nvPr/>
          </p:nvSpPr>
          <p:spPr>
            <a:xfrm>
              <a:off x="5185331" y="2743336"/>
              <a:ext cx="78748" cy="114184"/>
            </a:xfrm>
            <a:prstGeom prst="roundRect">
              <a:avLst>
                <a:gd name="adj" fmla="val 2957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8" name="天気画2"/>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5027820" y="2739574"/>
              <a:ext cx="463685" cy="348621"/>
            </a:xfrm>
            <a:prstGeom prst="rect">
              <a:avLst/>
            </a:prstGeom>
          </p:spPr>
        </p:pic>
        <p:pic>
          <p:nvPicPr>
            <p:cNvPr id="169" name="天気画1"/>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5027821" y="2739574"/>
              <a:ext cx="463685" cy="348621"/>
            </a:xfrm>
            <a:prstGeom prst="rect">
              <a:avLst/>
            </a:prstGeom>
          </p:spPr>
        </p:pic>
        <p:sp>
          <p:nvSpPr>
            <p:cNvPr id="170" name="340.0"/>
            <p:cNvSpPr txBox="1"/>
            <p:nvPr/>
          </p:nvSpPr>
          <p:spPr>
            <a:xfrm>
              <a:off x="4996940" y="2790172"/>
              <a:ext cx="621011" cy="176444"/>
            </a:xfrm>
            <a:prstGeom prst="rect">
              <a:avLst/>
            </a:prstGeom>
            <a:noFill/>
          </p:spPr>
          <p:txBody>
            <a:bodyPr wrap="square" rtlCol="0">
              <a:spAutoFit/>
            </a:bodyPr>
            <a:lstStyle/>
            <a:p>
              <a:r>
                <a:rPr lang="en-US" altLang="ja-JP" sz="1050" b="1">
                  <a:solidFill>
                    <a:srgbClr val="000000"/>
                  </a:solidFill>
                </a:rPr>
                <a:t>3</a:t>
              </a:r>
              <a:r>
                <a:rPr kumimoji="1" lang="en-US" altLang="ja-JP" sz="1050" b="1">
                  <a:solidFill>
                    <a:srgbClr val="000000"/>
                  </a:solidFill>
                </a:rPr>
                <a:t>40.0</a:t>
              </a:r>
              <a:endParaRPr kumimoji="1" lang="ja-JP" altLang="en-US" sz="1050" b="1">
                <a:solidFill>
                  <a:srgbClr val="000000"/>
                </a:solidFill>
              </a:endParaRPr>
            </a:p>
          </p:txBody>
        </p:sp>
      </p:grpSp>
      <p:grpSp>
        <p:nvGrpSpPr>
          <p:cNvPr id="287" name="172.2（6月）"/>
          <p:cNvGrpSpPr/>
          <p:nvPr/>
        </p:nvGrpSpPr>
        <p:grpSpPr>
          <a:xfrm>
            <a:off x="5703275" y="3646218"/>
            <a:ext cx="621011" cy="343435"/>
            <a:chOff x="5684225" y="3671618"/>
            <a:chExt cx="621011" cy="343435"/>
          </a:xfrm>
        </p:grpSpPr>
        <p:sp>
          <p:nvSpPr>
            <p:cNvPr id="253" name="白背景3"/>
            <p:cNvSpPr/>
            <p:nvPr/>
          </p:nvSpPr>
          <p:spPr>
            <a:xfrm>
              <a:off x="5728756" y="3748816"/>
              <a:ext cx="447793" cy="172566"/>
            </a:xfrm>
            <a:prstGeom prst="roundRect">
              <a:avLst>
                <a:gd name="adj" fmla="val 5000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4" name="白背景2"/>
            <p:cNvSpPr/>
            <p:nvPr/>
          </p:nvSpPr>
          <p:spPr>
            <a:xfrm rot="5400000">
              <a:off x="5809073" y="3687219"/>
              <a:ext cx="222386" cy="221457"/>
            </a:xfrm>
            <a:prstGeom prst="roundRect">
              <a:avLst>
                <a:gd name="adj" fmla="val 30318"/>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5" name="白背景1"/>
            <p:cNvSpPr/>
            <p:nvPr/>
          </p:nvSpPr>
          <p:spPr>
            <a:xfrm>
              <a:off x="5878322" y="3676277"/>
              <a:ext cx="78748" cy="114184"/>
            </a:xfrm>
            <a:prstGeom prst="roundRect">
              <a:avLst>
                <a:gd name="adj" fmla="val 2957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2" name="天気画2"/>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5722582" y="3671618"/>
              <a:ext cx="464968" cy="343435"/>
            </a:xfrm>
            <a:prstGeom prst="rect">
              <a:avLst/>
            </a:prstGeom>
          </p:spPr>
        </p:pic>
        <p:pic>
          <p:nvPicPr>
            <p:cNvPr id="173" name="天気画1"/>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5722583" y="3671618"/>
              <a:ext cx="464971" cy="343435"/>
            </a:xfrm>
            <a:prstGeom prst="rect">
              <a:avLst/>
            </a:prstGeom>
          </p:spPr>
        </p:pic>
        <p:sp>
          <p:nvSpPr>
            <p:cNvPr id="174" name="172.2"/>
            <p:cNvSpPr txBox="1"/>
            <p:nvPr/>
          </p:nvSpPr>
          <p:spPr>
            <a:xfrm>
              <a:off x="5684225" y="3717103"/>
              <a:ext cx="621011" cy="253916"/>
            </a:xfrm>
            <a:prstGeom prst="rect">
              <a:avLst/>
            </a:prstGeom>
            <a:noFill/>
          </p:spPr>
          <p:txBody>
            <a:bodyPr wrap="square" rtlCol="0">
              <a:spAutoFit/>
            </a:bodyPr>
            <a:lstStyle/>
            <a:p>
              <a:r>
                <a:rPr kumimoji="1" lang="en-US" altLang="ja-JP" sz="1050" b="1">
                  <a:solidFill>
                    <a:srgbClr val="000000"/>
                  </a:solidFill>
                </a:rPr>
                <a:t>172.0</a:t>
              </a:r>
            </a:p>
          </p:txBody>
        </p:sp>
      </p:grpSp>
      <p:grpSp>
        <p:nvGrpSpPr>
          <p:cNvPr id="288" name="268.8（7月）"/>
          <p:cNvGrpSpPr/>
          <p:nvPr/>
        </p:nvGrpSpPr>
        <p:grpSpPr>
          <a:xfrm>
            <a:off x="6389299" y="3111222"/>
            <a:ext cx="621011" cy="338243"/>
            <a:chOff x="6370249" y="3142972"/>
            <a:chExt cx="621011" cy="338243"/>
          </a:xfrm>
        </p:grpSpPr>
        <p:sp>
          <p:nvSpPr>
            <p:cNvPr id="257" name="白背景3"/>
            <p:cNvSpPr/>
            <p:nvPr/>
          </p:nvSpPr>
          <p:spPr>
            <a:xfrm>
              <a:off x="6414633" y="3217218"/>
              <a:ext cx="447793" cy="172566"/>
            </a:xfrm>
            <a:prstGeom prst="roundRect">
              <a:avLst>
                <a:gd name="adj" fmla="val 5000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8" name="白背景2"/>
            <p:cNvSpPr/>
            <p:nvPr/>
          </p:nvSpPr>
          <p:spPr>
            <a:xfrm rot="5400000">
              <a:off x="6494950" y="3155621"/>
              <a:ext cx="222386" cy="221457"/>
            </a:xfrm>
            <a:prstGeom prst="roundRect">
              <a:avLst>
                <a:gd name="adj" fmla="val 30318"/>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9" name="白背景1"/>
            <p:cNvSpPr/>
            <p:nvPr/>
          </p:nvSpPr>
          <p:spPr>
            <a:xfrm>
              <a:off x="6564199" y="3144679"/>
              <a:ext cx="78748" cy="114184"/>
            </a:xfrm>
            <a:prstGeom prst="roundRect">
              <a:avLst>
                <a:gd name="adj" fmla="val 2957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6" name="天気画2"/>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6404178" y="3142972"/>
              <a:ext cx="468705" cy="338242"/>
            </a:xfrm>
            <a:prstGeom prst="rect">
              <a:avLst/>
            </a:prstGeom>
          </p:spPr>
        </p:pic>
        <p:pic>
          <p:nvPicPr>
            <p:cNvPr id="177" name="天気画1"/>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6404181" y="3142973"/>
              <a:ext cx="468707" cy="338242"/>
            </a:xfrm>
            <a:prstGeom prst="rect">
              <a:avLst/>
            </a:prstGeom>
          </p:spPr>
        </p:pic>
        <p:sp>
          <p:nvSpPr>
            <p:cNvPr id="178" name="268.8"/>
            <p:cNvSpPr txBox="1"/>
            <p:nvPr/>
          </p:nvSpPr>
          <p:spPr>
            <a:xfrm>
              <a:off x="6370249" y="3181406"/>
              <a:ext cx="621011" cy="253916"/>
            </a:xfrm>
            <a:prstGeom prst="rect">
              <a:avLst/>
            </a:prstGeom>
            <a:noFill/>
          </p:spPr>
          <p:txBody>
            <a:bodyPr wrap="square" rtlCol="0">
              <a:spAutoFit/>
            </a:bodyPr>
            <a:lstStyle/>
            <a:p>
              <a:r>
                <a:rPr kumimoji="1" lang="en-US" altLang="ja-JP" sz="1050" b="1">
                  <a:solidFill>
                    <a:srgbClr val="000000"/>
                  </a:solidFill>
                </a:rPr>
                <a:t>268.5</a:t>
              </a:r>
            </a:p>
          </p:txBody>
        </p:sp>
      </p:grpSp>
      <p:grpSp>
        <p:nvGrpSpPr>
          <p:cNvPr id="289" name="314.5（8月）"/>
          <p:cNvGrpSpPr/>
          <p:nvPr/>
        </p:nvGrpSpPr>
        <p:grpSpPr>
          <a:xfrm>
            <a:off x="7094215" y="2857998"/>
            <a:ext cx="621011" cy="344333"/>
            <a:chOff x="7075165" y="2896098"/>
            <a:chExt cx="621011" cy="344333"/>
          </a:xfrm>
        </p:grpSpPr>
        <p:sp>
          <p:nvSpPr>
            <p:cNvPr id="261" name="白背景3"/>
            <p:cNvSpPr/>
            <p:nvPr/>
          </p:nvSpPr>
          <p:spPr>
            <a:xfrm>
              <a:off x="7116639" y="2971379"/>
              <a:ext cx="447793" cy="172566"/>
            </a:xfrm>
            <a:prstGeom prst="roundRect">
              <a:avLst>
                <a:gd name="adj" fmla="val 5000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2" name="白背景2"/>
            <p:cNvSpPr/>
            <p:nvPr/>
          </p:nvSpPr>
          <p:spPr>
            <a:xfrm rot="5400000">
              <a:off x="7196956" y="2909782"/>
              <a:ext cx="222386" cy="221457"/>
            </a:xfrm>
            <a:prstGeom prst="roundRect">
              <a:avLst>
                <a:gd name="adj" fmla="val 30318"/>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3" name="白背景1"/>
            <p:cNvSpPr/>
            <p:nvPr/>
          </p:nvSpPr>
          <p:spPr>
            <a:xfrm>
              <a:off x="7266205" y="2898840"/>
              <a:ext cx="78748" cy="114184"/>
            </a:xfrm>
            <a:prstGeom prst="roundRect">
              <a:avLst>
                <a:gd name="adj" fmla="val 2957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0" name="天気画2"/>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7110600" y="2896099"/>
              <a:ext cx="467215" cy="344332"/>
            </a:xfrm>
            <a:prstGeom prst="rect">
              <a:avLst/>
            </a:prstGeom>
          </p:spPr>
        </p:pic>
        <p:pic>
          <p:nvPicPr>
            <p:cNvPr id="181" name="天気画1"/>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7110600" y="2896098"/>
              <a:ext cx="467215" cy="344332"/>
            </a:xfrm>
            <a:prstGeom prst="rect">
              <a:avLst/>
            </a:prstGeom>
          </p:spPr>
        </p:pic>
        <p:sp>
          <p:nvSpPr>
            <p:cNvPr id="182" name="314.5"/>
            <p:cNvSpPr txBox="1"/>
            <p:nvPr/>
          </p:nvSpPr>
          <p:spPr>
            <a:xfrm>
              <a:off x="7075165" y="2940786"/>
              <a:ext cx="621011" cy="176445"/>
            </a:xfrm>
            <a:prstGeom prst="rect">
              <a:avLst/>
            </a:prstGeom>
            <a:noFill/>
          </p:spPr>
          <p:txBody>
            <a:bodyPr wrap="square" rtlCol="0">
              <a:spAutoFit/>
            </a:bodyPr>
            <a:lstStyle/>
            <a:p>
              <a:r>
                <a:rPr lang="en-US" altLang="ja-JP" sz="1050" b="1">
                  <a:solidFill>
                    <a:srgbClr val="000000"/>
                  </a:solidFill>
                </a:rPr>
                <a:t>314</a:t>
              </a:r>
              <a:r>
                <a:rPr kumimoji="1" lang="en-US" altLang="ja-JP" sz="1050" b="1">
                  <a:solidFill>
                    <a:srgbClr val="000000"/>
                  </a:solidFill>
                </a:rPr>
                <a:t>.5</a:t>
              </a:r>
              <a:endParaRPr kumimoji="1" lang="ja-JP" altLang="en-US" sz="1050" b="1">
                <a:solidFill>
                  <a:srgbClr val="000000"/>
                </a:solidFill>
              </a:endParaRPr>
            </a:p>
          </p:txBody>
        </p:sp>
      </p:grpSp>
      <p:grpSp>
        <p:nvGrpSpPr>
          <p:cNvPr id="290" name="192.0（9月）"/>
          <p:cNvGrpSpPr/>
          <p:nvPr/>
        </p:nvGrpSpPr>
        <p:grpSpPr>
          <a:xfrm>
            <a:off x="7770434" y="3538202"/>
            <a:ext cx="621011" cy="341956"/>
            <a:chOff x="7757734" y="3563602"/>
            <a:chExt cx="621011" cy="341956"/>
          </a:xfrm>
        </p:grpSpPr>
        <p:sp>
          <p:nvSpPr>
            <p:cNvPr id="265" name="白背景3"/>
            <p:cNvSpPr/>
            <p:nvPr/>
          </p:nvSpPr>
          <p:spPr>
            <a:xfrm>
              <a:off x="7797226" y="3640044"/>
              <a:ext cx="447793" cy="172566"/>
            </a:xfrm>
            <a:prstGeom prst="roundRect">
              <a:avLst>
                <a:gd name="adj" fmla="val 5000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6" name="白背景2"/>
            <p:cNvSpPr/>
            <p:nvPr/>
          </p:nvSpPr>
          <p:spPr>
            <a:xfrm rot="5400000">
              <a:off x="7877543" y="3578447"/>
              <a:ext cx="222386" cy="221457"/>
            </a:xfrm>
            <a:prstGeom prst="roundRect">
              <a:avLst>
                <a:gd name="adj" fmla="val 30318"/>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7" name="白背景1"/>
            <p:cNvSpPr/>
            <p:nvPr/>
          </p:nvSpPr>
          <p:spPr>
            <a:xfrm>
              <a:off x="7946792" y="3567505"/>
              <a:ext cx="78748" cy="114184"/>
            </a:xfrm>
            <a:prstGeom prst="roundRect">
              <a:avLst>
                <a:gd name="adj" fmla="val 2957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4" name="天気画2"/>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7789063" y="3563602"/>
              <a:ext cx="467216" cy="341956"/>
            </a:xfrm>
            <a:prstGeom prst="rect">
              <a:avLst/>
            </a:prstGeom>
          </p:spPr>
        </p:pic>
        <p:pic>
          <p:nvPicPr>
            <p:cNvPr id="185" name="天気画1"/>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7789066" y="3563602"/>
              <a:ext cx="467218" cy="341956"/>
            </a:xfrm>
            <a:prstGeom prst="rect">
              <a:avLst/>
            </a:prstGeom>
          </p:spPr>
        </p:pic>
        <p:sp>
          <p:nvSpPr>
            <p:cNvPr id="186" name="192.0"/>
            <p:cNvSpPr txBox="1"/>
            <p:nvPr/>
          </p:nvSpPr>
          <p:spPr>
            <a:xfrm>
              <a:off x="7757734" y="3607613"/>
              <a:ext cx="621011" cy="176444"/>
            </a:xfrm>
            <a:prstGeom prst="rect">
              <a:avLst/>
            </a:prstGeom>
            <a:noFill/>
          </p:spPr>
          <p:txBody>
            <a:bodyPr wrap="square" rtlCol="0">
              <a:spAutoFit/>
            </a:bodyPr>
            <a:lstStyle/>
            <a:p>
              <a:r>
                <a:rPr kumimoji="1" lang="en-US" altLang="ja-JP" sz="1050" b="1">
                  <a:solidFill>
                    <a:srgbClr val="000000"/>
                  </a:solidFill>
                </a:rPr>
                <a:t>192.0</a:t>
              </a:r>
              <a:endParaRPr kumimoji="1" lang="ja-JP" altLang="en-US" sz="1050" b="1">
                <a:solidFill>
                  <a:srgbClr val="000000"/>
                </a:solidFill>
              </a:endParaRPr>
            </a:p>
          </p:txBody>
        </p:sp>
      </p:grpSp>
      <p:grpSp>
        <p:nvGrpSpPr>
          <p:cNvPr id="291" name="68.5（10月）"/>
          <p:cNvGrpSpPr/>
          <p:nvPr/>
        </p:nvGrpSpPr>
        <p:grpSpPr>
          <a:xfrm>
            <a:off x="8496723" y="4243307"/>
            <a:ext cx="507728" cy="311672"/>
            <a:chOff x="8496723" y="4275057"/>
            <a:chExt cx="507728" cy="311672"/>
          </a:xfrm>
        </p:grpSpPr>
        <p:sp>
          <p:nvSpPr>
            <p:cNvPr id="275" name="白背景3"/>
            <p:cNvSpPr/>
            <p:nvPr/>
          </p:nvSpPr>
          <p:spPr>
            <a:xfrm>
              <a:off x="8530421" y="4344422"/>
              <a:ext cx="411668" cy="157357"/>
            </a:xfrm>
            <a:prstGeom prst="roundRect">
              <a:avLst>
                <a:gd name="adj" fmla="val 5000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6" name="白背景2"/>
            <p:cNvSpPr/>
            <p:nvPr/>
          </p:nvSpPr>
          <p:spPr>
            <a:xfrm rot="5400000">
              <a:off x="8590979" y="4296802"/>
              <a:ext cx="222386" cy="193504"/>
            </a:xfrm>
            <a:prstGeom prst="roundRect">
              <a:avLst>
                <a:gd name="adj" fmla="val 30318"/>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7" name="白背景1"/>
            <p:cNvSpPr/>
            <p:nvPr/>
          </p:nvSpPr>
          <p:spPr>
            <a:xfrm>
              <a:off x="8666042" y="4288550"/>
              <a:ext cx="78748" cy="108000"/>
            </a:xfrm>
            <a:prstGeom prst="roundRect">
              <a:avLst>
                <a:gd name="adj" fmla="val 2957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2" name="天気画2"/>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8517048" y="4275060"/>
              <a:ext cx="434631" cy="311669"/>
            </a:xfrm>
            <a:prstGeom prst="rect">
              <a:avLst/>
            </a:prstGeom>
          </p:spPr>
        </p:pic>
        <p:pic>
          <p:nvPicPr>
            <p:cNvPr id="193" name="天気画1"/>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8517049" y="4275057"/>
              <a:ext cx="434631" cy="311669"/>
            </a:xfrm>
            <a:prstGeom prst="rect">
              <a:avLst/>
            </a:prstGeom>
          </p:spPr>
        </p:pic>
        <p:sp>
          <p:nvSpPr>
            <p:cNvPr id="194" name="68.5"/>
            <p:cNvSpPr txBox="1"/>
            <p:nvPr/>
          </p:nvSpPr>
          <p:spPr>
            <a:xfrm>
              <a:off x="8496723" y="4303122"/>
              <a:ext cx="507728" cy="176444"/>
            </a:xfrm>
            <a:prstGeom prst="rect">
              <a:avLst/>
            </a:prstGeom>
            <a:noFill/>
          </p:spPr>
          <p:txBody>
            <a:bodyPr wrap="square" rtlCol="0">
              <a:spAutoFit/>
            </a:bodyPr>
            <a:lstStyle/>
            <a:p>
              <a:r>
                <a:rPr lang="en-US" altLang="ja-JP" sz="1050" b="1">
                  <a:solidFill>
                    <a:srgbClr val="000000"/>
                  </a:solidFill>
                </a:rPr>
                <a:t>68</a:t>
              </a:r>
              <a:r>
                <a:rPr kumimoji="1" lang="en-US" altLang="ja-JP" sz="1050" b="1">
                  <a:solidFill>
                    <a:srgbClr val="000000"/>
                  </a:solidFill>
                </a:rPr>
                <a:t>.5</a:t>
              </a:r>
              <a:endParaRPr kumimoji="1" lang="ja-JP" altLang="en-US" sz="1050" b="1">
                <a:solidFill>
                  <a:srgbClr val="000000"/>
                </a:solidFill>
              </a:endParaRPr>
            </a:p>
          </p:txBody>
        </p:sp>
      </p:grpSp>
      <p:grpSp>
        <p:nvGrpSpPr>
          <p:cNvPr id="292" name="98.5（11月）"/>
          <p:cNvGrpSpPr/>
          <p:nvPr/>
        </p:nvGrpSpPr>
        <p:grpSpPr>
          <a:xfrm>
            <a:off x="9190627" y="4090115"/>
            <a:ext cx="507728" cy="307009"/>
            <a:chOff x="9177927" y="4109165"/>
            <a:chExt cx="507728" cy="307009"/>
          </a:xfrm>
        </p:grpSpPr>
        <p:sp>
          <p:nvSpPr>
            <p:cNvPr id="279" name="白背景3"/>
            <p:cNvSpPr/>
            <p:nvPr/>
          </p:nvSpPr>
          <p:spPr>
            <a:xfrm>
              <a:off x="9204954" y="4177964"/>
              <a:ext cx="411668" cy="157357"/>
            </a:xfrm>
            <a:prstGeom prst="roundRect">
              <a:avLst>
                <a:gd name="adj" fmla="val 5000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0" name="白背景2"/>
            <p:cNvSpPr/>
            <p:nvPr/>
          </p:nvSpPr>
          <p:spPr>
            <a:xfrm rot="5400000">
              <a:off x="9265512" y="4130344"/>
              <a:ext cx="222386" cy="193504"/>
            </a:xfrm>
            <a:prstGeom prst="roundRect">
              <a:avLst>
                <a:gd name="adj" fmla="val 30318"/>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1" name="白背景1"/>
            <p:cNvSpPr/>
            <p:nvPr/>
          </p:nvSpPr>
          <p:spPr>
            <a:xfrm>
              <a:off x="9340575" y="4122092"/>
              <a:ext cx="78748" cy="108000"/>
            </a:xfrm>
            <a:prstGeom prst="roundRect">
              <a:avLst>
                <a:gd name="adj" fmla="val 2957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6" name="天気画2"/>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9199935" y="4109167"/>
              <a:ext cx="425603" cy="307007"/>
            </a:xfrm>
            <a:prstGeom prst="rect">
              <a:avLst/>
            </a:prstGeom>
          </p:spPr>
        </p:pic>
        <p:pic>
          <p:nvPicPr>
            <p:cNvPr id="197" name="天気画1"/>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9199935" y="4109165"/>
              <a:ext cx="425603" cy="307007"/>
            </a:xfrm>
            <a:prstGeom prst="rect">
              <a:avLst/>
            </a:prstGeom>
          </p:spPr>
        </p:pic>
        <p:sp>
          <p:nvSpPr>
            <p:cNvPr id="198" name="98.5"/>
            <p:cNvSpPr txBox="1"/>
            <p:nvPr/>
          </p:nvSpPr>
          <p:spPr>
            <a:xfrm>
              <a:off x="9177927" y="4136707"/>
              <a:ext cx="507728" cy="176444"/>
            </a:xfrm>
            <a:prstGeom prst="rect">
              <a:avLst/>
            </a:prstGeom>
            <a:noFill/>
          </p:spPr>
          <p:txBody>
            <a:bodyPr wrap="square" rtlCol="0">
              <a:spAutoFit/>
            </a:bodyPr>
            <a:lstStyle/>
            <a:p>
              <a:r>
                <a:rPr lang="en-US" altLang="ja-JP" sz="1050" b="1">
                  <a:solidFill>
                    <a:srgbClr val="000000"/>
                  </a:solidFill>
                </a:rPr>
                <a:t>98</a:t>
              </a:r>
              <a:r>
                <a:rPr kumimoji="1" lang="en-US" altLang="ja-JP" sz="1050" b="1">
                  <a:solidFill>
                    <a:srgbClr val="000000"/>
                  </a:solidFill>
                </a:rPr>
                <a:t>.5</a:t>
              </a:r>
              <a:endParaRPr kumimoji="1" lang="ja-JP" altLang="en-US" sz="1050" b="1">
                <a:solidFill>
                  <a:srgbClr val="000000"/>
                </a:solidFill>
              </a:endParaRPr>
            </a:p>
          </p:txBody>
        </p:sp>
      </p:grpSp>
      <p:grpSp>
        <p:nvGrpSpPr>
          <p:cNvPr id="293" name="81.5（12月）"/>
          <p:cNvGrpSpPr/>
          <p:nvPr/>
        </p:nvGrpSpPr>
        <p:grpSpPr>
          <a:xfrm>
            <a:off x="9878757" y="4213407"/>
            <a:ext cx="507728" cy="301637"/>
            <a:chOff x="9878757" y="4213407"/>
            <a:chExt cx="507728" cy="301637"/>
          </a:xfrm>
        </p:grpSpPr>
        <p:sp>
          <p:nvSpPr>
            <p:cNvPr id="271" name="白背景3"/>
            <p:cNvSpPr/>
            <p:nvPr/>
          </p:nvSpPr>
          <p:spPr>
            <a:xfrm>
              <a:off x="9911901" y="4276499"/>
              <a:ext cx="415808" cy="157357"/>
            </a:xfrm>
            <a:prstGeom prst="roundRect">
              <a:avLst>
                <a:gd name="adj" fmla="val 5000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2" name="白背景2"/>
            <p:cNvSpPr/>
            <p:nvPr/>
          </p:nvSpPr>
          <p:spPr>
            <a:xfrm rot="5400000">
              <a:off x="9972460" y="4228879"/>
              <a:ext cx="222386" cy="193504"/>
            </a:xfrm>
            <a:prstGeom prst="roundRect">
              <a:avLst>
                <a:gd name="adj" fmla="val 30318"/>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3" name="白背景1"/>
            <p:cNvSpPr/>
            <p:nvPr/>
          </p:nvSpPr>
          <p:spPr>
            <a:xfrm>
              <a:off x="10047523" y="4220627"/>
              <a:ext cx="78748" cy="108000"/>
            </a:xfrm>
            <a:prstGeom prst="roundRect">
              <a:avLst>
                <a:gd name="adj" fmla="val 2957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0" name="天気画2"/>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9899954" y="4213407"/>
              <a:ext cx="427755" cy="301637"/>
            </a:xfrm>
            <a:prstGeom prst="rect">
              <a:avLst/>
            </a:prstGeom>
          </p:spPr>
        </p:pic>
        <p:pic>
          <p:nvPicPr>
            <p:cNvPr id="201" name="天気画1"/>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9899954" y="4213407"/>
              <a:ext cx="427755" cy="301637"/>
            </a:xfrm>
            <a:prstGeom prst="rect">
              <a:avLst/>
            </a:prstGeom>
          </p:spPr>
        </p:pic>
        <p:sp>
          <p:nvSpPr>
            <p:cNvPr id="202" name="81.5"/>
            <p:cNvSpPr txBox="1"/>
            <p:nvPr/>
          </p:nvSpPr>
          <p:spPr>
            <a:xfrm>
              <a:off x="9878757" y="4230946"/>
              <a:ext cx="507728" cy="176445"/>
            </a:xfrm>
            <a:prstGeom prst="rect">
              <a:avLst/>
            </a:prstGeom>
            <a:noFill/>
          </p:spPr>
          <p:txBody>
            <a:bodyPr wrap="square" rtlCol="0">
              <a:spAutoFit/>
            </a:bodyPr>
            <a:lstStyle/>
            <a:p>
              <a:r>
                <a:rPr kumimoji="1" lang="en-US" altLang="ja-JP" sz="1050" b="1">
                  <a:solidFill>
                    <a:srgbClr val="000000"/>
                  </a:solidFill>
                </a:rPr>
                <a:t>81.5</a:t>
              </a:r>
              <a:endParaRPr kumimoji="1" lang="ja-JP" altLang="en-US" sz="1050" b="1">
                <a:solidFill>
                  <a:srgbClr val="000000"/>
                </a:solidFill>
              </a:endParaRPr>
            </a:p>
          </p:txBody>
        </p:sp>
      </p:grpSp>
      <p:grpSp>
        <p:nvGrpSpPr>
          <p:cNvPr id="190" name="大阪市の降水量"/>
          <p:cNvGrpSpPr/>
          <p:nvPr/>
        </p:nvGrpSpPr>
        <p:grpSpPr>
          <a:xfrm>
            <a:off x="4783272" y="2301235"/>
            <a:ext cx="2625457" cy="446710"/>
            <a:chOff x="4619971" y="1526423"/>
            <a:chExt cx="3111050" cy="642847"/>
          </a:xfrm>
        </p:grpSpPr>
        <p:sp>
          <p:nvSpPr>
            <p:cNvPr id="199" name="大阪市の降水量"/>
            <p:cNvSpPr txBox="1"/>
            <p:nvPr/>
          </p:nvSpPr>
          <p:spPr>
            <a:xfrm>
              <a:off x="4619971" y="1682067"/>
              <a:ext cx="3111050" cy="487203"/>
            </a:xfrm>
            <a:prstGeom prst="rect">
              <a:avLst/>
            </a:prstGeom>
            <a:noFill/>
          </p:spPr>
          <p:txBody>
            <a:bodyPr wrap="square" rtlCol="0">
              <a:spAutoFit/>
            </a:bodyPr>
            <a:lstStyle/>
            <a:p>
              <a:pPr algn="dist"/>
              <a:r>
                <a:rPr lang="ja-JP" altLang="en-US" sz="1600" b="1">
                  <a:solidFill>
                    <a:srgbClr val="000000"/>
                  </a:solidFill>
                  <a:latin typeface="+mn-ea"/>
                </a:rPr>
                <a:t>大阪市</a:t>
              </a:r>
              <a:r>
                <a:rPr kumimoji="1" lang="ja-JP" altLang="en-US" sz="1600" b="1">
                  <a:solidFill>
                    <a:srgbClr val="000000"/>
                  </a:solidFill>
                  <a:latin typeface="+mn-ea"/>
                </a:rPr>
                <a:t>の降水量</a:t>
              </a:r>
              <a:r>
                <a:rPr kumimoji="1" lang="en-US" altLang="ja-JP" sz="1600" b="1">
                  <a:solidFill>
                    <a:srgbClr val="000000"/>
                  </a:solidFill>
                  <a:latin typeface="+mn-ea"/>
                </a:rPr>
                <a:t>(2021</a:t>
              </a:r>
              <a:r>
                <a:rPr kumimoji="1" lang="ja-JP" altLang="en-US" sz="1600" b="1">
                  <a:solidFill>
                    <a:srgbClr val="000000"/>
                  </a:solidFill>
                  <a:latin typeface="+mn-ea"/>
                </a:rPr>
                <a:t>年</a:t>
              </a:r>
              <a:r>
                <a:rPr kumimoji="1" lang="en-US" altLang="ja-JP" sz="1600" b="1">
                  <a:solidFill>
                    <a:srgbClr val="000000"/>
                  </a:solidFill>
                  <a:latin typeface="+mn-ea"/>
                </a:rPr>
                <a:t>)</a:t>
              </a:r>
              <a:endParaRPr kumimoji="1" lang="ja-JP" altLang="en-US" sz="1600" b="1">
                <a:solidFill>
                  <a:srgbClr val="000000"/>
                </a:solidFill>
                <a:latin typeface="+mn-ea"/>
              </a:endParaRPr>
            </a:p>
          </p:txBody>
        </p:sp>
        <p:sp>
          <p:nvSpPr>
            <p:cNvPr id="204" name="ねん"/>
            <p:cNvSpPr txBox="1"/>
            <p:nvPr/>
          </p:nvSpPr>
          <p:spPr>
            <a:xfrm>
              <a:off x="7165609" y="1526423"/>
              <a:ext cx="444779" cy="287893"/>
            </a:xfrm>
            <a:prstGeom prst="rect">
              <a:avLst/>
            </a:prstGeom>
            <a:noFill/>
          </p:spPr>
          <p:txBody>
            <a:bodyPr wrap="square" rtlCol="0">
              <a:spAutoFit/>
            </a:bodyPr>
            <a:lstStyle/>
            <a:p>
              <a:pPr algn="dist"/>
              <a:r>
                <a:rPr lang="ja-JP" altLang="en-US" sz="700" b="1">
                  <a:solidFill>
                    <a:srgbClr val="000000"/>
                  </a:solidFill>
                  <a:latin typeface="BIZ UDPゴシック" panose="020B0400000000000000" pitchFamily="50" charset="-128"/>
                  <a:ea typeface="BIZ UDPゴシック" panose="020B0400000000000000" pitchFamily="50" charset="-128"/>
                </a:rPr>
                <a:t>ねん</a:t>
              </a:r>
              <a:endParaRPr kumimoji="1" lang="ja-JP" altLang="en-US" sz="700" b="1" dirty="0">
                <a:solidFill>
                  <a:srgbClr val="000000"/>
                </a:solidFill>
                <a:latin typeface="BIZ UDPゴシック" panose="020B0400000000000000" pitchFamily="50" charset="-128"/>
                <a:ea typeface="BIZ UDPゴシック" panose="020B0400000000000000" pitchFamily="50" charset="-128"/>
              </a:endParaRPr>
            </a:p>
          </p:txBody>
        </p:sp>
        <p:sp>
          <p:nvSpPr>
            <p:cNvPr id="203" name="こうすいりょう"/>
            <p:cNvSpPr txBox="1"/>
            <p:nvPr/>
          </p:nvSpPr>
          <p:spPr>
            <a:xfrm>
              <a:off x="5625810" y="1532584"/>
              <a:ext cx="1008000" cy="287893"/>
            </a:xfrm>
            <a:prstGeom prst="rect">
              <a:avLst/>
            </a:prstGeom>
            <a:noFill/>
          </p:spPr>
          <p:txBody>
            <a:bodyPr wrap="square" rtlCol="0">
              <a:spAutoFit/>
            </a:bodyPr>
            <a:lstStyle/>
            <a:p>
              <a:pPr algn="dist"/>
              <a:r>
                <a:rPr lang="ja-JP" altLang="en-US" sz="700" b="1">
                  <a:solidFill>
                    <a:srgbClr val="000000"/>
                  </a:solidFill>
                  <a:latin typeface="BIZ UDPゴシック" panose="020B0400000000000000" pitchFamily="50" charset="-128"/>
                  <a:ea typeface="BIZ UDPゴシック" panose="020B0400000000000000" pitchFamily="50" charset="-128"/>
                </a:rPr>
                <a:t>こうすいりょう</a:t>
              </a:r>
              <a:endParaRPr kumimoji="1" lang="ja-JP" altLang="en-US" sz="700" b="1" dirty="0">
                <a:solidFill>
                  <a:srgbClr val="000000"/>
                </a:solidFill>
                <a:latin typeface="BIZ UDPゴシック" panose="020B0400000000000000" pitchFamily="50" charset="-128"/>
                <a:ea typeface="BIZ UDPゴシック" panose="020B0400000000000000" pitchFamily="50" charset="-128"/>
              </a:endParaRPr>
            </a:p>
          </p:txBody>
        </p:sp>
        <p:sp>
          <p:nvSpPr>
            <p:cNvPr id="205" name="おおさかし"/>
            <p:cNvSpPr txBox="1"/>
            <p:nvPr/>
          </p:nvSpPr>
          <p:spPr>
            <a:xfrm>
              <a:off x="4640774" y="1538119"/>
              <a:ext cx="895826" cy="287893"/>
            </a:xfrm>
            <a:prstGeom prst="rect">
              <a:avLst/>
            </a:prstGeom>
            <a:noFill/>
          </p:spPr>
          <p:txBody>
            <a:bodyPr wrap="square" rtlCol="0">
              <a:spAutoFit/>
            </a:bodyPr>
            <a:lstStyle/>
            <a:p>
              <a:pPr algn="dist"/>
              <a:r>
                <a:rPr lang="ja-JP" altLang="en-US" sz="700" b="1">
                  <a:solidFill>
                    <a:srgbClr val="000000"/>
                  </a:solidFill>
                  <a:latin typeface="BIZ UDPゴシック" panose="020B0400000000000000" pitchFamily="50" charset="-128"/>
                  <a:ea typeface="BIZ UDPゴシック" panose="020B0400000000000000" pitchFamily="50" charset="-128"/>
                </a:rPr>
                <a:t>おおさかし</a:t>
              </a:r>
              <a:endParaRPr kumimoji="1" lang="ja-JP" altLang="en-US" sz="700" b="1" dirty="0">
                <a:solidFill>
                  <a:srgbClr val="000000"/>
                </a:solidFill>
                <a:latin typeface="BIZ UDPゴシック" panose="020B0400000000000000" pitchFamily="50" charset="-128"/>
                <a:ea typeface="BIZ UDPゴシック" panose="020B0400000000000000" pitchFamily="50" charset="-128"/>
              </a:endParaRPr>
            </a:p>
          </p:txBody>
        </p:sp>
      </p:grpSp>
      <p:grpSp>
        <p:nvGrpSpPr>
          <p:cNvPr id="179" name="雨の降った量が・・・"/>
          <p:cNvGrpSpPr/>
          <p:nvPr/>
        </p:nvGrpSpPr>
        <p:grpSpPr>
          <a:xfrm>
            <a:off x="1844228" y="1618052"/>
            <a:ext cx="8503545" cy="699150"/>
            <a:chOff x="1844228" y="1618052"/>
            <a:chExt cx="8503545" cy="699150"/>
          </a:xfrm>
        </p:grpSpPr>
        <p:sp>
          <p:nvSpPr>
            <p:cNvPr id="209" name="雨の降った量・・・"/>
            <p:cNvSpPr txBox="1"/>
            <p:nvPr/>
          </p:nvSpPr>
          <p:spPr>
            <a:xfrm>
              <a:off x="1844228" y="1793982"/>
              <a:ext cx="8503545" cy="523220"/>
            </a:xfrm>
            <a:prstGeom prst="rect">
              <a:avLst/>
            </a:prstGeom>
            <a:noFill/>
          </p:spPr>
          <p:txBody>
            <a:bodyPr wrap="square" rtlCol="0">
              <a:spAutoFit/>
            </a:bodyPr>
            <a:lstStyle/>
            <a:p>
              <a:pPr lvl="0" algn="dist"/>
              <a:r>
                <a:rPr lang="ja-JP" altLang="en-US" sz="2800">
                  <a:solidFill>
                    <a:srgbClr val="000000"/>
                  </a:solidFill>
                  <a:latin typeface="HGS創英角ﾎﾟｯﾌﾟ体" panose="040B0A00000000000000" pitchFamily="50" charset="-128"/>
                  <a:ea typeface="HGS創英角ﾎﾟｯﾌﾟ体" panose="040B0A00000000000000" pitchFamily="50" charset="-128"/>
                </a:rPr>
                <a:t>雨の降った量が１番多かったのは「５月」</a:t>
              </a:r>
              <a:r>
                <a:rPr kumimoji="1" lang="ja-JP" altLang="en-US" sz="2800">
                  <a:solidFill>
                    <a:srgbClr val="000000"/>
                  </a:solidFill>
                  <a:latin typeface="HGS創英角ﾎﾟｯﾌﾟ体" panose="040B0A00000000000000" pitchFamily="50" charset="-128"/>
                  <a:ea typeface="HGS創英角ﾎﾟｯﾌﾟ体" panose="040B0A00000000000000" pitchFamily="50" charset="-128"/>
                </a:rPr>
                <a:t>です</a:t>
              </a:r>
              <a:r>
                <a:rPr kumimoji="1" lang="en-US" altLang="ja-JP" sz="2800">
                  <a:solidFill>
                    <a:srgbClr val="000000"/>
                  </a:solidFill>
                  <a:latin typeface="HGS創英角ﾎﾟｯﾌﾟ体" panose="040B0A00000000000000" pitchFamily="50" charset="-128"/>
                  <a:ea typeface="HGS創英角ﾎﾟｯﾌﾟ体" panose="040B0A00000000000000" pitchFamily="50" charset="-128"/>
                </a:rPr>
                <a:t>｡</a:t>
              </a:r>
              <a:endParaRPr kumimoji="1" lang="ja-JP" altLang="en-US" sz="28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210" name="がつ"/>
            <p:cNvSpPr txBox="1"/>
            <p:nvPr/>
          </p:nvSpPr>
          <p:spPr>
            <a:xfrm>
              <a:off x="8227843" y="1618052"/>
              <a:ext cx="570991" cy="276999"/>
            </a:xfrm>
            <a:prstGeom prst="rect">
              <a:avLst/>
            </a:prstGeom>
            <a:noFill/>
          </p:spPr>
          <p:txBody>
            <a:bodyPr wrap="square" rtlCol="0">
              <a:spAutoFit/>
            </a:bodyPr>
            <a:lstStyle/>
            <a:p>
              <a:pPr algn="dist"/>
              <a:r>
                <a:rPr lang="ja-JP" altLang="en-US" sz="1200">
                  <a:solidFill>
                    <a:srgbClr val="000000"/>
                  </a:solidFill>
                  <a:latin typeface="HGS創英角ﾎﾟｯﾌﾟ体" panose="040B0A00000000000000" pitchFamily="50" charset="-128"/>
                  <a:ea typeface="HGS創英角ﾎﾟｯﾌﾟ体" panose="040B0A00000000000000" pitchFamily="50" charset="-128"/>
                </a:rPr>
                <a:t>がつ</a:t>
              </a:r>
              <a:endParaRPr kumimoji="1" lang="ja-JP" altLang="en-US" sz="12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211" name="おお"/>
            <p:cNvSpPr txBox="1"/>
            <p:nvPr/>
          </p:nvSpPr>
          <p:spPr>
            <a:xfrm>
              <a:off x="5319511" y="1633441"/>
              <a:ext cx="570991" cy="261610"/>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おお</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212" name="ばん"/>
            <p:cNvSpPr txBox="1"/>
            <p:nvPr/>
          </p:nvSpPr>
          <p:spPr>
            <a:xfrm>
              <a:off x="4893332" y="1629526"/>
              <a:ext cx="570991" cy="261610"/>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ばん</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213" name="りょう"/>
            <p:cNvSpPr txBox="1"/>
            <p:nvPr/>
          </p:nvSpPr>
          <p:spPr>
            <a:xfrm>
              <a:off x="3709800" y="1633441"/>
              <a:ext cx="669437" cy="261610"/>
            </a:xfrm>
            <a:prstGeom prst="rect">
              <a:avLst/>
            </a:prstGeom>
            <a:noFill/>
          </p:spPr>
          <p:txBody>
            <a:bodyPr wrap="square" rtlCol="0">
              <a:spAutoFit/>
            </a:bodyPr>
            <a:lstStyle/>
            <a:p>
              <a:pPr algn="dist"/>
              <a:r>
                <a:rPr kumimoji="1" lang="ja-JP" altLang="en-US" sz="1100">
                  <a:solidFill>
                    <a:srgbClr val="000000"/>
                  </a:solidFill>
                  <a:latin typeface="HGS創英角ﾎﾟｯﾌﾟ体" panose="040B0A00000000000000" pitchFamily="50" charset="-128"/>
                  <a:ea typeface="HGS創英角ﾎﾟｯﾌﾟ体" panose="040B0A00000000000000" pitchFamily="50" charset="-128"/>
                </a:rPr>
                <a:t>りょう</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214" name="ふ"/>
            <p:cNvSpPr txBox="1"/>
            <p:nvPr/>
          </p:nvSpPr>
          <p:spPr>
            <a:xfrm>
              <a:off x="2713487" y="1633441"/>
              <a:ext cx="290401" cy="261610"/>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ふ</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215" name="あめ"/>
            <p:cNvSpPr txBox="1"/>
            <p:nvPr/>
          </p:nvSpPr>
          <p:spPr>
            <a:xfrm>
              <a:off x="1844453" y="1633619"/>
              <a:ext cx="580802" cy="261432"/>
            </a:xfrm>
            <a:prstGeom prst="rect">
              <a:avLst/>
            </a:prstGeom>
            <a:noFill/>
          </p:spPr>
          <p:txBody>
            <a:bodyPr wrap="square" rtlCol="0">
              <a:spAutoFit/>
            </a:bodyPr>
            <a:lstStyle/>
            <a:p>
              <a:pPr algn="dist"/>
              <a:r>
                <a:rPr kumimoji="1" lang="ja-JP" altLang="en-US" sz="1100">
                  <a:solidFill>
                    <a:srgbClr val="000000"/>
                  </a:solidFill>
                  <a:latin typeface="HGS創英角ﾎﾟｯﾌﾟ体" panose="040B0A00000000000000" pitchFamily="50" charset="-128"/>
                  <a:ea typeface="HGS創英角ﾎﾟｯﾌﾟ体" panose="040B0A00000000000000" pitchFamily="50" charset="-128"/>
                </a:rPr>
                <a:t>あめ</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grpSp>
      <p:grpSp>
        <p:nvGrpSpPr>
          <p:cNvPr id="187" name="正解"/>
          <p:cNvGrpSpPr/>
          <p:nvPr/>
        </p:nvGrpSpPr>
        <p:grpSpPr>
          <a:xfrm>
            <a:off x="3957031" y="361152"/>
            <a:ext cx="4277939" cy="1015663"/>
            <a:chOff x="3144333" y="850006"/>
            <a:chExt cx="4277939" cy="1015663"/>
          </a:xfrm>
        </p:grpSpPr>
        <p:sp>
          <p:nvSpPr>
            <p:cNvPr id="188" name="せいかい"/>
            <p:cNvSpPr txBox="1"/>
            <p:nvPr/>
          </p:nvSpPr>
          <p:spPr>
            <a:xfrm>
              <a:off x="3875971" y="850006"/>
              <a:ext cx="3546301" cy="1015663"/>
            </a:xfrm>
            <a:prstGeom prst="rect">
              <a:avLst/>
            </a:prstGeom>
            <a:noFill/>
          </p:spPr>
          <p:txBody>
            <a:bodyPr wrap="square" rtlCol="0">
              <a:spAutoFit/>
            </a:bodyPr>
            <a:lstStyle/>
            <a:p>
              <a:r>
                <a:rPr kumimoji="1" lang="ja-JP" altLang="en-US" sz="6000" dirty="0">
                  <a:solidFill>
                    <a:srgbClr val="000000"/>
                  </a:solidFill>
                  <a:latin typeface="HGS創英角ﾎﾟｯﾌﾟ体" panose="040B0A00000000000000" pitchFamily="50" charset="-128"/>
                  <a:ea typeface="HGS創英角ﾎﾟｯﾌﾟ体" panose="040B0A00000000000000" pitchFamily="50" charset="-128"/>
                </a:rPr>
                <a:t>せいかい</a:t>
              </a:r>
            </a:p>
          </p:txBody>
        </p:sp>
        <p:sp>
          <p:nvSpPr>
            <p:cNvPr id="189" name="〇"/>
            <p:cNvSpPr/>
            <p:nvPr/>
          </p:nvSpPr>
          <p:spPr>
            <a:xfrm>
              <a:off x="3144333" y="1032962"/>
              <a:ext cx="731638" cy="731638"/>
            </a:xfrm>
            <a:prstGeom prst="donut">
              <a:avLst>
                <a:gd name="adj" fmla="val 1738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0000"/>
                </a:solidFill>
              </a:endParaRPr>
            </a:p>
          </p:txBody>
        </p:sp>
      </p:grpSp>
      <p:pic>
        <p:nvPicPr>
          <p:cNvPr id="208" name="スタートに戻る">
            <a:hlinkClick r:id="rId28" action="ppaction://hlinksldjump"/>
          </p:cNvPr>
          <p:cNvPicPr>
            <a:picLocks noChangeAspect="1"/>
          </p:cNvPicPr>
          <p:nvPr/>
        </p:nvPicPr>
        <p:blipFill>
          <a:blip r:embed="rId29" cstate="email">
            <a:extLst>
              <a:ext uri="{28A0092B-C50C-407E-A947-70E740481C1C}">
                <a14:useLocalDpi xmlns:a14="http://schemas.microsoft.com/office/drawing/2010/main"/>
              </a:ext>
            </a:extLst>
          </a:blip>
          <a:stretch>
            <a:fillRect/>
          </a:stretch>
        </p:blipFill>
        <p:spPr>
          <a:xfrm>
            <a:off x="85389" y="260345"/>
            <a:ext cx="2499577" cy="847417"/>
          </a:xfrm>
          <a:prstGeom prst="rect">
            <a:avLst/>
          </a:prstGeom>
        </p:spPr>
      </p:pic>
      <p:pic>
        <p:nvPicPr>
          <p:cNvPr id="3" name="rain_loop">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30"/>
          <a:stretch>
            <a:fillRect/>
          </a:stretch>
        </p:blipFill>
        <p:spPr>
          <a:xfrm>
            <a:off x="945626" y="2870408"/>
            <a:ext cx="609600" cy="609600"/>
          </a:xfrm>
          <a:prstGeom prst="rect">
            <a:avLst/>
          </a:prstGeom>
        </p:spPr>
      </p:pic>
      <p:pic>
        <p:nvPicPr>
          <p:cNvPr id="191" name="crrect_answer2 (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0"/>
          <a:stretch>
            <a:fillRect/>
          </a:stretch>
        </p:blipFill>
        <p:spPr>
          <a:xfrm>
            <a:off x="3131905" y="649315"/>
            <a:ext cx="609600" cy="609600"/>
          </a:xfrm>
          <a:prstGeom prst="rect">
            <a:avLst/>
          </a:prstGeom>
        </p:spPr>
      </p:pic>
      <p:pic>
        <p:nvPicPr>
          <p:cNvPr id="171" name="図 170"/>
          <p:cNvPicPr>
            <a:picLocks noChangeAspect="1"/>
          </p:cNvPicPr>
          <p:nvPr/>
        </p:nvPicPr>
        <p:blipFill>
          <a:blip r:embed="rId31" cstate="email">
            <a:extLst>
              <a:ext uri="{28A0092B-C50C-407E-A947-70E740481C1C}">
                <a14:useLocalDpi xmlns:a14="http://schemas.microsoft.com/office/drawing/2010/main"/>
              </a:ext>
            </a:extLst>
          </a:blip>
          <a:stretch>
            <a:fillRect/>
          </a:stretch>
        </p:blipFill>
        <p:spPr>
          <a:xfrm>
            <a:off x="-24916" y="-594"/>
            <a:ext cx="12241829" cy="6858594"/>
          </a:xfrm>
          <a:prstGeom prst="rect">
            <a:avLst/>
          </a:prstGeom>
        </p:spPr>
      </p:pic>
    </p:spTree>
    <p:extLst>
      <p:ext uri="{BB962C8B-B14F-4D97-AF65-F5344CB8AC3E}">
        <p14:creationId xmlns:p14="http://schemas.microsoft.com/office/powerpoint/2010/main" val="176709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
                                        <p:tgtEl>
                                          <p:spTgt spid="171"/>
                                        </p:tgtEl>
                                      </p:cBhvr>
                                    </p:animEffect>
                                    <p:set>
                                      <p:cBhvr>
                                        <p:cTn id="7" dur="1" fill="hold">
                                          <p:stCondLst>
                                            <p:cond delay="9"/>
                                          </p:stCondLst>
                                        </p:cTn>
                                        <p:tgtEl>
                                          <p:spTgt spid="171"/>
                                        </p:tgtEl>
                                        <p:attrNameLst>
                                          <p:attrName>style.visibility</p:attrName>
                                        </p:attrNameLst>
                                      </p:cBhvr>
                                      <p:to>
                                        <p:strVal val="hidden"/>
                                      </p:to>
                                    </p:set>
                                  </p:childTnLst>
                                </p:cTn>
                              </p:par>
                              <p:par>
                                <p:cTn id="8" presetID="1" presetClass="mediacall" presetSubtype="0" fill="hold" nodeType="withEffect">
                                  <p:stCondLst>
                                    <p:cond delay="0"/>
                                  </p:stCondLst>
                                  <p:childTnLst>
                                    <p:cmd type="call" cmd="playFrom(0.0)">
                                      <p:cBhvr>
                                        <p:cTn id="9" dur="1" fill="hold"/>
                                        <p:tgtEl>
                                          <p:spTgt spid="191"/>
                                        </p:tgtEl>
                                      </p:cBhvr>
                                    </p:cmd>
                                  </p:childTnLst>
                                </p:cTn>
                              </p:par>
                            </p:childTnLst>
                          </p:cTn>
                        </p:par>
                        <p:par>
                          <p:cTn id="10" fill="hold">
                            <p:stCondLst>
                              <p:cond delay="10"/>
                            </p:stCondLst>
                            <p:childTnLst>
                              <p:par>
                                <p:cTn id="11" presetID="1" presetClass="mediacall" presetSubtype="0" fill="hold" nodeType="afterEffect">
                                  <p:stCondLst>
                                    <p:cond delay="600"/>
                                  </p:stCondLst>
                                  <p:childTnLst>
                                    <p:cmd type="call" cmd="playFrom(0.0)">
                                      <p:cBhvr>
                                        <p:cTn id="12" dur="5002" fill="hold"/>
                                        <p:tgtEl>
                                          <p:spTgt spid="3"/>
                                        </p:tgtEl>
                                      </p:cBhvr>
                                    </p:cmd>
                                  </p:childTnLst>
                                </p:cTn>
                              </p:par>
                              <p:par>
                                <p:cTn id="13" presetID="1" presetClass="emph" presetSubtype="2" fill="hold" grpId="0" nodeType="withEffect">
                                  <p:stCondLst>
                                    <p:cond delay="250"/>
                                  </p:stCondLst>
                                  <p:childTnLst>
                                    <p:animClr clrSpc="rgb" dir="cw">
                                      <p:cBhvr>
                                        <p:cTn id="14" dur="2000" fill="hold"/>
                                        <p:tgtEl>
                                          <p:spTgt spid="91"/>
                                        </p:tgtEl>
                                        <p:attrNameLst>
                                          <p:attrName>fillcolor</p:attrName>
                                        </p:attrNameLst>
                                      </p:cBhvr>
                                      <p:to>
                                        <a:srgbClr val="FF3399"/>
                                      </p:to>
                                    </p:animClr>
                                    <p:set>
                                      <p:cBhvr>
                                        <p:cTn id="15" dur="2000" fill="hold"/>
                                        <p:tgtEl>
                                          <p:spTgt spid="91"/>
                                        </p:tgtEl>
                                        <p:attrNameLst>
                                          <p:attrName>fill.type</p:attrName>
                                        </p:attrNameLst>
                                      </p:cBhvr>
                                      <p:to>
                                        <p:strVal val="solid"/>
                                      </p:to>
                                    </p:set>
                                    <p:set>
                                      <p:cBhvr>
                                        <p:cTn id="16" dur="2000" fill="hold"/>
                                        <p:tgtEl>
                                          <p:spTgt spid="91"/>
                                        </p:tgtEl>
                                        <p:attrNameLst>
                                          <p:attrName>fill.on</p:attrName>
                                        </p:attrNameLst>
                                      </p:cBhvr>
                                      <p:to>
                                        <p:strVal val="true"/>
                                      </p:to>
                                    </p:set>
                                  </p:childTnLst>
                                </p:cTn>
                              </p:par>
                              <p:par>
                                <p:cTn id="17" presetID="32" presetClass="emph" presetSubtype="0" fill="hold" nodeType="withEffect">
                                  <p:stCondLst>
                                    <p:cond delay="1500"/>
                                  </p:stCondLst>
                                  <p:childTnLst>
                                    <p:animRot by="120000">
                                      <p:cBhvr>
                                        <p:cTn id="18" dur="100" fill="hold">
                                          <p:stCondLst>
                                            <p:cond delay="0"/>
                                          </p:stCondLst>
                                        </p:cTn>
                                        <p:tgtEl>
                                          <p:spTgt spid="286"/>
                                        </p:tgtEl>
                                        <p:attrNameLst>
                                          <p:attrName>r</p:attrName>
                                        </p:attrNameLst>
                                      </p:cBhvr>
                                    </p:animRot>
                                    <p:animRot by="-240000">
                                      <p:cBhvr>
                                        <p:cTn id="19" dur="200" fill="hold">
                                          <p:stCondLst>
                                            <p:cond delay="200"/>
                                          </p:stCondLst>
                                        </p:cTn>
                                        <p:tgtEl>
                                          <p:spTgt spid="286"/>
                                        </p:tgtEl>
                                        <p:attrNameLst>
                                          <p:attrName>r</p:attrName>
                                        </p:attrNameLst>
                                      </p:cBhvr>
                                    </p:animRot>
                                    <p:animRot by="240000">
                                      <p:cBhvr>
                                        <p:cTn id="20" dur="200" fill="hold">
                                          <p:stCondLst>
                                            <p:cond delay="400"/>
                                          </p:stCondLst>
                                        </p:cTn>
                                        <p:tgtEl>
                                          <p:spTgt spid="286"/>
                                        </p:tgtEl>
                                        <p:attrNameLst>
                                          <p:attrName>r</p:attrName>
                                        </p:attrNameLst>
                                      </p:cBhvr>
                                    </p:animRot>
                                    <p:animRot by="-240000">
                                      <p:cBhvr>
                                        <p:cTn id="21" dur="200" fill="hold">
                                          <p:stCondLst>
                                            <p:cond delay="600"/>
                                          </p:stCondLst>
                                        </p:cTn>
                                        <p:tgtEl>
                                          <p:spTgt spid="286"/>
                                        </p:tgtEl>
                                        <p:attrNameLst>
                                          <p:attrName>r</p:attrName>
                                        </p:attrNameLst>
                                      </p:cBhvr>
                                    </p:animRot>
                                    <p:animRot by="120000">
                                      <p:cBhvr>
                                        <p:cTn id="22" dur="200" fill="hold">
                                          <p:stCondLst>
                                            <p:cond delay="800"/>
                                          </p:stCondLst>
                                        </p:cTn>
                                        <p:tgtEl>
                                          <p:spTgt spid="286"/>
                                        </p:tgtEl>
                                        <p:attrNameLst>
                                          <p:attrName>r</p:attrName>
                                        </p:attrNameLst>
                                      </p:cBhvr>
                                    </p:animRot>
                                  </p:childTnLst>
                                </p:cTn>
                              </p:par>
                              <p:par>
                                <p:cTn id="23" presetID="32" presetClass="emph" presetSubtype="0" fill="hold" nodeType="withEffect">
                                  <p:stCondLst>
                                    <p:cond delay="2000"/>
                                  </p:stCondLst>
                                  <p:childTnLst>
                                    <p:animRot by="120000">
                                      <p:cBhvr>
                                        <p:cTn id="24" dur="100" fill="hold">
                                          <p:stCondLst>
                                            <p:cond delay="0"/>
                                          </p:stCondLst>
                                        </p:cTn>
                                        <p:tgtEl>
                                          <p:spTgt spid="286"/>
                                        </p:tgtEl>
                                        <p:attrNameLst>
                                          <p:attrName>r</p:attrName>
                                        </p:attrNameLst>
                                      </p:cBhvr>
                                    </p:animRot>
                                    <p:animRot by="-240000">
                                      <p:cBhvr>
                                        <p:cTn id="25" dur="200" fill="hold">
                                          <p:stCondLst>
                                            <p:cond delay="200"/>
                                          </p:stCondLst>
                                        </p:cTn>
                                        <p:tgtEl>
                                          <p:spTgt spid="286"/>
                                        </p:tgtEl>
                                        <p:attrNameLst>
                                          <p:attrName>r</p:attrName>
                                        </p:attrNameLst>
                                      </p:cBhvr>
                                    </p:animRot>
                                    <p:animRot by="240000">
                                      <p:cBhvr>
                                        <p:cTn id="26" dur="200" fill="hold">
                                          <p:stCondLst>
                                            <p:cond delay="400"/>
                                          </p:stCondLst>
                                        </p:cTn>
                                        <p:tgtEl>
                                          <p:spTgt spid="286"/>
                                        </p:tgtEl>
                                        <p:attrNameLst>
                                          <p:attrName>r</p:attrName>
                                        </p:attrNameLst>
                                      </p:cBhvr>
                                    </p:animRot>
                                    <p:animRot by="-240000">
                                      <p:cBhvr>
                                        <p:cTn id="27" dur="200" fill="hold">
                                          <p:stCondLst>
                                            <p:cond delay="600"/>
                                          </p:stCondLst>
                                        </p:cTn>
                                        <p:tgtEl>
                                          <p:spTgt spid="286"/>
                                        </p:tgtEl>
                                        <p:attrNameLst>
                                          <p:attrName>r</p:attrName>
                                        </p:attrNameLst>
                                      </p:cBhvr>
                                    </p:animRot>
                                    <p:animRot by="120000">
                                      <p:cBhvr>
                                        <p:cTn id="28" dur="200" fill="hold">
                                          <p:stCondLst>
                                            <p:cond delay="800"/>
                                          </p:stCondLst>
                                        </p:cTn>
                                        <p:tgtEl>
                                          <p:spTgt spid="286"/>
                                        </p:tgtEl>
                                        <p:attrNameLst>
                                          <p:attrName>r</p:attrName>
                                        </p:attrNameLst>
                                      </p:cBhvr>
                                    </p:animRot>
                                  </p:childTnLst>
                                </p:cTn>
                              </p:par>
                              <p:par>
                                <p:cTn id="29" presetID="32" presetClass="emph" presetSubtype="0" fill="hold" nodeType="withEffect">
                                  <p:stCondLst>
                                    <p:cond delay="2500"/>
                                  </p:stCondLst>
                                  <p:childTnLst>
                                    <p:animRot by="120000">
                                      <p:cBhvr>
                                        <p:cTn id="30" dur="100" fill="hold">
                                          <p:stCondLst>
                                            <p:cond delay="0"/>
                                          </p:stCondLst>
                                        </p:cTn>
                                        <p:tgtEl>
                                          <p:spTgt spid="286"/>
                                        </p:tgtEl>
                                        <p:attrNameLst>
                                          <p:attrName>r</p:attrName>
                                        </p:attrNameLst>
                                      </p:cBhvr>
                                    </p:animRot>
                                    <p:animRot by="-240000">
                                      <p:cBhvr>
                                        <p:cTn id="31" dur="200" fill="hold">
                                          <p:stCondLst>
                                            <p:cond delay="200"/>
                                          </p:stCondLst>
                                        </p:cTn>
                                        <p:tgtEl>
                                          <p:spTgt spid="286"/>
                                        </p:tgtEl>
                                        <p:attrNameLst>
                                          <p:attrName>r</p:attrName>
                                        </p:attrNameLst>
                                      </p:cBhvr>
                                    </p:animRot>
                                    <p:animRot by="240000">
                                      <p:cBhvr>
                                        <p:cTn id="32" dur="200" fill="hold">
                                          <p:stCondLst>
                                            <p:cond delay="400"/>
                                          </p:stCondLst>
                                        </p:cTn>
                                        <p:tgtEl>
                                          <p:spTgt spid="286"/>
                                        </p:tgtEl>
                                        <p:attrNameLst>
                                          <p:attrName>r</p:attrName>
                                        </p:attrNameLst>
                                      </p:cBhvr>
                                    </p:animRot>
                                    <p:animRot by="-240000">
                                      <p:cBhvr>
                                        <p:cTn id="33" dur="200" fill="hold">
                                          <p:stCondLst>
                                            <p:cond delay="600"/>
                                          </p:stCondLst>
                                        </p:cTn>
                                        <p:tgtEl>
                                          <p:spTgt spid="286"/>
                                        </p:tgtEl>
                                        <p:attrNameLst>
                                          <p:attrName>r</p:attrName>
                                        </p:attrNameLst>
                                      </p:cBhvr>
                                    </p:animRot>
                                    <p:animRot by="120000">
                                      <p:cBhvr>
                                        <p:cTn id="34" dur="200" fill="hold">
                                          <p:stCondLst>
                                            <p:cond delay="800"/>
                                          </p:stCondLst>
                                        </p:cTn>
                                        <p:tgtEl>
                                          <p:spTgt spid="286"/>
                                        </p:tgtEl>
                                        <p:attrNameLst>
                                          <p:attrName>r</p:attrName>
                                        </p:attrNameLst>
                                      </p:cBhvr>
                                    </p:animRot>
                                  </p:childTnLst>
                                </p:cTn>
                              </p:par>
                              <p:par>
                                <p:cTn id="35" presetID="32" presetClass="emph" presetSubtype="0" fill="hold" nodeType="withEffect">
                                  <p:stCondLst>
                                    <p:cond delay="3000"/>
                                  </p:stCondLst>
                                  <p:childTnLst>
                                    <p:animRot by="120000">
                                      <p:cBhvr>
                                        <p:cTn id="36" dur="100" fill="hold">
                                          <p:stCondLst>
                                            <p:cond delay="0"/>
                                          </p:stCondLst>
                                        </p:cTn>
                                        <p:tgtEl>
                                          <p:spTgt spid="286"/>
                                        </p:tgtEl>
                                        <p:attrNameLst>
                                          <p:attrName>r</p:attrName>
                                        </p:attrNameLst>
                                      </p:cBhvr>
                                    </p:animRot>
                                    <p:animRot by="-240000">
                                      <p:cBhvr>
                                        <p:cTn id="37" dur="200" fill="hold">
                                          <p:stCondLst>
                                            <p:cond delay="200"/>
                                          </p:stCondLst>
                                        </p:cTn>
                                        <p:tgtEl>
                                          <p:spTgt spid="286"/>
                                        </p:tgtEl>
                                        <p:attrNameLst>
                                          <p:attrName>r</p:attrName>
                                        </p:attrNameLst>
                                      </p:cBhvr>
                                    </p:animRot>
                                    <p:animRot by="240000">
                                      <p:cBhvr>
                                        <p:cTn id="38" dur="200" fill="hold">
                                          <p:stCondLst>
                                            <p:cond delay="400"/>
                                          </p:stCondLst>
                                        </p:cTn>
                                        <p:tgtEl>
                                          <p:spTgt spid="286"/>
                                        </p:tgtEl>
                                        <p:attrNameLst>
                                          <p:attrName>r</p:attrName>
                                        </p:attrNameLst>
                                      </p:cBhvr>
                                    </p:animRot>
                                    <p:animRot by="-240000">
                                      <p:cBhvr>
                                        <p:cTn id="39" dur="200" fill="hold">
                                          <p:stCondLst>
                                            <p:cond delay="600"/>
                                          </p:stCondLst>
                                        </p:cTn>
                                        <p:tgtEl>
                                          <p:spTgt spid="286"/>
                                        </p:tgtEl>
                                        <p:attrNameLst>
                                          <p:attrName>r</p:attrName>
                                        </p:attrNameLst>
                                      </p:cBhvr>
                                    </p:animRot>
                                    <p:animRot by="120000">
                                      <p:cBhvr>
                                        <p:cTn id="40" dur="200" fill="hold">
                                          <p:stCondLst>
                                            <p:cond delay="800"/>
                                          </p:stCondLst>
                                        </p:cTn>
                                        <p:tgtEl>
                                          <p:spTgt spid="286"/>
                                        </p:tgtEl>
                                        <p:attrNameLst>
                                          <p:attrName>r</p:attrName>
                                        </p:attrNameLst>
                                      </p:cBhvr>
                                    </p:animRot>
                                  </p:childTnLst>
                                </p:cTn>
                              </p:par>
                              <p:par>
                                <p:cTn id="41" presetID="32" presetClass="emph" presetSubtype="0" fill="hold" nodeType="withEffect">
                                  <p:stCondLst>
                                    <p:cond delay="3500"/>
                                  </p:stCondLst>
                                  <p:childTnLst>
                                    <p:animRot by="120000">
                                      <p:cBhvr>
                                        <p:cTn id="42" dur="100" fill="hold">
                                          <p:stCondLst>
                                            <p:cond delay="0"/>
                                          </p:stCondLst>
                                        </p:cTn>
                                        <p:tgtEl>
                                          <p:spTgt spid="286"/>
                                        </p:tgtEl>
                                        <p:attrNameLst>
                                          <p:attrName>r</p:attrName>
                                        </p:attrNameLst>
                                      </p:cBhvr>
                                    </p:animRot>
                                    <p:animRot by="-240000">
                                      <p:cBhvr>
                                        <p:cTn id="43" dur="200" fill="hold">
                                          <p:stCondLst>
                                            <p:cond delay="200"/>
                                          </p:stCondLst>
                                        </p:cTn>
                                        <p:tgtEl>
                                          <p:spTgt spid="286"/>
                                        </p:tgtEl>
                                        <p:attrNameLst>
                                          <p:attrName>r</p:attrName>
                                        </p:attrNameLst>
                                      </p:cBhvr>
                                    </p:animRot>
                                    <p:animRot by="240000">
                                      <p:cBhvr>
                                        <p:cTn id="44" dur="200" fill="hold">
                                          <p:stCondLst>
                                            <p:cond delay="400"/>
                                          </p:stCondLst>
                                        </p:cTn>
                                        <p:tgtEl>
                                          <p:spTgt spid="286"/>
                                        </p:tgtEl>
                                        <p:attrNameLst>
                                          <p:attrName>r</p:attrName>
                                        </p:attrNameLst>
                                      </p:cBhvr>
                                    </p:animRot>
                                    <p:animRot by="-240000">
                                      <p:cBhvr>
                                        <p:cTn id="45" dur="200" fill="hold">
                                          <p:stCondLst>
                                            <p:cond delay="600"/>
                                          </p:stCondLst>
                                        </p:cTn>
                                        <p:tgtEl>
                                          <p:spTgt spid="286"/>
                                        </p:tgtEl>
                                        <p:attrNameLst>
                                          <p:attrName>r</p:attrName>
                                        </p:attrNameLst>
                                      </p:cBhvr>
                                    </p:animRot>
                                    <p:animRot by="120000">
                                      <p:cBhvr>
                                        <p:cTn id="46" dur="200" fill="hold">
                                          <p:stCondLst>
                                            <p:cond delay="800"/>
                                          </p:stCondLst>
                                        </p:cTn>
                                        <p:tgtEl>
                                          <p:spTgt spid="286"/>
                                        </p:tgtEl>
                                        <p:attrNameLst>
                                          <p:attrName>r</p:attrName>
                                        </p:attrNameLst>
                                      </p:cBhvr>
                                    </p:animRot>
                                  </p:childTnLst>
                                </p:cTn>
                              </p:par>
                              <p:par>
                                <p:cTn id="47" presetID="10" presetClass="entr" presetSubtype="0" fill="hold" nodeType="withEffect">
                                  <p:stCondLst>
                                    <p:cond delay="275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50" fill="hold" display="0">
                  <p:stCondLst>
                    <p:cond delay="indefinite"/>
                  </p:stCondLst>
                  <p:endCondLst>
                    <p:cond evt="onStopAudio" delay="0">
                      <p:tgtEl>
                        <p:sldTgt/>
                      </p:tgtEl>
                    </p:cond>
                  </p:endCondLst>
                </p:cTn>
                <p:tgtEl>
                  <p:spTgt spid="3"/>
                </p:tgtEl>
              </p:cMediaNode>
            </p:audio>
            <p:audio>
              <p:cMediaNode vol="80000" numSld="999" showWhenStopped="0">
                <p:cTn id="51" fill="hold" display="0">
                  <p:stCondLst>
                    <p:cond delay="indefinite"/>
                  </p:stCondLst>
                  <p:endCondLst>
                    <p:cond evt="onStopAudio" delay="0">
                      <p:tgtEl>
                        <p:sldTgt/>
                      </p:tgtEl>
                    </p:cond>
                  </p:endCondLst>
                </p:cTn>
                <p:tgtEl>
                  <p:spTgt spid="191"/>
                </p:tgtEl>
              </p:cMediaNode>
            </p:audio>
          </p:childTnLst>
        </p:cTn>
      </p:par>
    </p:tnLst>
    <p:bldLst>
      <p:bldP spid="9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 name="背景"/>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4915" y="-297"/>
            <a:ext cx="12241829" cy="6858594"/>
          </a:xfrm>
          <a:prstGeom prst="rect">
            <a:avLst/>
          </a:prstGeom>
        </p:spPr>
      </p:pic>
      <p:pic>
        <p:nvPicPr>
          <p:cNvPr id="187" name="次に進む">
            <a:hlinkClick r:id="rId7" action="ppaction://hlinksldjump"/>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842608" y="5967647"/>
            <a:ext cx="2237426" cy="847417"/>
          </a:xfrm>
          <a:prstGeom prst="rect">
            <a:avLst/>
          </a:prstGeom>
        </p:spPr>
      </p:pic>
      <p:pic>
        <p:nvPicPr>
          <p:cNvPr id="188" name="問題に戻る">
            <a:hlinkClick r:id="rId9" action="ppaction://hlinksldjump"/>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5389" y="5967647"/>
            <a:ext cx="2237426" cy="847417"/>
          </a:xfrm>
          <a:prstGeom prst="rect">
            <a:avLst/>
          </a:prstGeom>
        </p:spPr>
      </p:pic>
      <p:grpSp>
        <p:nvGrpSpPr>
          <p:cNvPr id="13" name="6月が多いイメージ・・・"/>
          <p:cNvGrpSpPr/>
          <p:nvPr/>
        </p:nvGrpSpPr>
        <p:grpSpPr>
          <a:xfrm>
            <a:off x="2427200" y="5553832"/>
            <a:ext cx="7655874" cy="901286"/>
            <a:chOff x="2427200" y="5553832"/>
            <a:chExt cx="7655874" cy="901286"/>
          </a:xfrm>
        </p:grpSpPr>
        <p:pic>
          <p:nvPicPr>
            <p:cNvPr id="294" name="人物画"/>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934404" y="5835339"/>
              <a:ext cx="830397" cy="603335"/>
            </a:xfrm>
            <a:prstGeom prst="rect">
              <a:avLst/>
            </a:prstGeom>
          </p:spPr>
        </p:pic>
        <p:pic>
          <p:nvPicPr>
            <p:cNvPr id="299" name="枠"/>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2427200" y="5559624"/>
              <a:ext cx="6612912" cy="895494"/>
            </a:xfrm>
            <a:prstGeom prst="rect">
              <a:avLst/>
            </a:prstGeom>
          </p:spPr>
        </p:pic>
        <p:sp>
          <p:nvSpPr>
            <p:cNvPr id="307" name="違う年はどうだった・・・"/>
            <p:cNvSpPr txBox="1"/>
            <p:nvPr/>
          </p:nvSpPr>
          <p:spPr>
            <a:xfrm>
              <a:off x="2677793" y="5974007"/>
              <a:ext cx="5988249" cy="307777"/>
            </a:xfrm>
            <a:prstGeom prst="rect">
              <a:avLst/>
            </a:prstGeom>
            <a:noFill/>
          </p:spPr>
          <p:txBody>
            <a:bodyPr wrap="square" rtlCol="0">
              <a:spAutoFit/>
            </a:bodyPr>
            <a:lstStyle/>
            <a:p>
              <a:pPr lvl="0" algn="dist"/>
              <a:r>
                <a:rPr kumimoji="1" lang="ja-JP" altLang="en-US" sz="1400" b="1">
                  <a:latin typeface="BIZ UDPゴシック" panose="020B0400000000000000" pitchFamily="50" charset="-128"/>
                  <a:ea typeface="BIZ UDPゴシック" panose="020B0400000000000000" pitchFamily="50" charset="-128"/>
                </a:rPr>
                <a:t>違う年はどうだったのか調べてみると面白いかもしれないね！</a:t>
              </a:r>
              <a:endParaRPr kumimoji="1" lang="ja-JP" altLang="en-US" sz="1400" b="1" dirty="0">
                <a:latin typeface="BIZ UDPゴシック" panose="020B0400000000000000" pitchFamily="50" charset="-128"/>
                <a:ea typeface="BIZ UDPゴシック" panose="020B0400000000000000" pitchFamily="50" charset="-128"/>
              </a:endParaRPr>
            </a:p>
          </p:txBody>
        </p:sp>
        <p:sp>
          <p:nvSpPr>
            <p:cNvPr id="300" name="6月が多いイメージ・・・"/>
            <p:cNvSpPr txBox="1"/>
            <p:nvPr/>
          </p:nvSpPr>
          <p:spPr>
            <a:xfrm>
              <a:off x="2648090" y="5669943"/>
              <a:ext cx="6180986" cy="307777"/>
            </a:xfrm>
            <a:prstGeom prst="rect">
              <a:avLst/>
            </a:prstGeom>
            <a:noFill/>
          </p:spPr>
          <p:txBody>
            <a:bodyPr wrap="square" rtlCol="0">
              <a:spAutoFit/>
            </a:bodyPr>
            <a:lstStyle/>
            <a:p>
              <a:pPr lvl="0" algn="dist"/>
              <a:r>
                <a:rPr kumimoji="1" lang="en-US" altLang="ja-JP" sz="1400" b="1">
                  <a:latin typeface="BIZ UDPゴシック" panose="020B0400000000000000" pitchFamily="50" charset="-128"/>
                  <a:ea typeface="BIZ UDPゴシック" panose="020B0400000000000000" pitchFamily="50" charset="-128"/>
                </a:rPr>
                <a:t>6</a:t>
              </a:r>
              <a:r>
                <a:rPr kumimoji="1" lang="ja-JP" altLang="en-US" sz="1400" b="1">
                  <a:latin typeface="BIZ UDPゴシック" panose="020B0400000000000000" pitchFamily="50" charset="-128"/>
                  <a:ea typeface="BIZ UDPゴシック" panose="020B0400000000000000" pitchFamily="50" charset="-128"/>
                </a:rPr>
                <a:t>月が多いイメージがあったけど、</a:t>
              </a:r>
              <a:r>
                <a:rPr kumimoji="1" lang="en-US" altLang="ja-JP" sz="1400" b="1">
                  <a:latin typeface="BIZ UDPゴシック" panose="020B0400000000000000" pitchFamily="50" charset="-128"/>
                  <a:ea typeface="BIZ UDPゴシック" panose="020B0400000000000000" pitchFamily="50" charset="-128"/>
                </a:rPr>
                <a:t>2021</a:t>
              </a:r>
              <a:r>
                <a:rPr kumimoji="1" lang="ja-JP" altLang="en-US" sz="1400" b="1">
                  <a:latin typeface="BIZ UDPゴシック" panose="020B0400000000000000" pitchFamily="50" charset="-128"/>
                  <a:ea typeface="BIZ UDPゴシック" panose="020B0400000000000000" pitchFamily="50" charset="-128"/>
                </a:rPr>
                <a:t>年は</a:t>
              </a:r>
              <a:r>
                <a:rPr lang="ja-JP" altLang="en-US" sz="1400" b="1">
                  <a:latin typeface="BIZ UDPゴシック" panose="020B0400000000000000" pitchFamily="50" charset="-128"/>
                  <a:ea typeface="BIZ UDPゴシック" panose="020B0400000000000000" pitchFamily="50" charset="-128"/>
                </a:rPr>
                <a:t>５月と８月が多かったんだね。</a:t>
              </a:r>
              <a:endParaRPr kumimoji="1" lang="ja-JP" altLang="en-US" sz="1400" b="1" dirty="0">
                <a:latin typeface="BIZ UDPゴシック" panose="020B0400000000000000" pitchFamily="50" charset="-128"/>
                <a:ea typeface="BIZ UDPゴシック" panose="020B0400000000000000" pitchFamily="50" charset="-128"/>
              </a:endParaRPr>
            </a:p>
          </p:txBody>
        </p:sp>
        <p:sp>
          <p:nvSpPr>
            <p:cNvPr id="321" name="おもしろ"/>
            <p:cNvSpPr txBox="1"/>
            <p:nvPr/>
          </p:nvSpPr>
          <p:spPr>
            <a:xfrm>
              <a:off x="6222169" y="5887805"/>
              <a:ext cx="583310" cy="200055"/>
            </a:xfrm>
            <a:prstGeom prst="rect">
              <a:avLst/>
            </a:prstGeom>
            <a:noFill/>
          </p:spPr>
          <p:txBody>
            <a:bodyPr wrap="square" rtlCol="0">
              <a:spAutoFit/>
            </a:bodyPr>
            <a:lstStyle/>
            <a:p>
              <a:pPr algn="dist"/>
              <a:r>
                <a:rPr lang="ja-JP" altLang="en-US" sz="700" b="1">
                  <a:solidFill>
                    <a:srgbClr val="000000"/>
                  </a:solidFill>
                  <a:latin typeface="BIZ UDPゴシック" panose="020B0400000000000000" pitchFamily="50" charset="-128"/>
                  <a:ea typeface="BIZ UDPゴシック" panose="020B0400000000000000" pitchFamily="50" charset="-128"/>
                </a:rPr>
                <a:t>おもしろ</a:t>
              </a:r>
              <a:endParaRPr kumimoji="1" lang="ja-JP" altLang="en-US" sz="700" b="1" dirty="0">
                <a:solidFill>
                  <a:srgbClr val="000000"/>
                </a:solidFill>
                <a:latin typeface="BIZ UDPゴシック" panose="020B0400000000000000" pitchFamily="50" charset="-128"/>
                <a:ea typeface="BIZ UDPゴシック" panose="020B0400000000000000" pitchFamily="50" charset="-128"/>
              </a:endParaRPr>
            </a:p>
          </p:txBody>
        </p:sp>
        <p:sp>
          <p:nvSpPr>
            <p:cNvPr id="320" name="しら"/>
            <p:cNvSpPr txBox="1"/>
            <p:nvPr/>
          </p:nvSpPr>
          <p:spPr>
            <a:xfrm>
              <a:off x="4960753" y="5878383"/>
              <a:ext cx="396000" cy="201116"/>
            </a:xfrm>
            <a:prstGeom prst="rect">
              <a:avLst/>
            </a:prstGeom>
            <a:noFill/>
          </p:spPr>
          <p:txBody>
            <a:bodyPr wrap="square" rtlCol="0">
              <a:spAutoFit/>
            </a:bodyPr>
            <a:lstStyle/>
            <a:p>
              <a:pPr algn="dist"/>
              <a:r>
                <a:rPr lang="ja-JP" altLang="en-US" sz="700" b="1">
                  <a:solidFill>
                    <a:srgbClr val="000000"/>
                  </a:solidFill>
                  <a:latin typeface="BIZ UDPゴシック" panose="020B0400000000000000" pitchFamily="50" charset="-128"/>
                  <a:ea typeface="BIZ UDPゴシック" panose="020B0400000000000000" pitchFamily="50" charset="-128"/>
                </a:rPr>
                <a:t>しら</a:t>
              </a:r>
              <a:endParaRPr kumimoji="1" lang="ja-JP" altLang="en-US" sz="700" b="1" dirty="0">
                <a:solidFill>
                  <a:srgbClr val="000000"/>
                </a:solidFill>
                <a:latin typeface="BIZ UDPゴシック" panose="020B0400000000000000" pitchFamily="50" charset="-128"/>
                <a:ea typeface="BIZ UDPゴシック" panose="020B0400000000000000" pitchFamily="50" charset="-128"/>
              </a:endParaRPr>
            </a:p>
          </p:txBody>
        </p:sp>
        <p:sp>
          <p:nvSpPr>
            <p:cNvPr id="319" name="とし"/>
            <p:cNvSpPr txBox="1"/>
            <p:nvPr/>
          </p:nvSpPr>
          <p:spPr>
            <a:xfrm>
              <a:off x="3089071" y="5878383"/>
              <a:ext cx="396000" cy="201116"/>
            </a:xfrm>
            <a:prstGeom prst="rect">
              <a:avLst/>
            </a:prstGeom>
            <a:noFill/>
          </p:spPr>
          <p:txBody>
            <a:bodyPr wrap="square" rtlCol="0">
              <a:spAutoFit/>
            </a:bodyPr>
            <a:lstStyle/>
            <a:p>
              <a:pPr algn="dist"/>
              <a:r>
                <a:rPr kumimoji="1" lang="ja-JP" altLang="en-US" sz="700" b="1">
                  <a:solidFill>
                    <a:srgbClr val="000000"/>
                  </a:solidFill>
                  <a:latin typeface="BIZ UDPゴシック" panose="020B0400000000000000" pitchFamily="50" charset="-128"/>
                  <a:ea typeface="BIZ UDPゴシック" panose="020B0400000000000000" pitchFamily="50" charset="-128"/>
                </a:rPr>
                <a:t>とし</a:t>
              </a:r>
              <a:endParaRPr kumimoji="1" lang="ja-JP" altLang="en-US" sz="700" b="1" dirty="0">
                <a:solidFill>
                  <a:srgbClr val="000000"/>
                </a:solidFill>
                <a:latin typeface="BIZ UDPゴシック" panose="020B0400000000000000" pitchFamily="50" charset="-128"/>
                <a:ea typeface="BIZ UDPゴシック" panose="020B0400000000000000" pitchFamily="50" charset="-128"/>
              </a:endParaRPr>
            </a:p>
          </p:txBody>
        </p:sp>
        <p:sp>
          <p:nvSpPr>
            <p:cNvPr id="318" name="ちが"/>
            <p:cNvSpPr txBox="1"/>
            <p:nvPr/>
          </p:nvSpPr>
          <p:spPr>
            <a:xfrm>
              <a:off x="2672322" y="5878383"/>
              <a:ext cx="396000" cy="201116"/>
            </a:xfrm>
            <a:prstGeom prst="rect">
              <a:avLst/>
            </a:prstGeom>
            <a:noFill/>
          </p:spPr>
          <p:txBody>
            <a:bodyPr wrap="square" rtlCol="0">
              <a:spAutoFit/>
            </a:bodyPr>
            <a:lstStyle/>
            <a:p>
              <a:pPr algn="dist"/>
              <a:r>
                <a:rPr lang="ja-JP" altLang="en-US" sz="700" b="1">
                  <a:solidFill>
                    <a:srgbClr val="000000"/>
                  </a:solidFill>
                  <a:latin typeface="BIZ UDPゴシック" panose="020B0400000000000000" pitchFamily="50" charset="-128"/>
                  <a:ea typeface="BIZ UDPゴシック" panose="020B0400000000000000" pitchFamily="50" charset="-128"/>
                </a:rPr>
                <a:t>ちが</a:t>
              </a:r>
              <a:endParaRPr kumimoji="1" lang="ja-JP" altLang="en-US" sz="700" b="1" dirty="0">
                <a:solidFill>
                  <a:srgbClr val="000000"/>
                </a:solidFill>
                <a:latin typeface="BIZ UDPゴシック" panose="020B0400000000000000" pitchFamily="50" charset="-128"/>
                <a:ea typeface="BIZ UDPゴシック" panose="020B0400000000000000" pitchFamily="50" charset="-128"/>
              </a:endParaRPr>
            </a:p>
          </p:txBody>
        </p:sp>
        <p:sp>
          <p:nvSpPr>
            <p:cNvPr id="317" name="おおかった"/>
            <p:cNvSpPr txBox="1"/>
            <p:nvPr/>
          </p:nvSpPr>
          <p:spPr>
            <a:xfrm>
              <a:off x="7272681" y="5575481"/>
              <a:ext cx="396000" cy="201116"/>
            </a:xfrm>
            <a:prstGeom prst="rect">
              <a:avLst/>
            </a:prstGeom>
            <a:noFill/>
          </p:spPr>
          <p:txBody>
            <a:bodyPr wrap="square" rtlCol="0">
              <a:spAutoFit/>
            </a:bodyPr>
            <a:lstStyle/>
            <a:p>
              <a:pPr algn="dist"/>
              <a:r>
                <a:rPr lang="ja-JP" altLang="en-US" sz="700" b="1">
                  <a:solidFill>
                    <a:srgbClr val="000000"/>
                  </a:solidFill>
                  <a:latin typeface="BIZ UDPゴシック" panose="020B0400000000000000" pitchFamily="50" charset="-128"/>
                  <a:ea typeface="BIZ UDPゴシック" panose="020B0400000000000000" pitchFamily="50" charset="-128"/>
                </a:rPr>
                <a:t>おお</a:t>
              </a:r>
              <a:endParaRPr kumimoji="1" lang="ja-JP" altLang="en-US" sz="700" b="1" dirty="0">
                <a:solidFill>
                  <a:srgbClr val="000000"/>
                </a:solidFill>
                <a:latin typeface="BIZ UDPゴシック" panose="020B0400000000000000" pitchFamily="50" charset="-128"/>
                <a:ea typeface="BIZ UDPゴシック" panose="020B0400000000000000" pitchFamily="50" charset="-128"/>
              </a:endParaRPr>
            </a:p>
          </p:txBody>
        </p:sp>
        <p:sp>
          <p:nvSpPr>
            <p:cNvPr id="316" name="８がつ"/>
            <p:cNvSpPr txBox="1"/>
            <p:nvPr/>
          </p:nvSpPr>
          <p:spPr>
            <a:xfrm>
              <a:off x="6892093" y="5583591"/>
              <a:ext cx="396000" cy="201116"/>
            </a:xfrm>
            <a:prstGeom prst="rect">
              <a:avLst/>
            </a:prstGeom>
            <a:noFill/>
          </p:spPr>
          <p:txBody>
            <a:bodyPr wrap="square" rtlCol="0">
              <a:spAutoFit/>
            </a:bodyPr>
            <a:lstStyle/>
            <a:p>
              <a:pPr algn="dist"/>
              <a:r>
                <a:rPr lang="ja-JP" altLang="en-US" sz="700" b="1">
                  <a:solidFill>
                    <a:srgbClr val="000000"/>
                  </a:solidFill>
                  <a:latin typeface="BIZ UDPゴシック" panose="020B0400000000000000" pitchFamily="50" charset="-128"/>
                  <a:ea typeface="BIZ UDPゴシック" panose="020B0400000000000000" pitchFamily="50" charset="-128"/>
                </a:rPr>
                <a:t>がつ</a:t>
              </a:r>
              <a:endParaRPr kumimoji="1" lang="ja-JP" altLang="en-US" sz="700" b="1" dirty="0">
                <a:solidFill>
                  <a:srgbClr val="000000"/>
                </a:solidFill>
                <a:latin typeface="BIZ UDPゴシック" panose="020B0400000000000000" pitchFamily="50" charset="-128"/>
                <a:ea typeface="BIZ UDPゴシック" panose="020B0400000000000000" pitchFamily="50" charset="-128"/>
              </a:endParaRPr>
            </a:p>
          </p:txBody>
        </p:sp>
        <p:sp>
          <p:nvSpPr>
            <p:cNvPr id="315" name="５がつ"/>
            <p:cNvSpPr txBox="1"/>
            <p:nvPr/>
          </p:nvSpPr>
          <p:spPr>
            <a:xfrm>
              <a:off x="6391212" y="5583591"/>
              <a:ext cx="396000" cy="201116"/>
            </a:xfrm>
            <a:prstGeom prst="rect">
              <a:avLst/>
            </a:prstGeom>
            <a:noFill/>
          </p:spPr>
          <p:txBody>
            <a:bodyPr wrap="square" rtlCol="0">
              <a:spAutoFit/>
            </a:bodyPr>
            <a:lstStyle/>
            <a:p>
              <a:pPr algn="dist"/>
              <a:r>
                <a:rPr lang="ja-JP" altLang="en-US" sz="700" b="1">
                  <a:solidFill>
                    <a:srgbClr val="000000"/>
                  </a:solidFill>
                  <a:latin typeface="BIZ UDPゴシック" panose="020B0400000000000000" pitchFamily="50" charset="-128"/>
                  <a:ea typeface="BIZ UDPゴシック" panose="020B0400000000000000" pitchFamily="50" charset="-128"/>
                </a:rPr>
                <a:t>がつ</a:t>
              </a:r>
              <a:endParaRPr kumimoji="1" lang="ja-JP" altLang="en-US" sz="700" b="1" dirty="0">
                <a:solidFill>
                  <a:srgbClr val="000000"/>
                </a:solidFill>
                <a:latin typeface="BIZ UDPゴシック" panose="020B0400000000000000" pitchFamily="50" charset="-128"/>
                <a:ea typeface="BIZ UDPゴシック" panose="020B0400000000000000" pitchFamily="50" charset="-128"/>
              </a:endParaRPr>
            </a:p>
          </p:txBody>
        </p:sp>
        <p:sp>
          <p:nvSpPr>
            <p:cNvPr id="314" name="2021ねん"/>
            <p:cNvSpPr txBox="1"/>
            <p:nvPr/>
          </p:nvSpPr>
          <p:spPr>
            <a:xfrm>
              <a:off x="5917184" y="5583591"/>
              <a:ext cx="396000" cy="201116"/>
            </a:xfrm>
            <a:prstGeom prst="rect">
              <a:avLst/>
            </a:prstGeom>
            <a:noFill/>
          </p:spPr>
          <p:txBody>
            <a:bodyPr wrap="square" rtlCol="0">
              <a:spAutoFit/>
            </a:bodyPr>
            <a:lstStyle/>
            <a:p>
              <a:pPr algn="dist"/>
              <a:r>
                <a:rPr lang="ja-JP" altLang="en-US" sz="700" b="1">
                  <a:solidFill>
                    <a:srgbClr val="000000"/>
                  </a:solidFill>
                  <a:latin typeface="BIZ UDPゴシック" panose="020B0400000000000000" pitchFamily="50" charset="-128"/>
                  <a:ea typeface="BIZ UDPゴシック" panose="020B0400000000000000" pitchFamily="50" charset="-128"/>
                </a:rPr>
                <a:t>ねん</a:t>
              </a:r>
              <a:endParaRPr kumimoji="1" lang="ja-JP" altLang="en-US" sz="700" b="1" dirty="0">
                <a:solidFill>
                  <a:srgbClr val="000000"/>
                </a:solidFill>
                <a:latin typeface="BIZ UDPゴシック" panose="020B0400000000000000" pitchFamily="50" charset="-128"/>
                <a:ea typeface="BIZ UDPゴシック" panose="020B0400000000000000" pitchFamily="50" charset="-128"/>
              </a:endParaRPr>
            </a:p>
          </p:txBody>
        </p:sp>
        <p:sp>
          <p:nvSpPr>
            <p:cNvPr id="313" name="おおい"/>
            <p:cNvSpPr txBox="1"/>
            <p:nvPr/>
          </p:nvSpPr>
          <p:spPr>
            <a:xfrm>
              <a:off x="3126320" y="5583591"/>
              <a:ext cx="396000" cy="201116"/>
            </a:xfrm>
            <a:prstGeom prst="rect">
              <a:avLst/>
            </a:prstGeom>
            <a:noFill/>
          </p:spPr>
          <p:txBody>
            <a:bodyPr wrap="square" rtlCol="0">
              <a:spAutoFit/>
            </a:bodyPr>
            <a:lstStyle/>
            <a:p>
              <a:pPr algn="dist"/>
              <a:r>
                <a:rPr lang="ja-JP" altLang="en-US" sz="700" b="1">
                  <a:solidFill>
                    <a:srgbClr val="000000"/>
                  </a:solidFill>
                  <a:latin typeface="BIZ UDPゴシック" panose="020B0400000000000000" pitchFamily="50" charset="-128"/>
                  <a:ea typeface="BIZ UDPゴシック" panose="020B0400000000000000" pitchFamily="50" charset="-128"/>
                </a:rPr>
                <a:t>おお</a:t>
              </a:r>
              <a:endParaRPr kumimoji="1" lang="ja-JP" altLang="en-US" sz="700" b="1" dirty="0">
                <a:solidFill>
                  <a:srgbClr val="000000"/>
                </a:solidFill>
                <a:latin typeface="BIZ UDPゴシック" panose="020B0400000000000000" pitchFamily="50" charset="-128"/>
                <a:ea typeface="BIZ UDPゴシック" panose="020B0400000000000000" pitchFamily="50" charset="-128"/>
              </a:endParaRPr>
            </a:p>
          </p:txBody>
        </p:sp>
        <p:sp>
          <p:nvSpPr>
            <p:cNvPr id="312" name="６がつ"/>
            <p:cNvSpPr txBox="1"/>
            <p:nvPr/>
          </p:nvSpPr>
          <p:spPr>
            <a:xfrm>
              <a:off x="2783639" y="5583852"/>
              <a:ext cx="396000" cy="201116"/>
            </a:xfrm>
            <a:prstGeom prst="rect">
              <a:avLst/>
            </a:prstGeom>
            <a:noFill/>
          </p:spPr>
          <p:txBody>
            <a:bodyPr wrap="square" rtlCol="0">
              <a:spAutoFit/>
            </a:bodyPr>
            <a:lstStyle/>
            <a:p>
              <a:pPr algn="dist"/>
              <a:r>
                <a:rPr lang="ja-JP" altLang="en-US" sz="700" b="1">
                  <a:solidFill>
                    <a:srgbClr val="000000"/>
                  </a:solidFill>
                  <a:latin typeface="BIZ UDPゴシック" panose="020B0400000000000000" pitchFamily="50" charset="-128"/>
                  <a:ea typeface="BIZ UDPゴシック" panose="020B0400000000000000" pitchFamily="50" charset="-128"/>
                </a:rPr>
                <a:t>がつ</a:t>
              </a:r>
              <a:endParaRPr kumimoji="1" lang="ja-JP" altLang="en-US" sz="700" b="1" dirty="0">
                <a:solidFill>
                  <a:srgbClr val="000000"/>
                </a:solidFill>
                <a:latin typeface="BIZ UDPゴシック" panose="020B0400000000000000" pitchFamily="50" charset="-128"/>
                <a:ea typeface="BIZ UDPゴシック" panose="020B0400000000000000" pitchFamily="50" charset="-128"/>
              </a:endParaRPr>
            </a:p>
          </p:txBody>
        </p:sp>
        <p:pic>
          <p:nvPicPr>
            <p:cNvPr id="183" name="ひらめき画"/>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rot="3237742">
              <a:off x="9729182" y="5519897"/>
              <a:ext cx="319957" cy="387827"/>
            </a:xfrm>
            <a:prstGeom prst="rect">
              <a:avLst/>
            </a:prstGeom>
          </p:spPr>
        </p:pic>
      </p:grpSp>
      <p:sp>
        <p:nvSpPr>
          <p:cNvPr id="195" name="出典"/>
          <p:cNvSpPr txBox="1"/>
          <p:nvPr/>
        </p:nvSpPr>
        <p:spPr>
          <a:xfrm>
            <a:off x="6987073" y="5234983"/>
            <a:ext cx="3910031" cy="230832"/>
          </a:xfrm>
          <a:prstGeom prst="rect">
            <a:avLst/>
          </a:prstGeom>
          <a:noFill/>
        </p:spPr>
        <p:txBody>
          <a:bodyPr wrap="square" rtlCol="0">
            <a:spAutoFit/>
          </a:bodyPr>
          <a:lstStyle/>
          <a:p>
            <a:r>
              <a:rPr lang="ja-JP" altLang="en-US" sz="900" b="1">
                <a:latin typeface="BIZ UDPゴシック" panose="020B0400000000000000" pitchFamily="50" charset="-128"/>
                <a:ea typeface="BIZ UDPゴシック" panose="020B0400000000000000" pitchFamily="50" charset="-128"/>
              </a:rPr>
              <a:t>（出典：</a:t>
            </a:r>
            <a:r>
              <a:rPr lang="ja-JP" altLang="en-US" sz="900" b="1">
                <a:latin typeface="BIZ UDPゴシック" panose="020B0400000000000000" pitchFamily="50" charset="-128"/>
                <a:ea typeface="BIZ UDPゴシック" panose="020B0400000000000000" pitchFamily="50" charset="-128"/>
                <a:hlinkClick r:id="rId14"/>
              </a:rPr>
              <a:t>気象庁｜過去の気象データ検索 </a:t>
            </a:r>
            <a:r>
              <a:rPr lang="en-US" altLang="ja-JP" sz="900" b="1">
                <a:latin typeface="BIZ UDPゴシック" panose="020B0400000000000000" pitchFamily="50" charset="-128"/>
                <a:ea typeface="BIZ UDPゴシック" panose="020B0400000000000000" pitchFamily="50" charset="-128"/>
                <a:hlinkClick r:id="rId14"/>
              </a:rPr>
              <a:t>(jma.go.jp)</a:t>
            </a:r>
            <a:r>
              <a:rPr lang="ja-JP" altLang="en-US" sz="900" b="1">
                <a:latin typeface="BIZ UDPゴシック" panose="020B0400000000000000" pitchFamily="50" charset="-128"/>
                <a:ea typeface="BIZ UDPゴシック" panose="020B0400000000000000" pitchFamily="50" charset="-128"/>
              </a:rPr>
              <a:t>「降水量</a:t>
            </a:r>
            <a:r>
              <a:rPr lang="en-US" altLang="ja-JP" sz="900" b="1">
                <a:latin typeface="BIZ UDPゴシック" panose="020B0400000000000000" pitchFamily="50" charset="-128"/>
                <a:ea typeface="BIZ UDPゴシック" panose="020B0400000000000000" pitchFamily="50" charset="-128"/>
              </a:rPr>
              <a:t>(</a:t>
            </a:r>
            <a:r>
              <a:rPr lang="ja-JP" altLang="en-US" sz="900" b="1">
                <a:latin typeface="BIZ UDPゴシック" panose="020B0400000000000000" pitchFamily="50" charset="-128"/>
                <a:ea typeface="BIZ UDPゴシック" panose="020B0400000000000000" pitchFamily="50" charset="-128"/>
              </a:rPr>
              <a:t>合計</a:t>
            </a:r>
            <a:r>
              <a:rPr lang="en-US" altLang="ja-JP" sz="900" b="1">
                <a:latin typeface="BIZ UDPゴシック" panose="020B0400000000000000" pitchFamily="50" charset="-128"/>
                <a:ea typeface="BIZ UDPゴシック" panose="020B0400000000000000" pitchFamily="50" charset="-128"/>
              </a:rPr>
              <a:t>)｣</a:t>
            </a:r>
            <a:r>
              <a:rPr lang="ja-JP" altLang="en-US" sz="900" b="1">
                <a:latin typeface="BIZ UDPゴシック" panose="020B0400000000000000" pitchFamily="50" charset="-128"/>
                <a:ea typeface="BIZ UDPゴシック" panose="020B0400000000000000" pitchFamily="50" charset="-128"/>
              </a:rPr>
              <a:t>）</a:t>
            </a:r>
            <a:endParaRPr lang="en-US" altLang="ja-JP" sz="900" b="1">
              <a:latin typeface="BIZ UDPゴシック" panose="020B0400000000000000" pitchFamily="50" charset="-128"/>
              <a:ea typeface="BIZ UDPゴシック" panose="020B0400000000000000" pitchFamily="50" charset="-128"/>
            </a:endParaRPr>
          </a:p>
        </p:txBody>
      </p:sp>
      <p:sp>
        <p:nvSpPr>
          <p:cNvPr id="126" name="枠"/>
          <p:cNvSpPr/>
          <p:nvPr/>
        </p:nvSpPr>
        <p:spPr>
          <a:xfrm>
            <a:off x="1616579" y="2333585"/>
            <a:ext cx="9095991" cy="31434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0000"/>
              </a:solidFill>
            </a:endParaRPr>
          </a:p>
        </p:txBody>
      </p:sp>
      <p:grpSp>
        <p:nvGrpSpPr>
          <p:cNvPr id="2" name="グループ化 1"/>
          <p:cNvGrpSpPr/>
          <p:nvPr/>
        </p:nvGrpSpPr>
        <p:grpSpPr>
          <a:xfrm>
            <a:off x="2137848" y="2789903"/>
            <a:ext cx="8324530" cy="2195900"/>
            <a:chOff x="2348807" y="2146109"/>
            <a:chExt cx="7560000" cy="3160059"/>
          </a:xfrm>
        </p:grpSpPr>
        <p:cxnSp>
          <p:nvCxnSpPr>
            <p:cNvPr id="78" name="直線コネクタ 77"/>
            <p:cNvCxnSpPr/>
            <p:nvPr/>
          </p:nvCxnSpPr>
          <p:spPr>
            <a:xfrm>
              <a:off x="2348807" y="5306168"/>
              <a:ext cx="7560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nvCxnSpPr>
          <p:spPr>
            <a:xfrm>
              <a:off x="2348807" y="4911159"/>
              <a:ext cx="7560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a:off x="2348807" y="4516152"/>
              <a:ext cx="7560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a:off x="2348807" y="4121145"/>
              <a:ext cx="7560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a:off x="2348807" y="3726138"/>
              <a:ext cx="7560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a:off x="2348807" y="3331131"/>
              <a:ext cx="7560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a:off x="2348807" y="2936124"/>
              <a:ext cx="7560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a:off x="2348807" y="2541117"/>
              <a:ext cx="7560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flipV="1">
              <a:off x="2348807" y="2146109"/>
              <a:ext cx="7560000" cy="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87" name="1月棒"/>
          <p:cNvSpPr/>
          <p:nvPr/>
        </p:nvSpPr>
        <p:spPr>
          <a:xfrm>
            <a:off x="2364828" y="4635394"/>
            <a:ext cx="237844" cy="350409"/>
          </a:xfrm>
          <a:prstGeom prst="rect">
            <a:avLst/>
          </a:prstGeom>
          <a:solidFill>
            <a:srgbClr val="159BFF"/>
          </a:solidFill>
          <a:ln>
            <a:solidFill>
              <a:schemeClr val="tx1">
                <a:lumMod val="50000"/>
              </a:schemeClr>
            </a:solidFill>
          </a:ln>
        </p:spPr>
        <p:style>
          <a:lnRef idx="2">
            <a:schemeClr val="dk1">
              <a:shade val="50000"/>
            </a:schemeClr>
          </a:lnRef>
          <a:fillRef idx="1">
            <a:schemeClr val="dk1"/>
          </a:fillRef>
          <a:effectRef idx="0">
            <a:schemeClr val="dk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88" name="2月棒"/>
          <p:cNvSpPr/>
          <p:nvPr/>
        </p:nvSpPr>
        <p:spPr>
          <a:xfrm>
            <a:off x="3055818" y="4736623"/>
            <a:ext cx="237844" cy="249180"/>
          </a:xfrm>
          <a:prstGeom prst="rect">
            <a:avLst/>
          </a:prstGeom>
          <a:solidFill>
            <a:srgbClr val="159BFF"/>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89" name="3月棒"/>
          <p:cNvSpPr/>
          <p:nvPr/>
        </p:nvSpPr>
        <p:spPr>
          <a:xfrm>
            <a:off x="3746808" y="4183755"/>
            <a:ext cx="237844" cy="802048"/>
          </a:xfrm>
          <a:prstGeom prst="rect">
            <a:avLst/>
          </a:prstGeom>
          <a:solidFill>
            <a:srgbClr val="159BFF"/>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90" name="4月棒"/>
          <p:cNvSpPr/>
          <p:nvPr/>
        </p:nvSpPr>
        <p:spPr>
          <a:xfrm>
            <a:off x="4437798" y="3747690"/>
            <a:ext cx="237844" cy="1238113"/>
          </a:xfrm>
          <a:prstGeom prst="rect">
            <a:avLst/>
          </a:prstGeom>
          <a:solidFill>
            <a:srgbClr val="159BFF"/>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91" name="5月棒"/>
          <p:cNvSpPr/>
          <p:nvPr/>
        </p:nvSpPr>
        <p:spPr>
          <a:xfrm>
            <a:off x="5128788" y="3109166"/>
            <a:ext cx="237844" cy="1876637"/>
          </a:xfrm>
          <a:prstGeom prst="rect">
            <a:avLst/>
          </a:prstGeom>
          <a:solidFill>
            <a:srgbClr val="159BFF"/>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92" name="6月棒"/>
          <p:cNvSpPr/>
          <p:nvPr/>
        </p:nvSpPr>
        <p:spPr>
          <a:xfrm>
            <a:off x="5819777" y="4043591"/>
            <a:ext cx="237844" cy="942212"/>
          </a:xfrm>
          <a:prstGeom prst="rect">
            <a:avLst/>
          </a:prstGeom>
          <a:solidFill>
            <a:srgbClr val="159BFF"/>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93" name="7月棒"/>
          <p:cNvSpPr/>
          <p:nvPr/>
        </p:nvSpPr>
        <p:spPr>
          <a:xfrm>
            <a:off x="6510767" y="3506297"/>
            <a:ext cx="237844" cy="1479506"/>
          </a:xfrm>
          <a:prstGeom prst="rect">
            <a:avLst/>
          </a:prstGeom>
          <a:solidFill>
            <a:srgbClr val="159BFF"/>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94" name="8月棒"/>
          <p:cNvSpPr/>
          <p:nvPr/>
        </p:nvSpPr>
        <p:spPr>
          <a:xfrm>
            <a:off x="7201757" y="3257116"/>
            <a:ext cx="237844" cy="1728687"/>
          </a:xfrm>
          <a:prstGeom prst="rect">
            <a:avLst/>
          </a:prstGeom>
          <a:solidFill>
            <a:srgbClr val="159BFF"/>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95" name="9月棒"/>
          <p:cNvSpPr/>
          <p:nvPr/>
        </p:nvSpPr>
        <p:spPr>
          <a:xfrm>
            <a:off x="7892747" y="3934575"/>
            <a:ext cx="237844" cy="1051228"/>
          </a:xfrm>
          <a:prstGeom prst="rect">
            <a:avLst/>
          </a:prstGeom>
          <a:solidFill>
            <a:srgbClr val="159BFF"/>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96" name="10月棒"/>
          <p:cNvSpPr/>
          <p:nvPr/>
        </p:nvSpPr>
        <p:spPr>
          <a:xfrm>
            <a:off x="8583737" y="4612033"/>
            <a:ext cx="237844" cy="373770"/>
          </a:xfrm>
          <a:prstGeom prst="rect">
            <a:avLst/>
          </a:prstGeom>
          <a:solidFill>
            <a:srgbClr val="159BFF"/>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97" name="11月棒"/>
          <p:cNvSpPr/>
          <p:nvPr/>
        </p:nvSpPr>
        <p:spPr>
          <a:xfrm>
            <a:off x="9274727" y="4448508"/>
            <a:ext cx="237844" cy="537295"/>
          </a:xfrm>
          <a:prstGeom prst="rect">
            <a:avLst/>
          </a:prstGeom>
          <a:solidFill>
            <a:srgbClr val="159BFF"/>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98" name="12月棒"/>
          <p:cNvSpPr/>
          <p:nvPr/>
        </p:nvSpPr>
        <p:spPr>
          <a:xfrm>
            <a:off x="9965721" y="4541951"/>
            <a:ext cx="237844" cy="443852"/>
          </a:xfrm>
          <a:prstGeom prst="rect">
            <a:avLst/>
          </a:prstGeom>
          <a:solidFill>
            <a:srgbClr val="159BFF"/>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grpSp>
        <p:nvGrpSpPr>
          <p:cNvPr id="218" name="横軸ラベル"/>
          <p:cNvGrpSpPr/>
          <p:nvPr/>
        </p:nvGrpSpPr>
        <p:grpSpPr>
          <a:xfrm>
            <a:off x="2213412" y="5002492"/>
            <a:ext cx="8144143" cy="171097"/>
            <a:chOff x="2417431" y="5335596"/>
            <a:chExt cx="7396180" cy="246221"/>
          </a:xfrm>
        </p:grpSpPr>
        <p:sp>
          <p:nvSpPr>
            <p:cNvPr id="99" name="1月"/>
            <p:cNvSpPr txBox="1"/>
            <p:nvPr/>
          </p:nvSpPr>
          <p:spPr>
            <a:xfrm>
              <a:off x="2417431" y="5335596"/>
              <a:ext cx="491020" cy="246221"/>
            </a:xfrm>
            <a:prstGeom prst="rect">
              <a:avLst/>
            </a:prstGeom>
            <a:noFill/>
          </p:spPr>
          <p:txBody>
            <a:bodyPr wrap="square" rtlCol="0">
              <a:spAutoFit/>
            </a:bodyPr>
            <a:lstStyle/>
            <a:p>
              <a:r>
                <a:rPr lang="ja-JP" altLang="en-US" sz="1000" b="1">
                  <a:solidFill>
                    <a:srgbClr val="000000"/>
                  </a:solidFill>
                </a:rPr>
                <a:t>１月</a:t>
              </a:r>
              <a:endParaRPr kumimoji="1" lang="ja-JP" altLang="en-US" sz="1000" b="1">
                <a:solidFill>
                  <a:srgbClr val="000000"/>
                </a:solidFill>
              </a:endParaRPr>
            </a:p>
          </p:txBody>
        </p:sp>
        <p:sp>
          <p:nvSpPr>
            <p:cNvPr id="100" name="2月"/>
            <p:cNvSpPr txBox="1"/>
            <p:nvPr/>
          </p:nvSpPr>
          <p:spPr>
            <a:xfrm>
              <a:off x="3042877" y="5335596"/>
              <a:ext cx="491020" cy="246221"/>
            </a:xfrm>
            <a:prstGeom prst="rect">
              <a:avLst/>
            </a:prstGeom>
            <a:noFill/>
          </p:spPr>
          <p:txBody>
            <a:bodyPr wrap="square" rtlCol="0">
              <a:spAutoFit/>
            </a:bodyPr>
            <a:lstStyle/>
            <a:p>
              <a:r>
                <a:rPr lang="ja-JP" altLang="en-US" sz="1000" b="1">
                  <a:solidFill>
                    <a:srgbClr val="000000"/>
                  </a:solidFill>
                </a:rPr>
                <a:t>２月</a:t>
              </a:r>
              <a:endParaRPr kumimoji="1" lang="ja-JP" altLang="en-US" sz="1000" b="1">
                <a:solidFill>
                  <a:srgbClr val="000000"/>
                </a:solidFill>
              </a:endParaRPr>
            </a:p>
          </p:txBody>
        </p:sp>
        <p:sp>
          <p:nvSpPr>
            <p:cNvPr id="101" name="3月"/>
            <p:cNvSpPr txBox="1"/>
            <p:nvPr/>
          </p:nvSpPr>
          <p:spPr>
            <a:xfrm>
              <a:off x="3668323" y="5335596"/>
              <a:ext cx="491020" cy="246221"/>
            </a:xfrm>
            <a:prstGeom prst="rect">
              <a:avLst/>
            </a:prstGeom>
            <a:noFill/>
          </p:spPr>
          <p:txBody>
            <a:bodyPr wrap="square" rtlCol="0">
              <a:spAutoFit/>
            </a:bodyPr>
            <a:lstStyle/>
            <a:p>
              <a:r>
                <a:rPr lang="ja-JP" altLang="en-US" sz="1000" b="1">
                  <a:solidFill>
                    <a:srgbClr val="000000"/>
                  </a:solidFill>
                </a:rPr>
                <a:t>３月</a:t>
              </a:r>
              <a:endParaRPr kumimoji="1" lang="ja-JP" altLang="en-US" sz="1000" b="1">
                <a:solidFill>
                  <a:srgbClr val="000000"/>
                </a:solidFill>
              </a:endParaRPr>
            </a:p>
          </p:txBody>
        </p:sp>
        <p:sp>
          <p:nvSpPr>
            <p:cNvPr id="102" name="4月"/>
            <p:cNvSpPr txBox="1"/>
            <p:nvPr/>
          </p:nvSpPr>
          <p:spPr>
            <a:xfrm>
              <a:off x="4293769" y="5335596"/>
              <a:ext cx="516269" cy="246221"/>
            </a:xfrm>
            <a:prstGeom prst="rect">
              <a:avLst/>
            </a:prstGeom>
            <a:noFill/>
          </p:spPr>
          <p:txBody>
            <a:bodyPr wrap="square" rtlCol="0">
              <a:spAutoFit/>
            </a:bodyPr>
            <a:lstStyle/>
            <a:p>
              <a:r>
                <a:rPr lang="ja-JP" altLang="en-US" sz="1000" b="1">
                  <a:solidFill>
                    <a:srgbClr val="000000"/>
                  </a:solidFill>
                </a:rPr>
                <a:t>４月</a:t>
              </a:r>
              <a:endParaRPr kumimoji="1" lang="ja-JP" altLang="en-US" sz="1000" b="1">
                <a:solidFill>
                  <a:srgbClr val="000000"/>
                </a:solidFill>
              </a:endParaRPr>
            </a:p>
          </p:txBody>
        </p:sp>
        <p:sp>
          <p:nvSpPr>
            <p:cNvPr id="103" name="5月"/>
            <p:cNvSpPr txBox="1"/>
            <p:nvPr/>
          </p:nvSpPr>
          <p:spPr>
            <a:xfrm>
              <a:off x="4944464" y="5335596"/>
              <a:ext cx="491020" cy="246221"/>
            </a:xfrm>
            <a:prstGeom prst="rect">
              <a:avLst/>
            </a:prstGeom>
            <a:noFill/>
          </p:spPr>
          <p:txBody>
            <a:bodyPr wrap="square" rtlCol="0">
              <a:spAutoFit/>
            </a:bodyPr>
            <a:lstStyle/>
            <a:p>
              <a:r>
                <a:rPr lang="ja-JP" altLang="en-US" sz="1000" b="1">
                  <a:solidFill>
                    <a:srgbClr val="000000"/>
                  </a:solidFill>
                </a:rPr>
                <a:t>５月</a:t>
              </a:r>
              <a:endParaRPr kumimoji="1" lang="ja-JP" altLang="en-US" sz="1000" b="1">
                <a:solidFill>
                  <a:srgbClr val="000000"/>
                </a:solidFill>
              </a:endParaRPr>
            </a:p>
          </p:txBody>
        </p:sp>
        <p:sp>
          <p:nvSpPr>
            <p:cNvPr id="104" name="6月"/>
            <p:cNvSpPr txBox="1"/>
            <p:nvPr/>
          </p:nvSpPr>
          <p:spPr>
            <a:xfrm>
              <a:off x="5569910" y="5335596"/>
              <a:ext cx="491020" cy="246221"/>
            </a:xfrm>
            <a:prstGeom prst="rect">
              <a:avLst/>
            </a:prstGeom>
            <a:noFill/>
          </p:spPr>
          <p:txBody>
            <a:bodyPr wrap="square" rtlCol="0">
              <a:spAutoFit/>
            </a:bodyPr>
            <a:lstStyle/>
            <a:p>
              <a:r>
                <a:rPr lang="ja-JP" altLang="en-US" sz="1000" b="1">
                  <a:solidFill>
                    <a:srgbClr val="000000"/>
                  </a:solidFill>
                </a:rPr>
                <a:t>６月</a:t>
              </a:r>
              <a:endParaRPr kumimoji="1" lang="ja-JP" altLang="en-US" sz="1000" b="1">
                <a:solidFill>
                  <a:srgbClr val="000000"/>
                </a:solidFill>
              </a:endParaRPr>
            </a:p>
          </p:txBody>
        </p:sp>
        <p:sp>
          <p:nvSpPr>
            <p:cNvPr id="105" name="7月"/>
            <p:cNvSpPr txBox="1"/>
            <p:nvPr/>
          </p:nvSpPr>
          <p:spPr>
            <a:xfrm>
              <a:off x="6195356" y="5335596"/>
              <a:ext cx="491020" cy="246221"/>
            </a:xfrm>
            <a:prstGeom prst="rect">
              <a:avLst/>
            </a:prstGeom>
            <a:noFill/>
          </p:spPr>
          <p:txBody>
            <a:bodyPr wrap="square" rtlCol="0">
              <a:spAutoFit/>
            </a:bodyPr>
            <a:lstStyle/>
            <a:p>
              <a:r>
                <a:rPr lang="ja-JP" altLang="en-US" sz="1000" b="1">
                  <a:solidFill>
                    <a:srgbClr val="000000"/>
                  </a:solidFill>
                </a:rPr>
                <a:t>７月</a:t>
              </a:r>
              <a:endParaRPr kumimoji="1" lang="ja-JP" altLang="en-US" sz="1000" b="1">
                <a:solidFill>
                  <a:srgbClr val="000000"/>
                </a:solidFill>
              </a:endParaRPr>
            </a:p>
          </p:txBody>
        </p:sp>
        <p:sp>
          <p:nvSpPr>
            <p:cNvPr id="106" name="8月"/>
            <p:cNvSpPr txBox="1"/>
            <p:nvPr/>
          </p:nvSpPr>
          <p:spPr>
            <a:xfrm>
              <a:off x="6820802" y="5335596"/>
              <a:ext cx="491020" cy="246221"/>
            </a:xfrm>
            <a:prstGeom prst="rect">
              <a:avLst/>
            </a:prstGeom>
            <a:noFill/>
          </p:spPr>
          <p:txBody>
            <a:bodyPr wrap="square" rtlCol="0">
              <a:spAutoFit/>
            </a:bodyPr>
            <a:lstStyle/>
            <a:p>
              <a:r>
                <a:rPr lang="ja-JP" altLang="en-US" sz="1000" b="1">
                  <a:solidFill>
                    <a:srgbClr val="000000"/>
                  </a:solidFill>
                </a:rPr>
                <a:t>８月</a:t>
              </a:r>
              <a:endParaRPr kumimoji="1" lang="ja-JP" altLang="en-US" sz="1000" b="1">
                <a:solidFill>
                  <a:srgbClr val="000000"/>
                </a:solidFill>
              </a:endParaRPr>
            </a:p>
          </p:txBody>
        </p:sp>
        <p:sp>
          <p:nvSpPr>
            <p:cNvPr id="107" name="9月"/>
            <p:cNvSpPr txBox="1"/>
            <p:nvPr/>
          </p:nvSpPr>
          <p:spPr>
            <a:xfrm>
              <a:off x="7446248" y="5335596"/>
              <a:ext cx="491020" cy="246221"/>
            </a:xfrm>
            <a:prstGeom prst="rect">
              <a:avLst/>
            </a:prstGeom>
            <a:noFill/>
          </p:spPr>
          <p:txBody>
            <a:bodyPr wrap="square" rtlCol="0">
              <a:spAutoFit/>
            </a:bodyPr>
            <a:lstStyle/>
            <a:p>
              <a:r>
                <a:rPr lang="ja-JP" altLang="en-US" sz="1000" b="1">
                  <a:solidFill>
                    <a:srgbClr val="000000"/>
                  </a:solidFill>
                </a:rPr>
                <a:t>９月</a:t>
              </a:r>
              <a:endParaRPr kumimoji="1" lang="ja-JP" altLang="en-US" sz="1000" b="1">
                <a:solidFill>
                  <a:srgbClr val="000000"/>
                </a:solidFill>
              </a:endParaRPr>
            </a:p>
          </p:txBody>
        </p:sp>
        <p:sp>
          <p:nvSpPr>
            <p:cNvPr id="108" name="10月"/>
            <p:cNvSpPr txBox="1"/>
            <p:nvPr/>
          </p:nvSpPr>
          <p:spPr>
            <a:xfrm>
              <a:off x="8071694" y="5335596"/>
              <a:ext cx="491020" cy="246221"/>
            </a:xfrm>
            <a:prstGeom prst="rect">
              <a:avLst/>
            </a:prstGeom>
            <a:noFill/>
          </p:spPr>
          <p:txBody>
            <a:bodyPr wrap="square" rtlCol="0">
              <a:spAutoFit/>
            </a:bodyPr>
            <a:lstStyle/>
            <a:p>
              <a:r>
                <a:rPr lang="en-US" altLang="ja-JP" sz="1000" b="1">
                  <a:solidFill>
                    <a:srgbClr val="000000"/>
                  </a:solidFill>
                </a:rPr>
                <a:t>10</a:t>
              </a:r>
              <a:r>
                <a:rPr lang="ja-JP" altLang="en-US" sz="1000" b="1">
                  <a:solidFill>
                    <a:srgbClr val="000000"/>
                  </a:solidFill>
                </a:rPr>
                <a:t>月</a:t>
              </a:r>
              <a:endParaRPr kumimoji="1" lang="ja-JP" altLang="en-US" sz="1000" b="1">
                <a:solidFill>
                  <a:srgbClr val="000000"/>
                </a:solidFill>
              </a:endParaRPr>
            </a:p>
          </p:txBody>
        </p:sp>
        <p:sp>
          <p:nvSpPr>
            <p:cNvPr id="109" name="11月"/>
            <p:cNvSpPr txBox="1"/>
            <p:nvPr/>
          </p:nvSpPr>
          <p:spPr>
            <a:xfrm>
              <a:off x="8697140" y="5335596"/>
              <a:ext cx="491020" cy="246221"/>
            </a:xfrm>
            <a:prstGeom prst="rect">
              <a:avLst/>
            </a:prstGeom>
            <a:noFill/>
          </p:spPr>
          <p:txBody>
            <a:bodyPr wrap="square" rtlCol="0">
              <a:spAutoFit/>
            </a:bodyPr>
            <a:lstStyle/>
            <a:p>
              <a:r>
                <a:rPr lang="en-US" altLang="ja-JP" sz="1000" b="1">
                  <a:solidFill>
                    <a:srgbClr val="000000"/>
                  </a:solidFill>
                </a:rPr>
                <a:t>11</a:t>
              </a:r>
              <a:r>
                <a:rPr lang="ja-JP" altLang="en-US" sz="1000" b="1">
                  <a:solidFill>
                    <a:srgbClr val="000000"/>
                  </a:solidFill>
                </a:rPr>
                <a:t>月</a:t>
              </a:r>
              <a:endParaRPr kumimoji="1" lang="ja-JP" altLang="en-US" sz="1000" b="1">
                <a:solidFill>
                  <a:srgbClr val="000000"/>
                </a:solidFill>
              </a:endParaRPr>
            </a:p>
          </p:txBody>
        </p:sp>
        <p:sp>
          <p:nvSpPr>
            <p:cNvPr id="110" name="12月"/>
            <p:cNvSpPr txBox="1"/>
            <p:nvPr/>
          </p:nvSpPr>
          <p:spPr>
            <a:xfrm>
              <a:off x="9322591" y="5335596"/>
              <a:ext cx="491020" cy="246221"/>
            </a:xfrm>
            <a:prstGeom prst="rect">
              <a:avLst/>
            </a:prstGeom>
            <a:noFill/>
          </p:spPr>
          <p:txBody>
            <a:bodyPr wrap="square" rtlCol="0">
              <a:spAutoFit/>
            </a:bodyPr>
            <a:lstStyle/>
            <a:p>
              <a:r>
                <a:rPr lang="en-US" altLang="ja-JP" sz="1000" b="1">
                  <a:solidFill>
                    <a:srgbClr val="000000"/>
                  </a:solidFill>
                </a:rPr>
                <a:t>12</a:t>
              </a:r>
              <a:r>
                <a:rPr lang="ja-JP" altLang="en-US" sz="1000" b="1">
                  <a:solidFill>
                    <a:srgbClr val="000000"/>
                  </a:solidFill>
                </a:rPr>
                <a:t>月</a:t>
              </a:r>
              <a:endParaRPr kumimoji="1" lang="ja-JP" altLang="en-US" sz="1000" b="1">
                <a:solidFill>
                  <a:srgbClr val="000000"/>
                </a:solidFill>
              </a:endParaRPr>
            </a:p>
          </p:txBody>
        </p:sp>
      </p:grpSp>
      <p:grpSp>
        <p:nvGrpSpPr>
          <p:cNvPr id="219" name="縦軸ラベル"/>
          <p:cNvGrpSpPr/>
          <p:nvPr/>
        </p:nvGrpSpPr>
        <p:grpSpPr>
          <a:xfrm>
            <a:off x="1710649" y="2560269"/>
            <a:ext cx="523023" cy="2542161"/>
            <a:chOff x="1960842" y="1821060"/>
            <a:chExt cx="474988" cy="3658354"/>
          </a:xfrm>
        </p:grpSpPr>
        <p:sp>
          <p:nvSpPr>
            <p:cNvPr id="113" name="0"/>
            <p:cNvSpPr txBox="1"/>
            <p:nvPr/>
          </p:nvSpPr>
          <p:spPr>
            <a:xfrm>
              <a:off x="1971872" y="5233193"/>
              <a:ext cx="463958" cy="246221"/>
            </a:xfrm>
            <a:prstGeom prst="rect">
              <a:avLst/>
            </a:prstGeom>
            <a:noFill/>
          </p:spPr>
          <p:txBody>
            <a:bodyPr wrap="square" rtlCol="0">
              <a:spAutoFit/>
            </a:bodyPr>
            <a:lstStyle/>
            <a:p>
              <a:r>
                <a:rPr lang="ja-JP" altLang="en-US" sz="1000" b="1">
                  <a:solidFill>
                    <a:srgbClr val="000000"/>
                  </a:solidFill>
                </a:rPr>
                <a:t>０</a:t>
              </a:r>
              <a:endParaRPr kumimoji="1" lang="ja-JP" altLang="en-US" sz="1000" b="1">
                <a:solidFill>
                  <a:srgbClr val="000000"/>
                </a:solidFill>
              </a:endParaRPr>
            </a:p>
          </p:txBody>
        </p:sp>
        <p:sp>
          <p:nvSpPr>
            <p:cNvPr id="112" name="50"/>
            <p:cNvSpPr txBox="1"/>
            <p:nvPr/>
          </p:nvSpPr>
          <p:spPr>
            <a:xfrm>
              <a:off x="1971872" y="4836310"/>
              <a:ext cx="463958" cy="246221"/>
            </a:xfrm>
            <a:prstGeom prst="rect">
              <a:avLst/>
            </a:prstGeom>
            <a:noFill/>
          </p:spPr>
          <p:txBody>
            <a:bodyPr wrap="square" rtlCol="0">
              <a:spAutoFit/>
            </a:bodyPr>
            <a:lstStyle/>
            <a:p>
              <a:r>
                <a:rPr lang="en-US" altLang="ja-JP" sz="1000" b="1">
                  <a:solidFill>
                    <a:srgbClr val="000000"/>
                  </a:solidFill>
                </a:rPr>
                <a:t>50</a:t>
              </a:r>
              <a:endParaRPr kumimoji="1" lang="ja-JP" altLang="en-US" sz="1000" b="1">
                <a:solidFill>
                  <a:srgbClr val="000000"/>
                </a:solidFill>
              </a:endParaRPr>
            </a:p>
          </p:txBody>
        </p:sp>
        <p:sp>
          <p:nvSpPr>
            <p:cNvPr id="115" name="100"/>
            <p:cNvSpPr txBox="1"/>
            <p:nvPr/>
          </p:nvSpPr>
          <p:spPr>
            <a:xfrm>
              <a:off x="1971872" y="4439426"/>
              <a:ext cx="463958" cy="246221"/>
            </a:xfrm>
            <a:prstGeom prst="rect">
              <a:avLst/>
            </a:prstGeom>
            <a:noFill/>
          </p:spPr>
          <p:txBody>
            <a:bodyPr wrap="square" rtlCol="0">
              <a:spAutoFit/>
            </a:bodyPr>
            <a:lstStyle/>
            <a:p>
              <a:r>
                <a:rPr lang="en-US" altLang="ja-JP" sz="1000" b="1">
                  <a:solidFill>
                    <a:srgbClr val="000000"/>
                  </a:solidFill>
                </a:rPr>
                <a:t>100</a:t>
              </a:r>
              <a:endParaRPr kumimoji="1" lang="ja-JP" altLang="en-US" sz="1000" b="1">
                <a:solidFill>
                  <a:srgbClr val="000000"/>
                </a:solidFill>
              </a:endParaRPr>
            </a:p>
          </p:txBody>
        </p:sp>
        <p:sp>
          <p:nvSpPr>
            <p:cNvPr id="116" name="150"/>
            <p:cNvSpPr txBox="1"/>
            <p:nvPr/>
          </p:nvSpPr>
          <p:spPr>
            <a:xfrm>
              <a:off x="1971872" y="4042542"/>
              <a:ext cx="463958" cy="246221"/>
            </a:xfrm>
            <a:prstGeom prst="rect">
              <a:avLst/>
            </a:prstGeom>
            <a:noFill/>
          </p:spPr>
          <p:txBody>
            <a:bodyPr wrap="square" rtlCol="0">
              <a:spAutoFit/>
            </a:bodyPr>
            <a:lstStyle/>
            <a:p>
              <a:r>
                <a:rPr lang="en-US" altLang="ja-JP" sz="1000" b="1">
                  <a:solidFill>
                    <a:srgbClr val="000000"/>
                  </a:solidFill>
                </a:rPr>
                <a:t>150</a:t>
              </a:r>
              <a:endParaRPr kumimoji="1" lang="ja-JP" altLang="en-US" sz="1000" b="1">
                <a:solidFill>
                  <a:srgbClr val="000000"/>
                </a:solidFill>
              </a:endParaRPr>
            </a:p>
          </p:txBody>
        </p:sp>
        <p:sp>
          <p:nvSpPr>
            <p:cNvPr id="117" name="200"/>
            <p:cNvSpPr txBox="1"/>
            <p:nvPr/>
          </p:nvSpPr>
          <p:spPr>
            <a:xfrm>
              <a:off x="1971872" y="3645658"/>
              <a:ext cx="463958" cy="246221"/>
            </a:xfrm>
            <a:prstGeom prst="rect">
              <a:avLst/>
            </a:prstGeom>
            <a:noFill/>
          </p:spPr>
          <p:txBody>
            <a:bodyPr wrap="square" rtlCol="0">
              <a:spAutoFit/>
            </a:bodyPr>
            <a:lstStyle/>
            <a:p>
              <a:r>
                <a:rPr kumimoji="1" lang="en-US" altLang="ja-JP" sz="1000" b="1">
                  <a:solidFill>
                    <a:srgbClr val="000000"/>
                  </a:solidFill>
                </a:rPr>
                <a:t>200</a:t>
              </a:r>
              <a:endParaRPr kumimoji="1" lang="ja-JP" altLang="en-US" sz="1000" b="1">
                <a:solidFill>
                  <a:srgbClr val="000000"/>
                </a:solidFill>
              </a:endParaRPr>
            </a:p>
          </p:txBody>
        </p:sp>
        <p:sp>
          <p:nvSpPr>
            <p:cNvPr id="118" name="250"/>
            <p:cNvSpPr txBox="1"/>
            <p:nvPr/>
          </p:nvSpPr>
          <p:spPr>
            <a:xfrm>
              <a:off x="1971872" y="3248774"/>
              <a:ext cx="463958" cy="246221"/>
            </a:xfrm>
            <a:prstGeom prst="rect">
              <a:avLst/>
            </a:prstGeom>
            <a:noFill/>
          </p:spPr>
          <p:txBody>
            <a:bodyPr wrap="square" rtlCol="0">
              <a:spAutoFit/>
            </a:bodyPr>
            <a:lstStyle/>
            <a:p>
              <a:r>
                <a:rPr lang="en-US" altLang="ja-JP" sz="1000" b="1">
                  <a:solidFill>
                    <a:srgbClr val="000000"/>
                  </a:solidFill>
                </a:rPr>
                <a:t>250</a:t>
              </a:r>
              <a:endParaRPr kumimoji="1" lang="ja-JP" altLang="en-US" sz="1000" b="1">
                <a:solidFill>
                  <a:srgbClr val="000000"/>
                </a:solidFill>
              </a:endParaRPr>
            </a:p>
          </p:txBody>
        </p:sp>
        <p:sp>
          <p:nvSpPr>
            <p:cNvPr id="119" name="300"/>
            <p:cNvSpPr txBox="1"/>
            <p:nvPr/>
          </p:nvSpPr>
          <p:spPr>
            <a:xfrm>
              <a:off x="1971872" y="2851890"/>
              <a:ext cx="463958" cy="246221"/>
            </a:xfrm>
            <a:prstGeom prst="rect">
              <a:avLst/>
            </a:prstGeom>
            <a:noFill/>
          </p:spPr>
          <p:txBody>
            <a:bodyPr wrap="square" rtlCol="0">
              <a:spAutoFit/>
            </a:bodyPr>
            <a:lstStyle/>
            <a:p>
              <a:r>
                <a:rPr lang="en-US" altLang="ja-JP" sz="1000" b="1">
                  <a:solidFill>
                    <a:srgbClr val="000000"/>
                  </a:solidFill>
                </a:rPr>
                <a:t>300</a:t>
              </a:r>
              <a:endParaRPr kumimoji="1" lang="ja-JP" altLang="en-US" sz="1000" b="1">
                <a:solidFill>
                  <a:srgbClr val="000000"/>
                </a:solidFill>
              </a:endParaRPr>
            </a:p>
          </p:txBody>
        </p:sp>
        <p:sp>
          <p:nvSpPr>
            <p:cNvPr id="120" name="350"/>
            <p:cNvSpPr txBox="1"/>
            <p:nvPr/>
          </p:nvSpPr>
          <p:spPr>
            <a:xfrm>
              <a:off x="1971872" y="2455006"/>
              <a:ext cx="463958" cy="246221"/>
            </a:xfrm>
            <a:prstGeom prst="rect">
              <a:avLst/>
            </a:prstGeom>
            <a:noFill/>
          </p:spPr>
          <p:txBody>
            <a:bodyPr wrap="square" rtlCol="0">
              <a:spAutoFit/>
            </a:bodyPr>
            <a:lstStyle/>
            <a:p>
              <a:r>
                <a:rPr lang="en-US" altLang="ja-JP" sz="1000" b="1">
                  <a:solidFill>
                    <a:srgbClr val="000000"/>
                  </a:solidFill>
                </a:rPr>
                <a:t>350</a:t>
              </a:r>
              <a:endParaRPr kumimoji="1" lang="ja-JP" altLang="en-US" sz="1000" b="1">
                <a:solidFill>
                  <a:srgbClr val="000000"/>
                </a:solidFill>
              </a:endParaRPr>
            </a:p>
          </p:txBody>
        </p:sp>
        <p:sp>
          <p:nvSpPr>
            <p:cNvPr id="121" name="400"/>
            <p:cNvSpPr txBox="1"/>
            <p:nvPr/>
          </p:nvSpPr>
          <p:spPr>
            <a:xfrm>
              <a:off x="1971872" y="2058122"/>
              <a:ext cx="463958" cy="246221"/>
            </a:xfrm>
            <a:prstGeom prst="rect">
              <a:avLst/>
            </a:prstGeom>
            <a:noFill/>
          </p:spPr>
          <p:txBody>
            <a:bodyPr wrap="square" rtlCol="0">
              <a:spAutoFit/>
            </a:bodyPr>
            <a:lstStyle/>
            <a:p>
              <a:r>
                <a:rPr lang="en-US" altLang="ja-JP" sz="1000" b="1">
                  <a:solidFill>
                    <a:srgbClr val="000000"/>
                  </a:solidFill>
                </a:rPr>
                <a:t>400</a:t>
              </a:r>
              <a:endParaRPr kumimoji="1" lang="ja-JP" altLang="en-US" sz="1000" b="1">
                <a:solidFill>
                  <a:srgbClr val="000000"/>
                </a:solidFill>
              </a:endParaRPr>
            </a:p>
          </p:txBody>
        </p:sp>
        <p:sp>
          <p:nvSpPr>
            <p:cNvPr id="122" name="(㎜)"/>
            <p:cNvSpPr txBox="1"/>
            <p:nvPr/>
          </p:nvSpPr>
          <p:spPr>
            <a:xfrm>
              <a:off x="1960842" y="1821060"/>
              <a:ext cx="461579" cy="261610"/>
            </a:xfrm>
            <a:prstGeom prst="rect">
              <a:avLst/>
            </a:prstGeom>
            <a:noFill/>
          </p:spPr>
          <p:txBody>
            <a:bodyPr wrap="square" rtlCol="0">
              <a:spAutoFit/>
            </a:bodyPr>
            <a:lstStyle/>
            <a:p>
              <a:r>
                <a:rPr lang="en-US" altLang="ja-JP" sz="1100" b="1">
                  <a:solidFill>
                    <a:srgbClr val="000000"/>
                  </a:solidFill>
                </a:rPr>
                <a:t>(</a:t>
              </a:r>
              <a:r>
                <a:rPr lang="ja-JP" altLang="en-US" sz="1100" b="1">
                  <a:solidFill>
                    <a:srgbClr val="000000"/>
                  </a:solidFill>
                </a:rPr>
                <a:t>㎜</a:t>
              </a:r>
              <a:r>
                <a:rPr lang="en-US" altLang="ja-JP" sz="1100" b="1">
                  <a:solidFill>
                    <a:srgbClr val="000000"/>
                  </a:solidFill>
                </a:rPr>
                <a:t>)</a:t>
              </a:r>
              <a:endParaRPr kumimoji="1" lang="ja-JP" altLang="en-US" sz="1100" b="1">
                <a:solidFill>
                  <a:srgbClr val="000000"/>
                </a:solidFill>
              </a:endParaRPr>
            </a:p>
          </p:txBody>
        </p:sp>
      </p:grpSp>
      <p:grpSp>
        <p:nvGrpSpPr>
          <p:cNvPr id="282" name="64.5（1月）"/>
          <p:cNvGrpSpPr/>
          <p:nvPr/>
        </p:nvGrpSpPr>
        <p:grpSpPr>
          <a:xfrm>
            <a:off x="2274193" y="4249655"/>
            <a:ext cx="507728" cy="326041"/>
            <a:chOff x="2274193" y="4275055"/>
            <a:chExt cx="507728" cy="326041"/>
          </a:xfrm>
        </p:grpSpPr>
        <p:sp>
          <p:nvSpPr>
            <p:cNvPr id="231" name="白背景3"/>
            <p:cNvSpPr/>
            <p:nvPr/>
          </p:nvSpPr>
          <p:spPr>
            <a:xfrm>
              <a:off x="2302466" y="4352925"/>
              <a:ext cx="415726" cy="157357"/>
            </a:xfrm>
            <a:prstGeom prst="roundRect">
              <a:avLst>
                <a:gd name="adj" fmla="val 5000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2" name="白背景2"/>
            <p:cNvSpPr/>
            <p:nvPr/>
          </p:nvSpPr>
          <p:spPr>
            <a:xfrm rot="5400000">
              <a:off x="2363024" y="4305305"/>
              <a:ext cx="222386" cy="193504"/>
            </a:xfrm>
            <a:prstGeom prst="roundRect">
              <a:avLst>
                <a:gd name="adj" fmla="val 30318"/>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4" name="白背景1"/>
            <p:cNvSpPr/>
            <p:nvPr/>
          </p:nvSpPr>
          <p:spPr>
            <a:xfrm>
              <a:off x="2438087" y="4280386"/>
              <a:ext cx="78748" cy="114184"/>
            </a:xfrm>
            <a:prstGeom prst="roundRect">
              <a:avLst>
                <a:gd name="adj" fmla="val 2957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天気画2"/>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2296237" y="4275055"/>
              <a:ext cx="425603" cy="326037"/>
            </a:xfrm>
            <a:prstGeom prst="rect">
              <a:avLst/>
            </a:prstGeom>
          </p:spPr>
        </p:pic>
        <p:pic>
          <p:nvPicPr>
            <p:cNvPr id="133" name="天気画1"/>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2296237" y="4275057"/>
              <a:ext cx="425603" cy="326039"/>
            </a:xfrm>
            <a:prstGeom prst="rect">
              <a:avLst/>
            </a:prstGeom>
          </p:spPr>
        </p:pic>
        <p:sp>
          <p:nvSpPr>
            <p:cNvPr id="5" name="64.5"/>
            <p:cNvSpPr txBox="1"/>
            <p:nvPr/>
          </p:nvSpPr>
          <p:spPr>
            <a:xfrm>
              <a:off x="2274193" y="4313850"/>
              <a:ext cx="507728" cy="253916"/>
            </a:xfrm>
            <a:prstGeom prst="rect">
              <a:avLst/>
            </a:prstGeom>
            <a:noFill/>
          </p:spPr>
          <p:txBody>
            <a:bodyPr wrap="square" rtlCol="0">
              <a:spAutoFit/>
            </a:bodyPr>
            <a:lstStyle/>
            <a:p>
              <a:r>
                <a:rPr kumimoji="1" lang="en-US" altLang="ja-JP" sz="1050" b="1">
                  <a:solidFill>
                    <a:srgbClr val="000000"/>
                  </a:solidFill>
                </a:rPr>
                <a:t>64.5</a:t>
              </a:r>
              <a:endParaRPr kumimoji="1" lang="ja-JP" altLang="en-US" sz="1050" b="1">
                <a:solidFill>
                  <a:srgbClr val="000000"/>
                </a:solidFill>
              </a:endParaRPr>
            </a:p>
          </p:txBody>
        </p:sp>
      </p:grpSp>
      <p:grpSp>
        <p:nvGrpSpPr>
          <p:cNvPr id="283" name="45.0（2月）"/>
          <p:cNvGrpSpPr/>
          <p:nvPr/>
        </p:nvGrpSpPr>
        <p:grpSpPr>
          <a:xfrm>
            <a:off x="2962267" y="4373022"/>
            <a:ext cx="507728" cy="309208"/>
            <a:chOff x="2962267" y="4366672"/>
            <a:chExt cx="507728" cy="309208"/>
          </a:xfrm>
        </p:grpSpPr>
        <p:sp>
          <p:nvSpPr>
            <p:cNvPr id="237" name="白背景3"/>
            <p:cNvSpPr/>
            <p:nvPr/>
          </p:nvSpPr>
          <p:spPr>
            <a:xfrm>
              <a:off x="2991009" y="4435639"/>
              <a:ext cx="411668" cy="157357"/>
            </a:xfrm>
            <a:prstGeom prst="roundRect">
              <a:avLst>
                <a:gd name="adj" fmla="val 5000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8" name="白背景2"/>
            <p:cNvSpPr/>
            <p:nvPr/>
          </p:nvSpPr>
          <p:spPr>
            <a:xfrm rot="5400000">
              <a:off x="3051567" y="4388019"/>
              <a:ext cx="222386" cy="193504"/>
            </a:xfrm>
            <a:prstGeom prst="roundRect">
              <a:avLst>
                <a:gd name="adj" fmla="val 30318"/>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9" name="白背景1"/>
            <p:cNvSpPr/>
            <p:nvPr/>
          </p:nvSpPr>
          <p:spPr>
            <a:xfrm>
              <a:off x="3126630" y="4379767"/>
              <a:ext cx="78748" cy="108000"/>
            </a:xfrm>
            <a:prstGeom prst="roundRect">
              <a:avLst>
                <a:gd name="adj" fmla="val 2957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6" name="天気画2"/>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2982838" y="4366672"/>
              <a:ext cx="425603" cy="309208"/>
            </a:xfrm>
            <a:prstGeom prst="rect">
              <a:avLst/>
            </a:prstGeom>
          </p:spPr>
        </p:pic>
        <p:pic>
          <p:nvPicPr>
            <p:cNvPr id="137" name="天気画1"/>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2982838" y="4366672"/>
              <a:ext cx="425603" cy="309208"/>
            </a:xfrm>
            <a:prstGeom prst="rect">
              <a:avLst/>
            </a:prstGeom>
          </p:spPr>
        </p:pic>
        <p:sp>
          <p:nvSpPr>
            <p:cNvPr id="134" name="45.0"/>
            <p:cNvSpPr txBox="1"/>
            <p:nvPr/>
          </p:nvSpPr>
          <p:spPr>
            <a:xfrm>
              <a:off x="2962267" y="4392532"/>
              <a:ext cx="507728" cy="176444"/>
            </a:xfrm>
            <a:prstGeom prst="rect">
              <a:avLst/>
            </a:prstGeom>
            <a:noFill/>
          </p:spPr>
          <p:txBody>
            <a:bodyPr wrap="square" rtlCol="0">
              <a:spAutoFit/>
            </a:bodyPr>
            <a:lstStyle/>
            <a:p>
              <a:r>
                <a:rPr kumimoji="1" lang="en-US" altLang="ja-JP" sz="1050" b="1">
                  <a:solidFill>
                    <a:srgbClr val="000000"/>
                  </a:solidFill>
                </a:rPr>
                <a:t>45.0</a:t>
              </a:r>
              <a:endParaRPr kumimoji="1" lang="ja-JP" altLang="en-US" sz="1050" b="1">
                <a:solidFill>
                  <a:srgbClr val="000000"/>
                </a:solidFill>
              </a:endParaRPr>
            </a:p>
          </p:txBody>
        </p:sp>
      </p:grpSp>
      <p:grpSp>
        <p:nvGrpSpPr>
          <p:cNvPr id="284" name="145.5（3月）"/>
          <p:cNvGrpSpPr/>
          <p:nvPr/>
        </p:nvGrpSpPr>
        <p:grpSpPr>
          <a:xfrm>
            <a:off x="3611302" y="3773926"/>
            <a:ext cx="629288" cy="350773"/>
            <a:chOff x="3598602" y="3799326"/>
            <a:chExt cx="629288" cy="350773"/>
          </a:xfrm>
        </p:grpSpPr>
        <p:sp>
          <p:nvSpPr>
            <p:cNvPr id="241" name="白背景3"/>
            <p:cNvSpPr/>
            <p:nvPr/>
          </p:nvSpPr>
          <p:spPr>
            <a:xfrm>
              <a:off x="3645874" y="3882761"/>
              <a:ext cx="447793" cy="172566"/>
            </a:xfrm>
            <a:prstGeom prst="roundRect">
              <a:avLst>
                <a:gd name="adj" fmla="val 5000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2" name="白背景2"/>
            <p:cNvSpPr/>
            <p:nvPr/>
          </p:nvSpPr>
          <p:spPr>
            <a:xfrm rot="5400000">
              <a:off x="3726191" y="3821164"/>
              <a:ext cx="222386" cy="221457"/>
            </a:xfrm>
            <a:prstGeom prst="roundRect">
              <a:avLst>
                <a:gd name="adj" fmla="val 30318"/>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3" name="白背景1"/>
            <p:cNvSpPr/>
            <p:nvPr/>
          </p:nvSpPr>
          <p:spPr>
            <a:xfrm>
              <a:off x="3795440" y="3810222"/>
              <a:ext cx="78748" cy="114184"/>
            </a:xfrm>
            <a:prstGeom prst="roundRect">
              <a:avLst>
                <a:gd name="adj" fmla="val 2957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9" name="天気画2"/>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3636238" y="3799326"/>
              <a:ext cx="461943" cy="350773"/>
            </a:xfrm>
            <a:prstGeom prst="rect">
              <a:avLst/>
            </a:prstGeom>
          </p:spPr>
        </p:pic>
        <p:pic>
          <p:nvPicPr>
            <p:cNvPr id="140" name="天気画1"/>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3636238" y="3799326"/>
              <a:ext cx="461943" cy="350773"/>
            </a:xfrm>
            <a:prstGeom prst="rect">
              <a:avLst/>
            </a:prstGeom>
          </p:spPr>
        </p:pic>
        <p:sp>
          <p:nvSpPr>
            <p:cNvPr id="141" name="145.5"/>
            <p:cNvSpPr txBox="1"/>
            <p:nvPr/>
          </p:nvSpPr>
          <p:spPr>
            <a:xfrm>
              <a:off x="3598602" y="3842353"/>
              <a:ext cx="629288" cy="236378"/>
            </a:xfrm>
            <a:prstGeom prst="rect">
              <a:avLst/>
            </a:prstGeom>
            <a:noFill/>
          </p:spPr>
          <p:txBody>
            <a:bodyPr wrap="square" rtlCol="0">
              <a:spAutoFit/>
            </a:bodyPr>
            <a:lstStyle/>
            <a:p>
              <a:r>
                <a:rPr kumimoji="1" lang="en-US" altLang="ja-JP" sz="1050" b="1">
                  <a:solidFill>
                    <a:srgbClr val="000000"/>
                  </a:solidFill>
                </a:rPr>
                <a:t>145.5</a:t>
              </a:r>
              <a:endParaRPr kumimoji="1" lang="ja-JP" altLang="en-US" sz="1050" b="1">
                <a:solidFill>
                  <a:srgbClr val="000000"/>
                </a:solidFill>
              </a:endParaRPr>
            </a:p>
          </p:txBody>
        </p:sp>
      </p:grpSp>
      <p:grpSp>
        <p:nvGrpSpPr>
          <p:cNvPr id="285" name="224.0（4月）"/>
          <p:cNvGrpSpPr/>
          <p:nvPr/>
        </p:nvGrpSpPr>
        <p:grpSpPr>
          <a:xfrm>
            <a:off x="4313585" y="3333562"/>
            <a:ext cx="621011" cy="354629"/>
            <a:chOff x="4294535" y="3371662"/>
            <a:chExt cx="621011" cy="354629"/>
          </a:xfrm>
        </p:grpSpPr>
        <p:sp>
          <p:nvSpPr>
            <p:cNvPr id="245" name="白背景3"/>
            <p:cNvSpPr/>
            <p:nvPr/>
          </p:nvSpPr>
          <p:spPr>
            <a:xfrm>
              <a:off x="4339843" y="3453245"/>
              <a:ext cx="447793" cy="172566"/>
            </a:xfrm>
            <a:prstGeom prst="roundRect">
              <a:avLst>
                <a:gd name="adj" fmla="val 5000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6" name="白背景2"/>
            <p:cNvSpPr/>
            <p:nvPr/>
          </p:nvSpPr>
          <p:spPr>
            <a:xfrm rot="5400000">
              <a:off x="4420160" y="3391648"/>
              <a:ext cx="222386" cy="221457"/>
            </a:xfrm>
            <a:prstGeom prst="roundRect">
              <a:avLst>
                <a:gd name="adj" fmla="val 30318"/>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7" name="白背景1"/>
            <p:cNvSpPr/>
            <p:nvPr/>
          </p:nvSpPr>
          <p:spPr>
            <a:xfrm>
              <a:off x="4489409" y="3380706"/>
              <a:ext cx="78748" cy="114184"/>
            </a:xfrm>
            <a:prstGeom prst="roundRect">
              <a:avLst>
                <a:gd name="adj" fmla="val 2957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4" name="天気画2"/>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4331897" y="3375040"/>
              <a:ext cx="466576" cy="351251"/>
            </a:xfrm>
            <a:prstGeom prst="rect">
              <a:avLst/>
            </a:prstGeom>
          </p:spPr>
        </p:pic>
        <p:pic>
          <p:nvPicPr>
            <p:cNvPr id="165" name="天気画1"/>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4331899" y="3371662"/>
              <a:ext cx="466577" cy="351251"/>
            </a:xfrm>
            <a:prstGeom prst="rect">
              <a:avLst/>
            </a:prstGeom>
          </p:spPr>
        </p:pic>
        <p:sp>
          <p:nvSpPr>
            <p:cNvPr id="166" name="224.0"/>
            <p:cNvSpPr txBox="1"/>
            <p:nvPr/>
          </p:nvSpPr>
          <p:spPr>
            <a:xfrm>
              <a:off x="4294535" y="3415716"/>
              <a:ext cx="621011" cy="176444"/>
            </a:xfrm>
            <a:prstGeom prst="rect">
              <a:avLst/>
            </a:prstGeom>
            <a:noFill/>
          </p:spPr>
          <p:txBody>
            <a:bodyPr wrap="square" rtlCol="0">
              <a:spAutoFit/>
            </a:bodyPr>
            <a:lstStyle/>
            <a:p>
              <a:r>
                <a:rPr kumimoji="1" lang="en-US" altLang="ja-JP" sz="1050" b="1">
                  <a:solidFill>
                    <a:srgbClr val="000000"/>
                  </a:solidFill>
                </a:rPr>
                <a:t>224.0</a:t>
              </a:r>
              <a:endParaRPr kumimoji="1" lang="ja-JP" altLang="en-US" sz="1050" b="1">
                <a:solidFill>
                  <a:srgbClr val="000000"/>
                </a:solidFill>
              </a:endParaRPr>
            </a:p>
          </p:txBody>
        </p:sp>
      </p:grpSp>
      <p:grpSp>
        <p:nvGrpSpPr>
          <p:cNvPr id="286" name="340.0（5月）"/>
          <p:cNvGrpSpPr/>
          <p:nvPr/>
        </p:nvGrpSpPr>
        <p:grpSpPr>
          <a:xfrm>
            <a:off x="5022340" y="2707824"/>
            <a:ext cx="621011" cy="348621"/>
            <a:chOff x="4996940" y="2739574"/>
            <a:chExt cx="621011" cy="348621"/>
          </a:xfrm>
        </p:grpSpPr>
        <p:sp>
          <p:nvSpPr>
            <p:cNvPr id="249" name="白背景3"/>
            <p:cNvSpPr/>
            <p:nvPr/>
          </p:nvSpPr>
          <p:spPr>
            <a:xfrm>
              <a:off x="5035765" y="2815875"/>
              <a:ext cx="447793" cy="172566"/>
            </a:xfrm>
            <a:prstGeom prst="roundRect">
              <a:avLst>
                <a:gd name="adj" fmla="val 5000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0" name="白背景2"/>
            <p:cNvSpPr/>
            <p:nvPr/>
          </p:nvSpPr>
          <p:spPr>
            <a:xfrm rot="5400000">
              <a:off x="5116082" y="2754278"/>
              <a:ext cx="222386" cy="221457"/>
            </a:xfrm>
            <a:prstGeom prst="roundRect">
              <a:avLst>
                <a:gd name="adj" fmla="val 30318"/>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1" name="白背景1"/>
            <p:cNvSpPr/>
            <p:nvPr/>
          </p:nvSpPr>
          <p:spPr>
            <a:xfrm>
              <a:off x="5185331" y="2743336"/>
              <a:ext cx="78748" cy="114184"/>
            </a:xfrm>
            <a:prstGeom prst="roundRect">
              <a:avLst>
                <a:gd name="adj" fmla="val 2957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8" name="天気画2"/>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5027820" y="2739574"/>
              <a:ext cx="463685" cy="348621"/>
            </a:xfrm>
            <a:prstGeom prst="rect">
              <a:avLst/>
            </a:prstGeom>
          </p:spPr>
        </p:pic>
        <p:pic>
          <p:nvPicPr>
            <p:cNvPr id="169" name="天気画1"/>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5027821" y="2739574"/>
              <a:ext cx="463685" cy="348621"/>
            </a:xfrm>
            <a:prstGeom prst="rect">
              <a:avLst/>
            </a:prstGeom>
          </p:spPr>
        </p:pic>
        <p:sp>
          <p:nvSpPr>
            <p:cNvPr id="170" name="340.0"/>
            <p:cNvSpPr txBox="1"/>
            <p:nvPr/>
          </p:nvSpPr>
          <p:spPr>
            <a:xfrm>
              <a:off x="4996940" y="2790172"/>
              <a:ext cx="621011" cy="176444"/>
            </a:xfrm>
            <a:prstGeom prst="rect">
              <a:avLst/>
            </a:prstGeom>
            <a:noFill/>
          </p:spPr>
          <p:txBody>
            <a:bodyPr wrap="square" rtlCol="0">
              <a:spAutoFit/>
            </a:bodyPr>
            <a:lstStyle/>
            <a:p>
              <a:r>
                <a:rPr lang="en-US" altLang="ja-JP" sz="1050" b="1">
                  <a:solidFill>
                    <a:srgbClr val="000000"/>
                  </a:solidFill>
                </a:rPr>
                <a:t>3</a:t>
              </a:r>
              <a:r>
                <a:rPr kumimoji="1" lang="en-US" altLang="ja-JP" sz="1050" b="1">
                  <a:solidFill>
                    <a:srgbClr val="000000"/>
                  </a:solidFill>
                </a:rPr>
                <a:t>40.0</a:t>
              </a:r>
              <a:endParaRPr kumimoji="1" lang="ja-JP" altLang="en-US" sz="1050" b="1">
                <a:solidFill>
                  <a:srgbClr val="000000"/>
                </a:solidFill>
              </a:endParaRPr>
            </a:p>
          </p:txBody>
        </p:sp>
      </p:grpSp>
      <p:grpSp>
        <p:nvGrpSpPr>
          <p:cNvPr id="287" name="172.2（6月）"/>
          <p:cNvGrpSpPr/>
          <p:nvPr/>
        </p:nvGrpSpPr>
        <p:grpSpPr>
          <a:xfrm>
            <a:off x="5703275" y="3646218"/>
            <a:ext cx="621011" cy="343435"/>
            <a:chOff x="5684225" y="3671618"/>
            <a:chExt cx="621011" cy="343435"/>
          </a:xfrm>
        </p:grpSpPr>
        <p:sp>
          <p:nvSpPr>
            <p:cNvPr id="253" name="白背景3"/>
            <p:cNvSpPr/>
            <p:nvPr/>
          </p:nvSpPr>
          <p:spPr>
            <a:xfrm>
              <a:off x="5728756" y="3748816"/>
              <a:ext cx="447793" cy="172566"/>
            </a:xfrm>
            <a:prstGeom prst="roundRect">
              <a:avLst>
                <a:gd name="adj" fmla="val 5000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4" name="白背景2"/>
            <p:cNvSpPr/>
            <p:nvPr/>
          </p:nvSpPr>
          <p:spPr>
            <a:xfrm rot="5400000">
              <a:off x="5809073" y="3687219"/>
              <a:ext cx="222386" cy="221457"/>
            </a:xfrm>
            <a:prstGeom prst="roundRect">
              <a:avLst>
                <a:gd name="adj" fmla="val 30318"/>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5" name="白背景1"/>
            <p:cNvSpPr/>
            <p:nvPr/>
          </p:nvSpPr>
          <p:spPr>
            <a:xfrm>
              <a:off x="5878322" y="3676277"/>
              <a:ext cx="78748" cy="114184"/>
            </a:xfrm>
            <a:prstGeom prst="roundRect">
              <a:avLst>
                <a:gd name="adj" fmla="val 2957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2" name="天気画2"/>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5722582" y="3671618"/>
              <a:ext cx="464968" cy="343435"/>
            </a:xfrm>
            <a:prstGeom prst="rect">
              <a:avLst/>
            </a:prstGeom>
          </p:spPr>
        </p:pic>
        <p:pic>
          <p:nvPicPr>
            <p:cNvPr id="173" name="天気画1"/>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5722583" y="3671618"/>
              <a:ext cx="464971" cy="343435"/>
            </a:xfrm>
            <a:prstGeom prst="rect">
              <a:avLst/>
            </a:prstGeom>
          </p:spPr>
        </p:pic>
        <p:sp>
          <p:nvSpPr>
            <p:cNvPr id="174" name="172.2"/>
            <p:cNvSpPr txBox="1"/>
            <p:nvPr/>
          </p:nvSpPr>
          <p:spPr>
            <a:xfrm>
              <a:off x="5684225" y="3717103"/>
              <a:ext cx="621011" cy="253916"/>
            </a:xfrm>
            <a:prstGeom prst="rect">
              <a:avLst/>
            </a:prstGeom>
            <a:noFill/>
          </p:spPr>
          <p:txBody>
            <a:bodyPr wrap="square" rtlCol="0">
              <a:spAutoFit/>
            </a:bodyPr>
            <a:lstStyle/>
            <a:p>
              <a:r>
                <a:rPr kumimoji="1" lang="en-US" altLang="ja-JP" sz="1050" b="1">
                  <a:solidFill>
                    <a:srgbClr val="000000"/>
                  </a:solidFill>
                </a:rPr>
                <a:t>172.0</a:t>
              </a:r>
            </a:p>
          </p:txBody>
        </p:sp>
      </p:grpSp>
      <p:grpSp>
        <p:nvGrpSpPr>
          <p:cNvPr id="288" name="268.8（7月）"/>
          <p:cNvGrpSpPr/>
          <p:nvPr/>
        </p:nvGrpSpPr>
        <p:grpSpPr>
          <a:xfrm>
            <a:off x="6389299" y="3111222"/>
            <a:ext cx="621011" cy="338243"/>
            <a:chOff x="6370249" y="3142972"/>
            <a:chExt cx="621011" cy="338243"/>
          </a:xfrm>
        </p:grpSpPr>
        <p:sp>
          <p:nvSpPr>
            <p:cNvPr id="257" name="白背景3"/>
            <p:cNvSpPr/>
            <p:nvPr/>
          </p:nvSpPr>
          <p:spPr>
            <a:xfrm>
              <a:off x="6414633" y="3217218"/>
              <a:ext cx="447793" cy="172566"/>
            </a:xfrm>
            <a:prstGeom prst="roundRect">
              <a:avLst>
                <a:gd name="adj" fmla="val 5000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8" name="白背景2"/>
            <p:cNvSpPr/>
            <p:nvPr/>
          </p:nvSpPr>
          <p:spPr>
            <a:xfrm rot="5400000">
              <a:off x="6494950" y="3155621"/>
              <a:ext cx="222386" cy="221457"/>
            </a:xfrm>
            <a:prstGeom prst="roundRect">
              <a:avLst>
                <a:gd name="adj" fmla="val 30318"/>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9" name="白背景1"/>
            <p:cNvSpPr/>
            <p:nvPr/>
          </p:nvSpPr>
          <p:spPr>
            <a:xfrm>
              <a:off x="6564199" y="3144679"/>
              <a:ext cx="78748" cy="114184"/>
            </a:xfrm>
            <a:prstGeom prst="roundRect">
              <a:avLst>
                <a:gd name="adj" fmla="val 2957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6" name="天気画2"/>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6404178" y="3142972"/>
              <a:ext cx="468705" cy="338242"/>
            </a:xfrm>
            <a:prstGeom prst="rect">
              <a:avLst/>
            </a:prstGeom>
          </p:spPr>
        </p:pic>
        <p:pic>
          <p:nvPicPr>
            <p:cNvPr id="177" name="天気画1"/>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6404181" y="3142973"/>
              <a:ext cx="468707" cy="338242"/>
            </a:xfrm>
            <a:prstGeom prst="rect">
              <a:avLst/>
            </a:prstGeom>
          </p:spPr>
        </p:pic>
        <p:sp>
          <p:nvSpPr>
            <p:cNvPr id="178" name="268.8"/>
            <p:cNvSpPr txBox="1"/>
            <p:nvPr/>
          </p:nvSpPr>
          <p:spPr>
            <a:xfrm>
              <a:off x="6370249" y="3181406"/>
              <a:ext cx="621011" cy="253916"/>
            </a:xfrm>
            <a:prstGeom prst="rect">
              <a:avLst/>
            </a:prstGeom>
            <a:noFill/>
          </p:spPr>
          <p:txBody>
            <a:bodyPr wrap="square" rtlCol="0">
              <a:spAutoFit/>
            </a:bodyPr>
            <a:lstStyle/>
            <a:p>
              <a:r>
                <a:rPr kumimoji="1" lang="en-US" altLang="ja-JP" sz="1050" b="1">
                  <a:solidFill>
                    <a:srgbClr val="000000"/>
                  </a:solidFill>
                </a:rPr>
                <a:t>268.5</a:t>
              </a:r>
            </a:p>
          </p:txBody>
        </p:sp>
      </p:grpSp>
      <p:grpSp>
        <p:nvGrpSpPr>
          <p:cNvPr id="289" name="314.5（8月）"/>
          <p:cNvGrpSpPr/>
          <p:nvPr/>
        </p:nvGrpSpPr>
        <p:grpSpPr>
          <a:xfrm>
            <a:off x="7094215" y="2857998"/>
            <a:ext cx="621011" cy="344333"/>
            <a:chOff x="7075165" y="2896098"/>
            <a:chExt cx="621011" cy="344333"/>
          </a:xfrm>
        </p:grpSpPr>
        <p:sp>
          <p:nvSpPr>
            <p:cNvPr id="261" name="白背景3"/>
            <p:cNvSpPr/>
            <p:nvPr/>
          </p:nvSpPr>
          <p:spPr>
            <a:xfrm>
              <a:off x="7116639" y="2971379"/>
              <a:ext cx="447793" cy="172566"/>
            </a:xfrm>
            <a:prstGeom prst="roundRect">
              <a:avLst>
                <a:gd name="adj" fmla="val 5000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2" name="白背景2"/>
            <p:cNvSpPr/>
            <p:nvPr/>
          </p:nvSpPr>
          <p:spPr>
            <a:xfrm rot="5400000">
              <a:off x="7196956" y="2909782"/>
              <a:ext cx="222386" cy="221457"/>
            </a:xfrm>
            <a:prstGeom prst="roundRect">
              <a:avLst>
                <a:gd name="adj" fmla="val 30318"/>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3" name="白背景1"/>
            <p:cNvSpPr/>
            <p:nvPr/>
          </p:nvSpPr>
          <p:spPr>
            <a:xfrm>
              <a:off x="7266205" y="2898840"/>
              <a:ext cx="78748" cy="114184"/>
            </a:xfrm>
            <a:prstGeom prst="roundRect">
              <a:avLst>
                <a:gd name="adj" fmla="val 2957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0" name="天気画2"/>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7110600" y="2896099"/>
              <a:ext cx="467215" cy="344332"/>
            </a:xfrm>
            <a:prstGeom prst="rect">
              <a:avLst/>
            </a:prstGeom>
          </p:spPr>
        </p:pic>
        <p:pic>
          <p:nvPicPr>
            <p:cNvPr id="181" name="天気画1"/>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7110600" y="2896098"/>
              <a:ext cx="467215" cy="344332"/>
            </a:xfrm>
            <a:prstGeom prst="rect">
              <a:avLst/>
            </a:prstGeom>
          </p:spPr>
        </p:pic>
        <p:sp>
          <p:nvSpPr>
            <p:cNvPr id="182" name="314.5"/>
            <p:cNvSpPr txBox="1"/>
            <p:nvPr/>
          </p:nvSpPr>
          <p:spPr>
            <a:xfrm>
              <a:off x="7075165" y="2940786"/>
              <a:ext cx="621011" cy="176445"/>
            </a:xfrm>
            <a:prstGeom prst="rect">
              <a:avLst/>
            </a:prstGeom>
            <a:noFill/>
          </p:spPr>
          <p:txBody>
            <a:bodyPr wrap="square" rtlCol="0">
              <a:spAutoFit/>
            </a:bodyPr>
            <a:lstStyle/>
            <a:p>
              <a:r>
                <a:rPr lang="en-US" altLang="ja-JP" sz="1050" b="1">
                  <a:solidFill>
                    <a:srgbClr val="000000"/>
                  </a:solidFill>
                </a:rPr>
                <a:t>314</a:t>
              </a:r>
              <a:r>
                <a:rPr kumimoji="1" lang="en-US" altLang="ja-JP" sz="1050" b="1">
                  <a:solidFill>
                    <a:srgbClr val="000000"/>
                  </a:solidFill>
                </a:rPr>
                <a:t>.5</a:t>
              </a:r>
              <a:endParaRPr kumimoji="1" lang="ja-JP" altLang="en-US" sz="1050" b="1">
                <a:solidFill>
                  <a:srgbClr val="000000"/>
                </a:solidFill>
              </a:endParaRPr>
            </a:p>
          </p:txBody>
        </p:sp>
      </p:grpSp>
      <p:grpSp>
        <p:nvGrpSpPr>
          <p:cNvPr id="290" name="192.0（9月）"/>
          <p:cNvGrpSpPr/>
          <p:nvPr/>
        </p:nvGrpSpPr>
        <p:grpSpPr>
          <a:xfrm>
            <a:off x="7770434" y="3538202"/>
            <a:ext cx="621011" cy="341956"/>
            <a:chOff x="7757734" y="3563602"/>
            <a:chExt cx="621011" cy="341956"/>
          </a:xfrm>
        </p:grpSpPr>
        <p:sp>
          <p:nvSpPr>
            <p:cNvPr id="265" name="白背景3"/>
            <p:cNvSpPr/>
            <p:nvPr/>
          </p:nvSpPr>
          <p:spPr>
            <a:xfrm>
              <a:off x="7797226" y="3640044"/>
              <a:ext cx="447793" cy="172566"/>
            </a:xfrm>
            <a:prstGeom prst="roundRect">
              <a:avLst>
                <a:gd name="adj" fmla="val 5000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6" name="白背景2"/>
            <p:cNvSpPr/>
            <p:nvPr/>
          </p:nvSpPr>
          <p:spPr>
            <a:xfrm rot="5400000">
              <a:off x="7877543" y="3578447"/>
              <a:ext cx="222386" cy="221457"/>
            </a:xfrm>
            <a:prstGeom prst="roundRect">
              <a:avLst>
                <a:gd name="adj" fmla="val 30318"/>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7" name="白背景1"/>
            <p:cNvSpPr/>
            <p:nvPr/>
          </p:nvSpPr>
          <p:spPr>
            <a:xfrm>
              <a:off x="7946792" y="3567505"/>
              <a:ext cx="78748" cy="114184"/>
            </a:xfrm>
            <a:prstGeom prst="roundRect">
              <a:avLst>
                <a:gd name="adj" fmla="val 2957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4" name="天気画2"/>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7789063" y="3563602"/>
              <a:ext cx="467216" cy="341956"/>
            </a:xfrm>
            <a:prstGeom prst="rect">
              <a:avLst/>
            </a:prstGeom>
          </p:spPr>
        </p:pic>
        <p:pic>
          <p:nvPicPr>
            <p:cNvPr id="185" name="天気画1"/>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7789066" y="3563602"/>
              <a:ext cx="467218" cy="341956"/>
            </a:xfrm>
            <a:prstGeom prst="rect">
              <a:avLst/>
            </a:prstGeom>
          </p:spPr>
        </p:pic>
        <p:sp>
          <p:nvSpPr>
            <p:cNvPr id="186" name="192.0"/>
            <p:cNvSpPr txBox="1"/>
            <p:nvPr/>
          </p:nvSpPr>
          <p:spPr>
            <a:xfrm>
              <a:off x="7757734" y="3607613"/>
              <a:ext cx="621011" cy="176444"/>
            </a:xfrm>
            <a:prstGeom prst="rect">
              <a:avLst/>
            </a:prstGeom>
            <a:noFill/>
          </p:spPr>
          <p:txBody>
            <a:bodyPr wrap="square" rtlCol="0">
              <a:spAutoFit/>
            </a:bodyPr>
            <a:lstStyle/>
            <a:p>
              <a:r>
                <a:rPr kumimoji="1" lang="en-US" altLang="ja-JP" sz="1050" b="1">
                  <a:solidFill>
                    <a:srgbClr val="000000"/>
                  </a:solidFill>
                </a:rPr>
                <a:t>192.0</a:t>
              </a:r>
              <a:endParaRPr kumimoji="1" lang="ja-JP" altLang="en-US" sz="1050" b="1">
                <a:solidFill>
                  <a:srgbClr val="000000"/>
                </a:solidFill>
              </a:endParaRPr>
            </a:p>
          </p:txBody>
        </p:sp>
      </p:grpSp>
      <p:grpSp>
        <p:nvGrpSpPr>
          <p:cNvPr id="291" name="68.5（10月）"/>
          <p:cNvGrpSpPr/>
          <p:nvPr/>
        </p:nvGrpSpPr>
        <p:grpSpPr>
          <a:xfrm>
            <a:off x="8496723" y="4243307"/>
            <a:ext cx="507728" cy="311672"/>
            <a:chOff x="8496723" y="4275057"/>
            <a:chExt cx="507728" cy="311672"/>
          </a:xfrm>
        </p:grpSpPr>
        <p:sp>
          <p:nvSpPr>
            <p:cNvPr id="275" name="白背景3"/>
            <p:cNvSpPr/>
            <p:nvPr/>
          </p:nvSpPr>
          <p:spPr>
            <a:xfrm>
              <a:off x="8530421" y="4344422"/>
              <a:ext cx="411668" cy="157357"/>
            </a:xfrm>
            <a:prstGeom prst="roundRect">
              <a:avLst>
                <a:gd name="adj" fmla="val 5000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6" name="白背景2"/>
            <p:cNvSpPr/>
            <p:nvPr/>
          </p:nvSpPr>
          <p:spPr>
            <a:xfrm rot="5400000">
              <a:off x="8590979" y="4296802"/>
              <a:ext cx="222386" cy="193504"/>
            </a:xfrm>
            <a:prstGeom prst="roundRect">
              <a:avLst>
                <a:gd name="adj" fmla="val 30318"/>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7" name="白背景1"/>
            <p:cNvSpPr/>
            <p:nvPr/>
          </p:nvSpPr>
          <p:spPr>
            <a:xfrm>
              <a:off x="8666042" y="4288550"/>
              <a:ext cx="78748" cy="108000"/>
            </a:xfrm>
            <a:prstGeom prst="roundRect">
              <a:avLst>
                <a:gd name="adj" fmla="val 2957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2" name="天気画2"/>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8517048" y="4275060"/>
              <a:ext cx="434631" cy="311669"/>
            </a:xfrm>
            <a:prstGeom prst="rect">
              <a:avLst/>
            </a:prstGeom>
          </p:spPr>
        </p:pic>
        <p:pic>
          <p:nvPicPr>
            <p:cNvPr id="193" name="天気画1"/>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8517049" y="4275057"/>
              <a:ext cx="434631" cy="311669"/>
            </a:xfrm>
            <a:prstGeom prst="rect">
              <a:avLst/>
            </a:prstGeom>
          </p:spPr>
        </p:pic>
        <p:sp>
          <p:nvSpPr>
            <p:cNvPr id="194" name="68.5"/>
            <p:cNvSpPr txBox="1"/>
            <p:nvPr/>
          </p:nvSpPr>
          <p:spPr>
            <a:xfrm>
              <a:off x="8496723" y="4303122"/>
              <a:ext cx="507728" cy="176444"/>
            </a:xfrm>
            <a:prstGeom prst="rect">
              <a:avLst/>
            </a:prstGeom>
            <a:noFill/>
          </p:spPr>
          <p:txBody>
            <a:bodyPr wrap="square" rtlCol="0">
              <a:spAutoFit/>
            </a:bodyPr>
            <a:lstStyle/>
            <a:p>
              <a:r>
                <a:rPr lang="en-US" altLang="ja-JP" sz="1050" b="1">
                  <a:solidFill>
                    <a:srgbClr val="000000"/>
                  </a:solidFill>
                </a:rPr>
                <a:t>68</a:t>
              </a:r>
              <a:r>
                <a:rPr kumimoji="1" lang="en-US" altLang="ja-JP" sz="1050" b="1">
                  <a:solidFill>
                    <a:srgbClr val="000000"/>
                  </a:solidFill>
                </a:rPr>
                <a:t>.5</a:t>
              </a:r>
              <a:endParaRPr kumimoji="1" lang="ja-JP" altLang="en-US" sz="1050" b="1">
                <a:solidFill>
                  <a:srgbClr val="000000"/>
                </a:solidFill>
              </a:endParaRPr>
            </a:p>
          </p:txBody>
        </p:sp>
      </p:grpSp>
      <p:grpSp>
        <p:nvGrpSpPr>
          <p:cNvPr id="292" name="98.5（11月）"/>
          <p:cNvGrpSpPr/>
          <p:nvPr/>
        </p:nvGrpSpPr>
        <p:grpSpPr>
          <a:xfrm>
            <a:off x="9190627" y="4090115"/>
            <a:ext cx="507728" cy="307009"/>
            <a:chOff x="9177927" y="4109165"/>
            <a:chExt cx="507728" cy="307009"/>
          </a:xfrm>
        </p:grpSpPr>
        <p:sp>
          <p:nvSpPr>
            <p:cNvPr id="279" name="白背景3"/>
            <p:cNvSpPr/>
            <p:nvPr/>
          </p:nvSpPr>
          <p:spPr>
            <a:xfrm>
              <a:off x="9204954" y="4177964"/>
              <a:ext cx="411668" cy="157357"/>
            </a:xfrm>
            <a:prstGeom prst="roundRect">
              <a:avLst>
                <a:gd name="adj" fmla="val 5000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0" name="白背景2"/>
            <p:cNvSpPr/>
            <p:nvPr/>
          </p:nvSpPr>
          <p:spPr>
            <a:xfrm rot="5400000">
              <a:off x="9265512" y="4130344"/>
              <a:ext cx="222386" cy="193504"/>
            </a:xfrm>
            <a:prstGeom prst="roundRect">
              <a:avLst>
                <a:gd name="adj" fmla="val 30318"/>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1" name="白背景1"/>
            <p:cNvSpPr/>
            <p:nvPr/>
          </p:nvSpPr>
          <p:spPr>
            <a:xfrm>
              <a:off x="9340575" y="4122092"/>
              <a:ext cx="78748" cy="108000"/>
            </a:xfrm>
            <a:prstGeom prst="roundRect">
              <a:avLst>
                <a:gd name="adj" fmla="val 2957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6" name="天気画2"/>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9199935" y="4109167"/>
              <a:ext cx="425603" cy="307007"/>
            </a:xfrm>
            <a:prstGeom prst="rect">
              <a:avLst/>
            </a:prstGeom>
          </p:spPr>
        </p:pic>
        <p:pic>
          <p:nvPicPr>
            <p:cNvPr id="197" name="天気画1"/>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9199935" y="4109165"/>
              <a:ext cx="425603" cy="307007"/>
            </a:xfrm>
            <a:prstGeom prst="rect">
              <a:avLst/>
            </a:prstGeom>
          </p:spPr>
        </p:pic>
        <p:sp>
          <p:nvSpPr>
            <p:cNvPr id="198" name="98.5"/>
            <p:cNvSpPr txBox="1"/>
            <p:nvPr/>
          </p:nvSpPr>
          <p:spPr>
            <a:xfrm>
              <a:off x="9177927" y="4136707"/>
              <a:ext cx="507728" cy="176444"/>
            </a:xfrm>
            <a:prstGeom prst="rect">
              <a:avLst/>
            </a:prstGeom>
            <a:noFill/>
          </p:spPr>
          <p:txBody>
            <a:bodyPr wrap="square" rtlCol="0">
              <a:spAutoFit/>
            </a:bodyPr>
            <a:lstStyle/>
            <a:p>
              <a:r>
                <a:rPr lang="en-US" altLang="ja-JP" sz="1050" b="1">
                  <a:solidFill>
                    <a:srgbClr val="000000"/>
                  </a:solidFill>
                </a:rPr>
                <a:t>98</a:t>
              </a:r>
              <a:r>
                <a:rPr kumimoji="1" lang="en-US" altLang="ja-JP" sz="1050" b="1">
                  <a:solidFill>
                    <a:srgbClr val="000000"/>
                  </a:solidFill>
                </a:rPr>
                <a:t>.5</a:t>
              </a:r>
              <a:endParaRPr kumimoji="1" lang="ja-JP" altLang="en-US" sz="1050" b="1">
                <a:solidFill>
                  <a:srgbClr val="000000"/>
                </a:solidFill>
              </a:endParaRPr>
            </a:p>
          </p:txBody>
        </p:sp>
      </p:grpSp>
      <p:grpSp>
        <p:nvGrpSpPr>
          <p:cNvPr id="293" name="81.5（12月）"/>
          <p:cNvGrpSpPr/>
          <p:nvPr/>
        </p:nvGrpSpPr>
        <p:grpSpPr>
          <a:xfrm>
            <a:off x="9878757" y="4213407"/>
            <a:ext cx="507728" cy="301637"/>
            <a:chOff x="9878757" y="4213407"/>
            <a:chExt cx="507728" cy="301637"/>
          </a:xfrm>
        </p:grpSpPr>
        <p:sp>
          <p:nvSpPr>
            <p:cNvPr id="271" name="白背景3"/>
            <p:cNvSpPr/>
            <p:nvPr/>
          </p:nvSpPr>
          <p:spPr>
            <a:xfrm>
              <a:off x="9911901" y="4276499"/>
              <a:ext cx="415808" cy="157357"/>
            </a:xfrm>
            <a:prstGeom prst="roundRect">
              <a:avLst>
                <a:gd name="adj" fmla="val 5000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2" name="白背景2"/>
            <p:cNvSpPr/>
            <p:nvPr/>
          </p:nvSpPr>
          <p:spPr>
            <a:xfrm rot="5400000">
              <a:off x="9972460" y="4228879"/>
              <a:ext cx="222386" cy="193504"/>
            </a:xfrm>
            <a:prstGeom prst="roundRect">
              <a:avLst>
                <a:gd name="adj" fmla="val 30318"/>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3" name="白背景1"/>
            <p:cNvSpPr/>
            <p:nvPr/>
          </p:nvSpPr>
          <p:spPr>
            <a:xfrm>
              <a:off x="10047523" y="4220627"/>
              <a:ext cx="78748" cy="108000"/>
            </a:xfrm>
            <a:prstGeom prst="roundRect">
              <a:avLst>
                <a:gd name="adj" fmla="val 29570"/>
              </a:avLst>
            </a:prstGeom>
            <a:solidFill>
              <a:schemeClr val="bg1"/>
            </a:solidFill>
            <a:ln w="222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0" name="天気画2"/>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9899954" y="4213407"/>
              <a:ext cx="427755" cy="301637"/>
            </a:xfrm>
            <a:prstGeom prst="rect">
              <a:avLst/>
            </a:prstGeom>
          </p:spPr>
        </p:pic>
        <p:pic>
          <p:nvPicPr>
            <p:cNvPr id="201" name="天気画1"/>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9899954" y="4213407"/>
              <a:ext cx="427755" cy="301637"/>
            </a:xfrm>
            <a:prstGeom prst="rect">
              <a:avLst/>
            </a:prstGeom>
          </p:spPr>
        </p:pic>
        <p:sp>
          <p:nvSpPr>
            <p:cNvPr id="202" name="81.5"/>
            <p:cNvSpPr txBox="1"/>
            <p:nvPr/>
          </p:nvSpPr>
          <p:spPr>
            <a:xfrm>
              <a:off x="9878757" y="4230946"/>
              <a:ext cx="507728" cy="176445"/>
            </a:xfrm>
            <a:prstGeom prst="rect">
              <a:avLst/>
            </a:prstGeom>
            <a:noFill/>
          </p:spPr>
          <p:txBody>
            <a:bodyPr wrap="square" rtlCol="0">
              <a:spAutoFit/>
            </a:bodyPr>
            <a:lstStyle/>
            <a:p>
              <a:r>
                <a:rPr kumimoji="1" lang="en-US" altLang="ja-JP" sz="1050" b="1">
                  <a:solidFill>
                    <a:srgbClr val="000000"/>
                  </a:solidFill>
                </a:rPr>
                <a:t>81.5</a:t>
              </a:r>
              <a:endParaRPr kumimoji="1" lang="ja-JP" altLang="en-US" sz="1050" b="1">
                <a:solidFill>
                  <a:srgbClr val="000000"/>
                </a:solidFill>
              </a:endParaRPr>
            </a:p>
          </p:txBody>
        </p:sp>
      </p:grpSp>
      <p:grpSp>
        <p:nvGrpSpPr>
          <p:cNvPr id="190" name="大阪市の降水量"/>
          <p:cNvGrpSpPr/>
          <p:nvPr/>
        </p:nvGrpSpPr>
        <p:grpSpPr>
          <a:xfrm>
            <a:off x="4783272" y="2301235"/>
            <a:ext cx="2625457" cy="446710"/>
            <a:chOff x="4619971" y="1526423"/>
            <a:chExt cx="3111050" cy="642847"/>
          </a:xfrm>
        </p:grpSpPr>
        <p:sp>
          <p:nvSpPr>
            <p:cNvPr id="199" name="大阪市の降水量"/>
            <p:cNvSpPr txBox="1"/>
            <p:nvPr/>
          </p:nvSpPr>
          <p:spPr>
            <a:xfrm>
              <a:off x="4619971" y="1682067"/>
              <a:ext cx="3111050" cy="487203"/>
            </a:xfrm>
            <a:prstGeom prst="rect">
              <a:avLst/>
            </a:prstGeom>
            <a:noFill/>
          </p:spPr>
          <p:txBody>
            <a:bodyPr wrap="square" rtlCol="0">
              <a:spAutoFit/>
            </a:bodyPr>
            <a:lstStyle/>
            <a:p>
              <a:pPr algn="dist"/>
              <a:r>
                <a:rPr lang="ja-JP" altLang="en-US" sz="1600" b="1">
                  <a:solidFill>
                    <a:srgbClr val="000000"/>
                  </a:solidFill>
                  <a:latin typeface="+mn-ea"/>
                </a:rPr>
                <a:t>大阪市</a:t>
              </a:r>
              <a:r>
                <a:rPr kumimoji="1" lang="ja-JP" altLang="en-US" sz="1600" b="1">
                  <a:solidFill>
                    <a:srgbClr val="000000"/>
                  </a:solidFill>
                  <a:latin typeface="+mn-ea"/>
                </a:rPr>
                <a:t>の降水量</a:t>
              </a:r>
              <a:r>
                <a:rPr kumimoji="1" lang="en-US" altLang="ja-JP" sz="1600" b="1">
                  <a:solidFill>
                    <a:srgbClr val="000000"/>
                  </a:solidFill>
                  <a:latin typeface="+mn-ea"/>
                </a:rPr>
                <a:t>(2021</a:t>
              </a:r>
              <a:r>
                <a:rPr kumimoji="1" lang="ja-JP" altLang="en-US" sz="1600" b="1">
                  <a:solidFill>
                    <a:srgbClr val="000000"/>
                  </a:solidFill>
                  <a:latin typeface="+mn-ea"/>
                </a:rPr>
                <a:t>年</a:t>
              </a:r>
              <a:r>
                <a:rPr kumimoji="1" lang="en-US" altLang="ja-JP" sz="1600" b="1">
                  <a:solidFill>
                    <a:srgbClr val="000000"/>
                  </a:solidFill>
                  <a:latin typeface="+mn-ea"/>
                </a:rPr>
                <a:t>)</a:t>
              </a:r>
              <a:endParaRPr kumimoji="1" lang="ja-JP" altLang="en-US" sz="1600" b="1">
                <a:solidFill>
                  <a:srgbClr val="000000"/>
                </a:solidFill>
                <a:latin typeface="+mn-ea"/>
              </a:endParaRPr>
            </a:p>
          </p:txBody>
        </p:sp>
        <p:sp>
          <p:nvSpPr>
            <p:cNvPr id="204" name="ねん"/>
            <p:cNvSpPr txBox="1"/>
            <p:nvPr/>
          </p:nvSpPr>
          <p:spPr>
            <a:xfrm>
              <a:off x="7165609" y="1526423"/>
              <a:ext cx="444779" cy="287893"/>
            </a:xfrm>
            <a:prstGeom prst="rect">
              <a:avLst/>
            </a:prstGeom>
            <a:noFill/>
          </p:spPr>
          <p:txBody>
            <a:bodyPr wrap="square" rtlCol="0">
              <a:spAutoFit/>
            </a:bodyPr>
            <a:lstStyle/>
            <a:p>
              <a:pPr algn="dist"/>
              <a:r>
                <a:rPr lang="ja-JP" altLang="en-US" sz="700" b="1">
                  <a:solidFill>
                    <a:srgbClr val="000000"/>
                  </a:solidFill>
                  <a:latin typeface="BIZ UDPゴシック" panose="020B0400000000000000" pitchFamily="50" charset="-128"/>
                  <a:ea typeface="BIZ UDPゴシック" panose="020B0400000000000000" pitchFamily="50" charset="-128"/>
                </a:rPr>
                <a:t>ねん</a:t>
              </a:r>
              <a:endParaRPr kumimoji="1" lang="ja-JP" altLang="en-US" sz="700" b="1" dirty="0">
                <a:solidFill>
                  <a:srgbClr val="000000"/>
                </a:solidFill>
                <a:latin typeface="BIZ UDPゴシック" panose="020B0400000000000000" pitchFamily="50" charset="-128"/>
                <a:ea typeface="BIZ UDPゴシック" panose="020B0400000000000000" pitchFamily="50" charset="-128"/>
              </a:endParaRPr>
            </a:p>
          </p:txBody>
        </p:sp>
        <p:sp>
          <p:nvSpPr>
            <p:cNvPr id="203" name="こうすいりょう"/>
            <p:cNvSpPr txBox="1"/>
            <p:nvPr/>
          </p:nvSpPr>
          <p:spPr>
            <a:xfrm>
              <a:off x="5625810" y="1532584"/>
              <a:ext cx="1008000" cy="287893"/>
            </a:xfrm>
            <a:prstGeom prst="rect">
              <a:avLst/>
            </a:prstGeom>
            <a:noFill/>
          </p:spPr>
          <p:txBody>
            <a:bodyPr wrap="square" rtlCol="0">
              <a:spAutoFit/>
            </a:bodyPr>
            <a:lstStyle/>
            <a:p>
              <a:pPr algn="dist"/>
              <a:r>
                <a:rPr lang="ja-JP" altLang="en-US" sz="700" b="1">
                  <a:solidFill>
                    <a:srgbClr val="000000"/>
                  </a:solidFill>
                  <a:latin typeface="BIZ UDPゴシック" panose="020B0400000000000000" pitchFamily="50" charset="-128"/>
                  <a:ea typeface="BIZ UDPゴシック" panose="020B0400000000000000" pitchFamily="50" charset="-128"/>
                </a:rPr>
                <a:t>こうすいりょう</a:t>
              </a:r>
              <a:endParaRPr kumimoji="1" lang="ja-JP" altLang="en-US" sz="700" b="1" dirty="0">
                <a:solidFill>
                  <a:srgbClr val="000000"/>
                </a:solidFill>
                <a:latin typeface="BIZ UDPゴシック" panose="020B0400000000000000" pitchFamily="50" charset="-128"/>
                <a:ea typeface="BIZ UDPゴシック" panose="020B0400000000000000" pitchFamily="50" charset="-128"/>
              </a:endParaRPr>
            </a:p>
          </p:txBody>
        </p:sp>
        <p:sp>
          <p:nvSpPr>
            <p:cNvPr id="205" name="おおさかし"/>
            <p:cNvSpPr txBox="1"/>
            <p:nvPr/>
          </p:nvSpPr>
          <p:spPr>
            <a:xfrm>
              <a:off x="4640774" y="1538119"/>
              <a:ext cx="895826" cy="287893"/>
            </a:xfrm>
            <a:prstGeom prst="rect">
              <a:avLst/>
            </a:prstGeom>
            <a:noFill/>
          </p:spPr>
          <p:txBody>
            <a:bodyPr wrap="square" rtlCol="0">
              <a:spAutoFit/>
            </a:bodyPr>
            <a:lstStyle/>
            <a:p>
              <a:pPr algn="dist"/>
              <a:r>
                <a:rPr lang="ja-JP" altLang="en-US" sz="700" b="1">
                  <a:solidFill>
                    <a:srgbClr val="000000"/>
                  </a:solidFill>
                  <a:latin typeface="BIZ UDPゴシック" panose="020B0400000000000000" pitchFamily="50" charset="-128"/>
                  <a:ea typeface="BIZ UDPゴシック" panose="020B0400000000000000" pitchFamily="50" charset="-128"/>
                </a:rPr>
                <a:t>おおさかし</a:t>
              </a:r>
              <a:endParaRPr kumimoji="1" lang="ja-JP" altLang="en-US" sz="700" b="1" dirty="0">
                <a:solidFill>
                  <a:srgbClr val="000000"/>
                </a:solidFill>
                <a:latin typeface="BIZ UDPゴシック" panose="020B0400000000000000" pitchFamily="50" charset="-128"/>
                <a:ea typeface="BIZ UDPゴシック" panose="020B0400000000000000" pitchFamily="50" charset="-128"/>
              </a:endParaRPr>
            </a:p>
          </p:txBody>
        </p:sp>
      </p:grpSp>
      <p:grpSp>
        <p:nvGrpSpPr>
          <p:cNvPr id="179" name="雨の降った量が・・・"/>
          <p:cNvGrpSpPr/>
          <p:nvPr/>
        </p:nvGrpSpPr>
        <p:grpSpPr>
          <a:xfrm>
            <a:off x="1844228" y="1618052"/>
            <a:ext cx="8503545" cy="699150"/>
            <a:chOff x="1844228" y="1618052"/>
            <a:chExt cx="8503545" cy="699150"/>
          </a:xfrm>
        </p:grpSpPr>
        <p:sp>
          <p:nvSpPr>
            <p:cNvPr id="191" name="雨の降った量・・・"/>
            <p:cNvSpPr txBox="1"/>
            <p:nvPr/>
          </p:nvSpPr>
          <p:spPr>
            <a:xfrm>
              <a:off x="1844228" y="1793982"/>
              <a:ext cx="8503545" cy="523220"/>
            </a:xfrm>
            <a:prstGeom prst="rect">
              <a:avLst/>
            </a:prstGeom>
            <a:noFill/>
          </p:spPr>
          <p:txBody>
            <a:bodyPr wrap="square" rtlCol="0">
              <a:spAutoFit/>
            </a:bodyPr>
            <a:lstStyle/>
            <a:p>
              <a:pPr lvl="0" algn="dist"/>
              <a:r>
                <a:rPr lang="ja-JP" altLang="en-US" sz="2800">
                  <a:solidFill>
                    <a:srgbClr val="000000"/>
                  </a:solidFill>
                  <a:latin typeface="HGS創英角ﾎﾟｯﾌﾟ体" panose="040B0A00000000000000" pitchFamily="50" charset="-128"/>
                  <a:ea typeface="HGS創英角ﾎﾟｯﾌﾟ体" panose="040B0A00000000000000" pitchFamily="50" charset="-128"/>
                </a:rPr>
                <a:t>雨の降った量が１番多かったのは「５月」</a:t>
              </a:r>
              <a:r>
                <a:rPr kumimoji="1" lang="ja-JP" altLang="en-US" sz="2800">
                  <a:solidFill>
                    <a:srgbClr val="000000"/>
                  </a:solidFill>
                  <a:latin typeface="HGS創英角ﾎﾟｯﾌﾟ体" panose="040B0A00000000000000" pitchFamily="50" charset="-128"/>
                  <a:ea typeface="HGS創英角ﾎﾟｯﾌﾟ体" panose="040B0A00000000000000" pitchFamily="50" charset="-128"/>
                </a:rPr>
                <a:t>です</a:t>
              </a:r>
              <a:r>
                <a:rPr kumimoji="1" lang="en-US" altLang="ja-JP" sz="2800">
                  <a:solidFill>
                    <a:srgbClr val="000000"/>
                  </a:solidFill>
                  <a:latin typeface="HGS創英角ﾎﾟｯﾌﾟ体" panose="040B0A00000000000000" pitchFamily="50" charset="-128"/>
                  <a:ea typeface="HGS創英角ﾎﾟｯﾌﾟ体" panose="040B0A00000000000000" pitchFamily="50" charset="-128"/>
                </a:rPr>
                <a:t>｡</a:t>
              </a:r>
              <a:endParaRPr kumimoji="1" lang="ja-JP" altLang="en-US" sz="28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210" name="がつ"/>
            <p:cNvSpPr txBox="1"/>
            <p:nvPr/>
          </p:nvSpPr>
          <p:spPr>
            <a:xfrm>
              <a:off x="8227843" y="1618052"/>
              <a:ext cx="570991" cy="276999"/>
            </a:xfrm>
            <a:prstGeom prst="rect">
              <a:avLst/>
            </a:prstGeom>
            <a:noFill/>
          </p:spPr>
          <p:txBody>
            <a:bodyPr wrap="square" rtlCol="0">
              <a:spAutoFit/>
            </a:bodyPr>
            <a:lstStyle/>
            <a:p>
              <a:pPr algn="dist"/>
              <a:r>
                <a:rPr lang="ja-JP" altLang="en-US" sz="1200">
                  <a:solidFill>
                    <a:srgbClr val="000000"/>
                  </a:solidFill>
                  <a:latin typeface="HGS創英角ﾎﾟｯﾌﾟ体" panose="040B0A00000000000000" pitchFamily="50" charset="-128"/>
                  <a:ea typeface="HGS創英角ﾎﾟｯﾌﾟ体" panose="040B0A00000000000000" pitchFamily="50" charset="-128"/>
                </a:rPr>
                <a:t>がつ</a:t>
              </a:r>
              <a:endParaRPr kumimoji="1" lang="ja-JP" altLang="en-US" sz="12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211" name="おお"/>
            <p:cNvSpPr txBox="1"/>
            <p:nvPr/>
          </p:nvSpPr>
          <p:spPr>
            <a:xfrm>
              <a:off x="5319511" y="1633441"/>
              <a:ext cx="570991" cy="261610"/>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おお</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212" name="ばん"/>
            <p:cNvSpPr txBox="1"/>
            <p:nvPr/>
          </p:nvSpPr>
          <p:spPr>
            <a:xfrm>
              <a:off x="4893332" y="1629526"/>
              <a:ext cx="570991" cy="261610"/>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ばん</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213" name="りょう"/>
            <p:cNvSpPr txBox="1"/>
            <p:nvPr/>
          </p:nvSpPr>
          <p:spPr>
            <a:xfrm>
              <a:off x="3709800" y="1633441"/>
              <a:ext cx="669437" cy="261610"/>
            </a:xfrm>
            <a:prstGeom prst="rect">
              <a:avLst/>
            </a:prstGeom>
            <a:noFill/>
          </p:spPr>
          <p:txBody>
            <a:bodyPr wrap="square" rtlCol="0">
              <a:spAutoFit/>
            </a:bodyPr>
            <a:lstStyle/>
            <a:p>
              <a:pPr algn="dist"/>
              <a:r>
                <a:rPr kumimoji="1" lang="ja-JP" altLang="en-US" sz="1100">
                  <a:solidFill>
                    <a:srgbClr val="000000"/>
                  </a:solidFill>
                  <a:latin typeface="HGS創英角ﾎﾟｯﾌﾟ体" panose="040B0A00000000000000" pitchFamily="50" charset="-128"/>
                  <a:ea typeface="HGS創英角ﾎﾟｯﾌﾟ体" panose="040B0A00000000000000" pitchFamily="50" charset="-128"/>
                </a:rPr>
                <a:t>りょう</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214" name="ふ"/>
            <p:cNvSpPr txBox="1"/>
            <p:nvPr/>
          </p:nvSpPr>
          <p:spPr>
            <a:xfrm>
              <a:off x="2713487" y="1633441"/>
              <a:ext cx="290401" cy="261610"/>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ふ</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215" name="あめ"/>
            <p:cNvSpPr txBox="1"/>
            <p:nvPr/>
          </p:nvSpPr>
          <p:spPr>
            <a:xfrm>
              <a:off x="1844453" y="1633619"/>
              <a:ext cx="580802" cy="261432"/>
            </a:xfrm>
            <a:prstGeom prst="rect">
              <a:avLst/>
            </a:prstGeom>
            <a:noFill/>
          </p:spPr>
          <p:txBody>
            <a:bodyPr wrap="square" rtlCol="0">
              <a:spAutoFit/>
            </a:bodyPr>
            <a:lstStyle/>
            <a:p>
              <a:pPr algn="dist"/>
              <a:r>
                <a:rPr kumimoji="1" lang="ja-JP" altLang="en-US" sz="1100">
                  <a:solidFill>
                    <a:srgbClr val="000000"/>
                  </a:solidFill>
                  <a:latin typeface="HGS創英角ﾎﾟｯﾌﾟ体" panose="040B0A00000000000000" pitchFamily="50" charset="-128"/>
                  <a:ea typeface="HGS創英角ﾎﾟｯﾌﾟ体" panose="040B0A00000000000000" pitchFamily="50" charset="-128"/>
                </a:rPr>
                <a:t>あめ</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grpSp>
      <p:grpSp>
        <p:nvGrpSpPr>
          <p:cNvPr id="206" name="ざんねん"/>
          <p:cNvGrpSpPr/>
          <p:nvPr/>
        </p:nvGrpSpPr>
        <p:grpSpPr>
          <a:xfrm>
            <a:off x="3878562" y="361151"/>
            <a:ext cx="4434876" cy="1122290"/>
            <a:chOff x="3830846" y="361151"/>
            <a:chExt cx="4434876" cy="1122290"/>
          </a:xfrm>
        </p:grpSpPr>
        <p:sp>
          <p:nvSpPr>
            <p:cNvPr id="207" name="ざんねん"/>
            <p:cNvSpPr txBox="1"/>
            <p:nvPr/>
          </p:nvSpPr>
          <p:spPr>
            <a:xfrm>
              <a:off x="4719421" y="361152"/>
              <a:ext cx="3546301" cy="1015663"/>
            </a:xfrm>
            <a:prstGeom prst="rect">
              <a:avLst/>
            </a:prstGeom>
            <a:noFill/>
          </p:spPr>
          <p:txBody>
            <a:bodyPr wrap="square" rtlCol="0">
              <a:spAutoFit/>
            </a:bodyPr>
            <a:lstStyle/>
            <a:p>
              <a:r>
                <a:rPr lang="ja-JP" altLang="en-US" sz="6000">
                  <a:solidFill>
                    <a:srgbClr val="000000"/>
                  </a:solidFill>
                  <a:latin typeface="HGS創英角ﾎﾟｯﾌﾟ体" panose="040B0A00000000000000" pitchFamily="50" charset="-128"/>
                  <a:ea typeface="HGS創英角ﾎﾟｯﾌﾟ体" panose="040B0A00000000000000" pitchFamily="50" charset="-128"/>
                </a:rPr>
                <a:t>ざんねん</a:t>
              </a:r>
              <a:endParaRPr kumimoji="1" lang="ja-JP" altLang="en-US" sz="6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208" name="×"/>
            <p:cNvSpPr/>
            <p:nvPr/>
          </p:nvSpPr>
          <p:spPr>
            <a:xfrm>
              <a:off x="3830846" y="361151"/>
              <a:ext cx="1045512" cy="1122290"/>
            </a:xfrm>
            <a:prstGeom prst="mathMultiply">
              <a:avLst>
                <a:gd name="adj1" fmla="val 19353"/>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0000"/>
                </a:solidFill>
              </a:endParaRPr>
            </a:p>
          </p:txBody>
        </p:sp>
      </p:grpSp>
      <p:pic>
        <p:nvPicPr>
          <p:cNvPr id="189" name="スタートに戻る">
            <a:hlinkClick r:id="rId28" action="ppaction://hlinksldjump"/>
          </p:cNvPr>
          <p:cNvPicPr>
            <a:picLocks noChangeAspect="1"/>
          </p:cNvPicPr>
          <p:nvPr/>
        </p:nvPicPr>
        <p:blipFill>
          <a:blip r:embed="rId29" cstate="email">
            <a:extLst>
              <a:ext uri="{28A0092B-C50C-407E-A947-70E740481C1C}">
                <a14:useLocalDpi xmlns:a14="http://schemas.microsoft.com/office/drawing/2010/main"/>
              </a:ext>
            </a:extLst>
          </a:blip>
          <a:stretch>
            <a:fillRect/>
          </a:stretch>
        </p:blipFill>
        <p:spPr>
          <a:xfrm>
            <a:off x="85389" y="260345"/>
            <a:ext cx="2499577" cy="847417"/>
          </a:xfrm>
          <a:prstGeom prst="rect">
            <a:avLst/>
          </a:prstGeom>
        </p:spPr>
      </p:pic>
      <p:pic>
        <p:nvPicPr>
          <p:cNvPr id="3" name="rain_loop">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30"/>
          <a:stretch>
            <a:fillRect/>
          </a:stretch>
        </p:blipFill>
        <p:spPr>
          <a:xfrm>
            <a:off x="945626" y="2870408"/>
            <a:ext cx="609600" cy="609600"/>
          </a:xfrm>
          <a:prstGeom prst="rect">
            <a:avLst/>
          </a:prstGeom>
        </p:spPr>
      </p:pic>
      <p:pic>
        <p:nvPicPr>
          <p:cNvPr id="209" name="blip01 (1)">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0"/>
          <a:stretch>
            <a:fillRect/>
          </a:stretch>
        </p:blipFill>
        <p:spPr>
          <a:xfrm>
            <a:off x="3098731" y="695235"/>
            <a:ext cx="609600" cy="609600"/>
          </a:xfrm>
          <a:prstGeom prst="rect">
            <a:avLst/>
          </a:prstGeom>
        </p:spPr>
      </p:pic>
      <p:pic>
        <p:nvPicPr>
          <p:cNvPr id="171" name="図 170"/>
          <p:cNvPicPr>
            <a:picLocks noChangeAspect="1"/>
          </p:cNvPicPr>
          <p:nvPr/>
        </p:nvPicPr>
        <p:blipFill>
          <a:blip r:embed="rId31" cstate="email">
            <a:extLst>
              <a:ext uri="{28A0092B-C50C-407E-A947-70E740481C1C}">
                <a14:useLocalDpi xmlns:a14="http://schemas.microsoft.com/office/drawing/2010/main"/>
              </a:ext>
            </a:extLst>
          </a:blip>
          <a:stretch>
            <a:fillRect/>
          </a:stretch>
        </p:blipFill>
        <p:spPr>
          <a:xfrm>
            <a:off x="-24916" y="-594"/>
            <a:ext cx="12241829" cy="6858594"/>
          </a:xfrm>
          <a:prstGeom prst="rect">
            <a:avLst/>
          </a:prstGeom>
        </p:spPr>
      </p:pic>
    </p:spTree>
    <p:extLst>
      <p:ext uri="{BB962C8B-B14F-4D97-AF65-F5344CB8AC3E}">
        <p14:creationId xmlns:p14="http://schemas.microsoft.com/office/powerpoint/2010/main" val="243823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
                                        <p:tgtEl>
                                          <p:spTgt spid="171"/>
                                        </p:tgtEl>
                                      </p:cBhvr>
                                    </p:animEffect>
                                    <p:set>
                                      <p:cBhvr>
                                        <p:cTn id="7" dur="1" fill="hold">
                                          <p:stCondLst>
                                            <p:cond delay="9"/>
                                          </p:stCondLst>
                                        </p:cTn>
                                        <p:tgtEl>
                                          <p:spTgt spid="171"/>
                                        </p:tgtEl>
                                        <p:attrNameLst>
                                          <p:attrName>style.visibility</p:attrName>
                                        </p:attrNameLst>
                                      </p:cBhvr>
                                      <p:to>
                                        <p:strVal val="hidden"/>
                                      </p:to>
                                    </p:set>
                                  </p:childTnLst>
                                </p:cTn>
                              </p:par>
                              <p:par>
                                <p:cTn id="8" presetID="1" presetClass="mediacall" presetSubtype="0" fill="hold" nodeType="withEffect">
                                  <p:stCondLst>
                                    <p:cond delay="0"/>
                                  </p:stCondLst>
                                  <p:childTnLst>
                                    <p:cmd type="call" cmd="playFrom(0.0)">
                                      <p:cBhvr>
                                        <p:cTn id="9" dur="1" fill="hold"/>
                                        <p:tgtEl>
                                          <p:spTgt spid="209"/>
                                        </p:tgtEl>
                                      </p:cBhvr>
                                    </p:cmd>
                                  </p:childTnLst>
                                </p:cTn>
                              </p:par>
                            </p:childTnLst>
                          </p:cTn>
                        </p:par>
                        <p:par>
                          <p:cTn id="10" fill="hold">
                            <p:stCondLst>
                              <p:cond delay="10"/>
                            </p:stCondLst>
                            <p:childTnLst>
                              <p:par>
                                <p:cTn id="11" presetID="1" presetClass="mediacall" presetSubtype="0" fill="hold" nodeType="afterEffect">
                                  <p:stCondLst>
                                    <p:cond delay="600"/>
                                  </p:stCondLst>
                                  <p:childTnLst>
                                    <p:cmd type="call" cmd="playFrom(0.0)">
                                      <p:cBhvr>
                                        <p:cTn id="12" dur="5002" fill="hold"/>
                                        <p:tgtEl>
                                          <p:spTgt spid="3"/>
                                        </p:tgtEl>
                                      </p:cBhvr>
                                    </p:cmd>
                                  </p:childTnLst>
                                </p:cTn>
                              </p:par>
                              <p:par>
                                <p:cTn id="13" presetID="1" presetClass="emph" presetSubtype="2" fill="hold" grpId="0" nodeType="withEffect">
                                  <p:stCondLst>
                                    <p:cond delay="250"/>
                                  </p:stCondLst>
                                  <p:childTnLst>
                                    <p:animClr clrSpc="rgb" dir="cw">
                                      <p:cBhvr>
                                        <p:cTn id="14" dur="2000" fill="hold"/>
                                        <p:tgtEl>
                                          <p:spTgt spid="91"/>
                                        </p:tgtEl>
                                        <p:attrNameLst>
                                          <p:attrName>fillcolor</p:attrName>
                                        </p:attrNameLst>
                                      </p:cBhvr>
                                      <p:to>
                                        <a:srgbClr val="FF3399"/>
                                      </p:to>
                                    </p:animClr>
                                    <p:set>
                                      <p:cBhvr>
                                        <p:cTn id="15" dur="2000" fill="hold"/>
                                        <p:tgtEl>
                                          <p:spTgt spid="91"/>
                                        </p:tgtEl>
                                        <p:attrNameLst>
                                          <p:attrName>fill.type</p:attrName>
                                        </p:attrNameLst>
                                      </p:cBhvr>
                                      <p:to>
                                        <p:strVal val="solid"/>
                                      </p:to>
                                    </p:set>
                                    <p:set>
                                      <p:cBhvr>
                                        <p:cTn id="16" dur="2000" fill="hold"/>
                                        <p:tgtEl>
                                          <p:spTgt spid="91"/>
                                        </p:tgtEl>
                                        <p:attrNameLst>
                                          <p:attrName>fill.on</p:attrName>
                                        </p:attrNameLst>
                                      </p:cBhvr>
                                      <p:to>
                                        <p:strVal val="true"/>
                                      </p:to>
                                    </p:set>
                                  </p:childTnLst>
                                </p:cTn>
                              </p:par>
                              <p:par>
                                <p:cTn id="17" presetID="32" presetClass="emph" presetSubtype="0" fill="hold" nodeType="withEffect">
                                  <p:stCondLst>
                                    <p:cond delay="1500"/>
                                  </p:stCondLst>
                                  <p:childTnLst>
                                    <p:animRot by="120000">
                                      <p:cBhvr>
                                        <p:cTn id="18" dur="100" fill="hold">
                                          <p:stCondLst>
                                            <p:cond delay="0"/>
                                          </p:stCondLst>
                                        </p:cTn>
                                        <p:tgtEl>
                                          <p:spTgt spid="286"/>
                                        </p:tgtEl>
                                        <p:attrNameLst>
                                          <p:attrName>r</p:attrName>
                                        </p:attrNameLst>
                                      </p:cBhvr>
                                    </p:animRot>
                                    <p:animRot by="-240000">
                                      <p:cBhvr>
                                        <p:cTn id="19" dur="200" fill="hold">
                                          <p:stCondLst>
                                            <p:cond delay="200"/>
                                          </p:stCondLst>
                                        </p:cTn>
                                        <p:tgtEl>
                                          <p:spTgt spid="286"/>
                                        </p:tgtEl>
                                        <p:attrNameLst>
                                          <p:attrName>r</p:attrName>
                                        </p:attrNameLst>
                                      </p:cBhvr>
                                    </p:animRot>
                                    <p:animRot by="240000">
                                      <p:cBhvr>
                                        <p:cTn id="20" dur="200" fill="hold">
                                          <p:stCondLst>
                                            <p:cond delay="400"/>
                                          </p:stCondLst>
                                        </p:cTn>
                                        <p:tgtEl>
                                          <p:spTgt spid="286"/>
                                        </p:tgtEl>
                                        <p:attrNameLst>
                                          <p:attrName>r</p:attrName>
                                        </p:attrNameLst>
                                      </p:cBhvr>
                                    </p:animRot>
                                    <p:animRot by="-240000">
                                      <p:cBhvr>
                                        <p:cTn id="21" dur="200" fill="hold">
                                          <p:stCondLst>
                                            <p:cond delay="600"/>
                                          </p:stCondLst>
                                        </p:cTn>
                                        <p:tgtEl>
                                          <p:spTgt spid="286"/>
                                        </p:tgtEl>
                                        <p:attrNameLst>
                                          <p:attrName>r</p:attrName>
                                        </p:attrNameLst>
                                      </p:cBhvr>
                                    </p:animRot>
                                    <p:animRot by="120000">
                                      <p:cBhvr>
                                        <p:cTn id="22" dur="200" fill="hold">
                                          <p:stCondLst>
                                            <p:cond delay="800"/>
                                          </p:stCondLst>
                                        </p:cTn>
                                        <p:tgtEl>
                                          <p:spTgt spid="286"/>
                                        </p:tgtEl>
                                        <p:attrNameLst>
                                          <p:attrName>r</p:attrName>
                                        </p:attrNameLst>
                                      </p:cBhvr>
                                    </p:animRot>
                                  </p:childTnLst>
                                </p:cTn>
                              </p:par>
                              <p:par>
                                <p:cTn id="23" presetID="32" presetClass="emph" presetSubtype="0" fill="hold" nodeType="withEffect">
                                  <p:stCondLst>
                                    <p:cond delay="2000"/>
                                  </p:stCondLst>
                                  <p:childTnLst>
                                    <p:animRot by="120000">
                                      <p:cBhvr>
                                        <p:cTn id="24" dur="100" fill="hold">
                                          <p:stCondLst>
                                            <p:cond delay="0"/>
                                          </p:stCondLst>
                                        </p:cTn>
                                        <p:tgtEl>
                                          <p:spTgt spid="286"/>
                                        </p:tgtEl>
                                        <p:attrNameLst>
                                          <p:attrName>r</p:attrName>
                                        </p:attrNameLst>
                                      </p:cBhvr>
                                    </p:animRot>
                                    <p:animRot by="-240000">
                                      <p:cBhvr>
                                        <p:cTn id="25" dur="200" fill="hold">
                                          <p:stCondLst>
                                            <p:cond delay="200"/>
                                          </p:stCondLst>
                                        </p:cTn>
                                        <p:tgtEl>
                                          <p:spTgt spid="286"/>
                                        </p:tgtEl>
                                        <p:attrNameLst>
                                          <p:attrName>r</p:attrName>
                                        </p:attrNameLst>
                                      </p:cBhvr>
                                    </p:animRot>
                                    <p:animRot by="240000">
                                      <p:cBhvr>
                                        <p:cTn id="26" dur="200" fill="hold">
                                          <p:stCondLst>
                                            <p:cond delay="400"/>
                                          </p:stCondLst>
                                        </p:cTn>
                                        <p:tgtEl>
                                          <p:spTgt spid="286"/>
                                        </p:tgtEl>
                                        <p:attrNameLst>
                                          <p:attrName>r</p:attrName>
                                        </p:attrNameLst>
                                      </p:cBhvr>
                                    </p:animRot>
                                    <p:animRot by="-240000">
                                      <p:cBhvr>
                                        <p:cTn id="27" dur="200" fill="hold">
                                          <p:stCondLst>
                                            <p:cond delay="600"/>
                                          </p:stCondLst>
                                        </p:cTn>
                                        <p:tgtEl>
                                          <p:spTgt spid="286"/>
                                        </p:tgtEl>
                                        <p:attrNameLst>
                                          <p:attrName>r</p:attrName>
                                        </p:attrNameLst>
                                      </p:cBhvr>
                                    </p:animRot>
                                    <p:animRot by="120000">
                                      <p:cBhvr>
                                        <p:cTn id="28" dur="200" fill="hold">
                                          <p:stCondLst>
                                            <p:cond delay="800"/>
                                          </p:stCondLst>
                                        </p:cTn>
                                        <p:tgtEl>
                                          <p:spTgt spid="286"/>
                                        </p:tgtEl>
                                        <p:attrNameLst>
                                          <p:attrName>r</p:attrName>
                                        </p:attrNameLst>
                                      </p:cBhvr>
                                    </p:animRot>
                                  </p:childTnLst>
                                </p:cTn>
                              </p:par>
                              <p:par>
                                <p:cTn id="29" presetID="32" presetClass="emph" presetSubtype="0" fill="hold" nodeType="withEffect">
                                  <p:stCondLst>
                                    <p:cond delay="2500"/>
                                  </p:stCondLst>
                                  <p:childTnLst>
                                    <p:animRot by="120000">
                                      <p:cBhvr>
                                        <p:cTn id="30" dur="100" fill="hold">
                                          <p:stCondLst>
                                            <p:cond delay="0"/>
                                          </p:stCondLst>
                                        </p:cTn>
                                        <p:tgtEl>
                                          <p:spTgt spid="286"/>
                                        </p:tgtEl>
                                        <p:attrNameLst>
                                          <p:attrName>r</p:attrName>
                                        </p:attrNameLst>
                                      </p:cBhvr>
                                    </p:animRot>
                                    <p:animRot by="-240000">
                                      <p:cBhvr>
                                        <p:cTn id="31" dur="200" fill="hold">
                                          <p:stCondLst>
                                            <p:cond delay="200"/>
                                          </p:stCondLst>
                                        </p:cTn>
                                        <p:tgtEl>
                                          <p:spTgt spid="286"/>
                                        </p:tgtEl>
                                        <p:attrNameLst>
                                          <p:attrName>r</p:attrName>
                                        </p:attrNameLst>
                                      </p:cBhvr>
                                    </p:animRot>
                                    <p:animRot by="240000">
                                      <p:cBhvr>
                                        <p:cTn id="32" dur="200" fill="hold">
                                          <p:stCondLst>
                                            <p:cond delay="400"/>
                                          </p:stCondLst>
                                        </p:cTn>
                                        <p:tgtEl>
                                          <p:spTgt spid="286"/>
                                        </p:tgtEl>
                                        <p:attrNameLst>
                                          <p:attrName>r</p:attrName>
                                        </p:attrNameLst>
                                      </p:cBhvr>
                                    </p:animRot>
                                    <p:animRot by="-240000">
                                      <p:cBhvr>
                                        <p:cTn id="33" dur="200" fill="hold">
                                          <p:stCondLst>
                                            <p:cond delay="600"/>
                                          </p:stCondLst>
                                        </p:cTn>
                                        <p:tgtEl>
                                          <p:spTgt spid="286"/>
                                        </p:tgtEl>
                                        <p:attrNameLst>
                                          <p:attrName>r</p:attrName>
                                        </p:attrNameLst>
                                      </p:cBhvr>
                                    </p:animRot>
                                    <p:animRot by="120000">
                                      <p:cBhvr>
                                        <p:cTn id="34" dur="200" fill="hold">
                                          <p:stCondLst>
                                            <p:cond delay="800"/>
                                          </p:stCondLst>
                                        </p:cTn>
                                        <p:tgtEl>
                                          <p:spTgt spid="286"/>
                                        </p:tgtEl>
                                        <p:attrNameLst>
                                          <p:attrName>r</p:attrName>
                                        </p:attrNameLst>
                                      </p:cBhvr>
                                    </p:animRot>
                                  </p:childTnLst>
                                </p:cTn>
                              </p:par>
                              <p:par>
                                <p:cTn id="35" presetID="32" presetClass="emph" presetSubtype="0" fill="hold" nodeType="withEffect">
                                  <p:stCondLst>
                                    <p:cond delay="3000"/>
                                  </p:stCondLst>
                                  <p:childTnLst>
                                    <p:animRot by="120000">
                                      <p:cBhvr>
                                        <p:cTn id="36" dur="100" fill="hold">
                                          <p:stCondLst>
                                            <p:cond delay="0"/>
                                          </p:stCondLst>
                                        </p:cTn>
                                        <p:tgtEl>
                                          <p:spTgt spid="286"/>
                                        </p:tgtEl>
                                        <p:attrNameLst>
                                          <p:attrName>r</p:attrName>
                                        </p:attrNameLst>
                                      </p:cBhvr>
                                    </p:animRot>
                                    <p:animRot by="-240000">
                                      <p:cBhvr>
                                        <p:cTn id="37" dur="200" fill="hold">
                                          <p:stCondLst>
                                            <p:cond delay="200"/>
                                          </p:stCondLst>
                                        </p:cTn>
                                        <p:tgtEl>
                                          <p:spTgt spid="286"/>
                                        </p:tgtEl>
                                        <p:attrNameLst>
                                          <p:attrName>r</p:attrName>
                                        </p:attrNameLst>
                                      </p:cBhvr>
                                    </p:animRot>
                                    <p:animRot by="240000">
                                      <p:cBhvr>
                                        <p:cTn id="38" dur="200" fill="hold">
                                          <p:stCondLst>
                                            <p:cond delay="400"/>
                                          </p:stCondLst>
                                        </p:cTn>
                                        <p:tgtEl>
                                          <p:spTgt spid="286"/>
                                        </p:tgtEl>
                                        <p:attrNameLst>
                                          <p:attrName>r</p:attrName>
                                        </p:attrNameLst>
                                      </p:cBhvr>
                                    </p:animRot>
                                    <p:animRot by="-240000">
                                      <p:cBhvr>
                                        <p:cTn id="39" dur="200" fill="hold">
                                          <p:stCondLst>
                                            <p:cond delay="600"/>
                                          </p:stCondLst>
                                        </p:cTn>
                                        <p:tgtEl>
                                          <p:spTgt spid="286"/>
                                        </p:tgtEl>
                                        <p:attrNameLst>
                                          <p:attrName>r</p:attrName>
                                        </p:attrNameLst>
                                      </p:cBhvr>
                                    </p:animRot>
                                    <p:animRot by="120000">
                                      <p:cBhvr>
                                        <p:cTn id="40" dur="200" fill="hold">
                                          <p:stCondLst>
                                            <p:cond delay="800"/>
                                          </p:stCondLst>
                                        </p:cTn>
                                        <p:tgtEl>
                                          <p:spTgt spid="286"/>
                                        </p:tgtEl>
                                        <p:attrNameLst>
                                          <p:attrName>r</p:attrName>
                                        </p:attrNameLst>
                                      </p:cBhvr>
                                    </p:animRot>
                                  </p:childTnLst>
                                </p:cTn>
                              </p:par>
                              <p:par>
                                <p:cTn id="41" presetID="32" presetClass="emph" presetSubtype="0" fill="hold" nodeType="withEffect">
                                  <p:stCondLst>
                                    <p:cond delay="3500"/>
                                  </p:stCondLst>
                                  <p:childTnLst>
                                    <p:animRot by="120000">
                                      <p:cBhvr>
                                        <p:cTn id="42" dur="100" fill="hold">
                                          <p:stCondLst>
                                            <p:cond delay="0"/>
                                          </p:stCondLst>
                                        </p:cTn>
                                        <p:tgtEl>
                                          <p:spTgt spid="286"/>
                                        </p:tgtEl>
                                        <p:attrNameLst>
                                          <p:attrName>r</p:attrName>
                                        </p:attrNameLst>
                                      </p:cBhvr>
                                    </p:animRot>
                                    <p:animRot by="-240000">
                                      <p:cBhvr>
                                        <p:cTn id="43" dur="200" fill="hold">
                                          <p:stCondLst>
                                            <p:cond delay="200"/>
                                          </p:stCondLst>
                                        </p:cTn>
                                        <p:tgtEl>
                                          <p:spTgt spid="286"/>
                                        </p:tgtEl>
                                        <p:attrNameLst>
                                          <p:attrName>r</p:attrName>
                                        </p:attrNameLst>
                                      </p:cBhvr>
                                    </p:animRot>
                                    <p:animRot by="240000">
                                      <p:cBhvr>
                                        <p:cTn id="44" dur="200" fill="hold">
                                          <p:stCondLst>
                                            <p:cond delay="400"/>
                                          </p:stCondLst>
                                        </p:cTn>
                                        <p:tgtEl>
                                          <p:spTgt spid="286"/>
                                        </p:tgtEl>
                                        <p:attrNameLst>
                                          <p:attrName>r</p:attrName>
                                        </p:attrNameLst>
                                      </p:cBhvr>
                                    </p:animRot>
                                    <p:animRot by="-240000">
                                      <p:cBhvr>
                                        <p:cTn id="45" dur="200" fill="hold">
                                          <p:stCondLst>
                                            <p:cond delay="600"/>
                                          </p:stCondLst>
                                        </p:cTn>
                                        <p:tgtEl>
                                          <p:spTgt spid="286"/>
                                        </p:tgtEl>
                                        <p:attrNameLst>
                                          <p:attrName>r</p:attrName>
                                        </p:attrNameLst>
                                      </p:cBhvr>
                                    </p:animRot>
                                    <p:animRot by="120000">
                                      <p:cBhvr>
                                        <p:cTn id="46" dur="200" fill="hold">
                                          <p:stCondLst>
                                            <p:cond delay="800"/>
                                          </p:stCondLst>
                                        </p:cTn>
                                        <p:tgtEl>
                                          <p:spTgt spid="286"/>
                                        </p:tgtEl>
                                        <p:attrNameLst>
                                          <p:attrName>r</p:attrName>
                                        </p:attrNameLst>
                                      </p:cBhvr>
                                    </p:animRot>
                                  </p:childTnLst>
                                </p:cTn>
                              </p:par>
                              <p:par>
                                <p:cTn id="47" presetID="10" presetClass="entr" presetSubtype="0" fill="hold" nodeType="withEffect">
                                  <p:stCondLst>
                                    <p:cond delay="275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50" fill="hold" display="0">
                  <p:stCondLst>
                    <p:cond delay="indefinite"/>
                  </p:stCondLst>
                  <p:endCondLst>
                    <p:cond evt="onStopAudio" delay="0">
                      <p:tgtEl>
                        <p:sldTgt/>
                      </p:tgtEl>
                    </p:cond>
                  </p:endCondLst>
                </p:cTn>
                <p:tgtEl>
                  <p:spTgt spid="3"/>
                </p:tgtEl>
              </p:cMediaNode>
            </p:audio>
            <p:audio>
              <p:cMediaNode vol="80000" numSld="999" showWhenStopped="0">
                <p:cTn id="51" fill="hold" display="0">
                  <p:stCondLst>
                    <p:cond delay="indefinite"/>
                  </p:stCondLst>
                  <p:endCondLst>
                    <p:cond evt="onStopAudio" delay="0">
                      <p:tgtEl>
                        <p:sldTgt/>
                      </p:tgtEl>
                    </p:cond>
                  </p:endCondLst>
                </p:cTn>
                <p:tgtEl>
                  <p:spTgt spid="209"/>
                </p:tgtEl>
              </p:cMediaNode>
            </p:audio>
          </p:childTnLst>
        </p:cTn>
      </p:par>
    </p:tnLst>
    <p:bldLst>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 name="背景"/>
          <p:cNvGrpSpPr/>
          <p:nvPr/>
        </p:nvGrpSpPr>
        <p:grpSpPr>
          <a:xfrm>
            <a:off x="-36970" y="0"/>
            <a:ext cx="12240000" cy="6860800"/>
            <a:chOff x="-36970" y="0"/>
            <a:chExt cx="12240000" cy="6860800"/>
          </a:xfrm>
        </p:grpSpPr>
        <p:pic>
          <p:nvPicPr>
            <p:cNvPr id="82" name="図 81"/>
            <p:cNvPicPr>
              <a:picLocks noChangeAspect="1"/>
            </p:cNvPicPr>
            <p:nvPr/>
          </p:nvPicPr>
          <p:blipFill rotWithShape="1">
            <a:blip r:embed="rId4" cstate="email">
              <a:extLst>
                <a:ext uri="{28A0092B-C50C-407E-A947-70E740481C1C}">
                  <a14:useLocalDpi xmlns:a14="http://schemas.microsoft.com/office/drawing/2010/main"/>
                </a:ext>
              </a:extLst>
            </a:blip>
            <a:srcRect l="369" r="410"/>
            <a:stretch/>
          </p:blipFill>
          <p:spPr>
            <a:xfrm>
              <a:off x="-36970" y="0"/>
              <a:ext cx="12228970" cy="6858001"/>
            </a:xfrm>
            <a:prstGeom prst="rect">
              <a:avLst/>
            </a:prstGeom>
          </p:spPr>
        </p:pic>
        <p:sp>
          <p:nvSpPr>
            <p:cNvPr id="83" name="正方形/長方形 82"/>
            <p:cNvSpPr/>
            <p:nvPr/>
          </p:nvSpPr>
          <p:spPr>
            <a:xfrm>
              <a:off x="-36970" y="2800"/>
              <a:ext cx="12240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grpSp>
      <p:pic>
        <p:nvPicPr>
          <p:cNvPr id="4" name="③グリンピース">
            <a:hlinkClick r:id="rId5" action="ppaction://hlinksldjump"/>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20242" y="5476539"/>
            <a:ext cx="4029805" cy="1255885"/>
          </a:xfrm>
          <a:prstGeom prst="rect">
            <a:avLst/>
          </a:prstGeom>
        </p:spPr>
      </p:pic>
      <p:pic>
        <p:nvPicPr>
          <p:cNvPr id="3" name="②なすび">
            <a:hlinkClick r:id="rId7" action="ppaction://hlinksldjump"/>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063170" y="5476539"/>
            <a:ext cx="4017612" cy="1255885"/>
          </a:xfrm>
          <a:prstGeom prst="rect">
            <a:avLst/>
          </a:prstGeom>
        </p:spPr>
      </p:pic>
      <p:pic>
        <p:nvPicPr>
          <p:cNvPr id="2" name="①キャベツ">
            <a:hlinkClick r:id="rId7" action="ppaction://hlinksldjump"/>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0" y="5476539"/>
            <a:ext cx="4023709" cy="1255885"/>
          </a:xfrm>
          <a:prstGeom prst="rect">
            <a:avLst/>
          </a:prstGeom>
        </p:spPr>
      </p:pic>
      <p:grpSp>
        <p:nvGrpSpPr>
          <p:cNvPr id="92" name="押す画"/>
          <p:cNvGrpSpPr/>
          <p:nvPr/>
        </p:nvGrpSpPr>
        <p:grpSpPr>
          <a:xfrm>
            <a:off x="8499005" y="4578887"/>
            <a:ext cx="556540" cy="540000"/>
            <a:chOff x="8423532" y="4545380"/>
            <a:chExt cx="556540" cy="544460"/>
          </a:xfrm>
        </p:grpSpPr>
        <p:pic>
          <p:nvPicPr>
            <p:cNvPr id="99" name="押す画２"/>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426942" y="4549840"/>
              <a:ext cx="553130" cy="540000"/>
            </a:xfrm>
            <a:prstGeom prst="rect">
              <a:avLst/>
            </a:prstGeom>
          </p:spPr>
        </p:pic>
        <p:pic>
          <p:nvPicPr>
            <p:cNvPr id="100" name="押す画１"/>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423532" y="4545380"/>
              <a:ext cx="553130" cy="540000"/>
            </a:xfrm>
            <a:prstGeom prst="rect">
              <a:avLst/>
            </a:prstGeom>
          </p:spPr>
        </p:pic>
      </p:grpSp>
      <p:grpSp>
        <p:nvGrpSpPr>
          <p:cNvPr id="80" name="正解だと･･･"/>
          <p:cNvGrpSpPr/>
          <p:nvPr/>
        </p:nvGrpSpPr>
        <p:grpSpPr>
          <a:xfrm>
            <a:off x="3642018" y="4497182"/>
            <a:ext cx="4907964" cy="621705"/>
            <a:chOff x="2245123" y="4389173"/>
            <a:chExt cx="5138639" cy="681860"/>
          </a:xfrm>
        </p:grpSpPr>
        <p:sp>
          <p:nvSpPr>
            <p:cNvPr id="87" name="正解だと･･･"/>
            <p:cNvSpPr txBox="1"/>
            <p:nvPr/>
          </p:nvSpPr>
          <p:spPr>
            <a:xfrm>
              <a:off x="2246529" y="4564698"/>
              <a:ext cx="5137233" cy="50633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rPr>
                <a:t>正解だと思う番号を押してね</a:t>
              </a:r>
              <a:endParaRPr kumimoji="1" lang="en-US" altLang="ja-JP" sz="2400" b="0" i="0" u="none" strike="noStrike" kern="1200" cap="none" spc="0" normalizeH="0" baseline="0" noProof="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88" name="お"/>
            <p:cNvSpPr txBox="1"/>
            <p:nvPr/>
          </p:nvSpPr>
          <p:spPr>
            <a:xfrm>
              <a:off x="5715247" y="4391687"/>
              <a:ext cx="468000" cy="286923"/>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rPr>
                <a:t>お</a:t>
              </a:r>
              <a:endParaRPr kumimoji="1" lang="ja-JP" altLang="en-US" sz="1050" b="0" i="0" u="none" strike="noStrike" kern="1200" cap="none" spc="0" normalizeH="0" baseline="0" noProof="0" dirty="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89" name="ばんごう"/>
            <p:cNvSpPr txBox="1"/>
            <p:nvPr/>
          </p:nvSpPr>
          <p:spPr>
            <a:xfrm>
              <a:off x="4558940" y="4389173"/>
              <a:ext cx="866916" cy="27848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rPr>
                <a:t>ばんごう</a:t>
              </a:r>
              <a:endParaRPr kumimoji="1" lang="ja-JP" altLang="en-US" sz="1050" b="0" i="0" u="none" strike="noStrike" kern="1200" cap="none" spc="0" normalizeH="0" baseline="0" noProof="0" dirty="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90" name="おも"/>
            <p:cNvSpPr txBox="1"/>
            <p:nvPr/>
          </p:nvSpPr>
          <p:spPr>
            <a:xfrm>
              <a:off x="3769689" y="4389173"/>
              <a:ext cx="546534" cy="27848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rPr>
                <a:t>おも</a:t>
              </a:r>
              <a:endParaRPr kumimoji="1" lang="ja-JP" altLang="en-US" sz="1050" b="0" i="0" u="none" strike="noStrike" kern="1200" cap="none" spc="0" normalizeH="0" baseline="0" noProof="0" dirty="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91" name="せいかい"/>
            <p:cNvSpPr txBox="1"/>
            <p:nvPr/>
          </p:nvSpPr>
          <p:spPr>
            <a:xfrm>
              <a:off x="2245123" y="4391687"/>
              <a:ext cx="866916" cy="286923"/>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rPr>
                <a:t>せいかい</a:t>
              </a:r>
              <a:endParaRPr kumimoji="1" lang="ja-JP" altLang="en-US" sz="1050" b="0" i="0" u="none" strike="noStrike" kern="1200" cap="none" spc="0" normalizeH="0" baseline="0" noProof="0" dirty="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endParaRPr>
            </a:p>
          </p:txBody>
        </p:sp>
      </p:grpSp>
      <p:grpSp>
        <p:nvGrpSpPr>
          <p:cNvPr id="68" name="2021年時点"/>
          <p:cNvGrpSpPr/>
          <p:nvPr/>
        </p:nvGrpSpPr>
        <p:grpSpPr>
          <a:xfrm>
            <a:off x="10076391" y="3727486"/>
            <a:ext cx="1915110" cy="492806"/>
            <a:chOff x="9783795" y="3312342"/>
            <a:chExt cx="1915110" cy="492806"/>
          </a:xfrm>
        </p:grpSpPr>
        <p:sp>
          <p:nvSpPr>
            <p:cNvPr id="69" name="2021年時点"/>
            <p:cNvSpPr txBox="1"/>
            <p:nvPr/>
          </p:nvSpPr>
          <p:spPr>
            <a:xfrm>
              <a:off x="9783795" y="3435816"/>
              <a:ext cx="191511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en-US" altLang="ja-JP" sz="18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2021</a:t>
              </a:r>
              <a:r>
                <a:rPr kumimoji="1" lang="ja-JP" altLang="en-US" sz="18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年時点）</a:t>
              </a:r>
              <a:endParaRPr kumimoji="1" lang="en-US" altLang="ja-JP" sz="18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70" name="ふりがな"/>
            <p:cNvSpPr txBox="1"/>
            <p:nvPr/>
          </p:nvSpPr>
          <p:spPr>
            <a:xfrm>
              <a:off x="10569486" y="3312342"/>
              <a:ext cx="881859"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ねんじてん</a:t>
              </a:r>
            </a:p>
          </p:txBody>
        </p:sp>
      </p:grpSp>
      <p:grpSp>
        <p:nvGrpSpPr>
          <p:cNvPr id="6" name="全国で10位以内・・・"/>
          <p:cNvGrpSpPr/>
          <p:nvPr/>
        </p:nvGrpSpPr>
        <p:grpSpPr>
          <a:xfrm>
            <a:off x="772276" y="2982270"/>
            <a:ext cx="10647449" cy="747496"/>
            <a:chOff x="772276" y="2982270"/>
            <a:chExt cx="10647449" cy="747496"/>
          </a:xfrm>
        </p:grpSpPr>
        <p:sp>
          <p:nvSpPr>
            <p:cNvPr id="48" name="全国で・・・"/>
            <p:cNvSpPr txBox="1"/>
            <p:nvPr/>
          </p:nvSpPr>
          <p:spPr>
            <a:xfrm>
              <a:off x="772276" y="3144991"/>
              <a:ext cx="10647449" cy="584775"/>
            </a:xfrm>
            <a:prstGeom prst="rect">
              <a:avLst/>
            </a:prstGeom>
            <a:noFill/>
          </p:spPr>
          <p:txBody>
            <a:bodyPr wrap="square" rtlCol="0">
              <a:spAutoFit/>
            </a:bodyPr>
            <a:lstStyle/>
            <a:p>
              <a:pPr algn="dist"/>
              <a:r>
                <a:rPr kumimoji="1" lang="ja-JP" altLang="en-US" sz="3200">
                  <a:latin typeface="HGS創英角ﾎﾟｯﾌﾟ体" panose="040B0A00000000000000" pitchFamily="50" charset="-128"/>
                  <a:ea typeface="HGS創英角ﾎﾟｯﾌﾟ体" panose="040B0A00000000000000" pitchFamily="50" charset="-128"/>
                </a:rPr>
                <a:t>全国</a:t>
              </a:r>
              <a:r>
                <a:rPr kumimoji="1" lang="ja-JP" altLang="en-US" sz="3200" dirty="0">
                  <a:latin typeface="HGS創英角ﾎﾟｯﾌﾟ体" panose="040B0A00000000000000" pitchFamily="50" charset="-128"/>
                  <a:ea typeface="HGS創英角ﾎﾟｯﾌﾟ体" panose="040B0A00000000000000" pitchFamily="50" charset="-128"/>
                </a:rPr>
                <a:t>で</a:t>
              </a:r>
              <a:r>
                <a:rPr kumimoji="1" lang="en-US" altLang="ja-JP" sz="3200" dirty="0">
                  <a:latin typeface="HGS創英角ﾎﾟｯﾌﾟ体" panose="040B0A00000000000000" pitchFamily="50" charset="-128"/>
                  <a:ea typeface="HGS創英角ﾎﾟｯﾌﾟ体" panose="040B0A00000000000000" pitchFamily="50" charset="-128"/>
                </a:rPr>
                <a:t>10</a:t>
              </a:r>
              <a:r>
                <a:rPr kumimoji="1" lang="ja-JP" altLang="en-US" sz="3200" dirty="0">
                  <a:latin typeface="HGS創英角ﾎﾟｯﾌﾟ体" panose="040B0A00000000000000" pitchFamily="50" charset="-128"/>
                  <a:ea typeface="HGS創英角ﾎﾟｯﾌﾟ体" panose="040B0A00000000000000" pitchFamily="50" charset="-128"/>
                </a:rPr>
                <a:t>位以内に</a:t>
              </a:r>
              <a:r>
                <a:rPr kumimoji="1" lang="ja-JP" altLang="en-US" sz="3200">
                  <a:latin typeface="HGS創英角ﾎﾟｯﾌﾟ体" panose="040B0A00000000000000" pitchFamily="50" charset="-128"/>
                  <a:ea typeface="HGS創英角ﾎﾟｯﾌﾟ体" panose="040B0A00000000000000" pitchFamily="50" charset="-128"/>
                </a:rPr>
                <a:t>入っている</a:t>
              </a:r>
              <a:r>
                <a:rPr lang="ja-JP" altLang="en-US" sz="3200">
                  <a:latin typeface="HGS創英角ﾎﾟｯﾌﾟ体" panose="040B0A00000000000000" pitchFamily="50" charset="-128"/>
                  <a:ea typeface="HGS創英角ﾎﾟｯﾌﾟ体" panose="040B0A00000000000000" pitchFamily="50" charset="-128"/>
                </a:rPr>
                <a:t>野菜はどれでしょうか</a:t>
              </a:r>
              <a:r>
                <a:rPr lang="en-US" altLang="ja-JP" sz="3200">
                  <a:latin typeface="HGS創英角ﾎﾟｯﾌﾟ体" panose="040B0A00000000000000" pitchFamily="50" charset="-128"/>
                  <a:ea typeface="HGS創英角ﾎﾟｯﾌﾟ体" panose="040B0A00000000000000" pitchFamily="50" charset="-128"/>
                </a:rPr>
                <a:t>｡</a:t>
              </a:r>
              <a:endParaRPr lang="ja-JP" altLang="en-US" sz="3200">
                <a:latin typeface="HGS創英角ﾎﾟｯﾌﾟ体" panose="040B0A00000000000000" pitchFamily="50" charset="-128"/>
                <a:ea typeface="HGS創英角ﾎﾟｯﾌﾟ体" panose="040B0A00000000000000" pitchFamily="50" charset="-128"/>
              </a:endParaRPr>
            </a:p>
          </p:txBody>
        </p:sp>
        <p:sp>
          <p:nvSpPr>
            <p:cNvPr id="72" name="やさい"/>
            <p:cNvSpPr txBox="1"/>
            <p:nvPr/>
          </p:nvSpPr>
          <p:spPr>
            <a:xfrm>
              <a:off x="6700469" y="2984200"/>
              <a:ext cx="859166" cy="276999"/>
            </a:xfrm>
            <a:prstGeom prst="rect">
              <a:avLst/>
            </a:prstGeom>
            <a:noFill/>
          </p:spPr>
          <p:txBody>
            <a:bodyPr wrap="square" rtlCol="0">
              <a:spAutoFit/>
            </a:bodyPr>
            <a:lstStyle/>
            <a:p>
              <a:pPr algn="dist"/>
              <a:r>
                <a:rPr kumimoji="1" lang="ja-JP" altLang="en-US" sz="1200">
                  <a:latin typeface="HGS創英角ﾎﾟｯﾌﾟ体" panose="040B0A00000000000000" pitchFamily="50" charset="-128"/>
                  <a:ea typeface="HGS創英角ﾎﾟｯﾌﾟ体" panose="040B0A00000000000000" pitchFamily="50" charset="-128"/>
                </a:rPr>
                <a:t>やさい</a:t>
              </a:r>
              <a:endParaRPr kumimoji="1" lang="en-US" altLang="ja-JP" sz="1200">
                <a:latin typeface="HGS創英角ﾎﾟｯﾌﾟ体" panose="040B0A00000000000000" pitchFamily="50" charset="-128"/>
                <a:ea typeface="HGS創英角ﾎﾟｯﾌﾟ体" panose="040B0A00000000000000" pitchFamily="50" charset="-128"/>
              </a:endParaRPr>
            </a:p>
          </p:txBody>
        </p:sp>
        <p:sp>
          <p:nvSpPr>
            <p:cNvPr id="51" name="はい"/>
            <p:cNvSpPr txBox="1"/>
            <p:nvPr/>
          </p:nvSpPr>
          <p:spPr>
            <a:xfrm>
              <a:off x="4451883" y="2986132"/>
              <a:ext cx="560229" cy="276999"/>
            </a:xfrm>
            <a:prstGeom prst="rect">
              <a:avLst/>
            </a:prstGeom>
            <a:noFill/>
          </p:spPr>
          <p:txBody>
            <a:bodyPr wrap="square" rtlCol="0">
              <a:spAutoFit/>
            </a:bodyPr>
            <a:lstStyle/>
            <a:p>
              <a:pPr algn="dist"/>
              <a:r>
                <a:rPr kumimoji="1" lang="ja-JP" altLang="en-US" sz="1200">
                  <a:latin typeface="HGS創英角ﾎﾟｯﾌﾟ体" panose="040B0A00000000000000" pitchFamily="50" charset="-128"/>
                  <a:ea typeface="HGS創英角ﾎﾟｯﾌﾟ体" panose="040B0A00000000000000" pitchFamily="50" charset="-128"/>
                </a:rPr>
                <a:t>はい</a:t>
              </a:r>
              <a:endParaRPr kumimoji="1" lang="en-US" altLang="ja-JP" sz="1200">
                <a:latin typeface="HGS創英角ﾎﾟｯﾌﾟ体" panose="040B0A00000000000000" pitchFamily="50" charset="-128"/>
                <a:ea typeface="HGS創英角ﾎﾟｯﾌﾟ体" panose="040B0A00000000000000" pitchFamily="50" charset="-128"/>
              </a:endParaRPr>
            </a:p>
          </p:txBody>
        </p:sp>
        <p:sp>
          <p:nvSpPr>
            <p:cNvPr id="52" name="いない"/>
            <p:cNvSpPr txBox="1"/>
            <p:nvPr/>
          </p:nvSpPr>
          <p:spPr>
            <a:xfrm>
              <a:off x="3199710" y="2986571"/>
              <a:ext cx="910372" cy="276999"/>
            </a:xfrm>
            <a:prstGeom prst="rect">
              <a:avLst/>
            </a:prstGeom>
            <a:noFill/>
          </p:spPr>
          <p:txBody>
            <a:bodyPr wrap="square" rtlCol="0">
              <a:spAutoFit/>
            </a:bodyPr>
            <a:lstStyle/>
            <a:p>
              <a:pPr algn="dist"/>
              <a:r>
                <a:rPr kumimoji="1" lang="ja-JP" altLang="en-US" sz="1200">
                  <a:latin typeface="HGS創英角ﾎﾟｯﾌﾟ体" panose="040B0A00000000000000" pitchFamily="50" charset="-128"/>
                  <a:ea typeface="HGS創英角ﾎﾟｯﾌﾟ体" panose="040B0A00000000000000" pitchFamily="50" charset="-128"/>
                </a:rPr>
                <a:t>いない</a:t>
              </a:r>
              <a:endParaRPr kumimoji="1" lang="en-US" altLang="ja-JP" sz="1200">
                <a:latin typeface="HGS創英角ﾎﾟｯﾌﾟ体" panose="040B0A00000000000000" pitchFamily="50" charset="-128"/>
                <a:ea typeface="HGS創英角ﾎﾟｯﾌﾟ体" panose="040B0A00000000000000" pitchFamily="50" charset="-128"/>
              </a:endParaRPr>
            </a:p>
          </p:txBody>
        </p:sp>
        <p:sp>
          <p:nvSpPr>
            <p:cNvPr id="65" name="い"/>
            <p:cNvSpPr txBox="1"/>
            <p:nvPr/>
          </p:nvSpPr>
          <p:spPr>
            <a:xfrm>
              <a:off x="2816647" y="2986584"/>
              <a:ext cx="395146" cy="276547"/>
            </a:xfrm>
            <a:prstGeom prst="rect">
              <a:avLst/>
            </a:prstGeom>
            <a:noFill/>
          </p:spPr>
          <p:txBody>
            <a:bodyPr wrap="square" rtlCol="0">
              <a:spAutoFit/>
            </a:bodyPr>
            <a:lstStyle/>
            <a:p>
              <a:pPr algn="dist"/>
              <a:r>
                <a:rPr kumimoji="1" lang="ja-JP" altLang="en-US" sz="1200" dirty="0">
                  <a:latin typeface="HGS創英角ﾎﾟｯﾌﾟ体" panose="040B0A00000000000000" pitchFamily="50" charset="-128"/>
                  <a:ea typeface="HGS創英角ﾎﾟｯﾌﾟ体" panose="040B0A00000000000000" pitchFamily="50" charset="-128"/>
                </a:rPr>
                <a:t>い</a:t>
              </a:r>
            </a:p>
          </p:txBody>
        </p:sp>
        <p:sp>
          <p:nvSpPr>
            <p:cNvPr id="71" name="ぜんこく"/>
            <p:cNvSpPr txBox="1"/>
            <p:nvPr/>
          </p:nvSpPr>
          <p:spPr>
            <a:xfrm>
              <a:off x="821069" y="2982270"/>
              <a:ext cx="997387" cy="280861"/>
            </a:xfrm>
            <a:prstGeom prst="rect">
              <a:avLst/>
            </a:prstGeom>
            <a:noFill/>
          </p:spPr>
          <p:txBody>
            <a:bodyPr wrap="square" rtlCol="0">
              <a:spAutoFit/>
            </a:bodyPr>
            <a:lstStyle/>
            <a:p>
              <a:pPr algn="dist"/>
              <a:r>
                <a:rPr kumimoji="1" lang="ja-JP" altLang="en-US" sz="1200">
                  <a:latin typeface="HGS創英角ﾎﾟｯﾌﾟ体" panose="040B0A00000000000000" pitchFamily="50" charset="-128"/>
                  <a:ea typeface="HGS創英角ﾎﾟｯﾌﾟ体" panose="040B0A00000000000000" pitchFamily="50" charset="-128"/>
                </a:rPr>
                <a:t>ぜんこく</a:t>
              </a:r>
              <a:endParaRPr kumimoji="1" lang="ja-JP" altLang="en-US" sz="1200" dirty="0">
                <a:latin typeface="HGS創英角ﾎﾟｯﾌﾟ体" panose="040B0A00000000000000" pitchFamily="50" charset="-128"/>
                <a:ea typeface="HGS創英角ﾎﾟｯﾌﾟ体" panose="040B0A00000000000000" pitchFamily="50" charset="-128"/>
              </a:endParaRPr>
            </a:p>
          </p:txBody>
        </p:sp>
      </p:grpSp>
      <p:grpSp>
        <p:nvGrpSpPr>
          <p:cNvPr id="5" name="大阪府で採れる・・・"/>
          <p:cNvGrpSpPr/>
          <p:nvPr/>
        </p:nvGrpSpPr>
        <p:grpSpPr>
          <a:xfrm>
            <a:off x="3135286" y="1893472"/>
            <a:ext cx="5921428" cy="763955"/>
            <a:chOff x="2221486" y="1592325"/>
            <a:chExt cx="8359428" cy="763955"/>
          </a:xfrm>
        </p:grpSpPr>
        <p:sp>
          <p:nvSpPr>
            <p:cNvPr id="66" name="大阪府で・・・"/>
            <p:cNvSpPr txBox="1"/>
            <p:nvPr/>
          </p:nvSpPr>
          <p:spPr>
            <a:xfrm>
              <a:off x="2221486" y="1771505"/>
              <a:ext cx="8359428"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rPr>
                <a:t>大阪府で採れる野菜の量が</a:t>
              </a:r>
              <a:endParaRPr kumimoji="1" lang="ja-JP" altLang="en-US" sz="3200" b="0" i="0" u="none" strike="noStrike" kern="1200" cap="none" spc="0" normalizeH="0" baseline="0" noProof="0" dirty="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63" name="りょう"/>
            <p:cNvSpPr txBox="1"/>
            <p:nvPr/>
          </p:nvSpPr>
          <p:spPr>
            <a:xfrm>
              <a:off x="8967804" y="1608246"/>
              <a:ext cx="965620" cy="27699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rPr>
                <a:t>りょう</a:t>
              </a:r>
              <a:endParaRPr kumimoji="1" lang="en-US" altLang="ja-JP" sz="1200" b="0" i="0" u="none" strike="noStrike" kern="1200" cap="none" spc="0" normalizeH="0" baseline="0" noProof="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64" name="やさい"/>
            <p:cNvSpPr txBox="1"/>
            <p:nvPr/>
          </p:nvSpPr>
          <p:spPr>
            <a:xfrm>
              <a:off x="7049761" y="1610299"/>
              <a:ext cx="1270553" cy="27699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rPr>
                <a:t>やさい</a:t>
              </a:r>
              <a:endParaRPr kumimoji="1" lang="ja-JP" altLang="en-US" sz="1200" b="0" i="0" u="none" strike="noStrike" kern="1200" cap="none" spc="0" normalizeH="0" baseline="0" noProof="0" dirty="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73" name="と"/>
            <p:cNvSpPr txBox="1"/>
            <p:nvPr/>
          </p:nvSpPr>
          <p:spPr>
            <a:xfrm>
              <a:off x="5151448" y="1606350"/>
              <a:ext cx="432001" cy="280948"/>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rPr>
                <a:t>と</a:t>
              </a:r>
              <a:endParaRPr kumimoji="1" lang="ja-JP" altLang="en-US" sz="1200" b="0" i="0" u="none" strike="noStrike" kern="1200" cap="none" spc="0" normalizeH="0" baseline="0" noProof="0" dirty="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67" name="おおさかふ"/>
            <p:cNvSpPr txBox="1"/>
            <p:nvPr/>
          </p:nvSpPr>
          <p:spPr>
            <a:xfrm>
              <a:off x="2382578" y="1592325"/>
              <a:ext cx="1872314" cy="27699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rPr>
                <a:t>おおさか</a:t>
              </a:r>
              <a:r>
                <a:rPr kumimoji="1" lang="ja-JP" altLang="en-US" sz="1200" b="0" i="0" u="none" strike="noStrike" kern="1200" cap="none" spc="0" normalizeH="0" baseline="0" noProof="0" dirty="0" err="1">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rPr>
                <a:t>ふ</a:t>
              </a:r>
              <a:endParaRPr kumimoji="1" lang="ja-JP" altLang="en-US" sz="1200" b="0" i="0" u="none" strike="noStrike" kern="1200" cap="none" spc="0" normalizeH="0" baseline="0" noProof="0" dirty="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endParaRPr>
            </a:p>
          </p:txBody>
        </p:sp>
      </p:grpSp>
      <p:grpSp>
        <p:nvGrpSpPr>
          <p:cNvPr id="23" name="第４問"/>
          <p:cNvGrpSpPr/>
          <p:nvPr/>
        </p:nvGrpSpPr>
        <p:grpSpPr>
          <a:xfrm>
            <a:off x="4696761" y="307806"/>
            <a:ext cx="2798479" cy="1015663"/>
            <a:chOff x="4318111" y="256092"/>
            <a:chExt cx="3390378" cy="1015663"/>
          </a:xfrm>
        </p:grpSpPr>
        <p:sp>
          <p:nvSpPr>
            <p:cNvPr id="26" name="問"/>
            <p:cNvSpPr txBox="1"/>
            <p:nvPr/>
          </p:nvSpPr>
          <p:spPr>
            <a:xfrm>
              <a:off x="6447741" y="256092"/>
              <a:ext cx="126074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n-cs"/>
                </a:rPr>
                <a:t>問</a:t>
              </a:r>
              <a:endParaRPr kumimoji="1" lang="ja-JP" altLang="en-US" sz="6000" b="0" i="0" u="none" strike="noStrike" kern="120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n-cs"/>
              </a:endParaRPr>
            </a:p>
          </p:txBody>
        </p:sp>
        <p:sp>
          <p:nvSpPr>
            <p:cNvPr id="25" name="４"/>
            <p:cNvSpPr txBox="1"/>
            <p:nvPr/>
          </p:nvSpPr>
          <p:spPr>
            <a:xfrm>
              <a:off x="5512950" y="256092"/>
              <a:ext cx="91076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n-cs"/>
                </a:rPr>
                <a:t>４</a:t>
              </a:r>
            </a:p>
          </p:txBody>
        </p:sp>
        <p:sp>
          <p:nvSpPr>
            <p:cNvPr id="24" name="第"/>
            <p:cNvSpPr txBox="1"/>
            <p:nvPr/>
          </p:nvSpPr>
          <p:spPr>
            <a:xfrm>
              <a:off x="4318111" y="256092"/>
              <a:ext cx="117081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n-cs"/>
                </a:rPr>
                <a:t>第</a:t>
              </a:r>
            </a:p>
          </p:txBody>
        </p:sp>
      </p:grpSp>
      <p:pic>
        <p:nvPicPr>
          <p:cNvPr id="74" name="スタートに戻る">
            <a:hlinkClick r:id="rId12" action="ppaction://hlinksldjump"/>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85389" y="260345"/>
            <a:ext cx="2499577" cy="847417"/>
          </a:xfrm>
          <a:prstGeom prst="rect">
            <a:avLst/>
          </a:prstGeom>
        </p:spPr>
      </p:pic>
      <p:pic>
        <p:nvPicPr>
          <p:cNvPr id="97" name="surpris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7564322" y="510837"/>
            <a:ext cx="609600" cy="609600"/>
          </a:xfrm>
          <a:prstGeom prst="rect">
            <a:avLst/>
          </a:prstGeom>
        </p:spPr>
      </p:pic>
      <p:pic>
        <p:nvPicPr>
          <p:cNvPr id="39" name="図 38"/>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24916" y="-594"/>
            <a:ext cx="12241829" cy="6858594"/>
          </a:xfrm>
          <a:prstGeom prst="rect">
            <a:avLst/>
          </a:prstGeom>
        </p:spPr>
      </p:pic>
    </p:spTree>
    <p:extLst>
      <p:ext uri="{BB962C8B-B14F-4D97-AF65-F5344CB8AC3E}">
        <p14:creationId xmlns:p14="http://schemas.microsoft.com/office/powerpoint/2010/main" val="559101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
                                        <p:tgtEl>
                                          <p:spTgt spid="39"/>
                                        </p:tgtEl>
                                      </p:cBhvr>
                                    </p:animEffect>
                                    <p:set>
                                      <p:cBhvr>
                                        <p:cTn id="7" dur="1" fill="hold">
                                          <p:stCondLst>
                                            <p:cond delay="9"/>
                                          </p:stCondLst>
                                        </p:cTn>
                                        <p:tgtEl>
                                          <p:spTgt spid="39"/>
                                        </p:tgtEl>
                                        <p:attrNameLst>
                                          <p:attrName>style.visibility</p:attrName>
                                        </p:attrNameLst>
                                      </p:cBhvr>
                                      <p:to>
                                        <p:strVal val="hidden"/>
                                      </p:to>
                                    </p:set>
                                  </p:childTnLst>
                                </p:cTn>
                              </p:par>
                            </p:childTnLst>
                          </p:cTn>
                        </p:par>
                        <p:par>
                          <p:cTn id="8" fill="hold">
                            <p:stCondLst>
                              <p:cond delay="10"/>
                            </p:stCondLst>
                            <p:childTnLst>
                              <p:par>
                                <p:cTn id="9" presetID="1" presetClass="mediacall" presetSubtype="0" fill="hold" nodeType="afterEffect">
                                  <p:stCondLst>
                                    <p:cond delay="0"/>
                                  </p:stCondLst>
                                  <p:childTnLst>
                                    <p:cmd type="call" cmd="playFrom(0.0)">
                                      <p:cBhvr>
                                        <p:cTn id="10" dur="984" fill="hold"/>
                                        <p:tgtEl>
                                          <p:spTgt spid="97"/>
                                        </p:tgtEl>
                                      </p:cBhvr>
                                    </p:cmd>
                                  </p:childTnLst>
                                </p:cTn>
                              </p:par>
                              <p:par>
                                <p:cTn id="11" presetID="26" presetClass="emph" presetSubtype="0" fill="hold" nodeType="withEffect">
                                  <p:stCondLst>
                                    <p:cond delay="750"/>
                                  </p:stCondLst>
                                  <p:childTnLst>
                                    <p:animEffect transition="out" filter="fade">
                                      <p:cBhvr>
                                        <p:cTn id="12" dur="1000" tmFilter="0, 0; .2, .5; .8, .5; 1, 0"/>
                                        <p:tgtEl>
                                          <p:spTgt spid="92"/>
                                        </p:tgtEl>
                                      </p:cBhvr>
                                    </p:animEffect>
                                    <p:animScale>
                                      <p:cBhvr>
                                        <p:cTn id="13" dur="500" autoRev="1" fill="hold"/>
                                        <p:tgtEl>
                                          <p:spTgt spid="9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4" fill="hold" display="0">
                  <p:stCondLst>
                    <p:cond delay="indefinite"/>
                  </p:stCondLst>
                  <p:endCondLst>
                    <p:cond evt="onStopAudio" delay="0">
                      <p:tgtEl>
                        <p:sldTgt/>
                      </p:tgtEl>
                    </p:cond>
                  </p:endCondLst>
                </p:cTn>
                <p:tgtEl>
                  <p:spTgt spid="97"/>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 name="背景"/>
          <p:cNvGrpSpPr/>
          <p:nvPr/>
        </p:nvGrpSpPr>
        <p:grpSpPr>
          <a:xfrm>
            <a:off x="-36970" y="0"/>
            <a:ext cx="12240000" cy="6860800"/>
            <a:chOff x="-36970" y="0"/>
            <a:chExt cx="12240000" cy="6860800"/>
          </a:xfrm>
        </p:grpSpPr>
        <p:pic>
          <p:nvPicPr>
            <p:cNvPr id="82" name="図 81"/>
            <p:cNvPicPr>
              <a:picLocks noChangeAspect="1"/>
            </p:cNvPicPr>
            <p:nvPr/>
          </p:nvPicPr>
          <p:blipFill rotWithShape="1">
            <a:blip r:embed="rId4" cstate="email">
              <a:extLst>
                <a:ext uri="{28A0092B-C50C-407E-A947-70E740481C1C}">
                  <a14:useLocalDpi xmlns:a14="http://schemas.microsoft.com/office/drawing/2010/main"/>
                </a:ext>
              </a:extLst>
            </a:blip>
            <a:srcRect l="369" r="410"/>
            <a:stretch/>
          </p:blipFill>
          <p:spPr>
            <a:xfrm>
              <a:off x="-36970" y="0"/>
              <a:ext cx="12228970" cy="6858001"/>
            </a:xfrm>
            <a:prstGeom prst="rect">
              <a:avLst/>
            </a:prstGeom>
          </p:spPr>
        </p:pic>
        <p:sp>
          <p:nvSpPr>
            <p:cNvPr id="83" name="正方形/長方形 82"/>
            <p:cNvSpPr/>
            <p:nvPr/>
          </p:nvSpPr>
          <p:spPr>
            <a:xfrm>
              <a:off x="-36970" y="2800"/>
              <a:ext cx="12240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grpSp>
      <p:pic>
        <p:nvPicPr>
          <p:cNvPr id="4" name="③グリンピース">
            <a:hlinkClick r:id="rId5" action="ppaction://hlinksldjump"/>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20242" y="5476539"/>
            <a:ext cx="4029805" cy="1255885"/>
          </a:xfrm>
          <a:prstGeom prst="rect">
            <a:avLst/>
          </a:prstGeom>
        </p:spPr>
      </p:pic>
      <p:pic>
        <p:nvPicPr>
          <p:cNvPr id="3" name="②なすび">
            <a:hlinkClick r:id="rId7" action="ppaction://hlinksldjump"/>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063170" y="5476539"/>
            <a:ext cx="4017612" cy="1255885"/>
          </a:xfrm>
          <a:prstGeom prst="rect">
            <a:avLst/>
          </a:prstGeom>
        </p:spPr>
      </p:pic>
      <p:pic>
        <p:nvPicPr>
          <p:cNvPr id="2" name="①キャベツ">
            <a:hlinkClick r:id="rId7" action="ppaction://hlinksldjump"/>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0" y="5476539"/>
            <a:ext cx="4023709" cy="1255885"/>
          </a:xfrm>
          <a:prstGeom prst="rect">
            <a:avLst/>
          </a:prstGeom>
        </p:spPr>
      </p:pic>
      <p:grpSp>
        <p:nvGrpSpPr>
          <p:cNvPr id="92" name="押す画"/>
          <p:cNvGrpSpPr/>
          <p:nvPr/>
        </p:nvGrpSpPr>
        <p:grpSpPr>
          <a:xfrm>
            <a:off x="8499005" y="4578887"/>
            <a:ext cx="556540" cy="540000"/>
            <a:chOff x="8423532" y="4545380"/>
            <a:chExt cx="556540" cy="544460"/>
          </a:xfrm>
        </p:grpSpPr>
        <p:pic>
          <p:nvPicPr>
            <p:cNvPr id="99" name="押す画２"/>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426942" y="4549840"/>
              <a:ext cx="553130" cy="540000"/>
            </a:xfrm>
            <a:prstGeom prst="rect">
              <a:avLst/>
            </a:prstGeom>
          </p:spPr>
        </p:pic>
        <p:pic>
          <p:nvPicPr>
            <p:cNvPr id="100" name="押す画１"/>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423532" y="4545380"/>
              <a:ext cx="553130" cy="540000"/>
            </a:xfrm>
            <a:prstGeom prst="rect">
              <a:avLst/>
            </a:prstGeom>
          </p:spPr>
        </p:pic>
      </p:grpSp>
      <p:grpSp>
        <p:nvGrpSpPr>
          <p:cNvPr id="80" name="正解だと･･･"/>
          <p:cNvGrpSpPr/>
          <p:nvPr/>
        </p:nvGrpSpPr>
        <p:grpSpPr>
          <a:xfrm>
            <a:off x="3642018" y="4497182"/>
            <a:ext cx="4907964" cy="621705"/>
            <a:chOff x="2245123" y="4389173"/>
            <a:chExt cx="5138639" cy="681860"/>
          </a:xfrm>
        </p:grpSpPr>
        <p:sp>
          <p:nvSpPr>
            <p:cNvPr id="87" name="正解だと･･･"/>
            <p:cNvSpPr txBox="1"/>
            <p:nvPr/>
          </p:nvSpPr>
          <p:spPr>
            <a:xfrm>
              <a:off x="2246529" y="4564698"/>
              <a:ext cx="5137233" cy="50633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rPr>
                <a:t>正解だと思う番号を押してね</a:t>
              </a:r>
              <a:endParaRPr kumimoji="1" lang="en-US" altLang="ja-JP" sz="2400" b="0" i="0" u="none" strike="noStrike" kern="1200" cap="none" spc="0" normalizeH="0" baseline="0" noProof="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88" name="お"/>
            <p:cNvSpPr txBox="1"/>
            <p:nvPr/>
          </p:nvSpPr>
          <p:spPr>
            <a:xfrm>
              <a:off x="5715247" y="4391687"/>
              <a:ext cx="468000" cy="286923"/>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rPr>
                <a:t>お</a:t>
              </a:r>
              <a:endParaRPr kumimoji="1" lang="ja-JP" altLang="en-US" sz="1050" b="0" i="0" u="none" strike="noStrike" kern="1200" cap="none" spc="0" normalizeH="0" baseline="0" noProof="0" dirty="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89" name="ばんごう"/>
            <p:cNvSpPr txBox="1"/>
            <p:nvPr/>
          </p:nvSpPr>
          <p:spPr>
            <a:xfrm>
              <a:off x="4558940" y="4389173"/>
              <a:ext cx="866916" cy="27848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rPr>
                <a:t>ばんごう</a:t>
              </a:r>
              <a:endParaRPr kumimoji="1" lang="ja-JP" altLang="en-US" sz="1050" b="0" i="0" u="none" strike="noStrike" kern="1200" cap="none" spc="0" normalizeH="0" baseline="0" noProof="0" dirty="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90" name="おも"/>
            <p:cNvSpPr txBox="1"/>
            <p:nvPr/>
          </p:nvSpPr>
          <p:spPr>
            <a:xfrm>
              <a:off x="3769689" y="4389173"/>
              <a:ext cx="546534" cy="27848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rPr>
                <a:t>おも</a:t>
              </a:r>
              <a:endParaRPr kumimoji="1" lang="ja-JP" altLang="en-US" sz="1050" b="0" i="0" u="none" strike="noStrike" kern="1200" cap="none" spc="0" normalizeH="0" baseline="0" noProof="0" dirty="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91" name="せいかい"/>
            <p:cNvSpPr txBox="1"/>
            <p:nvPr/>
          </p:nvSpPr>
          <p:spPr>
            <a:xfrm>
              <a:off x="2245123" y="4391687"/>
              <a:ext cx="866916" cy="286923"/>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rPr>
                <a:t>せいかい</a:t>
              </a:r>
              <a:endParaRPr kumimoji="1" lang="ja-JP" altLang="en-US" sz="1050" b="0" i="0" u="none" strike="noStrike" kern="1200" cap="none" spc="0" normalizeH="0" baseline="0" noProof="0" dirty="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endParaRPr>
            </a:p>
          </p:txBody>
        </p:sp>
      </p:grpSp>
      <p:grpSp>
        <p:nvGrpSpPr>
          <p:cNvPr id="68" name="2021年時点"/>
          <p:cNvGrpSpPr/>
          <p:nvPr/>
        </p:nvGrpSpPr>
        <p:grpSpPr>
          <a:xfrm>
            <a:off x="10076391" y="3727486"/>
            <a:ext cx="1915110" cy="492806"/>
            <a:chOff x="9783795" y="3312342"/>
            <a:chExt cx="1915110" cy="492806"/>
          </a:xfrm>
        </p:grpSpPr>
        <p:sp>
          <p:nvSpPr>
            <p:cNvPr id="69" name="2021年時点"/>
            <p:cNvSpPr txBox="1"/>
            <p:nvPr/>
          </p:nvSpPr>
          <p:spPr>
            <a:xfrm>
              <a:off x="9783795" y="3435816"/>
              <a:ext cx="191511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en-US" altLang="ja-JP" sz="18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2021</a:t>
              </a:r>
              <a:r>
                <a:rPr kumimoji="1" lang="ja-JP" altLang="en-US" sz="18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年時点）</a:t>
              </a:r>
              <a:endParaRPr kumimoji="1" lang="en-US" altLang="ja-JP" sz="18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70" name="ふりがな"/>
            <p:cNvSpPr txBox="1"/>
            <p:nvPr/>
          </p:nvSpPr>
          <p:spPr>
            <a:xfrm>
              <a:off x="10569486" y="3312342"/>
              <a:ext cx="881859"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ねんじてん</a:t>
              </a:r>
            </a:p>
          </p:txBody>
        </p:sp>
      </p:grpSp>
      <p:grpSp>
        <p:nvGrpSpPr>
          <p:cNvPr id="6" name="全国で10位以内に・・・"/>
          <p:cNvGrpSpPr/>
          <p:nvPr/>
        </p:nvGrpSpPr>
        <p:grpSpPr>
          <a:xfrm>
            <a:off x="772276" y="2982270"/>
            <a:ext cx="10647449" cy="747496"/>
            <a:chOff x="772276" y="2982270"/>
            <a:chExt cx="10647449" cy="747496"/>
          </a:xfrm>
        </p:grpSpPr>
        <p:sp>
          <p:nvSpPr>
            <p:cNvPr id="48" name="全国で・・・"/>
            <p:cNvSpPr txBox="1"/>
            <p:nvPr/>
          </p:nvSpPr>
          <p:spPr>
            <a:xfrm>
              <a:off x="772276" y="3144991"/>
              <a:ext cx="10647449" cy="584775"/>
            </a:xfrm>
            <a:prstGeom prst="rect">
              <a:avLst/>
            </a:prstGeom>
            <a:noFill/>
          </p:spPr>
          <p:txBody>
            <a:bodyPr wrap="square" rtlCol="0">
              <a:spAutoFit/>
            </a:bodyPr>
            <a:lstStyle/>
            <a:p>
              <a:pPr algn="dist"/>
              <a:r>
                <a:rPr kumimoji="1" lang="ja-JP" altLang="en-US" sz="3200">
                  <a:latin typeface="HGS創英角ﾎﾟｯﾌﾟ体" panose="040B0A00000000000000" pitchFamily="50" charset="-128"/>
                  <a:ea typeface="HGS創英角ﾎﾟｯﾌﾟ体" panose="040B0A00000000000000" pitchFamily="50" charset="-128"/>
                </a:rPr>
                <a:t>全国</a:t>
              </a:r>
              <a:r>
                <a:rPr kumimoji="1" lang="ja-JP" altLang="en-US" sz="3200" dirty="0">
                  <a:latin typeface="HGS創英角ﾎﾟｯﾌﾟ体" panose="040B0A00000000000000" pitchFamily="50" charset="-128"/>
                  <a:ea typeface="HGS創英角ﾎﾟｯﾌﾟ体" panose="040B0A00000000000000" pitchFamily="50" charset="-128"/>
                </a:rPr>
                <a:t>で</a:t>
              </a:r>
              <a:r>
                <a:rPr kumimoji="1" lang="en-US" altLang="ja-JP" sz="3200" dirty="0">
                  <a:latin typeface="HGS創英角ﾎﾟｯﾌﾟ体" panose="040B0A00000000000000" pitchFamily="50" charset="-128"/>
                  <a:ea typeface="HGS創英角ﾎﾟｯﾌﾟ体" panose="040B0A00000000000000" pitchFamily="50" charset="-128"/>
                </a:rPr>
                <a:t>10</a:t>
              </a:r>
              <a:r>
                <a:rPr kumimoji="1" lang="ja-JP" altLang="en-US" sz="3200" dirty="0">
                  <a:latin typeface="HGS創英角ﾎﾟｯﾌﾟ体" panose="040B0A00000000000000" pitchFamily="50" charset="-128"/>
                  <a:ea typeface="HGS創英角ﾎﾟｯﾌﾟ体" panose="040B0A00000000000000" pitchFamily="50" charset="-128"/>
                </a:rPr>
                <a:t>位以内に</a:t>
              </a:r>
              <a:r>
                <a:rPr kumimoji="1" lang="ja-JP" altLang="en-US" sz="3200">
                  <a:latin typeface="HGS創英角ﾎﾟｯﾌﾟ体" panose="040B0A00000000000000" pitchFamily="50" charset="-128"/>
                  <a:ea typeface="HGS創英角ﾎﾟｯﾌﾟ体" panose="040B0A00000000000000" pitchFamily="50" charset="-128"/>
                </a:rPr>
                <a:t>入っている</a:t>
              </a:r>
              <a:r>
                <a:rPr lang="ja-JP" altLang="en-US" sz="3200">
                  <a:latin typeface="HGS創英角ﾎﾟｯﾌﾟ体" panose="040B0A00000000000000" pitchFamily="50" charset="-128"/>
                  <a:ea typeface="HGS創英角ﾎﾟｯﾌﾟ体" panose="040B0A00000000000000" pitchFamily="50" charset="-128"/>
                </a:rPr>
                <a:t>野菜はどれでしょうか</a:t>
              </a:r>
              <a:r>
                <a:rPr lang="en-US" altLang="ja-JP" sz="3200">
                  <a:latin typeface="HGS創英角ﾎﾟｯﾌﾟ体" panose="040B0A00000000000000" pitchFamily="50" charset="-128"/>
                  <a:ea typeface="HGS創英角ﾎﾟｯﾌﾟ体" panose="040B0A00000000000000" pitchFamily="50" charset="-128"/>
                </a:rPr>
                <a:t>｡</a:t>
              </a:r>
              <a:endParaRPr lang="ja-JP" altLang="en-US" sz="3200">
                <a:latin typeface="HGS創英角ﾎﾟｯﾌﾟ体" panose="040B0A00000000000000" pitchFamily="50" charset="-128"/>
                <a:ea typeface="HGS創英角ﾎﾟｯﾌﾟ体" panose="040B0A00000000000000" pitchFamily="50" charset="-128"/>
              </a:endParaRPr>
            </a:p>
          </p:txBody>
        </p:sp>
        <p:sp>
          <p:nvSpPr>
            <p:cNvPr id="72" name="やさい"/>
            <p:cNvSpPr txBox="1"/>
            <p:nvPr/>
          </p:nvSpPr>
          <p:spPr>
            <a:xfrm>
              <a:off x="6700469" y="2984200"/>
              <a:ext cx="859166" cy="276999"/>
            </a:xfrm>
            <a:prstGeom prst="rect">
              <a:avLst/>
            </a:prstGeom>
            <a:noFill/>
          </p:spPr>
          <p:txBody>
            <a:bodyPr wrap="square" rtlCol="0">
              <a:spAutoFit/>
            </a:bodyPr>
            <a:lstStyle/>
            <a:p>
              <a:pPr algn="dist"/>
              <a:r>
                <a:rPr kumimoji="1" lang="ja-JP" altLang="en-US" sz="1200">
                  <a:latin typeface="HGS創英角ﾎﾟｯﾌﾟ体" panose="040B0A00000000000000" pitchFamily="50" charset="-128"/>
                  <a:ea typeface="HGS創英角ﾎﾟｯﾌﾟ体" panose="040B0A00000000000000" pitchFamily="50" charset="-128"/>
                </a:rPr>
                <a:t>やさい</a:t>
              </a:r>
              <a:endParaRPr kumimoji="1" lang="en-US" altLang="ja-JP" sz="1200">
                <a:latin typeface="HGS創英角ﾎﾟｯﾌﾟ体" panose="040B0A00000000000000" pitchFamily="50" charset="-128"/>
                <a:ea typeface="HGS創英角ﾎﾟｯﾌﾟ体" panose="040B0A00000000000000" pitchFamily="50" charset="-128"/>
              </a:endParaRPr>
            </a:p>
          </p:txBody>
        </p:sp>
        <p:sp>
          <p:nvSpPr>
            <p:cNvPr id="51" name="はい"/>
            <p:cNvSpPr txBox="1"/>
            <p:nvPr/>
          </p:nvSpPr>
          <p:spPr>
            <a:xfrm>
              <a:off x="4451883" y="2986132"/>
              <a:ext cx="560229" cy="276999"/>
            </a:xfrm>
            <a:prstGeom prst="rect">
              <a:avLst/>
            </a:prstGeom>
            <a:noFill/>
          </p:spPr>
          <p:txBody>
            <a:bodyPr wrap="square" rtlCol="0">
              <a:spAutoFit/>
            </a:bodyPr>
            <a:lstStyle/>
            <a:p>
              <a:pPr algn="dist"/>
              <a:r>
                <a:rPr kumimoji="1" lang="ja-JP" altLang="en-US" sz="1200">
                  <a:latin typeface="HGS創英角ﾎﾟｯﾌﾟ体" panose="040B0A00000000000000" pitchFamily="50" charset="-128"/>
                  <a:ea typeface="HGS創英角ﾎﾟｯﾌﾟ体" panose="040B0A00000000000000" pitchFamily="50" charset="-128"/>
                </a:rPr>
                <a:t>はい</a:t>
              </a:r>
              <a:endParaRPr kumimoji="1" lang="en-US" altLang="ja-JP" sz="1200">
                <a:latin typeface="HGS創英角ﾎﾟｯﾌﾟ体" panose="040B0A00000000000000" pitchFamily="50" charset="-128"/>
                <a:ea typeface="HGS創英角ﾎﾟｯﾌﾟ体" panose="040B0A00000000000000" pitchFamily="50" charset="-128"/>
              </a:endParaRPr>
            </a:p>
          </p:txBody>
        </p:sp>
        <p:sp>
          <p:nvSpPr>
            <p:cNvPr id="52" name="いない"/>
            <p:cNvSpPr txBox="1"/>
            <p:nvPr/>
          </p:nvSpPr>
          <p:spPr>
            <a:xfrm>
              <a:off x="3199710" y="2986571"/>
              <a:ext cx="910372" cy="276999"/>
            </a:xfrm>
            <a:prstGeom prst="rect">
              <a:avLst/>
            </a:prstGeom>
            <a:noFill/>
          </p:spPr>
          <p:txBody>
            <a:bodyPr wrap="square" rtlCol="0">
              <a:spAutoFit/>
            </a:bodyPr>
            <a:lstStyle/>
            <a:p>
              <a:pPr algn="dist"/>
              <a:r>
                <a:rPr kumimoji="1" lang="ja-JP" altLang="en-US" sz="1200">
                  <a:latin typeface="HGS創英角ﾎﾟｯﾌﾟ体" panose="040B0A00000000000000" pitchFamily="50" charset="-128"/>
                  <a:ea typeface="HGS創英角ﾎﾟｯﾌﾟ体" panose="040B0A00000000000000" pitchFamily="50" charset="-128"/>
                </a:rPr>
                <a:t>いない</a:t>
              </a:r>
              <a:endParaRPr kumimoji="1" lang="en-US" altLang="ja-JP" sz="1200">
                <a:latin typeface="HGS創英角ﾎﾟｯﾌﾟ体" panose="040B0A00000000000000" pitchFamily="50" charset="-128"/>
                <a:ea typeface="HGS創英角ﾎﾟｯﾌﾟ体" panose="040B0A00000000000000" pitchFamily="50" charset="-128"/>
              </a:endParaRPr>
            </a:p>
          </p:txBody>
        </p:sp>
        <p:sp>
          <p:nvSpPr>
            <p:cNvPr id="65" name="い"/>
            <p:cNvSpPr txBox="1"/>
            <p:nvPr/>
          </p:nvSpPr>
          <p:spPr>
            <a:xfrm>
              <a:off x="2816647" y="2986584"/>
              <a:ext cx="395146" cy="276547"/>
            </a:xfrm>
            <a:prstGeom prst="rect">
              <a:avLst/>
            </a:prstGeom>
            <a:noFill/>
          </p:spPr>
          <p:txBody>
            <a:bodyPr wrap="square" rtlCol="0">
              <a:spAutoFit/>
            </a:bodyPr>
            <a:lstStyle/>
            <a:p>
              <a:pPr algn="dist"/>
              <a:r>
                <a:rPr kumimoji="1" lang="ja-JP" altLang="en-US" sz="1200" dirty="0">
                  <a:latin typeface="HGS創英角ﾎﾟｯﾌﾟ体" panose="040B0A00000000000000" pitchFamily="50" charset="-128"/>
                  <a:ea typeface="HGS創英角ﾎﾟｯﾌﾟ体" panose="040B0A00000000000000" pitchFamily="50" charset="-128"/>
                </a:rPr>
                <a:t>い</a:t>
              </a:r>
            </a:p>
          </p:txBody>
        </p:sp>
        <p:sp>
          <p:nvSpPr>
            <p:cNvPr id="71" name="ぜんこく"/>
            <p:cNvSpPr txBox="1"/>
            <p:nvPr/>
          </p:nvSpPr>
          <p:spPr>
            <a:xfrm>
              <a:off x="821069" y="2982270"/>
              <a:ext cx="997387" cy="280861"/>
            </a:xfrm>
            <a:prstGeom prst="rect">
              <a:avLst/>
            </a:prstGeom>
            <a:noFill/>
          </p:spPr>
          <p:txBody>
            <a:bodyPr wrap="square" rtlCol="0">
              <a:spAutoFit/>
            </a:bodyPr>
            <a:lstStyle/>
            <a:p>
              <a:pPr algn="dist"/>
              <a:r>
                <a:rPr kumimoji="1" lang="ja-JP" altLang="en-US" sz="1200">
                  <a:latin typeface="HGS創英角ﾎﾟｯﾌﾟ体" panose="040B0A00000000000000" pitchFamily="50" charset="-128"/>
                  <a:ea typeface="HGS創英角ﾎﾟｯﾌﾟ体" panose="040B0A00000000000000" pitchFamily="50" charset="-128"/>
                </a:rPr>
                <a:t>ぜんこく</a:t>
              </a:r>
              <a:endParaRPr kumimoji="1" lang="ja-JP" altLang="en-US" sz="1200" dirty="0">
                <a:latin typeface="HGS創英角ﾎﾟｯﾌﾟ体" panose="040B0A00000000000000" pitchFamily="50" charset="-128"/>
                <a:ea typeface="HGS創英角ﾎﾟｯﾌﾟ体" panose="040B0A00000000000000" pitchFamily="50" charset="-128"/>
              </a:endParaRPr>
            </a:p>
          </p:txBody>
        </p:sp>
      </p:grpSp>
      <p:grpSp>
        <p:nvGrpSpPr>
          <p:cNvPr id="5" name="大阪府で採れる・・・"/>
          <p:cNvGrpSpPr/>
          <p:nvPr/>
        </p:nvGrpSpPr>
        <p:grpSpPr>
          <a:xfrm>
            <a:off x="3135286" y="1893472"/>
            <a:ext cx="5921428" cy="763955"/>
            <a:chOff x="2221486" y="1592325"/>
            <a:chExt cx="8359428" cy="763955"/>
          </a:xfrm>
        </p:grpSpPr>
        <p:sp>
          <p:nvSpPr>
            <p:cNvPr id="66" name="大阪府で・・・"/>
            <p:cNvSpPr txBox="1"/>
            <p:nvPr/>
          </p:nvSpPr>
          <p:spPr>
            <a:xfrm>
              <a:off x="2221486" y="1771505"/>
              <a:ext cx="8359428"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rPr>
                <a:t>大阪府で採れる野菜の量が</a:t>
              </a:r>
              <a:endParaRPr kumimoji="1" lang="ja-JP" altLang="en-US" sz="3200" b="0" i="0" u="none" strike="noStrike" kern="1200" cap="none" spc="0" normalizeH="0" baseline="0" noProof="0" dirty="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63" name="りょう"/>
            <p:cNvSpPr txBox="1"/>
            <p:nvPr/>
          </p:nvSpPr>
          <p:spPr>
            <a:xfrm>
              <a:off x="8967804" y="1608246"/>
              <a:ext cx="965620" cy="27699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rPr>
                <a:t>りょう</a:t>
              </a:r>
              <a:endParaRPr kumimoji="1" lang="en-US" altLang="ja-JP" sz="1200" b="0" i="0" u="none" strike="noStrike" kern="1200" cap="none" spc="0" normalizeH="0" baseline="0" noProof="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64" name="やさい"/>
            <p:cNvSpPr txBox="1"/>
            <p:nvPr/>
          </p:nvSpPr>
          <p:spPr>
            <a:xfrm>
              <a:off x="7049761" y="1610299"/>
              <a:ext cx="1270553" cy="27699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rPr>
                <a:t>やさい</a:t>
              </a:r>
              <a:endParaRPr kumimoji="1" lang="ja-JP" altLang="en-US" sz="1200" b="0" i="0" u="none" strike="noStrike" kern="1200" cap="none" spc="0" normalizeH="0" baseline="0" noProof="0" dirty="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73" name="と"/>
            <p:cNvSpPr txBox="1"/>
            <p:nvPr/>
          </p:nvSpPr>
          <p:spPr>
            <a:xfrm>
              <a:off x="5151448" y="1606350"/>
              <a:ext cx="432001" cy="280948"/>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rPr>
                <a:t>と</a:t>
              </a:r>
              <a:endParaRPr kumimoji="1" lang="ja-JP" altLang="en-US" sz="1200" b="0" i="0" u="none" strike="noStrike" kern="1200" cap="none" spc="0" normalizeH="0" baseline="0" noProof="0" dirty="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67" name="おおさかふ"/>
            <p:cNvSpPr txBox="1"/>
            <p:nvPr/>
          </p:nvSpPr>
          <p:spPr>
            <a:xfrm>
              <a:off x="2382578" y="1592325"/>
              <a:ext cx="1872314" cy="27699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rPr>
                <a:t>おおさか</a:t>
              </a:r>
              <a:r>
                <a:rPr kumimoji="1" lang="ja-JP" altLang="en-US" sz="1200" b="0" i="0" u="none" strike="noStrike" kern="1200" cap="none" spc="0" normalizeH="0" baseline="0" noProof="0" dirty="0" err="1">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rPr>
                <a:t>ふ</a:t>
              </a:r>
              <a:endParaRPr kumimoji="1" lang="ja-JP" altLang="en-US" sz="1200" b="0" i="0" u="none" strike="noStrike" kern="1200" cap="none" spc="0" normalizeH="0" baseline="0" noProof="0" dirty="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endParaRPr>
            </a:p>
          </p:txBody>
        </p:sp>
      </p:grpSp>
      <p:grpSp>
        <p:nvGrpSpPr>
          <p:cNvPr id="23" name="第４問"/>
          <p:cNvGrpSpPr/>
          <p:nvPr/>
        </p:nvGrpSpPr>
        <p:grpSpPr>
          <a:xfrm>
            <a:off x="4696761" y="307806"/>
            <a:ext cx="2798479" cy="1015663"/>
            <a:chOff x="4318111" y="256092"/>
            <a:chExt cx="3390378" cy="1015663"/>
          </a:xfrm>
        </p:grpSpPr>
        <p:sp>
          <p:nvSpPr>
            <p:cNvPr id="26" name="問"/>
            <p:cNvSpPr txBox="1"/>
            <p:nvPr/>
          </p:nvSpPr>
          <p:spPr>
            <a:xfrm>
              <a:off x="6447741" y="256092"/>
              <a:ext cx="126074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n-cs"/>
                </a:rPr>
                <a:t>問</a:t>
              </a:r>
              <a:endParaRPr kumimoji="1" lang="ja-JP" altLang="en-US" sz="6000" b="0" i="0" u="none" strike="noStrike" kern="120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n-cs"/>
              </a:endParaRPr>
            </a:p>
          </p:txBody>
        </p:sp>
        <p:sp>
          <p:nvSpPr>
            <p:cNvPr id="25" name="４"/>
            <p:cNvSpPr txBox="1"/>
            <p:nvPr/>
          </p:nvSpPr>
          <p:spPr>
            <a:xfrm>
              <a:off x="5512950" y="256092"/>
              <a:ext cx="91076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n-cs"/>
                </a:rPr>
                <a:t>４</a:t>
              </a:r>
            </a:p>
          </p:txBody>
        </p:sp>
        <p:sp>
          <p:nvSpPr>
            <p:cNvPr id="24" name="第"/>
            <p:cNvSpPr txBox="1"/>
            <p:nvPr/>
          </p:nvSpPr>
          <p:spPr>
            <a:xfrm>
              <a:off x="4318111" y="256092"/>
              <a:ext cx="117081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n-cs"/>
                </a:rPr>
                <a:t>第</a:t>
              </a:r>
            </a:p>
          </p:txBody>
        </p:sp>
      </p:grpSp>
      <p:pic>
        <p:nvPicPr>
          <p:cNvPr id="74" name="スタートに戻る">
            <a:hlinkClick r:id="rId12" action="ppaction://hlinksldjump"/>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85389" y="260345"/>
            <a:ext cx="2499577" cy="847417"/>
          </a:xfrm>
          <a:prstGeom prst="rect">
            <a:avLst/>
          </a:prstGeom>
        </p:spPr>
      </p:pic>
      <p:pic>
        <p:nvPicPr>
          <p:cNvPr id="97" name="surpris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7564322" y="510837"/>
            <a:ext cx="609600" cy="609600"/>
          </a:xfrm>
          <a:prstGeom prst="rect">
            <a:avLst/>
          </a:prstGeom>
        </p:spPr>
      </p:pic>
      <p:pic>
        <p:nvPicPr>
          <p:cNvPr id="39" name="図 38"/>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24916" y="-594"/>
            <a:ext cx="12241829" cy="6858594"/>
          </a:xfrm>
          <a:prstGeom prst="rect">
            <a:avLst/>
          </a:prstGeom>
        </p:spPr>
      </p:pic>
    </p:spTree>
    <p:extLst>
      <p:ext uri="{BB962C8B-B14F-4D97-AF65-F5344CB8AC3E}">
        <p14:creationId xmlns:p14="http://schemas.microsoft.com/office/powerpoint/2010/main" val="818838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
                                        <p:tgtEl>
                                          <p:spTgt spid="39"/>
                                        </p:tgtEl>
                                      </p:cBhvr>
                                    </p:animEffect>
                                    <p:set>
                                      <p:cBhvr>
                                        <p:cTn id="7" dur="1" fill="hold">
                                          <p:stCondLst>
                                            <p:cond delay="9"/>
                                          </p:stCondLst>
                                        </p:cTn>
                                        <p:tgtEl>
                                          <p:spTgt spid="39"/>
                                        </p:tgtEl>
                                        <p:attrNameLst>
                                          <p:attrName>style.visibility</p:attrName>
                                        </p:attrNameLst>
                                      </p:cBhvr>
                                      <p:to>
                                        <p:strVal val="hidden"/>
                                      </p:to>
                                    </p:set>
                                  </p:childTnLst>
                                </p:cTn>
                              </p:par>
                            </p:childTnLst>
                          </p:cTn>
                        </p:par>
                        <p:par>
                          <p:cTn id="8" fill="hold">
                            <p:stCondLst>
                              <p:cond delay="10"/>
                            </p:stCondLst>
                            <p:childTnLst>
                              <p:par>
                                <p:cTn id="9" presetID="1" presetClass="mediacall" presetSubtype="0" fill="hold" nodeType="afterEffect">
                                  <p:stCondLst>
                                    <p:cond delay="0"/>
                                  </p:stCondLst>
                                  <p:childTnLst>
                                    <p:cmd type="call" cmd="playFrom(0.0)">
                                      <p:cBhvr>
                                        <p:cTn id="10" dur="984" fill="hold"/>
                                        <p:tgtEl>
                                          <p:spTgt spid="97"/>
                                        </p:tgtEl>
                                      </p:cBhvr>
                                    </p:cmd>
                                  </p:childTnLst>
                                </p:cTn>
                              </p:par>
                              <p:par>
                                <p:cTn id="11" presetID="26" presetClass="emph" presetSubtype="0" fill="hold" nodeType="withEffect">
                                  <p:stCondLst>
                                    <p:cond delay="750"/>
                                  </p:stCondLst>
                                  <p:childTnLst>
                                    <p:animEffect transition="out" filter="fade">
                                      <p:cBhvr>
                                        <p:cTn id="12" dur="1000" tmFilter="0, 0; .2, .5; .8, .5; 1, 0"/>
                                        <p:tgtEl>
                                          <p:spTgt spid="92"/>
                                        </p:tgtEl>
                                      </p:cBhvr>
                                    </p:animEffect>
                                    <p:animScale>
                                      <p:cBhvr>
                                        <p:cTn id="13" dur="500" autoRev="1" fill="hold"/>
                                        <p:tgtEl>
                                          <p:spTgt spid="9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4" fill="hold" display="0">
                  <p:stCondLst>
                    <p:cond delay="indefinite"/>
                  </p:stCondLst>
                  <p:endCondLst>
                    <p:cond evt="onStopAudio" delay="0">
                      <p:tgtEl>
                        <p:sldTgt/>
                      </p:tgtEl>
                    </p:cond>
                  </p:endCondLst>
                </p:cTn>
                <p:tgtEl>
                  <p:spTgt spid="9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背景"/>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915" y="-297"/>
            <a:ext cx="12241829" cy="6858594"/>
          </a:xfrm>
          <a:prstGeom prst="rect">
            <a:avLst/>
          </a:prstGeom>
        </p:spPr>
      </p:pic>
      <p:grpSp>
        <p:nvGrpSpPr>
          <p:cNvPr id="110" name="丸円背景（水色）"/>
          <p:cNvGrpSpPr/>
          <p:nvPr/>
        </p:nvGrpSpPr>
        <p:grpSpPr>
          <a:xfrm>
            <a:off x="8759077" y="5141710"/>
            <a:ext cx="3132000" cy="1008000"/>
            <a:chOff x="3933373" y="5068124"/>
            <a:chExt cx="3561324" cy="1148827"/>
          </a:xfrm>
          <a:solidFill>
            <a:srgbClr val="DCEDF8">
              <a:alpha val="85098"/>
            </a:srgbClr>
          </a:solidFill>
        </p:grpSpPr>
        <p:sp>
          <p:nvSpPr>
            <p:cNvPr id="111" name="楕円 110"/>
            <p:cNvSpPr/>
            <p:nvPr/>
          </p:nvSpPr>
          <p:spPr>
            <a:xfrm>
              <a:off x="3933373" y="5068124"/>
              <a:ext cx="1132917" cy="1148827"/>
            </a:xfrm>
            <a:prstGeom prst="ellipse">
              <a:avLst/>
            </a:prstGeom>
            <a:grpFill/>
            <a:ln>
              <a:solidFill>
                <a:srgbClr val="159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楕円 111"/>
            <p:cNvSpPr/>
            <p:nvPr/>
          </p:nvSpPr>
          <p:spPr>
            <a:xfrm>
              <a:off x="4742842" y="5068124"/>
              <a:ext cx="1132917" cy="1148827"/>
            </a:xfrm>
            <a:prstGeom prst="ellipse">
              <a:avLst/>
            </a:prstGeom>
            <a:grpFill/>
            <a:ln>
              <a:solidFill>
                <a:srgbClr val="159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楕円 112"/>
            <p:cNvSpPr/>
            <p:nvPr/>
          </p:nvSpPr>
          <p:spPr>
            <a:xfrm>
              <a:off x="5552311" y="5068124"/>
              <a:ext cx="1132917" cy="1148827"/>
            </a:xfrm>
            <a:prstGeom prst="ellipse">
              <a:avLst/>
            </a:prstGeom>
            <a:grpFill/>
            <a:ln>
              <a:solidFill>
                <a:srgbClr val="159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楕円 113"/>
            <p:cNvSpPr/>
            <p:nvPr/>
          </p:nvSpPr>
          <p:spPr>
            <a:xfrm>
              <a:off x="6361780" y="5068124"/>
              <a:ext cx="1132917" cy="1148827"/>
            </a:xfrm>
            <a:prstGeom prst="ellipse">
              <a:avLst/>
            </a:prstGeom>
            <a:grpFill/>
            <a:ln>
              <a:solidFill>
                <a:srgbClr val="159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5" name="丸円背景（ピンク）"/>
          <p:cNvGrpSpPr/>
          <p:nvPr/>
        </p:nvGrpSpPr>
        <p:grpSpPr>
          <a:xfrm>
            <a:off x="8759077" y="5141334"/>
            <a:ext cx="3132000" cy="1008000"/>
            <a:chOff x="3933373" y="5068124"/>
            <a:chExt cx="3561324" cy="1148827"/>
          </a:xfrm>
        </p:grpSpPr>
        <p:sp>
          <p:nvSpPr>
            <p:cNvPr id="116" name="楕円 115"/>
            <p:cNvSpPr/>
            <p:nvPr/>
          </p:nvSpPr>
          <p:spPr>
            <a:xfrm>
              <a:off x="3933373" y="5068124"/>
              <a:ext cx="1132917" cy="1148827"/>
            </a:xfrm>
            <a:prstGeom prst="ellipse">
              <a:avLst/>
            </a:prstGeom>
            <a:solidFill>
              <a:srgbClr val="F2A0CD">
                <a:alpha val="8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楕円 116"/>
            <p:cNvSpPr/>
            <p:nvPr/>
          </p:nvSpPr>
          <p:spPr>
            <a:xfrm>
              <a:off x="4742842" y="5068124"/>
              <a:ext cx="1132917" cy="1148827"/>
            </a:xfrm>
            <a:prstGeom prst="ellipse">
              <a:avLst/>
            </a:prstGeom>
            <a:solidFill>
              <a:srgbClr val="F2A0CD">
                <a:alpha val="8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 name="楕円 117"/>
            <p:cNvSpPr/>
            <p:nvPr/>
          </p:nvSpPr>
          <p:spPr>
            <a:xfrm>
              <a:off x="5552311" y="5068124"/>
              <a:ext cx="1132917" cy="1148827"/>
            </a:xfrm>
            <a:prstGeom prst="ellipse">
              <a:avLst/>
            </a:prstGeom>
            <a:solidFill>
              <a:srgbClr val="F2A0CD">
                <a:alpha val="8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楕円 118"/>
            <p:cNvSpPr/>
            <p:nvPr/>
          </p:nvSpPr>
          <p:spPr>
            <a:xfrm>
              <a:off x="6361780" y="5068124"/>
              <a:ext cx="1132917" cy="1148827"/>
            </a:xfrm>
            <a:prstGeom prst="ellipse">
              <a:avLst/>
            </a:prstGeom>
            <a:solidFill>
              <a:srgbClr val="F2A0CD">
                <a:alpha val="8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5" name="第1問に進もう">
            <a:hlinkClick r:id="rId5" action="ppaction://hlinksldjump"/>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596439" y="5136538"/>
            <a:ext cx="3548180" cy="1066892"/>
          </a:xfrm>
          <a:prstGeom prst="rect">
            <a:avLst/>
          </a:prstGeom>
        </p:spPr>
      </p:pic>
      <p:grpSp>
        <p:nvGrpSpPr>
          <p:cNvPr id="149" name="クリック図"/>
          <p:cNvGrpSpPr/>
          <p:nvPr/>
        </p:nvGrpSpPr>
        <p:grpSpPr>
          <a:xfrm>
            <a:off x="10705416" y="5902698"/>
            <a:ext cx="540000" cy="824326"/>
            <a:chOff x="6520997" y="5630759"/>
            <a:chExt cx="657022" cy="953543"/>
          </a:xfrm>
        </p:grpSpPr>
        <p:pic>
          <p:nvPicPr>
            <p:cNvPr id="150" name="図 14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9366946">
              <a:off x="6520997" y="5634309"/>
              <a:ext cx="649451" cy="949993"/>
            </a:xfrm>
            <a:prstGeom prst="rect">
              <a:avLst/>
            </a:prstGeom>
          </p:spPr>
        </p:pic>
        <p:pic>
          <p:nvPicPr>
            <p:cNvPr id="151" name="図 15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9366946">
              <a:off x="6528568" y="5630759"/>
              <a:ext cx="649451" cy="949993"/>
            </a:xfrm>
            <a:prstGeom prst="rect">
              <a:avLst/>
            </a:prstGeom>
          </p:spPr>
        </p:pic>
      </p:grpSp>
      <p:grpSp>
        <p:nvGrpSpPr>
          <p:cNvPr id="41" name="終了画"/>
          <p:cNvGrpSpPr/>
          <p:nvPr/>
        </p:nvGrpSpPr>
        <p:grpSpPr>
          <a:xfrm>
            <a:off x="504369" y="4810339"/>
            <a:ext cx="8130913" cy="1866218"/>
            <a:chOff x="504369" y="4810339"/>
            <a:chExt cx="8130913" cy="1866218"/>
          </a:xfrm>
        </p:grpSpPr>
        <p:grpSp>
          <p:nvGrpSpPr>
            <p:cNvPr id="17" name="スマホ終了時"/>
            <p:cNvGrpSpPr/>
            <p:nvPr/>
          </p:nvGrpSpPr>
          <p:grpSpPr>
            <a:xfrm>
              <a:off x="5027972" y="4810339"/>
              <a:ext cx="3607310" cy="1866218"/>
              <a:chOff x="5027972" y="4810339"/>
              <a:chExt cx="3607310" cy="1866218"/>
            </a:xfrm>
          </p:grpSpPr>
          <p:pic>
            <p:nvPicPr>
              <p:cNvPr id="98" name="スマホ図"/>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027972" y="4810339"/>
                <a:ext cx="1019351" cy="1857719"/>
              </a:xfrm>
              <a:prstGeom prst="rect">
                <a:avLst/>
              </a:prstGeom>
            </p:spPr>
          </p:pic>
          <p:sp>
            <p:nvSpPr>
              <p:cNvPr id="99" name="はみ出し分（左）"/>
              <p:cNvSpPr/>
              <p:nvPr/>
            </p:nvSpPr>
            <p:spPr>
              <a:xfrm>
                <a:off x="5047695" y="4822859"/>
                <a:ext cx="255391" cy="223973"/>
              </a:xfrm>
              <a:custGeom>
                <a:avLst/>
                <a:gdLst>
                  <a:gd name="connsiteX0" fmla="*/ 219587 w 267212"/>
                  <a:gd name="connsiteY0" fmla="*/ 0 h 261938"/>
                  <a:gd name="connsiteX1" fmla="*/ 219587 w 267212"/>
                  <a:gd name="connsiteY1" fmla="*/ 0 h 261938"/>
                  <a:gd name="connsiteX2" fmla="*/ 148149 w 267212"/>
                  <a:gd name="connsiteY2" fmla="*/ 4763 h 261938"/>
                  <a:gd name="connsiteX3" fmla="*/ 81474 w 267212"/>
                  <a:gd name="connsiteY3" fmla="*/ 23813 h 261938"/>
                  <a:gd name="connsiteX4" fmla="*/ 52899 w 267212"/>
                  <a:gd name="connsiteY4" fmla="*/ 42863 h 261938"/>
                  <a:gd name="connsiteX5" fmla="*/ 38612 w 267212"/>
                  <a:gd name="connsiteY5" fmla="*/ 52388 h 261938"/>
                  <a:gd name="connsiteX6" fmla="*/ 24324 w 267212"/>
                  <a:gd name="connsiteY6" fmla="*/ 66675 h 261938"/>
                  <a:gd name="connsiteX7" fmla="*/ 14799 w 267212"/>
                  <a:gd name="connsiteY7" fmla="*/ 95250 h 261938"/>
                  <a:gd name="connsiteX8" fmla="*/ 10037 w 267212"/>
                  <a:gd name="connsiteY8" fmla="*/ 109538 h 261938"/>
                  <a:gd name="connsiteX9" fmla="*/ 5274 w 267212"/>
                  <a:gd name="connsiteY9" fmla="*/ 157163 h 261938"/>
                  <a:gd name="connsiteX10" fmla="*/ 512 w 267212"/>
                  <a:gd name="connsiteY10" fmla="*/ 185738 h 261938"/>
                  <a:gd name="connsiteX11" fmla="*/ 512 w 267212"/>
                  <a:gd name="connsiteY11" fmla="*/ 261938 h 261938"/>
                  <a:gd name="connsiteX12" fmla="*/ 512 w 267212"/>
                  <a:gd name="connsiteY12" fmla="*/ 261938 h 261938"/>
                  <a:gd name="connsiteX13" fmla="*/ 38612 w 267212"/>
                  <a:gd name="connsiteY13" fmla="*/ 209550 h 261938"/>
                  <a:gd name="connsiteX14" fmla="*/ 48137 w 267212"/>
                  <a:gd name="connsiteY14" fmla="*/ 195263 h 261938"/>
                  <a:gd name="connsiteX15" fmla="*/ 90999 w 267212"/>
                  <a:gd name="connsiteY15" fmla="*/ 171450 h 261938"/>
                  <a:gd name="connsiteX16" fmla="*/ 100524 w 267212"/>
                  <a:gd name="connsiteY16" fmla="*/ 157163 h 261938"/>
                  <a:gd name="connsiteX17" fmla="*/ 133862 w 267212"/>
                  <a:gd name="connsiteY17" fmla="*/ 142875 h 261938"/>
                  <a:gd name="connsiteX18" fmla="*/ 200537 w 267212"/>
                  <a:gd name="connsiteY18" fmla="*/ 133350 h 261938"/>
                  <a:gd name="connsiteX19" fmla="*/ 267212 w 267212"/>
                  <a:gd name="connsiteY19" fmla="*/ 128588 h 261938"/>
                  <a:gd name="connsiteX20" fmla="*/ 267212 w 267212"/>
                  <a:gd name="connsiteY20" fmla="*/ 123825 h 261938"/>
                  <a:gd name="connsiteX21" fmla="*/ 233874 w 267212"/>
                  <a:gd name="connsiteY21" fmla="*/ 100013 h 261938"/>
                  <a:gd name="connsiteX22" fmla="*/ 219587 w 267212"/>
                  <a:gd name="connsiteY22" fmla="*/ 0 h 26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7212" h="261938">
                    <a:moveTo>
                      <a:pt x="219587" y="0"/>
                    </a:moveTo>
                    <a:lnTo>
                      <a:pt x="219587" y="0"/>
                    </a:lnTo>
                    <a:cubicBezTo>
                      <a:pt x="195774" y="1588"/>
                      <a:pt x="171814" y="1676"/>
                      <a:pt x="148149" y="4763"/>
                    </a:cubicBezTo>
                    <a:cubicBezTo>
                      <a:pt x="144201" y="5278"/>
                      <a:pt x="88804" y="18926"/>
                      <a:pt x="81474" y="23813"/>
                    </a:cubicBezTo>
                    <a:lnTo>
                      <a:pt x="52899" y="42863"/>
                    </a:lnTo>
                    <a:cubicBezTo>
                      <a:pt x="48137" y="46038"/>
                      <a:pt x="42659" y="48341"/>
                      <a:pt x="38612" y="52388"/>
                    </a:cubicBezTo>
                    <a:lnTo>
                      <a:pt x="24324" y="66675"/>
                    </a:lnTo>
                    <a:lnTo>
                      <a:pt x="14799" y="95250"/>
                    </a:lnTo>
                    <a:lnTo>
                      <a:pt x="10037" y="109538"/>
                    </a:lnTo>
                    <a:cubicBezTo>
                      <a:pt x="8449" y="125413"/>
                      <a:pt x="7253" y="141332"/>
                      <a:pt x="5274" y="157163"/>
                    </a:cubicBezTo>
                    <a:cubicBezTo>
                      <a:pt x="4076" y="166745"/>
                      <a:pt x="950" y="176092"/>
                      <a:pt x="512" y="185738"/>
                    </a:cubicBezTo>
                    <a:cubicBezTo>
                      <a:pt x="-641" y="211112"/>
                      <a:pt x="512" y="236538"/>
                      <a:pt x="512" y="261938"/>
                    </a:cubicBezTo>
                    <a:lnTo>
                      <a:pt x="512" y="261938"/>
                    </a:lnTo>
                    <a:cubicBezTo>
                      <a:pt x="55544" y="173884"/>
                      <a:pt x="1299" y="254325"/>
                      <a:pt x="38612" y="209550"/>
                    </a:cubicBezTo>
                    <a:cubicBezTo>
                      <a:pt x="42276" y="205153"/>
                      <a:pt x="43829" y="199032"/>
                      <a:pt x="48137" y="195263"/>
                    </a:cubicBezTo>
                    <a:cubicBezTo>
                      <a:pt x="68291" y="177628"/>
                      <a:pt x="71376" y="177992"/>
                      <a:pt x="90999" y="171450"/>
                    </a:cubicBezTo>
                    <a:cubicBezTo>
                      <a:pt x="94174" y="166688"/>
                      <a:pt x="96477" y="161210"/>
                      <a:pt x="100524" y="157163"/>
                    </a:cubicBezTo>
                    <a:cubicBezTo>
                      <a:pt x="112124" y="145563"/>
                      <a:pt x="118561" y="147247"/>
                      <a:pt x="133862" y="142875"/>
                    </a:cubicBezTo>
                    <a:cubicBezTo>
                      <a:pt x="172338" y="131882"/>
                      <a:pt x="116762" y="140967"/>
                      <a:pt x="200537" y="133350"/>
                    </a:cubicBezTo>
                    <a:cubicBezTo>
                      <a:pt x="238359" y="125786"/>
                      <a:pt x="216255" y="128588"/>
                      <a:pt x="267212" y="128588"/>
                    </a:cubicBezTo>
                    <a:lnTo>
                      <a:pt x="267212" y="123825"/>
                    </a:lnTo>
                    <a:cubicBezTo>
                      <a:pt x="256099" y="115888"/>
                      <a:pt x="244081" y="109086"/>
                      <a:pt x="233874" y="100013"/>
                    </a:cubicBezTo>
                    <a:cubicBezTo>
                      <a:pt x="212021" y="80588"/>
                      <a:pt x="221968" y="16669"/>
                      <a:pt x="219587" y="0"/>
                    </a:cubicBezTo>
                    <a:close/>
                  </a:path>
                </a:pathLst>
              </a:custGeom>
              <a:solidFill>
                <a:srgbClr val="202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0" name="画面図"/>
              <p:cNvPicPr>
                <a:picLocks noChangeAspect="1"/>
              </p:cNvPicPr>
              <p:nvPr/>
            </p:nvPicPr>
            <p:blipFill rotWithShape="1">
              <a:blip r:embed="rId9" cstate="email">
                <a:extLst>
                  <a:ext uri="{28A0092B-C50C-407E-A947-70E740481C1C}">
                    <a14:useLocalDpi xmlns:a14="http://schemas.microsoft.com/office/drawing/2010/main"/>
                  </a:ext>
                </a:extLst>
              </a:blip>
              <a:srcRect r="-656"/>
              <a:stretch/>
            </p:blipFill>
            <p:spPr>
              <a:xfrm>
                <a:off x="5055488" y="4919030"/>
                <a:ext cx="993753" cy="1757527"/>
              </a:xfrm>
              <a:prstGeom prst="roundRect">
                <a:avLst>
                  <a:gd name="adj" fmla="val 14130"/>
                </a:avLst>
              </a:prstGeom>
            </p:spPr>
          </p:pic>
          <p:sp>
            <p:nvSpPr>
              <p:cNvPr id="126" name="はみ出し分（右）"/>
              <p:cNvSpPr/>
              <p:nvPr/>
            </p:nvSpPr>
            <p:spPr>
              <a:xfrm flipH="1">
                <a:off x="5772823" y="4824267"/>
                <a:ext cx="255391" cy="223973"/>
              </a:xfrm>
              <a:custGeom>
                <a:avLst/>
                <a:gdLst>
                  <a:gd name="connsiteX0" fmla="*/ 219587 w 267212"/>
                  <a:gd name="connsiteY0" fmla="*/ 0 h 261938"/>
                  <a:gd name="connsiteX1" fmla="*/ 219587 w 267212"/>
                  <a:gd name="connsiteY1" fmla="*/ 0 h 261938"/>
                  <a:gd name="connsiteX2" fmla="*/ 148149 w 267212"/>
                  <a:gd name="connsiteY2" fmla="*/ 4763 h 261938"/>
                  <a:gd name="connsiteX3" fmla="*/ 81474 w 267212"/>
                  <a:gd name="connsiteY3" fmla="*/ 23813 h 261938"/>
                  <a:gd name="connsiteX4" fmla="*/ 52899 w 267212"/>
                  <a:gd name="connsiteY4" fmla="*/ 42863 h 261938"/>
                  <a:gd name="connsiteX5" fmla="*/ 38612 w 267212"/>
                  <a:gd name="connsiteY5" fmla="*/ 52388 h 261938"/>
                  <a:gd name="connsiteX6" fmla="*/ 24324 w 267212"/>
                  <a:gd name="connsiteY6" fmla="*/ 66675 h 261938"/>
                  <a:gd name="connsiteX7" fmla="*/ 14799 w 267212"/>
                  <a:gd name="connsiteY7" fmla="*/ 95250 h 261938"/>
                  <a:gd name="connsiteX8" fmla="*/ 10037 w 267212"/>
                  <a:gd name="connsiteY8" fmla="*/ 109538 h 261938"/>
                  <a:gd name="connsiteX9" fmla="*/ 5274 w 267212"/>
                  <a:gd name="connsiteY9" fmla="*/ 157163 h 261938"/>
                  <a:gd name="connsiteX10" fmla="*/ 512 w 267212"/>
                  <a:gd name="connsiteY10" fmla="*/ 185738 h 261938"/>
                  <a:gd name="connsiteX11" fmla="*/ 512 w 267212"/>
                  <a:gd name="connsiteY11" fmla="*/ 261938 h 261938"/>
                  <a:gd name="connsiteX12" fmla="*/ 512 w 267212"/>
                  <a:gd name="connsiteY12" fmla="*/ 261938 h 261938"/>
                  <a:gd name="connsiteX13" fmla="*/ 38612 w 267212"/>
                  <a:gd name="connsiteY13" fmla="*/ 209550 h 261938"/>
                  <a:gd name="connsiteX14" fmla="*/ 48137 w 267212"/>
                  <a:gd name="connsiteY14" fmla="*/ 195263 h 261938"/>
                  <a:gd name="connsiteX15" fmla="*/ 90999 w 267212"/>
                  <a:gd name="connsiteY15" fmla="*/ 171450 h 261938"/>
                  <a:gd name="connsiteX16" fmla="*/ 100524 w 267212"/>
                  <a:gd name="connsiteY16" fmla="*/ 157163 h 261938"/>
                  <a:gd name="connsiteX17" fmla="*/ 133862 w 267212"/>
                  <a:gd name="connsiteY17" fmla="*/ 142875 h 261938"/>
                  <a:gd name="connsiteX18" fmla="*/ 200537 w 267212"/>
                  <a:gd name="connsiteY18" fmla="*/ 133350 h 261938"/>
                  <a:gd name="connsiteX19" fmla="*/ 267212 w 267212"/>
                  <a:gd name="connsiteY19" fmla="*/ 128588 h 261938"/>
                  <a:gd name="connsiteX20" fmla="*/ 267212 w 267212"/>
                  <a:gd name="connsiteY20" fmla="*/ 123825 h 261938"/>
                  <a:gd name="connsiteX21" fmla="*/ 233874 w 267212"/>
                  <a:gd name="connsiteY21" fmla="*/ 100013 h 261938"/>
                  <a:gd name="connsiteX22" fmla="*/ 219587 w 267212"/>
                  <a:gd name="connsiteY22" fmla="*/ 0 h 26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7212" h="261938">
                    <a:moveTo>
                      <a:pt x="219587" y="0"/>
                    </a:moveTo>
                    <a:lnTo>
                      <a:pt x="219587" y="0"/>
                    </a:lnTo>
                    <a:cubicBezTo>
                      <a:pt x="195774" y="1588"/>
                      <a:pt x="171814" y="1676"/>
                      <a:pt x="148149" y="4763"/>
                    </a:cubicBezTo>
                    <a:cubicBezTo>
                      <a:pt x="144201" y="5278"/>
                      <a:pt x="88804" y="18926"/>
                      <a:pt x="81474" y="23813"/>
                    </a:cubicBezTo>
                    <a:lnTo>
                      <a:pt x="52899" y="42863"/>
                    </a:lnTo>
                    <a:cubicBezTo>
                      <a:pt x="48137" y="46038"/>
                      <a:pt x="42659" y="48341"/>
                      <a:pt x="38612" y="52388"/>
                    </a:cubicBezTo>
                    <a:lnTo>
                      <a:pt x="24324" y="66675"/>
                    </a:lnTo>
                    <a:lnTo>
                      <a:pt x="14799" y="95250"/>
                    </a:lnTo>
                    <a:lnTo>
                      <a:pt x="10037" y="109538"/>
                    </a:lnTo>
                    <a:cubicBezTo>
                      <a:pt x="8449" y="125413"/>
                      <a:pt x="7253" y="141332"/>
                      <a:pt x="5274" y="157163"/>
                    </a:cubicBezTo>
                    <a:cubicBezTo>
                      <a:pt x="4076" y="166745"/>
                      <a:pt x="950" y="176092"/>
                      <a:pt x="512" y="185738"/>
                    </a:cubicBezTo>
                    <a:cubicBezTo>
                      <a:pt x="-641" y="211112"/>
                      <a:pt x="512" y="236538"/>
                      <a:pt x="512" y="261938"/>
                    </a:cubicBezTo>
                    <a:lnTo>
                      <a:pt x="512" y="261938"/>
                    </a:lnTo>
                    <a:cubicBezTo>
                      <a:pt x="55544" y="173884"/>
                      <a:pt x="1299" y="254325"/>
                      <a:pt x="38612" y="209550"/>
                    </a:cubicBezTo>
                    <a:cubicBezTo>
                      <a:pt x="42276" y="205153"/>
                      <a:pt x="43829" y="199032"/>
                      <a:pt x="48137" y="195263"/>
                    </a:cubicBezTo>
                    <a:cubicBezTo>
                      <a:pt x="68291" y="177628"/>
                      <a:pt x="71376" y="177992"/>
                      <a:pt x="90999" y="171450"/>
                    </a:cubicBezTo>
                    <a:cubicBezTo>
                      <a:pt x="94174" y="166688"/>
                      <a:pt x="96477" y="161210"/>
                      <a:pt x="100524" y="157163"/>
                    </a:cubicBezTo>
                    <a:cubicBezTo>
                      <a:pt x="112124" y="145563"/>
                      <a:pt x="118561" y="147247"/>
                      <a:pt x="133862" y="142875"/>
                    </a:cubicBezTo>
                    <a:cubicBezTo>
                      <a:pt x="172338" y="131882"/>
                      <a:pt x="116762" y="140967"/>
                      <a:pt x="200537" y="133350"/>
                    </a:cubicBezTo>
                    <a:cubicBezTo>
                      <a:pt x="238359" y="125786"/>
                      <a:pt x="216255" y="128588"/>
                      <a:pt x="267212" y="128588"/>
                    </a:cubicBezTo>
                    <a:lnTo>
                      <a:pt x="267212" y="123825"/>
                    </a:lnTo>
                    <a:cubicBezTo>
                      <a:pt x="256099" y="115888"/>
                      <a:pt x="244081" y="109086"/>
                      <a:pt x="233874" y="100013"/>
                    </a:cubicBezTo>
                    <a:cubicBezTo>
                      <a:pt x="212021" y="80588"/>
                      <a:pt x="221968" y="16669"/>
                      <a:pt x="219587" y="0"/>
                    </a:cubicBezTo>
                    <a:close/>
                  </a:path>
                </a:pathLst>
              </a:custGeom>
              <a:solidFill>
                <a:srgbClr val="202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 name="背景(水色）"/>
              <p:cNvSpPr/>
              <p:nvPr/>
            </p:nvSpPr>
            <p:spPr>
              <a:xfrm>
                <a:off x="5590347" y="4810339"/>
                <a:ext cx="3044935" cy="1111173"/>
              </a:xfrm>
              <a:prstGeom prst="rect">
                <a:avLst/>
              </a:prstGeom>
              <a:solidFill>
                <a:srgbClr val="CCFFE5"/>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左上の・・・"/>
              <p:cNvSpPr txBox="1"/>
              <p:nvPr/>
            </p:nvSpPr>
            <p:spPr>
              <a:xfrm>
                <a:off x="5629455" y="5576503"/>
                <a:ext cx="2625023" cy="33855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dist"/>
                <a:r>
                  <a:rPr lang="ja-JP" altLang="en-US" sz="1600" b="1" u="sng">
                    <a:latin typeface="BIZ UDPゴシック" panose="020B0400000000000000" pitchFamily="50" charset="-128"/>
                    <a:ea typeface="BIZ UDPゴシック" panose="020B0400000000000000" pitchFamily="50" charset="-128"/>
                  </a:rPr>
                  <a:t>左上の「</a:t>
                </a:r>
                <a:r>
                  <a:rPr lang="en-US" altLang="ja-JP" sz="1600" b="1" u="sng">
                    <a:latin typeface="BIZ UDPゴシック" panose="020B0400000000000000" pitchFamily="50" charset="-128"/>
                    <a:ea typeface="BIZ UDPゴシック" panose="020B0400000000000000" pitchFamily="50" charset="-128"/>
                  </a:rPr>
                  <a:t>×</a:t>
                </a:r>
                <a:r>
                  <a:rPr lang="ja-JP" altLang="en-US" sz="1600" b="1" u="sng">
                    <a:latin typeface="BIZ UDPゴシック" panose="020B0400000000000000" pitchFamily="50" charset="-128"/>
                    <a:ea typeface="BIZ UDPゴシック" panose="020B0400000000000000" pitchFamily="50" charset="-128"/>
                  </a:rPr>
                  <a:t>」</a:t>
                </a:r>
                <a:r>
                  <a:rPr lang="ja-JP" altLang="en-US" sz="1600" b="1">
                    <a:latin typeface="BIZ UDPゴシック" panose="020B0400000000000000" pitchFamily="50" charset="-128"/>
                    <a:ea typeface="BIZ UDPゴシック" panose="020B0400000000000000" pitchFamily="50" charset="-128"/>
                  </a:rPr>
                  <a:t>を押してね！</a:t>
                </a:r>
              </a:p>
            </p:txBody>
          </p:sp>
          <p:sp>
            <p:nvSpPr>
              <p:cNvPr id="131" name="お"/>
              <p:cNvSpPr txBox="1"/>
              <p:nvPr/>
            </p:nvSpPr>
            <p:spPr>
              <a:xfrm>
                <a:off x="7030141" y="5470326"/>
                <a:ext cx="295050" cy="215444"/>
              </a:xfrm>
              <a:prstGeom prst="rect">
                <a:avLst/>
              </a:prstGeom>
              <a:noFill/>
            </p:spPr>
            <p:txBody>
              <a:bodyPr wrap="square" rtlCol="0">
                <a:spAutoFit/>
              </a:bodyPr>
              <a:lstStyle/>
              <a:p>
                <a:pPr algn="dist"/>
                <a:r>
                  <a:rPr lang="ja-JP" altLang="en-US" sz="800" b="1">
                    <a:latin typeface="BIZ UDPゴシック" panose="020B0400000000000000" pitchFamily="50" charset="-128"/>
                    <a:ea typeface="BIZ UDPゴシック" panose="020B0400000000000000" pitchFamily="50" charset="-128"/>
                  </a:rPr>
                  <a:t>お</a:t>
                </a:r>
                <a:endParaRPr kumimoji="1" lang="ja-JP" altLang="en-US" sz="800" b="1" dirty="0">
                  <a:latin typeface="BIZ UDPゴシック" panose="020B0400000000000000" pitchFamily="50" charset="-128"/>
                  <a:ea typeface="BIZ UDPゴシック" panose="020B0400000000000000" pitchFamily="50" charset="-128"/>
                </a:endParaRPr>
              </a:p>
            </p:txBody>
          </p:sp>
          <p:cxnSp>
            <p:nvCxnSpPr>
              <p:cNvPr id="128" name="矢印"/>
              <p:cNvCxnSpPr/>
              <p:nvPr/>
            </p:nvCxnSpPr>
            <p:spPr>
              <a:xfrm rot="16200000" flipH="1">
                <a:off x="5154855" y="5048665"/>
                <a:ext cx="416726" cy="471404"/>
              </a:xfrm>
              <a:prstGeom prst="bentConnector3">
                <a:avLst>
                  <a:gd name="adj1" fmla="val 99212"/>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7" name="囲み枠"/>
              <p:cNvSpPr/>
              <p:nvPr/>
            </p:nvSpPr>
            <p:spPr>
              <a:xfrm>
                <a:off x="5044458" y="4904415"/>
                <a:ext cx="180000" cy="163090"/>
              </a:xfrm>
              <a:prstGeom prst="roundRect">
                <a:avLst>
                  <a:gd name="adj" fmla="val 26100"/>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 name="背景（ピンク）"/>
              <p:cNvSpPr/>
              <p:nvPr/>
            </p:nvSpPr>
            <p:spPr>
              <a:xfrm>
                <a:off x="5598920" y="4816706"/>
                <a:ext cx="3036362" cy="664136"/>
              </a:xfrm>
              <a:prstGeom prst="rect">
                <a:avLst/>
              </a:prstGeom>
              <a:solidFill>
                <a:srgbClr val="FFFF99">
                  <a:alpha val="4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 name="iosデバイス・・・"/>
              <p:cNvSpPr txBox="1"/>
              <p:nvPr/>
            </p:nvSpPr>
            <p:spPr>
              <a:xfrm>
                <a:off x="5799006" y="4991307"/>
                <a:ext cx="2645869" cy="246221"/>
              </a:xfrm>
              <a:prstGeom prst="rect">
                <a:avLst/>
              </a:prstGeom>
              <a:noFill/>
            </p:spPr>
            <p:txBody>
              <a:bodyPr wrap="square" rtlCol="0">
                <a:spAutoFit/>
              </a:bodyPr>
              <a:lstStyle/>
              <a:p>
                <a:pPr algn="dist"/>
                <a:r>
                  <a:rPr lang="en-US" altLang="ja-JP" sz="1000" u="sng">
                    <a:ln w="6350">
                      <a:solidFill>
                        <a:schemeClr val="tx1"/>
                      </a:solidFill>
                    </a:ln>
                    <a:latin typeface="BIZ UDPゴシック" panose="020B0400000000000000" pitchFamily="50" charset="-128"/>
                    <a:ea typeface="BIZ UDPゴシック" panose="020B0400000000000000" pitchFamily="50" charset="-128"/>
                  </a:rPr>
                  <a:t>i</a:t>
                </a:r>
                <a:r>
                  <a:rPr kumimoji="1" lang="en-US" altLang="ja-JP" sz="1000" u="sng">
                    <a:ln w="6350">
                      <a:solidFill>
                        <a:schemeClr val="tx1"/>
                      </a:solidFill>
                    </a:ln>
                    <a:latin typeface="BIZ UDPゴシック" panose="020B0400000000000000" pitchFamily="50" charset="-128"/>
                    <a:ea typeface="BIZ UDPゴシック" panose="020B0400000000000000" pitchFamily="50" charset="-128"/>
                  </a:rPr>
                  <a:t>os</a:t>
                </a:r>
                <a:r>
                  <a:rPr kumimoji="1" lang="ja-JP" altLang="en-US" sz="1000" u="sng">
                    <a:ln w="6350">
                      <a:solidFill>
                        <a:schemeClr val="tx1"/>
                      </a:solidFill>
                    </a:ln>
                    <a:latin typeface="BIZ UDPゴシック" panose="020B0400000000000000" pitchFamily="50" charset="-128"/>
                    <a:ea typeface="BIZ UDPゴシック" panose="020B0400000000000000" pitchFamily="50" charset="-128"/>
                  </a:rPr>
                  <a:t>デバイス・</a:t>
                </a:r>
                <a:r>
                  <a:rPr kumimoji="1" lang="en-US" altLang="ja-JP" sz="1000" u="sng">
                    <a:ln w="6350">
                      <a:solidFill>
                        <a:schemeClr val="tx1"/>
                      </a:solidFill>
                    </a:ln>
                    <a:latin typeface="BIZ UDPゴシック" panose="020B0400000000000000" pitchFamily="50" charset="-128"/>
                    <a:ea typeface="BIZ UDPゴシック" panose="020B0400000000000000" pitchFamily="50" charset="-128"/>
                  </a:rPr>
                  <a:t>Android</a:t>
                </a:r>
                <a:r>
                  <a:rPr kumimoji="1" lang="ja-JP" altLang="en-US" sz="1000" u="sng">
                    <a:ln w="6350">
                      <a:solidFill>
                        <a:schemeClr val="tx1"/>
                      </a:solidFill>
                    </a:ln>
                    <a:latin typeface="BIZ UDPゴシック" panose="020B0400000000000000" pitchFamily="50" charset="-128"/>
                    <a:ea typeface="BIZ UDPゴシック" panose="020B0400000000000000" pitchFamily="50" charset="-128"/>
                  </a:rPr>
                  <a:t>デバイス表示例</a:t>
                </a:r>
              </a:p>
            </p:txBody>
          </p:sp>
          <p:sp>
            <p:nvSpPr>
              <p:cNvPr id="134" name="※ご使用の・・・"/>
              <p:cNvSpPr txBox="1"/>
              <p:nvPr/>
            </p:nvSpPr>
            <p:spPr>
              <a:xfrm>
                <a:off x="5950570" y="5176644"/>
                <a:ext cx="2374903" cy="215444"/>
              </a:xfrm>
              <a:prstGeom prst="rect">
                <a:avLst/>
              </a:prstGeom>
              <a:noFill/>
            </p:spPr>
            <p:txBody>
              <a:bodyPr wrap="square" rtlCol="0">
                <a:spAutoFit/>
              </a:bodyPr>
              <a:lstStyle/>
              <a:p>
                <a:pPr algn="dist"/>
                <a:r>
                  <a:rPr kumimoji="1" lang="en-US" altLang="ja-JP" sz="800" b="1">
                    <a:ln w="6350">
                      <a:noFill/>
                    </a:ln>
                    <a:latin typeface="BIZ UDPゴシック" panose="020B0400000000000000" pitchFamily="50" charset="-128"/>
                    <a:ea typeface="BIZ UDPゴシック" panose="020B0400000000000000" pitchFamily="50" charset="-128"/>
                  </a:rPr>
                  <a:t>※</a:t>
                </a:r>
                <a:r>
                  <a:rPr kumimoji="1" lang="ja-JP" altLang="en-US" sz="800" b="1">
                    <a:ln w="6350">
                      <a:noFill/>
                    </a:ln>
                    <a:latin typeface="BIZ UDPゴシック" panose="020B0400000000000000" pitchFamily="50" charset="-128"/>
                    <a:ea typeface="BIZ UDPゴシック" panose="020B0400000000000000" pitchFamily="50" charset="-128"/>
                  </a:rPr>
                  <a:t>ご使用の機種によって表現や場所が</a:t>
                </a:r>
              </a:p>
            </p:txBody>
          </p:sp>
          <p:sp>
            <p:nvSpPr>
              <p:cNvPr id="136" name="異なる場合が・・・"/>
              <p:cNvSpPr txBox="1"/>
              <p:nvPr/>
            </p:nvSpPr>
            <p:spPr>
              <a:xfrm>
                <a:off x="6508917" y="5298077"/>
                <a:ext cx="1530157" cy="215444"/>
              </a:xfrm>
              <a:prstGeom prst="rect">
                <a:avLst/>
              </a:prstGeom>
              <a:noFill/>
            </p:spPr>
            <p:txBody>
              <a:bodyPr wrap="square" rtlCol="0">
                <a:spAutoFit/>
              </a:bodyPr>
              <a:lstStyle/>
              <a:p>
                <a:pPr algn="dist"/>
                <a:r>
                  <a:rPr kumimoji="1" lang="ja-JP" altLang="en-US" sz="800" b="1">
                    <a:ln w="6350">
                      <a:noFill/>
                    </a:ln>
                    <a:latin typeface="BIZ UDPゴシック" panose="020B0400000000000000" pitchFamily="50" charset="-128"/>
                    <a:ea typeface="BIZ UDPゴシック" panose="020B0400000000000000" pitchFamily="50" charset="-128"/>
                  </a:rPr>
                  <a:t>異なる場合がございます。</a:t>
                </a:r>
              </a:p>
            </p:txBody>
          </p:sp>
          <p:sp>
            <p:nvSpPr>
              <p:cNvPr id="139" name="Microsoft・・・"/>
              <p:cNvSpPr txBox="1"/>
              <p:nvPr/>
            </p:nvSpPr>
            <p:spPr>
              <a:xfrm>
                <a:off x="5746240" y="4824379"/>
                <a:ext cx="2783565" cy="230832"/>
              </a:xfrm>
              <a:prstGeom prst="rect">
                <a:avLst/>
              </a:prstGeom>
              <a:noFill/>
            </p:spPr>
            <p:txBody>
              <a:bodyPr wrap="square" rtlCol="0">
                <a:spAutoFit/>
              </a:bodyPr>
              <a:lstStyle/>
              <a:p>
                <a:pPr algn="dist"/>
                <a:r>
                  <a:rPr lang="en-US" altLang="ja-JP" sz="900">
                    <a:latin typeface="BIZ UDPゴシック" panose="020B0400000000000000" pitchFamily="50" charset="-128"/>
                    <a:ea typeface="BIZ UDPゴシック" panose="020B0400000000000000" pitchFamily="50" charset="-128"/>
                  </a:rPr>
                  <a:t>Microsoft PowerPoint</a:t>
                </a:r>
                <a:r>
                  <a:rPr lang="ja-JP" altLang="en-US" sz="900">
                    <a:latin typeface="BIZ UDPゴシック" panose="020B0400000000000000" pitchFamily="50" charset="-128"/>
                    <a:ea typeface="BIZ UDPゴシック" panose="020B0400000000000000" pitchFamily="50" charset="-128"/>
                  </a:rPr>
                  <a:t>アプリケーションでの</a:t>
                </a:r>
                <a:endParaRPr kumimoji="1" lang="ja-JP" altLang="en-US" sz="900">
                  <a:ln w="6350">
                    <a:solidFill>
                      <a:schemeClr val="tx1"/>
                    </a:solidFill>
                  </a:ln>
                  <a:latin typeface="BIZ UDPゴシック" panose="020B0400000000000000" pitchFamily="50" charset="-128"/>
                  <a:ea typeface="BIZ UDPゴシック" panose="020B0400000000000000" pitchFamily="50" charset="-128"/>
                </a:endParaRPr>
              </a:p>
            </p:txBody>
          </p:sp>
          <p:cxnSp>
            <p:nvCxnSpPr>
              <p:cNvPr id="143" name="仕切り線"/>
              <p:cNvCxnSpPr/>
              <p:nvPr/>
            </p:nvCxnSpPr>
            <p:spPr>
              <a:xfrm>
                <a:off x="5601143" y="5480842"/>
                <a:ext cx="3027789" cy="0"/>
              </a:xfrm>
              <a:prstGeom prst="line">
                <a:avLst/>
              </a:prstGeom>
            </p:spPr>
            <p:style>
              <a:lnRef idx="1">
                <a:schemeClr val="dk1"/>
              </a:lnRef>
              <a:fillRef idx="0">
                <a:schemeClr val="dk1"/>
              </a:fillRef>
              <a:effectRef idx="0">
                <a:schemeClr val="dk1"/>
              </a:effectRef>
              <a:fontRef idx="minor">
                <a:schemeClr val="tx1"/>
              </a:fontRef>
            </p:style>
          </p:cxnSp>
          <p:sp>
            <p:nvSpPr>
              <p:cNvPr id="148" name="ひだりうえ"/>
              <p:cNvSpPr txBox="1"/>
              <p:nvPr/>
            </p:nvSpPr>
            <p:spPr>
              <a:xfrm>
                <a:off x="5600984" y="5481811"/>
                <a:ext cx="695409" cy="215444"/>
              </a:xfrm>
              <a:prstGeom prst="rect">
                <a:avLst/>
              </a:prstGeom>
              <a:noFill/>
            </p:spPr>
            <p:txBody>
              <a:bodyPr wrap="square" rtlCol="0">
                <a:spAutoFit/>
              </a:bodyPr>
              <a:lstStyle/>
              <a:p>
                <a:pPr algn="dist"/>
                <a:r>
                  <a:rPr kumimoji="1" lang="ja-JP" altLang="en-US" sz="800" b="1">
                    <a:latin typeface="BIZ UDPゴシック" panose="020B0400000000000000" pitchFamily="50" charset="-128"/>
                    <a:ea typeface="BIZ UDPゴシック" panose="020B0400000000000000" pitchFamily="50" charset="-128"/>
                  </a:rPr>
                  <a:t>ひだりうえ</a:t>
                </a:r>
                <a:endParaRPr kumimoji="1" lang="ja-JP" altLang="en-US" sz="800" b="1" dirty="0">
                  <a:latin typeface="BIZ UDPゴシック" panose="020B0400000000000000" pitchFamily="50" charset="-128"/>
                  <a:ea typeface="BIZ UDPゴシック" panose="020B0400000000000000" pitchFamily="50" charset="-128"/>
                </a:endParaRPr>
              </a:p>
            </p:txBody>
          </p:sp>
          <p:sp>
            <p:nvSpPr>
              <p:cNvPr id="16" name="乗算 15"/>
              <p:cNvSpPr/>
              <p:nvPr/>
            </p:nvSpPr>
            <p:spPr>
              <a:xfrm>
                <a:off x="5057695" y="4896480"/>
                <a:ext cx="144000" cy="180000"/>
              </a:xfrm>
              <a:prstGeom prst="mathMultiply">
                <a:avLst>
                  <a:gd name="adj1" fmla="val 16906"/>
                </a:avLst>
              </a:prstGeom>
              <a:solidFill>
                <a:srgbClr val="FF0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 name="PC終了時"/>
            <p:cNvGrpSpPr/>
            <p:nvPr/>
          </p:nvGrpSpPr>
          <p:grpSpPr>
            <a:xfrm>
              <a:off x="504369" y="5129251"/>
              <a:ext cx="4122008" cy="1291462"/>
              <a:chOff x="504369" y="5129251"/>
              <a:chExt cx="4122008" cy="1291462"/>
            </a:xfrm>
          </p:grpSpPr>
          <p:pic>
            <p:nvPicPr>
              <p:cNvPr id="109" name="キーボード"/>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04369" y="5129251"/>
                <a:ext cx="4122008" cy="1291462"/>
              </a:xfrm>
              <a:prstGeom prst="rect">
                <a:avLst/>
              </a:prstGeom>
            </p:spPr>
          </p:pic>
          <p:sp>
            <p:nvSpPr>
              <p:cNvPr id="138" name="背景"/>
              <p:cNvSpPr/>
              <p:nvPr/>
            </p:nvSpPr>
            <p:spPr>
              <a:xfrm>
                <a:off x="1189160" y="5569555"/>
                <a:ext cx="3154021" cy="464262"/>
              </a:xfrm>
              <a:prstGeom prst="rect">
                <a:avLst/>
              </a:prstGeom>
              <a:solidFill>
                <a:srgbClr val="CCFFE5"/>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 name="キーボードの・・・"/>
              <p:cNvSpPr txBox="1"/>
              <p:nvPr/>
            </p:nvSpPr>
            <p:spPr>
              <a:xfrm>
                <a:off x="1234629" y="5686046"/>
                <a:ext cx="3303353" cy="36933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ja-JP" altLang="en-US" sz="1600" b="1">
                    <a:latin typeface="BIZ UDPゴシック" panose="020B0400000000000000" pitchFamily="50" charset="-128"/>
                    <a:ea typeface="BIZ UDPゴシック" panose="020B0400000000000000" pitchFamily="50" charset="-128"/>
                  </a:rPr>
                  <a:t>キーボードの</a:t>
                </a:r>
                <a:r>
                  <a:rPr lang="ja-JP" altLang="en-US" b="1" u="sng">
                    <a:latin typeface="BIZ UDPゴシック" panose="020B0400000000000000" pitchFamily="50" charset="-128"/>
                    <a:ea typeface="BIZ UDPゴシック" panose="020B0400000000000000" pitchFamily="50" charset="-128"/>
                  </a:rPr>
                  <a:t>「</a:t>
                </a:r>
                <a:r>
                  <a:rPr lang="en-US" altLang="ja-JP" b="1" u="sng">
                    <a:latin typeface="BIZ UDPゴシック" panose="020B0400000000000000" pitchFamily="50" charset="-128"/>
                    <a:ea typeface="BIZ UDPゴシック" panose="020B0400000000000000" pitchFamily="50" charset="-128"/>
                  </a:rPr>
                  <a:t>Esc</a:t>
                </a:r>
                <a:r>
                  <a:rPr lang="ja-JP" altLang="en-US" b="1" u="sng">
                    <a:latin typeface="BIZ UDPゴシック" panose="020B0400000000000000" pitchFamily="50" charset="-128"/>
                    <a:ea typeface="BIZ UDPゴシック" panose="020B0400000000000000" pitchFamily="50" charset="-128"/>
                  </a:rPr>
                  <a:t>」</a:t>
                </a:r>
                <a:r>
                  <a:rPr lang="ja-JP" altLang="en-US" sz="1600" b="1">
                    <a:latin typeface="BIZ UDPゴシック" panose="020B0400000000000000" pitchFamily="50" charset="-128"/>
                    <a:ea typeface="BIZ UDPゴシック" panose="020B0400000000000000" pitchFamily="50" charset="-128"/>
                  </a:rPr>
                  <a:t>を押してね！</a:t>
                </a:r>
              </a:p>
            </p:txBody>
          </p:sp>
          <p:sp>
            <p:nvSpPr>
              <p:cNvPr id="137" name="お"/>
              <p:cNvSpPr txBox="1"/>
              <p:nvPr/>
            </p:nvSpPr>
            <p:spPr>
              <a:xfrm>
                <a:off x="3315869" y="5549031"/>
                <a:ext cx="295050" cy="253916"/>
              </a:xfrm>
              <a:prstGeom prst="rect">
                <a:avLst/>
              </a:prstGeom>
              <a:noFill/>
            </p:spPr>
            <p:txBody>
              <a:bodyPr wrap="square" rtlCol="0">
                <a:spAutoFit/>
              </a:bodyPr>
              <a:lstStyle/>
              <a:p>
                <a:pPr algn="dist"/>
                <a:r>
                  <a:rPr lang="ja-JP" altLang="en-US" sz="1000" b="1">
                    <a:latin typeface="BIZ UDPゴシック" panose="020B0400000000000000" pitchFamily="50" charset="-128"/>
                    <a:ea typeface="BIZ UDPゴシック" panose="020B0400000000000000" pitchFamily="50" charset="-128"/>
                  </a:rPr>
                  <a:t>お</a:t>
                </a:r>
                <a:endParaRPr kumimoji="1" lang="ja-JP" altLang="en-US" sz="1000" b="1" dirty="0">
                  <a:latin typeface="BIZ UDPゴシック" panose="020B0400000000000000" pitchFamily="50" charset="-128"/>
                  <a:ea typeface="BIZ UDPゴシック" panose="020B0400000000000000" pitchFamily="50" charset="-128"/>
                </a:endParaRPr>
              </a:p>
            </p:txBody>
          </p:sp>
          <p:cxnSp>
            <p:nvCxnSpPr>
              <p:cNvPr id="37" name="矢印"/>
              <p:cNvCxnSpPr/>
              <p:nvPr/>
            </p:nvCxnSpPr>
            <p:spPr>
              <a:xfrm rot="16200000" flipH="1">
                <a:off x="677085" y="5376337"/>
                <a:ext cx="487365" cy="471404"/>
              </a:xfrm>
              <a:prstGeom prst="bentConnector3">
                <a:avLst>
                  <a:gd name="adj1" fmla="val 99212"/>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5" name="囲み枠"/>
              <p:cNvSpPr/>
              <p:nvPr/>
            </p:nvSpPr>
            <p:spPr>
              <a:xfrm>
                <a:off x="571647" y="5154969"/>
                <a:ext cx="288000" cy="197184"/>
              </a:xfrm>
              <a:prstGeom prst="roundRect">
                <a:avLst>
                  <a:gd name="adj" fmla="val 26100"/>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47" name="画面を終了したい時"/>
          <p:cNvGrpSpPr/>
          <p:nvPr/>
        </p:nvGrpSpPr>
        <p:grpSpPr>
          <a:xfrm>
            <a:off x="528306" y="4549323"/>
            <a:ext cx="2870548" cy="541195"/>
            <a:chOff x="528306" y="4549323"/>
            <a:chExt cx="2870548" cy="541195"/>
          </a:xfrm>
        </p:grpSpPr>
        <p:sp>
          <p:nvSpPr>
            <p:cNvPr id="124" name="画面を終了したい時"/>
            <p:cNvSpPr txBox="1"/>
            <p:nvPr/>
          </p:nvSpPr>
          <p:spPr>
            <a:xfrm>
              <a:off x="528306" y="4690408"/>
              <a:ext cx="2866533" cy="400110"/>
            </a:xfrm>
            <a:prstGeom prst="rect">
              <a:avLst/>
            </a:prstGeom>
            <a:noFill/>
          </p:spPr>
          <p:txBody>
            <a:bodyPr wrap="square" rtlCol="0">
              <a:spAutoFit/>
            </a:bodyPr>
            <a:lstStyle/>
            <a:p>
              <a:pPr algn="dist"/>
              <a:r>
                <a:rPr lang="ja-JP" altLang="en-US" sz="2000" b="1">
                  <a:latin typeface="BIZ UDPゴシック" panose="020B0400000000000000" pitchFamily="50" charset="-128"/>
                  <a:ea typeface="BIZ UDPゴシック" panose="020B0400000000000000" pitchFamily="50" charset="-128"/>
                </a:rPr>
                <a:t>画面を終了したい時</a:t>
              </a:r>
              <a:endParaRPr kumimoji="1" lang="ja-JP" altLang="en-US" sz="2000" b="1" dirty="0">
                <a:latin typeface="BIZ UDPゴシック" panose="020B0400000000000000" pitchFamily="50" charset="-128"/>
                <a:ea typeface="BIZ UDPゴシック" panose="020B0400000000000000" pitchFamily="50" charset="-128"/>
              </a:endParaRPr>
            </a:p>
          </p:txBody>
        </p:sp>
        <p:sp>
          <p:nvSpPr>
            <p:cNvPr id="142" name="とき"/>
            <p:cNvSpPr txBox="1"/>
            <p:nvPr/>
          </p:nvSpPr>
          <p:spPr>
            <a:xfrm>
              <a:off x="2930854" y="4554047"/>
              <a:ext cx="468000" cy="253916"/>
            </a:xfrm>
            <a:prstGeom prst="rect">
              <a:avLst/>
            </a:prstGeom>
            <a:noFill/>
          </p:spPr>
          <p:txBody>
            <a:bodyPr wrap="square" rtlCol="0">
              <a:spAutoFit/>
            </a:bodyPr>
            <a:lstStyle/>
            <a:p>
              <a:pPr algn="dist"/>
              <a:r>
                <a:rPr kumimoji="1" lang="ja-JP" altLang="en-US" sz="1050" b="1">
                  <a:latin typeface="BIZ UDPゴシック" panose="020B0400000000000000" pitchFamily="50" charset="-128"/>
                  <a:ea typeface="BIZ UDPゴシック" panose="020B0400000000000000" pitchFamily="50" charset="-128"/>
                </a:rPr>
                <a:t>とき</a:t>
              </a:r>
              <a:endParaRPr kumimoji="1" lang="ja-JP" altLang="en-US" sz="1050" b="1" dirty="0">
                <a:latin typeface="BIZ UDPゴシック" panose="020B0400000000000000" pitchFamily="50" charset="-128"/>
                <a:ea typeface="BIZ UDPゴシック" panose="020B0400000000000000" pitchFamily="50" charset="-128"/>
              </a:endParaRPr>
            </a:p>
          </p:txBody>
        </p:sp>
        <p:sp>
          <p:nvSpPr>
            <p:cNvPr id="141" name="しゅうりゅう"/>
            <p:cNvSpPr txBox="1"/>
            <p:nvPr/>
          </p:nvSpPr>
          <p:spPr>
            <a:xfrm>
              <a:off x="1274610" y="4553188"/>
              <a:ext cx="1039021" cy="253916"/>
            </a:xfrm>
            <a:prstGeom prst="rect">
              <a:avLst/>
            </a:prstGeom>
            <a:noFill/>
          </p:spPr>
          <p:txBody>
            <a:bodyPr wrap="square" rtlCol="0">
              <a:spAutoFit/>
            </a:bodyPr>
            <a:lstStyle/>
            <a:p>
              <a:pPr algn="dist"/>
              <a:r>
                <a:rPr kumimoji="1" lang="ja-JP" altLang="en-US" sz="1050" b="1">
                  <a:latin typeface="BIZ UDPゴシック" panose="020B0400000000000000" pitchFamily="50" charset="-128"/>
                  <a:ea typeface="BIZ UDPゴシック" panose="020B0400000000000000" pitchFamily="50" charset="-128"/>
                </a:rPr>
                <a:t>しゅうりょう</a:t>
              </a:r>
              <a:endParaRPr kumimoji="1" lang="ja-JP" altLang="en-US" sz="1050" b="1" dirty="0">
                <a:latin typeface="BIZ UDPゴシック" panose="020B0400000000000000" pitchFamily="50" charset="-128"/>
                <a:ea typeface="BIZ UDPゴシック" panose="020B0400000000000000" pitchFamily="50" charset="-128"/>
              </a:endParaRPr>
            </a:p>
          </p:txBody>
        </p:sp>
        <p:sp>
          <p:nvSpPr>
            <p:cNvPr id="140" name="がめん"/>
            <p:cNvSpPr txBox="1"/>
            <p:nvPr/>
          </p:nvSpPr>
          <p:spPr>
            <a:xfrm>
              <a:off x="547256" y="4549323"/>
              <a:ext cx="684000" cy="253916"/>
            </a:xfrm>
            <a:prstGeom prst="rect">
              <a:avLst/>
            </a:prstGeom>
            <a:noFill/>
          </p:spPr>
          <p:txBody>
            <a:bodyPr wrap="square" rtlCol="0">
              <a:spAutoFit/>
            </a:bodyPr>
            <a:lstStyle/>
            <a:p>
              <a:pPr algn="dist"/>
              <a:r>
                <a:rPr kumimoji="1" lang="ja-JP" altLang="en-US" sz="1050" b="1">
                  <a:latin typeface="BIZ UDPゴシック" panose="020B0400000000000000" pitchFamily="50" charset="-128"/>
                  <a:ea typeface="BIZ UDPゴシック" panose="020B0400000000000000" pitchFamily="50" charset="-128"/>
                </a:rPr>
                <a:t>がめん</a:t>
              </a:r>
              <a:endParaRPr kumimoji="1" lang="ja-JP" altLang="en-US" sz="1050" b="1" dirty="0">
                <a:latin typeface="BIZ UDPゴシック" panose="020B0400000000000000" pitchFamily="50" charset="-128"/>
                <a:ea typeface="BIZ UDPゴシック" panose="020B0400000000000000" pitchFamily="50" charset="-128"/>
              </a:endParaRPr>
            </a:p>
          </p:txBody>
        </p:sp>
      </p:grpSp>
      <p:sp>
        <p:nvSpPr>
          <p:cNvPr id="123" name="・（画面を・・・）"/>
          <p:cNvSpPr txBox="1"/>
          <p:nvPr/>
        </p:nvSpPr>
        <p:spPr>
          <a:xfrm>
            <a:off x="228278" y="4630025"/>
            <a:ext cx="507593" cy="523220"/>
          </a:xfrm>
          <a:prstGeom prst="rect">
            <a:avLst/>
          </a:prstGeom>
          <a:noFill/>
        </p:spPr>
        <p:txBody>
          <a:bodyPr wrap="square" rtlCol="0">
            <a:spAutoFit/>
          </a:bodyPr>
          <a:lstStyle/>
          <a:p>
            <a:r>
              <a:rPr kumimoji="1" lang="ja-JP" altLang="en-US" sz="2800" dirty="0">
                <a:latin typeface="BIZ UDPゴシック" panose="020B0400000000000000" pitchFamily="50" charset="-128"/>
                <a:ea typeface="BIZ UDPゴシック" panose="020B0400000000000000" pitchFamily="50" charset="-128"/>
              </a:rPr>
              <a:t>・</a:t>
            </a:r>
          </a:p>
        </p:txBody>
      </p:sp>
      <p:grpSp>
        <p:nvGrpSpPr>
          <p:cNvPr id="40" name=":もっと大阪府の・・・"/>
          <p:cNvGrpSpPr/>
          <p:nvPr/>
        </p:nvGrpSpPr>
        <p:grpSpPr>
          <a:xfrm>
            <a:off x="2840914" y="3243950"/>
            <a:ext cx="6120408" cy="1073555"/>
            <a:chOff x="2840914" y="3243950"/>
            <a:chExt cx="6120408" cy="1073555"/>
          </a:xfrm>
        </p:grpSpPr>
        <p:sp>
          <p:nvSpPr>
            <p:cNvPr id="105" name="右上にこの・・・"/>
            <p:cNvSpPr txBox="1"/>
            <p:nvPr/>
          </p:nvSpPr>
          <p:spPr>
            <a:xfrm>
              <a:off x="3212606" y="3917395"/>
              <a:ext cx="5748716" cy="400110"/>
            </a:xfrm>
            <a:prstGeom prst="rect">
              <a:avLst/>
            </a:prstGeom>
            <a:noFill/>
          </p:spPr>
          <p:txBody>
            <a:bodyPr wrap="square" rtlCol="0">
              <a:spAutoFit/>
            </a:bodyPr>
            <a:lstStyle/>
            <a:p>
              <a:pPr algn="dist"/>
              <a:r>
                <a:rPr lang="ja-JP" altLang="en-US" sz="2000" b="1">
                  <a:latin typeface="BIZ UDPゴシック" panose="020B0400000000000000" pitchFamily="50" charset="-128"/>
                  <a:ea typeface="BIZ UDPゴシック" panose="020B0400000000000000" pitchFamily="50" charset="-128"/>
                </a:rPr>
                <a:t>右上にこのマークが出てきたら押してみてね！</a:t>
              </a:r>
              <a:endParaRPr kumimoji="1" lang="ja-JP" altLang="en-US" sz="2000" b="1" dirty="0">
                <a:latin typeface="BIZ UDPゴシック" panose="020B0400000000000000" pitchFamily="50" charset="-128"/>
                <a:ea typeface="BIZ UDPゴシック" panose="020B0400000000000000" pitchFamily="50" charset="-128"/>
              </a:endParaRPr>
            </a:p>
          </p:txBody>
        </p:sp>
        <p:sp>
          <p:nvSpPr>
            <p:cNvPr id="108" name="お"/>
            <p:cNvSpPr txBox="1"/>
            <p:nvPr/>
          </p:nvSpPr>
          <p:spPr>
            <a:xfrm>
              <a:off x="6932571" y="3756614"/>
              <a:ext cx="410904" cy="253916"/>
            </a:xfrm>
            <a:prstGeom prst="rect">
              <a:avLst/>
            </a:prstGeom>
            <a:noFill/>
          </p:spPr>
          <p:txBody>
            <a:bodyPr wrap="square" rtlCol="0">
              <a:spAutoFit/>
            </a:bodyPr>
            <a:lstStyle/>
            <a:p>
              <a:pPr algn="dist"/>
              <a:r>
                <a:rPr lang="ja-JP" altLang="en-US" sz="1050" b="1">
                  <a:latin typeface="BIZ UDPゴシック" panose="020B0400000000000000" pitchFamily="50" charset="-128"/>
                  <a:ea typeface="BIZ UDPゴシック" panose="020B0400000000000000" pitchFamily="50" charset="-128"/>
                </a:rPr>
                <a:t>お</a:t>
              </a:r>
              <a:endParaRPr kumimoji="1" lang="ja-JP" altLang="en-US" sz="1050" b="1" dirty="0">
                <a:latin typeface="BIZ UDPゴシック" panose="020B0400000000000000" pitchFamily="50" charset="-128"/>
                <a:ea typeface="BIZ UDPゴシック" panose="020B0400000000000000" pitchFamily="50" charset="-128"/>
              </a:endParaRPr>
            </a:p>
          </p:txBody>
        </p:sp>
        <p:sp>
          <p:nvSpPr>
            <p:cNvPr id="107" name="で"/>
            <p:cNvSpPr txBox="1"/>
            <p:nvPr/>
          </p:nvSpPr>
          <p:spPr>
            <a:xfrm>
              <a:off x="5593554" y="3765550"/>
              <a:ext cx="410904" cy="253916"/>
            </a:xfrm>
            <a:prstGeom prst="rect">
              <a:avLst/>
            </a:prstGeom>
            <a:noFill/>
          </p:spPr>
          <p:txBody>
            <a:bodyPr wrap="square" rtlCol="0">
              <a:spAutoFit/>
            </a:bodyPr>
            <a:lstStyle/>
            <a:p>
              <a:pPr algn="dist"/>
              <a:r>
                <a:rPr kumimoji="1" lang="ja-JP" altLang="en-US" sz="1050" b="1">
                  <a:latin typeface="BIZ UDPゴシック" panose="020B0400000000000000" pitchFamily="50" charset="-128"/>
                  <a:ea typeface="BIZ UDPゴシック" panose="020B0400000000000000" pitchFamily="50" charset="-128"/>
                </a:rPr>
                <a:t>で</a:t>
              </a:r>
              <a:endParaRPr kumimoji="1" lang="ja-JP" altLang="en-US" sz="1050" b="1" dirty="0">
                <a:latin typeface="BIZ UDPゴシック" panose="020B0400000000000000" pitchFamily="50" charset="-128"/>
                <a:ea typeface="BIZ UDPゴシック" panose="020B0400000000000000" pitchFamily="50" charset="-128"/>
              </a:endParaRPr>
            </a:p>
          </p:txBody>
        </p:sp>
        <p:sp>
          <p:nvSpPr>
            <p:cNvPr id="106" name="みぎうえ"/>
            <p:cNvSpPr txBox="1"/>
            <p:nvPr/>
          </p:nvSpPr>
          <p:spPr>
            <a:xfrm>
              <a:off x="3202939" y="3760531"/>
              <a:ext cx="756000" cy="253916"/>
            </a:xfrm>
            <a:prstGeom prst="rect">
              <a:avLst/>
            </a:prstGeom>
            <a:noFill/>
          </p:spPr>
          <p:txBody>
            <a:bodyPr wrap="square" rtlCol="0">
              <a:spAutoFit/>
            </a:bodyPr>
            <a:lstStyle/>
            <a:p>
              <a:pPr algn="dist"/>
              <a:r>
                <a:rPr kumimoji="1" lang="ja-JP" altLang="en-US" sz="1050" b="1">
                  <a:latin typeface="BIZ UDPゴシック" panose="020B0400000000000000" pitchFamily="50" charset="-128"/>
                  <a:ea typeface="BIZ UDPゴシック" panose="020B0400000000000000" pitchFamily="50" charset="-128"/>
                </a:rPr>
                <a:t>みぎうえ</a:t>
              </a:r>
              <a:endParaRPr kumimoji="1" lang="ja-JP" altLang="en-US" sz="1050" b="1" dirty="0">
                <a:latin typeface="BIZ UDPゴシック" panose="020B0400000000000000" pitchFamily="50" charset="-128"/>
                <a:ea typeface="BIZ UDPゴシック" panose="020B0400000000000000" pitchFamily="50" charset="-128"/>
              </a:endParaRPr>
            </a:p>
          </p:txBody>
        </p:sp>
        <p:sp>
          <p:nvSpPr>
            <p:cNvPr id="103" name="もっと大阪府・・・"/>
            <p:cNvSpPr txBox="1"/>
            <p:nvPr/>
          </p:nvSpPr>
          <p:spPr>
            <a:xfrm>
              <a:off x="3214192" y="3412754"/>
              <a:ext cx="4129284" cy="400110"/>
            </a:xfrm>
            <a:prstGeom prst="rect">
              <a:avLst/>
            </a:prstGeom>
            <a:noFill/>
          </p:spPr>
          <p:txBody>
            <a:bodyPr wrap="square" rtlCol="0">
              <a:spAutoFit/>
            </a:bodyPr>
            <a:lstStyle/>
            <a:p>
              <a:pPr algn="dist"/>
              <a:r>
                <a:rPr lang="ja-JP" altLang="en-US" sz="2000" b="1">
                  <a:latin typeface="BIZ UDPゴシック" panose="020B0400000000000000" pitchFamily="50" charset="-128"/>
                  <a:ea typeface="BIZ UDPゴシック" panose="020B0400000000000000" pitchFamily="50" charset="-128"/>
                </a:rPr>
                <a:t>もっと大阪府のことが分かるよ！</a:t>
              </a:r>
              <a:endParaRPr kumimoji="1" lang="ja-JP" altLang="en-US" sz="2000" b="1" dirty="0">
                <a:latin typeface="BIZ UDPゴシック" panose="020B0400000000000000" pitchFamily="50" charset="-128"/>
                <a:ea typeface="BIZ UDPゴシック" panose="020B0400000000000000" pitchFamily="50" charset="-128"/>
              </a:endParaRPr>
            </a:p>
          </p:txBody>
        </p:sp>
        <p:sp>
          <p:nvSpPr>
            <p:cNvPr id="102" name="わ"/>
            <p:cNvSpPr txBox="1"/>
            <p:nvPr/>
          </p:nvSpPr>
          <p:spPr>
            <a:xfrm>
              <a:off x="5894055" y="3258464"/>
              <a:ext cx="295050" cy="253916"/>
            </a:xfrm>
            <a:prstGeom prst="rect">
              <a:avLst/>
            </a:prstGeom>
            <a:noFill/>
          </p:spPr>
          <p:txBody>
            <a:bodyPr wrap="square" rtlCol="0">
              <a:spAutoFit/>
            </a:bodyPr>
            <a:lstStyle/>
            <a:p>
              <a:pPr algn="dist"/>
              <a:r>
                <a:rPr kumimoji="1" lang="ja-JP" altLang="en-US" sz="1050" b="1">
                  <a:latin typeface="BIZ UDPゴシック" panose="020B0400000000000000" pitchFamily="50" charset="-128"/>
                  <a:ea typeface="BIZ UDPゴシック" panose="020B0400000000000000" pitchFamily="50" charset="-128"/>
                </a:rPr>
                <a:t>わ</a:t>
              </a:r>
              <a:endParaRPr kumimoji="1" lang="ja-JP" altLang="en-US" sz="1050" b="1" dirty="0">
                <a:latin typeface="BIZ UDPゴシック" panose="020B0400000000000000" pitchFamily="50" charset="-128"/>
                <a:ea typeface="BIZ UDPゴシック" panose="020B0400000000000000" pitchFamily="50" charset="-128"/>
              </a:endParaRPr>
            </a:p>
          </p:txBody>
        </p:sp>
        <p:sp>
          <p:nvSpPr>
            <p:cNvPr id="101" name="おおさかふ"/>
            <p:cNvSpPr txBox="1"/>
            <p:nvPr/>
          </p:nvSpPr>
          <p:spPr>
            <a:xfrm>
              <a:off x="4024723" y="3243950"/>
              <a:ext cx="936000" cy="253916"/>
            </a:xfrm>
            <a:prstGeom prst="rect">
              <a:avLst/>
            </a:prstGeom>
            <a:noFill/>
          </p:spPr>
          <p:txBody>
            <a:bodyPr wrap="square" rtlCol="0">
              <a:spAutoFit/>
            </a:bodyPr>
            <a:lstStyle/>
            <a:p>
              <a:pPr algn="dist"/>
              <a:r>
                <a:rPr kumimoji="1" lang="ja-JP" altLang="en-US" sz="1050" b="1">
                  <a:latin typeface="BIZ UDPゴシック" panose="020B0400000000000000" pitchFamily="50" charset="-128"/>
                  <a:ea typeface="BIZ UDPゴシック" panose="020B0400000000000000" pitchFamily="50" charset="-128"/>
                </a:rPr>
                <a:t>おおさかふ</a:t>
              </a:r>
              <a:endParaRPr kumimoji="1" lang="ja-JP" altLang="en-US" sz="1050" b="1" dirty="0">
                <a:latin typeface="BIZ UDPゴシック" panose="020B0400000000000000" pitchFamily="50" charset="-128"/>
                <a:ea typeface="BIZ UDPゴシック" panose="020B0400000000000000" pitchFamily="50" charset="-128"/>
              </a:endParaRPr>
            </a:p>
          </p:txBody>
        </p:sp>
        <p:sp>
          <p:nvSpPr>
            <p:cNvPr id="104" name="："/>
            <p:cNvSpPr txBox="1"/>
            <p:nvPr/>
          </p:nvSpPr>
          <p:spPr>
            <a:xfrm>
              <a:off x="2840914" y="3648469"/>
              <a:ext cx="553925" cy="400110"/>
            </a:xfrm>
            <a:prstGeom prst="rect">
              <a:avLst/>
            </a:prstGeom>
            <a:noFill/>
          </p:spPr>
          <p:txBody>
            <a:bodyPr wrap="square" rtlCol="0">
              <a:spAutoFit/>
            </a:bodyPr>
            <a:lstStyle/>
            <a:p>
              <a:pPr algn="dist"/>
              <a:r>
                <a:rPr lang="ja-JP" altLang="en-US" sz="2000" b="1">
                  <a:latin typeface="BIZ UDPゴシック" panose="020B0400000000000000" pitchFamily="50" charset="-128"/>
                  <a:ea typeface="BIZ UDPゴシック" panose="020B0400000000000000" pitchFamily="50" charset="-128"/>
                </a:rPr>
                <a:t>：</a:t>
              </a:r>
              <a:endParaRPr kumimoji="1" lang="ja-JP" altLang="en-US" sz="2000" b="1" dirty="0">
                <a:latin typeface="BIZ UDPゴシック" panose="020B0400000000000000" pitchFamily="50" charset="-128"/>
                <a:ea typeface="BIZ UDPゴシック" panose="020B0400000000000000" pitchFamily="50" charset="-128"/>
              </a:endParaRPr>
            </a:p>
          </p:txBody>
        </p:sp>
      </p:grpSp>
      <p:pic>
        <p:nvPicPr>
          <p:cNvPr id="158" name="ちなみに・・・">
            <a:hlinkClick r:id="rId11" action="ppaction://hlinksldjump"/>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68665" y="3225658"/>
            <a:ext cx="1755716" cy="1243694"/>
          </a:xfrm>
          <a:prstGeom prst="rect">
            <a:avLst/>
          </a:prstGeom>
        </p:spPr>
      </p:pic>
      <p:sp>
        <p:nvSpPr>
          <p:cNvPr id="97" name="・（ちなみに・・・）"/>
          <p:cNvSpPr txBox="1"/>
          <p:nvPr/>
        </p:nvSpPr>
        <p:spPr>
          <a:xfrm>
            <a:off x="228278" y="3557373"/>
            <a:ext cx="507593" cy="523220"/>
          </a:xfrm>
          <a:prstGeom prst="rect">
            <a:avLst/>
          </a:prstGeom>
          <a:noFill/>
        </p:spPr>
        <p:txBody>
          <a:bodyPr wrap="square" rtlCol="0">
            <a:spAutoFit/>
          </a:bodyPr>
          <a:lstStyle/>
          <a:p>
            <a:r>
              <a:rPr kumimoji="1" lang="ja-JP" altLang="en-US" sz="2800" dirty="0">
                <a:latin typeface="BIZ UDPゴシック" panose="020B0400000000000000" pitchFamily="50" charset="-128"/>
                <a:ea typeface="BIZ UDPゴシック" panose="020B0400000000000000" pitchFamily="50" charset="-128"/>
              </a:rPr>
              <a:t>・</a:t>
            </a:r>
          </a:p>
        </p:txBody>
      </p:sp>
      <p:grpSp>
        <p:nvGrpSpPr>
          <p:cNvPr id="38" name=":回答した答え・・・"/>
          <p:cNvGrpSpPr/>
          <p:nvPr/>
        </p:nvGrpSpPr>
        <p:grpSpPr>
          <a:xfrm>
            <a:off x="8788423" y="2335018"/>
            <a:ext cx="3030139" cy="541609"/>
            <a:chOff x="8788423" y="2335018"/>
            <a:chExt cx="3030139" cy="541609"/>
          </a:xfrm>
        </p:grpSpPr>
        <p:sp>
          <p:nvSpPr>
            <p:cNvPr id="74" name=":回答した答え・・・"/>
            <p:cNvSpPr txBox="1"/>
            <p:nvPr/>
          </p:nvSpPr>
          <p:spPr>
            <a:xfrm>
              <a:off x="8788423" y="2476517"/>
              <a:ext cx="3030139" cy="400110"/>
            </a:xfrm>
            <a:prstGeom prst="rect">
              <a:avLst/>
            </a:prstGeom>
            <a:noFill/>
          </p:spPr>
          <p:txBody>
            <a:bodyPr wrap="square" rtlCol="0">
              <a:spAutoFit/>
            </a:bodyPr>
            <a:lstStyle/>
            <a:p>
              <a:pPr algn="dist"/>
              <a:r>
                <a:rPr lang="ja-JP" altLang="en-US" sz="2000" b="1" dirty="0">
                  <a:latin typeface="BIZ UDPゴシック" panose="020B0400000000000000" pitchFamily="50" charset="-128"/>
                  <a:ea typeface="BIZ UDPゴシック" panose="020B0400000000000000" pitchFamily="50" charset="-128"/>
                </a:rPr>
                <a:t>：</a:t>
              </a:r>
              <a:r>
                <a:rPr lang="ja-JP" altLang="en-US" sz="2000" b="1">
                  <a:latin typeface="BIZ UDPゴシック" panose="020B0400000000000000" pitchFamily="50" charset="-128"/>
                  <a:ea typeface="BIZ UDPゴシック" panose="020B0400000000000000" pitchFamily="50" charset="-128"/>
                </a:rPr>
                <a:t>回答した答えに</a:t>
              </a:r>
              <a:r>
                <a:rPr lang="ja-JP" altLang="en-US" sz="2000" b="1" dirty="0">
                  <a:latin typeface="BIZ UDPゴシック" panose="020B0400000000000000" pitchFamily="50" charset="-128"/>
                  <a:ea typeface="BIZ UDPゴシック" panose="020B0400000000000000" pitchFamily="50" charset="-128"/>
                </a:rPr>
                <a:t>戻るよ</a:t>
              </a:r>
              <a:endParaRPr kumimoji="1" lang="ja-JP" altLang="en-US" sz="2000" b="1" dirty="0">
                <a:latin typeface="BIZ UDPゴシック" panose="020B0400000000000000" pitchFamily="50" charset="-128"/>
                <a:ea typeface="BIZ UDPゴシック" panose="020B0400000000000000" pitchFamily="50" charset="-128"/>
              </a:endParaRPr>
            </a:p>
          </p:txBody>
        </p:sp>
        <p:sp>
          <p:nvSpPr>
            <p:cNvPr id="77" name="もど"/>
            <p:cNvSpPr txBox="1"/>
            <p:nvPr/>
          </p:nvSpPr>
          <p:spPr>
            <a:xfrm>
              <a:off x="10819941" y="2335018"/>
              <a:ext cx="468000" cy="253916"/>
            </a:xfrm>
            <a:prstGeom prst="rect">
              <a:avLst/>
            </a:prstGeom>
            <a:noFill/>
          </p:spPr>
          <p:txBody>
            <a:bodyPr wrap="square" rtlCol="0">
              <a:spAutoFit/>
            </a:bodyPr>
            <a:lstStyle/>
            <a:p>
              <a:pPr algn="dist"/>
              <a:r>
                <a:rPr kumimoji="1" lang="ja-JP" altLang="en-US" sz="1050" b="1" dirty="0">
                  <a:latin typeface="BIZ UDPゴシック" panose="020B0400000000000000" pitchFamily="50" charset="-128"/>
                  <a:ea typeface="BIZ UDPゴシック" panose="020B0400000000000000" pitchFamily="50" charset="-128"/>
                </a:rPr>
                <a:t>もど</a:t>
              </a:r>
            </a:p>
          </p:txBody>
        </p:sp>
        <p:sp>
          <p:nvSpPr>
            <p:cNvPr id="76" name="こた"/>
            <p:cNvSpPr txBox="1"/>
            <p:nvPr/>
          </p:nvSpPr>
          <p:spPr>
            <a:xfrm>
              <a:off x="10002262" y="2335018"/>
              <a:ext cx="468000" cy="253916"/>
            </a:xfrm>
            <a:prstGeom prst="rect">
              <a:avLst/>
            </a:prstGeom>
            <a:noFill/>
          </p:spPr>
          <p:txBody>
            <a:bodyPr wrap="square" rtlCol="0">
              <a:spAutoFit/>
            </a:bodyPr>
            <a:lstStyle/>
            <a:p>
              <a:pPr algn="dist"/>
              <a:r>
                <a:rPr kumimoji="1" lang="ja-JP" altLang="en-US" sz="1050" b="1">
                  <a:latin typeface="BIZ UDPゴシック" panose="020B0400000000000000" pitchFamily="50" charset="-128"/>
                  <a:ea typeface="BIZ UDPゴシック" panose="020B0400000000000000" pitchFamily="50" charset="-128"/>
                </a:rPr>
                <a:t>こた</a:t>
              </a:r>
              <a:endParaRPr kumimoji="1" lang="ja-JP" altLang="en-US" sz="1050" b="1" dirty="0">
                <a:latin typeface="BIZ UDPゴシック" panose="020B0400000000000000" pitchFamily="50" charset="-128"/>
                <a:ea typeface="BIZ UDPゴシック" panose="020B0400000000000000" pitchFamily="50" charset="-128"/>
              </a:endParaRPr>
            </a:p>
          </p:txBody>
        </p:sp>
        <p:sp>
          <p:nvSpPr>
            <p:cNvPr id="75" name="かいとう"/>
            <p:cNvSpPr txBox="1"/>
            <p:nvPr/>
          </p:nvSpPr>
          <p:spPr>
            <a:xfrm>
              <a:off x="8934348" y="2335018"/>
              <a:ext cx="755040" cy="253916"/>
            </a:xfrm>
            <a:prstGeom prst="rect">
              <a:avLst/>
            </a:prstGeom>
            <a:noFill/>
          </p:spPr>
          <p:txBody>
            <a:bodyPr wrap="square" rtlCol="0">
              <a:spAutoFit/>
            </a:bodyPr>
            <a:lstStyle/>
            <a:p>
              <a:pPr algn="dist"/>
              <a:r>
                <a:rPr kumimoji="1" lang="ja-JP" altLang="en-US" sz="1050" b="1" dirty="0">
                  <a:latin typeface="BIZ UDPゴシック" panose="020B0400000000000000" pitchFamily="50" charset="-128"/>
                  <a:ea typeface="BIZ UDPゴシック" panose="020B0400000000000000" pitchFamily="50" charset="-128"/>
                </a:rPr>
                <a:t>かいとう</a:t>
              </a:r>
            </a:p>
          </p:txBody>
        </p:sp>
      </p:grpSp>
      <p:pic>
        <p:nvPicPr>
          <p:cNvPr id="157" name="答えに戻る">
            <a:hlinkClick r:id="rId13" action="ppaction://hlinksldjump"/>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6550997" y="2266505"/>
            <a:ext cx="2237426" cy="847417"/>
          </a:xfrm>
          <a:prstGeom prst="rect">
            <a:avLst/>
          </a:prstGeom>
        </p:spPr>
      </p:pic>
      <p:sp>
        <p:nvSpPr>
          <p:cNvPr id="83" name="・（答えに戻る）"/>
          <p:cNvSpPr txBox="1"/>
          <p:nvPr/>
        </p:nvSpPr>
        <p:spPr>
          <a:xfrm>
            <a:off x="6189286" y="2378933"/>
            <a:ext cx="507593" cy="523220"/>
          </a:xfrm>
          <a:prstGeom prst="rect">
            <a:avLst/>
          </a:prstGeom>
          <a:noFill/>
        </p:spPr>
        <p:txBody>
          <a:bodyPr wrap="square" rtlCol="0">
            <a:spAutoFit/>
          </a:bodyPr>
          <a:lstStyle/>
          <a:p>
            <a:r>
              <a:rPr kumimoji="1" lang="ja-JP" altLang="en-US" sz="2800" dirty="0">
                <a:latin typeface="BIZ UDPゴシック" panose="020B0400000000000000" pitchFamily="50" charset="-128"/>
                <a:ea typeface="BIZ UDPゴシック" panose="020B0400000000000000" pitchFamily="50" charset="-128"/>
              </a:rPr>
              <a:t>・</a:t>
            </a:r>
          </a:p>
        </p:txBody>
      </p:sp>
      <p:grpSp>
        <p:nvGrpSpPr>
          <p:cNvPr id="33" name=":次の問題に・・・"/>
          <p:cNvGrpSpPr/>
          <p:nvPr/>
        </p:nvGrpSpPr>
        <p:grpSpPr>
          <a:xfrm>
            <a:off x="2976725" y="2357336"/>
            <a:ext cx="2766279" cy="541609"/>
            <a:chOff x="2976725" y="2357336"/>
            <a:chExt cx="2766279" cy="541609"/>
          </a:xfrm>
        </p:grpSpPr>
        <p:sp>
          <p:nvSpPr>
            <p:cNvPr id="90" name="：次の問題・・・"/>
            <p:cNvSpPr txBox="1"/>
            <p:nvPr/>
          </p:nvSpPr>
          <p:spPr>
            <a:xfrm>
              <a:off x="2976725" y="2498835"/>
              <a:ext cx="2766279" cy="400110"/>
            </a:xfrm>
            <a:prstGeom prst="rect">
              <a:avLst/>
            </a:prstGeom>
            <a:noFill/>
          </p:spPr>
          <p:txBody>
            <a:bodyPr wrap="square" rtlCol="0">
              <a:spAutoFit/>
            </a:bodyPr>
            <a:lstStyle/>
            <a:p>
              <a:pPr algn="dist"/>
              <a:r>
                <a:rPr lang="ja-JP" altLang="en-US" sz="2000" b="1">
                  <a:latin typeface="BIZ UDPゴシック" panose="020B0400000000000000" pitchFamily="50" charset="-128"/>
                  <a:ea typeface="BIZ UDPゴシック" panose="020B0400000000000000" pitchFamily="50" charset="-128"/>
                </a:rPr>
                <a:t>：次の問題に進むよ</a:t>
              </a:r>
              <a:endParaRPr kumimoji="1" lang="ja-JP" altLang="en-US" sz="2000" b="1" dirty="0">
                <a:latin typeface="BIZ UDPゴシック" panose="020B0400000000000000" pitchFamily="50" charset="-128"/>
                <a:ea typeface="BIZ UDPゴシック" panose="020B0400000000000000" pitchFamily="50" charset="-128"/>
              </a:endParaRPr>
            </a:p>
          </p:txBody>
        </p:sp>
        <p:sp>
          <p:nvSpPr>
            <p:cNvPr id="93" name="すす"/>
            <p:cNvSpPr txBox="1"/>
            <p:nvPr/>
          </p:nvSpPr>
          <p:spPr>
            <a:xfrm>
              <a:off x="4671713" y="2357336"/>
              <a:ext cx="486000" cy="253916"/>
            </a:xfrm>
            <a:prstGeom prst="rect">
              <a:avLst/>
            </a:prstGeom>
            <a:noFill/>
          </p:spPr>
          <p:txBody>
            <a:bodyPr wrap="square" rtlCol="0">
              <a:spAutoFit/>
            </a:bodyPr>
            <a:lstStyle/>
            <a:p>
              <a:pPr algn="dist"/>
              <a:r>
                <a:rPr kumimoji="1" lang="ja-JP" altLang="en-US" sz="1050" b="1">
                  <a:latin typeface="BIZ UDPゴシック" panose="020B0400000000000000" pitchFamily="50" charset="-128"/>
                  <a:ea typeface="BIZ UDPゴシック" panose="020B0400000000000000" pitchFamily="50" charset="-128"/>
                </a:rPr>
                <a:t>すす</a:t>
              </a:r>
              <a:endParaRPr kumimoji="1" lang="ja-JP" altLang="en-US" sz="1050" b="1" dirty="0">
                <a:latin typeface="BIZ UDPゴシック" panose="020B0400000000000000" pitchFamily="50" charset="-128"/>
                <a:ea typeface="BIZ UDPゴシック" panose="020B0400000000000000" pitchFamily="50" charset="-128"/>
              </a:endParaRPr>
            </a:p>
          </p:txBody>
        </p:sp>
        <p:sp>
          <p:nvSpPr>
            <p:cNvPr id="92" name="もんだい"/>
            <p:cNvSpPr txBox="1"/>
            <p:nvPr/>
          </p:nvSpPr>
          <p:spPr>
            <a:xfrm>
              <a:off x="3747161" y="2357336"/>
              <a:ext cx="746477" cy="253916"/>
            </a:xfrm>
            <a:prstGeom prst="rect">
              <a:avLst/>
            </a:prstGeom>
            <a:noFill/>
          </p:spPr>
          <p:txBody>
            <a:bodyPr wrap="square" rtlCol="0">
              <a:spAutoFit/>
            </a:bodyPr>
            <a:lstStyle/>
            <a:p>
              <a:pPr algn="dist"/>
              <a:r>
                <a:rPr kumimoji="1" lang="ja-JP" altLang="en-US" sz="1050" b="1">
                  <a:latin typeface="BIZ UDPゴシック" panose="020B0400000000000000" pitchFamily="50" charset="-128"/>
                  <a:ea typeface="BIZ UDPゴシック" panose="020B0400000000000000" pitchFamily="50" charset="-128"/>
                </a:rPr>
                <a:t>もんだい</a:t>
              </a:r>
              <a:endParaRPr kumimoji="1" lang="ja-JP" altLang="en-US" sz="1050" b="1" dirty="0">
                <a:latin typeface="BIZ UDPゴシック" panose="020B0400000000000000" pitchFamily="50" charset="-128"/>
                <a:ea typeface="BIZ UDPゴシック" panose="020B0400000000000000" pitchFamily="50" charset="-128"/>
              </a:endParaRPr>
            </a:p>
          </p:txBody>
        </p:sp>
        <p:sp>
          <p:nvSpPr>
            <p:cNvPr id="91" name="つぎ"/>
            <p:cNvSpPr txBox="1"/>
            <p:nvPr/>
          </p:nvSpPr>
          <p:spPr>
            <a:xfrm>
              <a:off x="3180801" y="2357336"/>
              <a:ext cx="486000" cy="253916"/>
            </a:xfrm>
            <a:prstGeom prst="rect">
              <a:avLst/>
            </a:prstGeom>
            <a:noFill/>
          </p:spPr>
          <p:txBody>
            <a:bodyPr wrap="square" rtlCol="0">
              <a:spAutoFit/>
            </a:bodyPr>
            <a:lstStyle/>
            <a:p>
              <a:pPr algn="dist"/>
              <a:r>
                <a:rPr kumimoji="1" lang="ja-JP" altLang="en-US" sz="1050" b="1">
                  <a:latin typeface="BIZ UDPゴシック" panose="020B0400000000000000" pitchFamily="50" charset="-128"/>
                  <a:ea typeface="BIZ UDPゴシック" panose="020B0400000000000000" pitchFamily="50" charset="-128"/>
                </a:rPr>
                <a:t>つぎ</a:t>
              </a:r>
              <a:endParaRPr kumimoji="1" lang="ja-JP" altLang="en-US" sz="1050" b="1" dirty="0">
                <a:latin typeface="BIZ UDPゴシック" panose="020B0400000000000000" pitchFamily="50" charset="-128"/>
                <a:ea typeface="BIZ UDPゴシック" panose="020B0400000000000000" pitchFamily="50" charset="-128"/>
              </a:endParaRPr>
            </a:p>
          </p:txBody>
        </p:sp>
      </p:grpSp>
      <p:pic>
        <p:nvPicPr>
          <p:cNvPr id="155" name="次に進む">
            <a:hlinkClick r:id="rId15" action="ppaction://hlinksldjump"/>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633315" y="2281760"/>
            <a:ext cx="2237426" cy="847417"/>
          </a:xfrm>
          <a:prstGeom prst="rect">
            <a:avLst/>
          </a:prstGeom>
        </p:spPr>
      </p:pic>
      <p:sp>
        <p:nvSpPr>
          <p:cNvPr id="72" name="・（次に進む）"/>
          <p:cNvSpPr txBox="1"/>
          <p:nvPr/>
        </p:nvSpPr>
        <p:spPr>
          <a:xfrm>
            <a:off x="220420" y="2420676"/>
            <a:ext cx="507593" cy="523220"/>
          </a:xfrm>
          <a:prstGeom prst="rect">
            <a:avLst/>
          </a:prstGeom>
          <a:noFill/>
        </p:spPr>
        <p:txBody>
          <a:bodyPr wrap="square" rtlCol="0">
            <a:spAutoFit/>
          </a:bodyPr>
          <a:lstStyle/>
          <a:p>
            <a:r>
              <a:rPr kumimoji="1" lang="ja-JP" altLang="en-US" sz="2800" dirty="0">
                <a:latin typeface="BIZ UDPゴシック" panose="020B0400000000000000" pitchFamily="50" charset="-128"/>
                <a:ea typeface="BIZ UDPゴシック" panose="020B0400000000000000" pitchFamily="50" charset="-128"/>
              </a:rPr>
              <a:t>・</a:t>
            </a:r>
          </a:p>
        </p:txBody>
      </p:sp>
      <p:grpSp>
        <p:nvGrpSpPr>
          <p:cNvPr id="30" name=":回答した問題に・・・"/>
          <p:cNvGrpSpPr/>
          <p:nvPr/>
        </p:nvGrpSpPr>
        <p:grpSpPr>
          <a:xfrm>
            <a:off x="8788423" y="1413676"/>
            <a:ext cx="3030139" cy="553162"/>
            <a:chOff x="8788423" y="1413676"/>
            <a:chExt cx="3030139" cy="553162"/>
          </a:xfrm>
        </p:grpSpPr>
        <p:sp>
          <p:nvSpPr>
            <p:cNvPr id="24" name=":回答した問題・・・"/>
            <p:cNvSpPr txBox="1"/>
            <p:nvPr/>
          </p:nvSpPr>
          <p:spPr>
            <a:xfrm>
              <a:off x="8788423" y="1566728"/>
              <a:ext cx="3030139" cy="400110"/>
            </a:xfrm>
            <a:prstGeom prst="rect">
              <a:avLst/>
            </a:prstGeom>
            <a:noFill/>
          </p:spPr>
          <p:txBody>
            <a:bodyPr wrap="square" rtlCol="0">
              <a:spAutoFit/>
            </a:bodyPr>
            <a:lstStyle/>
            <a:p>
              <a:pPr algn="dist"/>
              <a:r>
                <a:rPr lang="ja-JP" altLang="en-US" sz="2000" b="1" dirty="0">
                  <a:latin typeface="BIZ UDPゴシック" panose="020B0400000000000000" pitchFamily="50" charset="-128"/>
                  <a:ea typeface="BIZ UDPゴシック" panose="020B0400000000000000" pitchFamily="50" charset="-128"/>
                </a:rPr>
                <a:t>：回答した問題に戻るよ</a:t>
              </a:r>
              <a:endParaRPr kumimoji="1" lang="ja-JP" altLang="en-US" sz="2000" b="1" dirty="0">
                <a:latin typeface="BIZ UDPゴシック" panose="020B0400000000000000" pitchFamily="50" charset="-128"/>
                <a:ea typeface="BIZ UDPゴシック" panose="020B0400000000000000" pitchFamily="50" charset="-128"/>
              </a:endParaRPr>
            </a:p>
          </p:txBody>
        </p:sp>
        <p:sp>
          <p:nvSpPr>
            <p:cNvPr id="27" name="もど"/>
            <p:cNvSpPr txBox="1"/>
            <p:nvPr/>
          </p:nvSpPr>
          <p:spPr>
            <a:xfrm>
              <a:off x="10816802" y="1413676"/>
              <a:ext cx="456638" cy="253916"/>
            </a:xfrm>
            <a:prstGeom prst="rect">
              <a:avLst/>
            </a:prstGeom>
            <a:noFill/>
          </p:spPr>
          <p:txBody>
            <a:bodyPr wrap="square" rtlCol="0">
              <a:spAutoFit/>
            </a:bodyPr>
            <a:lstStyle/>
            <a:p>
              <a:pPr algn="dist"/>
              <a:r>
                <a:rPr kumimoji="1" lang="ja-JP" altLang="en-US" sz="1050" b="1" dirty="0">
                  <a:latin typeface="BIZ UDPゴシック" panose="020B0400000000000000" pitchFamily="50" charset="-128"/>
                  <a:ea typeface="BIZ UDPゴシック" panose="020B0400000000000000" pitchFamily="50" charset="-128"/>
                </a:rPr>
                <a:t>もど</a:t>
              </a:r>
            </a:p>
          </p:txBody>
        </p:sp>
        <p:sp>
          <p:nvSpPr>
            <p:cNvPr id="26" name="もんだい"/>
            <p:cNvSpPr txBox="1"/>
            <p:nvPr/>
          </p:nvSpPr>
          <p:spPr>
            <a:xfrm>
              <a:off x="9973279" y="1413676"/>
              <a:ext cx="755040" cy="253916"/>
            </a:xfrm>
            <a:prstGeom prst="rect">
              <a:avLst/>
            </a:prstGeom>
            <a:noFill/>
          </p:spPr>
          <p:txBody>
            <a:bodyPr wrap="square" rtlCol="0">
              <a:spAutoFit/>
            </a:bodyPr>
            <a:lstStyle/>
            <a:p>
              <a:pPr algn="dist"/>
              <a:r>
                <a:rPr kumimoji="1" lang="ja-JP" altLang="en-US" sz="1050" b="1" dirty="0">
                  <a:latin typeface="BIZ UDPゴシック" panose="020B0400000000000000" pitchFamily="50" charset="-128"/>
                  <a:ea typeface="BIZ UDPゴシック" panose="020B0400000000000000" pitchFamily="50" charset="-128"/>
                </a:rPr>
                <a:t>もんだい</a:t>
              </a:r>
            </a:p>
          </p:txBody>
        </p:sp>
        <p:sp>
          <p:nvSpPr>
            <p:cNvPr id="25" name="かいとう"/>
            <p:cNvSpPr txBox="1"/>
            <p:nvPr/>
          </p:nvSpPr>
          <p:spPr>
            <a:xfrm>
              <a:off x="8934348" y="1425229"/>
              <a:ext cx="755040" cy="253916"/>
            </a:xfrm>
            <a:prstGeom prst="rect">
              <a:avLst/>
            </a:prstGeom>
            <a:noFill/>
          </p:spPr>
          <p:txBody>
            <a:bodyPr wrap="square" rtlCol="0">
              <a:spAutoFit/>
            </a:bodyPr>
            <a:lstStyle/>
            <a:p>
              <a:pPr algn="dist"/>
              <a:r>
                <a:rPr kumimoji="1" lang="ja-JP" altLang="en-US" sz="1050" b="1" dirty="0">
                  <a:latin typeface="BIZ UDPゴシック" panose="020B0400000000000000" pitchFamily="50" charset="-128"/>
                  <a:ea typeface="BIZ UDPゴシック" panose="020B0400000000000000" pitchFamily="50" charset="-128"/>
                </a:rPr>
                <a:t>かいとう</a:t>
              </a:r>
            </a:p>
          </p:txBody>
        </p:sp>
      </p:grpSp>
      <p:pic>
        <p:nvPicPr>
          <p:cNvPr id="154" name="問題に戻る">
            <a:hlinkClick r:id="rId5" action="ppaction://hlinksldjump"/>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6539266" y="1364850"/>
            <a:ext cx="2237426" cy="847417"/>
          </a:xfrm>
          <a:prstGeom prst="rect">
            <a:avLst/>
          </a:prstGeom>
        </p:spPr>
      </p:pic>
      <p:sp>
        <p:nvSpPr>
          <p:cNvPr id="14" name="・（問題に戻る）"/>
          <p:cNvSpPr txBox="1"/>
          <p:nvPr/>
        </p:nvSpPr>
        <p:spPr>
          <a:xfrm>
            <a:off x="6169830" y="1462859"/>
            <a:ext cx="507593" cy="523220"/>
          </a:xfrm>
          <a:prstGeom prst="rect">
            <a:avLst/>
          </a:prstGeom>
          <a:noFill/>
        </p:spPr>
        <p:txBody>
          <a:bodyPr wrap="square" rtlCol="0">
            <a:spAutoFit/>
          </a:bodyPr>
          <a:lstStyle/>
          <a:p>
            <a:r>
              <a:rPr kumimoji="1" lang="ja-JP" altLang="en-US" sz="2800" dirty="0">
                <a:latin typeface="BIZ UDPゴシック" panose="020B0400000000000000" pitchFamily="50" charset="-128"/>
                <a:ea typeface="BIZ UDPゴシック" panose="020B0400000000000000" pitchFamily="50" charset="-128"/>
              </a:rPr>
              <a:t>・</a:t>
            </a:r>
          </a:p>
        </p:txBody>
      </p:sp>
      <p:grpSp>
        <p:nvGrpSpPr>
          <p:cNvPr id="28" name=":最初の画面に・・・"/>
          <p:cNvGrpSpPr/>
          <p:nvPr/>
        </p:nvGrpSpPr>
        <p:grpSpPr>
          <a:xfrm>
            <a:off x="2979723" y="1420797"/>
            <a:ext cx="2887156" cy="569998"/>
            <a:chOff x="2979723" y="1420797"/>
            <a:chExt cx="2887156" cy="569998"/>
          </a:xfrm>
        </p:grpSpPr>
        <p:sp>
          <p:nvSpPr>
            <p:cNvPr id="19" name="：最初の・・・"/>
            <p:cNvSpPr txBox="1"/>
            <p:nvPr/>
          </p:nvSpPr>
          <p:spPr>
            <a:xfrm>
              <a:off x="2979723" y="1590685"/>
              <a:ext cx="2887156" cy="400110"/>
            </a:xfrm>
            <a:prstGeom prst="rect">
              <a:avLst/>
            </a:prstGeom>
            <a:noFill/>
          </p:spPr>
          <p:txBody>
            <a:bodyPr wrap="square" rtlCol="0">
              <a:spAutoFit/>
            </a:bodyPr>
            <a:lstStyle/>
            <a:p>
              <a:pPr algn="dist"/>
              <a:r>
                <a:rPr lang="ja-JP" altLang="en-US" sz="2000" b="1" dirty="0">
                  <a:latin typeface="BIZ UDPゴシック" panose="020B0400000000000000" pitchFamily="50" charset="-128"/>
                  <a:ea typeface="BIZ UDPゴシック" panose="020B0400000000000000" pitchFamily="50" charset="-128"/>
                </a:rPr>
                <a:t>：最初の画面に戻るよ</a:t>
              </a:r>
              <a:endParaRPr kumimoji="1" lang="ja-JP" altLang="en-US" sz="2000" b="1" dirty="0">
                <a:latin typeface="BIZ UDPゴシック" panose="020B0400000000000000" pitchFamily="50" charset="-128"/>
                <a:ea typeface="BIZ UDPゴシック" panose="020B0400000000000000" pitchFamily="50" charset="-128"/>
              </a:endParaRPr>
            </a:p>
          </p:txBody>
        </p:sp>
        <p:sp>
          <p:nvSpPr>
            <p:cNvPr id="22" name="もど"/>
            <p:cNvSpPr txBox="1"/>
            <p:nvPr/>
          </p:nvSpPr>
          <p:spPr>
            <a:xfrm>
              <a:off x="4849535" y="1420797"/>
              <a:ext cx="486000" cy="252014"/>
            </a:xfrm>
            <a:prstGeom prst="rect">
              <a:avLst/>
            </a:prstGeom>
            <a:noFill/>
          </p:spPr>
          <p:txBody>
            <a:bodyPr wrap="square" rtlCol="0">
              <a:spAutoFit/>
            </a:bodyPr>
            <a:lstStyle/>
            <a:p>
              <a:pPr algn="dist"/>
              <a:r>
                <a:rPr kumimoji="1" lang="ja-JP" altLang="en-US" sz="1050" b="1" dirty="0">
                  <a:latin typeface="BIZ UDPゴシック" panose="020B0400000000000000" pitchFamily="50" charset="-128"/>
                  <a:ea typeface="BIZ UDPゴシック" panose="020B0400000000000000" pitchFamily="50" charset="-128"/>
                </a:rPr>
                <a:t>もど</a:t>
              </a:r>
            </a:p>
          </p:txBody>
        </p:sp>
        <p:sp>
          <p:nvSpPr>
            <p:cNvPr id="21" name="がめん"/>
            <p:cNvSpPr txBox="1"/>
            <p:nvPr/>
          </p:nvSpPr>
          <p:spPr>
            <a:xfrm>
              <a:off x="4036525" y="1427747"/>
              <a:ext cx="679520" cy="256556"/>
            </a:xfrm>
            <a:prstGeom prst="rect">
              <a:avLst/>
            </a:prstGeom>
            <a:noFill/>
          </p:spPr>
          <p:txBody>
            <a:bodyPr wrap="square" rtlCol="0">
              <a:spAutoFit/>
            </a:bodyPr>
            <a:lstStyle/>
            <a:p>
              <a:pPr algn="dist"/>
              <a:r>
                <a:rPr kumimoji="1" lang="ja-JP" altLang="en-US" sz="1050" b="1" dirty="0">
                  <a:latin typeface="BIZ UDPゴシック" panose="020B0400000000000000" pitchFamily="50" charset="-128"/>
                  <a:ea typeface="BIZ UDPゴシック" panose="020B0400000000000000" pitchFamily="50" charset="-128"/>
                </a:rPr>
                <a:t>がめん</a:t>
              </a:r>
            </a:p>
          </p:txBody>
        </p:sp>
        <p:sp>
          <p:nvSpPr>
            <p:cNvPr id="20" name="さいしょ"/>
            <p:cNvSpPr txBox="1"/>
            <p:nvPr/>
          </p:nvSpPr>
          <p:spPr>
            <a:xfrm>
              <a:off x="3161419" y="1422346"/>
              <a:ext cx="759541" cy="253916"/>
            </a:xfrm>
            <a:prstGeom prst="rect">
              <a:avLst/>
            </a:prstGeom>
            <a:noFill/>
          </p:spPr>
          <p:txBody>
            <a:bodyPr wrap="square" rtlCol="0">
              <a:spAutoFit/>
            </a:bodyPr>
            <a:lstStyle/>
            <a:p>
              <a:pPr algn="dist"/>
              <a:r>
                <a:rPr kumimoji="1" lang="ja-JP" altLang="en-US" sz="1050" b="1" dirty="0">
                  <a:latin typeface="BIZ UDPゴシック" panose="020B0400000000000000" pitchFamily="50" charset="-128"/>
                  <a:ea typeface="BIZ UDPゴシック" panose="020B0400000000000000" pitchFamily="50" charset="-128"/>
                </a:rPr>
                <a:t>さいしょ</a:t>
              </a:r>
            </a:p>
          </p:txBody>
        </p:sp>
      </p:grpSp>
      <p:pic>
        <p:nvPicPr>
          <p:cNvPr id="153" name="スタートに戻る">
            <a:hlinkClick r:id="rId18" action="ppaction://hlinksldjump"/>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535059" y="1367031"/>
            <a:ext cx="2499577" cy="847417"/>
          </a:xfrm>
          <a:prstGeom prst="rect">
            <a:avLst/>
          </a:prstGeom>
        </p:spPr>
      </p:pic>
      <p:sp>
        <p:nvSpPr>
          <p:cNvPr id="12" name="・（スタートに戻る）"/>
          <p:cNvSpPr txBox="1"/>
          <p:nvPr/>
        </p:nvSpPr>
        <p:spPr>
          <a:xfrm>
            <a:off x="206630" y="1477153"/>
            <a:ext cx="535175" cy="523220"/>
          </a:xfrm>
          <a:prstGeom prst="rect">
            <a:avLst/>
          </a:prstGeom>
          <a:noFill/>
        </p:spPr>
        <p:txBody>
          <a:bodyPr wrap="square" rtlCol="0">
            <a:spAutoFit/>
          </a:bodyPr>
          <a:lstStyle/>
          <a:p>
            <a:r>
              <a:rPr kumimoji="1" lang="ja-JP" altLang="en-US" sz="2800" dirty="0">
                <a:latin typeface="BIZ UDPゴシック" panose="020B0400000000000000" pitchFamily="50" charset="-128"/>
                <a:ea typeface="BIZ UDPゴシック" panose="020B0400000000000000" pitchFamily="50" charset="-128"/>
              </a:rPr>
              <a:t>・</a:t>
            </a:r>
          </a:p>
        </p:txBody>
      </p:sp>
      <p:grpSp>
        <p:nvGrpSpPr>
          <p:cNvPr id="7" name="まず画面の操作に・・・"/>
          <p:cNvGrpSpPr/>
          <p:nvPr/>
        </p:nvGrpSpPr>
        <p:grpSpPr>
          <a:xfrm>
            <a:off x="1423987" y="169023"/>
            <a:ext cx="9344025" cy="890354"/>
            <a:chOff x="2157138" y="83563"/>
            <a:chExt cx="8073013" cy="890354"/>
          </a:xfrm>
        </p:grpSpPr>
        <p:sp>
          <p:nvSpPr>
            <p:cNvPr id="8" name="画面の操作・・・"/>
            <p:cNvSpPr txBox="1"/>
            <p:nvPr/>
          </p:nvSpPr>
          <p:spPr>
            <a:xfrm>
              <a:off x="2157138" y="266031"/>
              <a:ext cx="8073013" cy="707886"/>
            </a:xfrm>
            <a:prstGeom prst="rect">
              <a:avLst/>
            </a:prstGeom>
            <a:noFill/>
          </p:spPr>
          <p:txBody>
            <a:bodyPr wrap="square" rtlCol="0">
              <a:spAutoFit/>
            </a:bodyPr>
            <a:lstStyle/>
            <a:p>
              <a:pPr algn="dist"/>
              <a:r>
                <a:rPr lang="ja-JP" altLang="en-US" sz="4000">
                  <a:latin typeface="HGS創英角ﾎﾟｯﾌﾟ体" panose="040B0A00000000000000" pitchFamily="50" charset="-128"/>
                  <a:ea typeface="HGS創英角ﾎﾟｯﾌﾟ体" panose="040B0A00000000000000" pitchFamily="50" charset="-128"/>
                </a:rPr>
                <a:t>まず画面</a:t>
              </a:r>
              <a:r>
                <a:rPr lang="ja-JP" altLang="en-US" sz="4000" dirty="0">
                  <a:latin typeface="HGS創英角ﾎﾟｯﾌﾟ体" panose="040B0A00000000000000" pitchFamily="50" charset="-128"/>
                  <a:ea typeface="HGS創英角ﾎﾟｯﾌﾟ体" panose="040B0A00000000000000" pitchFamily="50" charset="-128"/>
                </a:rPr>
                <a:t>の操作について説明するね！</a:t>
              </a:r>
              <a:endParaRPr kumimoji="1" lang="ja-JP" altLang="en-US" sz="4000" dirty="0">
                <a:latin typeface="HGS創英角ﾎﾟｯﾌﾟ体" panose="040B0A00000000000000" pitchFamily="50" charset="-128"/>
                <a:ea typeface="HGS創英角ﾎﾟｯﾌﾟ体" panose="040B0A00000000000000" pitchFamily="50" charset="-128"/>
              </a:endParaRPr>
            </a:p>
          </p:txBody>
        </p:sp>
        <p:sp>
          <p:nvSpPr>
            <p:cNvPr id="11" name="せつめい"/>
            <p:cNvSpPr txBox="1"/>
            <p:nvPr/>
          </p:nvSpPr>
          <p:spPr>
            <a:xfrm>
              <a:off x="7279194" y="83563"/>
              <a:ext cx="1074770" cy="307777"/>
            </a:xfrm>
            <a:prstGeom prst="rect">
              <a:avLst/>
            </a:prstGeom>
            <a:noFill/>
          </p:spPr>
          <p:txBody>
            <a:bodyPr wrap="square" rtlCol="0">
              <a:spAutoFit/>
            </a:bodyPr>
            <a:lstStyle/>
            <a:p>
              <a:pPr algn="dist"/>
              <a:r>
                <a:rPr kumimoji="1" lang="ja-JP" altLang="en-US" sz="1400" dirty="0">
                  <a:latin typeface="HGS創英角ﾎﾟｯﾌﾟ体" panose="040B0A00000000000000" pitchFamily="50" charset="-128"/>
                  <a:ea typeface="HGS創英角ﾎﾟｯﾌﾟ体" panose="040B0A00000000000000" pitchFamily="50" charset="-128"/>
                </a:rPr>
                <a:t>せつめい</a:t>
              </a:r>
            </a:p>
          </p:txBody>
        </p:sp>
        <p:sp>
          <p:nvSpPr>
            <p:cNvPr id="10" name="そうさ"/>
            <p:cNvSpPr txBox="1"/>
            <p:nvPr/>
          </p:nvSpPr>
          <p:spPr>
            <a:xfrm>
              <a:off x="4524749" y="83563"/>
              <a:ext cx="953295" cy="307777"/>
            </a:xfrm>
            <a:prstGeom prst="rect">
              <a:avLst/>
            </a:prstGeom>
            <a:noFill/>
          </p:spPr>
          <p:txBody>
            <a:bodyPr wrap="square" rtlCol="0">
              <a:spAutoFit/>
            </a:bodyPr>
            <a:lstStyle/>
            <a:p>
              <a:pPr algn="dist"/>
              <a:r>
                <a:rPr lang="ja-JP" altLang="en-US" sz="1400" dirty="0">
                  <a:latin typeface="HGS創英角ﾎﾟｯﾌﾟ体" panose="040B0A00000000000000" pitchFamily="50" charset="-128"/>
                  <a:ea typeface="HGS創英角ﾎﾟｯﾌﾟ体" panose="040B0A00000000000000" pitchFamily="50" charset="-128"/>
                </a:rPr>
                <a:t>そうさ</a:t>
              </a:r>
              <a:endParaRPr kumimoji="1" lang="ja-JP" altLang="en-US" sz="1400" dirty="0">
                <a:latin typeface="HGS創英角ﾎﾟｯﾌﾟ体" panose="040B0A00000000000000" pitchFamily="50" charset="-128"/>
                <a:ea typeface="HGS創英角ﾎﾟｯﾌﾟ体" panose="040B0A00000000000000" pitchFamily="50" charset="-128"/>
              </a:endParaRPr>
            </a:p>
          </p:txBody>
        </p:sp>
        <p:sp>
          <p:nvSpPr>
            <p:cNvPr id="9" name="がめん"/>
            <p:cNvSpPr txBox="1"/>
            <p:nvPr/>
          </p:nvSpPr>
          <p:spPr>
            <a:xfrm>
              <a:off x="3141581" y="83563"/>
              <a:ext cx="953295" cy="307777"/>
            </a:xfrm>
            <a:prstGeom prst="rect">
              <a:avLst/>
            </a:prstGeom>
            <a:noFill/>
          </p:spPr>
          <p:txBody>
            <a:bodyPr wrap="square" rtlCol="0">
              <a:spAutoFit/>
            </a:bodyPr>
            <a:lstStyle/>
            <a:p>
              <a:pPr algn="dist"/>
              <a:r>
                <a:rPr lang="ja-JP" altLang="en-US" sz="1400" dirty="0">
                  <a:latin typeface="HGS創英角ﾎﾟｯﾌﾟ体" panose="040B0A00000000000000" pitchFamily="50" charset="-128"/>
                  <a:ea typeface="HGS創英角ﾎﾟｯﾌﾟ体" panose="040B0A00000000000000" pitchFamily="50" charset="-128"/>
                </a:rPr>
                <a:t>がめん</a:t>
              </a:r>
              <a:endParaRPr kumimoji="1" lang="ja-JP" altLang="en-US" sz="1400" dirty="0">
                <a:latin typeface="HGS創英角ﾎﾟｯﾌﾟ体" panose="040B0A00000000000000" pitchFamily="50" charset="-128"/>
                <a:ea typeface="HGS創英角ﾎﾟｯﾌﾟ体" panose="040B0A00000000000000" pitchFamily="50" charset="-128"/>
              </a:endParaRPr>
            </a:p>
          </p:txBody>
        </p:sp>
      </p:grpSp>
      <p:pic>
        <p:nvPicPr>
          <p:cNvPr id="120" name="014-BPM17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624223" y="391489"/>
            <a:ext cx="609600" cy="609600"/>
          </a:xfrm>
          <a:prstGeom prst="rect">
            <a:avLst/>
          </a:prstGeom>
        </p:spPr>
      </p:pic>
      <p:pic>
        <p:nvPicPr>
          <p:cNvPr id="94" name="図 93"/>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24916" y="-594"/>
            <a:ext cx="12241829" cy="6858594"/>
          </a:xfrm>
          <a:prstGeom prst="rect">
            <a:avLst/>
          </a:prstGeom>
        </p:spPr>
      </p:pic>
    </p:spTree>
    <p:extLst>
      <p:ext uri="{BB962C8B-B14F-4D97-AF65-F5344CB8AC3E}">
        <p14:creationId xmlns:p14="http://schemas.microsoft.com/office/powerpoint/2010/main" val="2242500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
                                        <p:tgtEl>
                                          <p:spTgt spid="94"/>
                                        </p:tgtEl>
                                      </p:cBhvr>
                                    </p:animEffect>
                                    <p:set>
                                      <p:cBhvr>
                                        <p:cTn id="7" dur="1" fill="hold">
                                          <p:stCondLst>
                                            <p:cond delay="9"/>
                                          </p:stCondLst>
                                        </p:cTn>
                                        <p:tgtEl>
                                          <p:spTgt spid="94"/>
                                        </p:tgtEl>
                                        <p:attrNameLst>
                                          <p:attrName>style.visibility</p:attrName>
                                        </p:attrNameLst>
                                      </p:cBhvr>
                                      <p:to>
                                        <p:strVal val="hidden"/>
                                      </p:to>
                                    </p:set>
                                  </p:childTnLst>
                                </p:cTn>
                              </p:par>
                            </p:childTnLst>
                          </p:cTn>
                        </p:par>
                        <p:par>
                          <p:cTn id="8" fill="hold">
                            <p:stCondLst>
                              <p:cond delay="10"/>
                            </p:stCondLst>
                            <p:childTnLst>
                              <p:par>
                                <p:cTn id="9" presetID="1" presetClass="mediacall" presetSubtype="0" fill="hold" nodeType="afterEffect">
                                  <p:stCondLst>
                                    <p:cond delay="0"/>
                                  </p:stCondLst>
                                  <p:childTnLst>
                                    <p:cmd type="call" cmd="playFrom(0.0)">
                                      <p:cBhvr>
                                        <p:cTn id="10" dur="79615" fill="hold"/>
                                        <p:tgtEl>
                                          <p:spTgt spid="120"/>
                                        </p:tgtEl>
                                      </p:cBhvr>
                                    </p:cmd>
                                  </p:childTnLst>
                                </p:cTn>
                              </p:par>
                              <p:par>
                                <p:cTn id="11" presetID="1" presetClass="entr" presetSubtype="0" fill="hold" grpId="0" nodeType="withEffect">
                                  <p:stCondLst>
                                    <p:cond delay="250"/>
                                  </p:stCondLst>
                                  <p:childTnLst>
                                    <p:set>
                                      <p:cBhvr>
                                        <p:cTn id="12" dur="1" fill="hold">
                                          <p:stCondLst>
                                            <p:cond delay="0"/>
                                          </p:stCondLst>
                                        </p:cTn>
                                        <p:tgtEl>
                                          <p:spTgt spid="12"/>
                                        </p:tgtEl>
                                        <p:attrNameLst>
                                          <p:attrName>style.visibility</p:attrName>
                                        </p:attrNameLst>
                                      </p:cBhvr>
                                      <p:to>
                                        <p:strVal val="visible"/>
                                      </p:to>
                                    </p:set>
                                  </p:childTnLst>
                                </p:cTn>
                              </p:par>
                              <p:par>
                                <p:cTn id="13" presetID="53" presetClass="entr" presetSubtype="16" fill="hold" nodeType="withEffect">
                                  <p:stCondLst>
                                    <p:cond delay="250"/>
                                  </p:stCondLst>
                                  <p:childTnLst>
                                    <p:set>
                                      <p:cBhvr>
                                        <p:cTn id="14" dur="1" fill="hold">
                                          <p:stCondLst>
                                            <p:cond delay="0"/>
                                          </p:stCondLst>
                                        </p:cTn>
                                        <p:tgtEl>
                                          <p:spTgt spid="153"/>
                                        </p:tgtEl>
                                        <p:attrNameLst>
                                          <p:attrName>style.visibility</p:attrName>
                                        </p:attrNameLst>
                                      </p:cBhvr>
                                      <p:to>
                                        <p:strVal val="visible"/>
                                      </p:to>
                                    </p:set>
                                    <p:anim calcmode="lin" valueType="num">
                                      <p:cBhvr>
                                        <p:cTn id="15" dur="500" fill="hold"/>
                                        <p:tgtEl>
                                          <p:spTgt spid="153"/>
                                        </p:tgtEl>
                                        <p:attrNameLst>
                                          <p:attrName>ppt_w</p:attrName>
                                        </p:attrNameLst>
                                      </p:cBhvr>
                                      <p:tavLst>
                                        <p:tav tm="0">
                                          <p:val>
                                            <p:fltVal val="0"/>
                                          </p:val>
                                        </p:tav>
                                        <p:tav tm="100000">
                                          <p:val>
                                            <p:strVal val="#ppt_w"/>
                                          </p:val>
                                        </p:tav>
                                      </p:tavLst>
                                    </p:anim>
                                    <p:anim calcmode="lin" valueType="num">
                                      <p:cBhvr>
                                        <p:cTn id="16" dur="500" fill="hold"/>
                                        <p:tgtEl>
                                          <p:spTgt spid="153"/>
                                        </p:tgtEl>
                                        <p:attrNameLst>
                                          <p:attrName>ppt_h</p:attrName>
                                        </p:attrNameLst>
                                      </p:cBhvr>
                                      <p:tavLst>
                                        <p:tav tm="0">
                                          <p:val>
                                            <p:fltVal val="0"/>
                                          </p:val>
                                        </p:tav>
                                        <p:tav tm="100000">
                                          <p:val>
                                            <p:strVal val="#ppt_h"/>
                                          </p:val>
                                        </p:tav>
                                      </p:tavLst>
                                    </p:anim>
                                    <p:animEffect transition="in" filter="fade">
                                      <p:cBhvr>
                                        <p:cTn id="17" dur="500"/>
                                        <p:tgtEl>
                                          <p:spTgt spid="153"/>
                                        </p:tgtEl>
                                      </p:cBhvr>
                                    </p:animEffect>
                                  </p:childTnLst>
                                </p:cTn>
                              </p:par>
                              <p:par>
                                <p:cTn id="18" presetID="10" presetClass="entr" presetSubtype="0" fill="hold" nodeType="withEffect">
                                  <p:stCondLst>
                                    <p:cond delay="125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750"/>
                                        <p:tgtEl>
                                          <p:spTgt spid="28"/>
                                        </p:tgtEl>
                                      </p:cBhvr>
                                    </p:animEffect>
                                  </p:childTnLst>
                                </p:cTn>
                              </p:par>
                              <p:par>
                                <p:cTn id="21" presetID="1" presetClass="entr" presetSubtype="0" fill="hold" grpId="0" nodeType="withEffect">
                                  <p:stCondLst>
                                    <p:cond delay="2250"/>
                                  </p:stCondLst>
                                  <p:childTnLst>
                                    <p:set>
                                      <p:cBhvr>
                                        <p:cTn id="22" dur="1" fill="hold">
                                          <p:stCondLst>
                                            <p:cond delay="0"/>
                                          </p:stCondLst>
                                        </p:cTn>
                                        <p:tgtEl>
                                          <p:spTgt spid="14"/>
                                        </p:tgtEl>
                                        <p:attrNameLst>
                                          <p:attrName>style.visibility</p:attrName>
                                        </p:attrNameLst>
                                      </p:cBhvr>
                                      <p:to>
                                        <p:strVal val="visible"/>
                                      </p:to>
                                    </p:set>
                                  </p:childTnLst>
                                </p:cTn>
                              </p:par>
                              <p:par>
                                <p:cTn id="23" presetID="53" presetClass="entr" presetSubtype="16" fill="hold" nodeType="withEffect">
                                  <p:stCondLst>
                                    <p:cond delay="2250"/>
                                  </p:stCondLst>
                                  <p:childTnLst>
                                    <p:set>
                                      <p:cBhvr>
                                        <p:cTn id="24" dur="1" fill="hold">
                                          <p:stCondLst>
                                            <p:cond delay="0"/>
                                          </p:stCondLst>
                                        </p:cTn>
                                        <p:tgtEl>
                                          <p:spTgt spid="154"/>
                                        </p:tgtEl>
                                        <p:attrNameLst>
                                          <p:attrName>style.visibility</p:attrName>
                                        </p:attrNameLst>
                                      </p:cBhvr>
                                      <p:to>
                                        <p:strVal val="visible"/>
                                      </p:to>
                                    </p:set>
                                    <p:anim calcmode="lin" valueType="num">
                                      <p:cBhvr>
                                        <p:cTn id="25" dur="500" fill="hold"/>
                                        <p:tgtEl>
                                          <p:spTgt spid="154"/>
                                        </p:tgtEl>
                                        <p:attrNameLst>
                                          <p:attrName>ppt_w</p:attrName>
                                        </p:attrNameLst>
                                      </p:cBhvr>
                                      <p:tavLst>
                                        <p:tav tm="0">
                                          <p:val>
                                            <p:fltVal val="0"/>
                                          </p:val>
                                        </p:tav>
                                        <p:tav tm="100000">
                                          <p:val>
                                            <p:strVal val="#ppt_w"/>
                                          </p:val>
                                        </p:tav>
                                      </p:tavLst>
                                    </p:anim>
                                    <p:anim calcmode="lin" valueType="num">
                                      <p:cBhvr>
                                        <p:cTn id="26" dur="500" fill="hold"/>
                                        <p:tgtEl>
                                          <p:spTgt spid="154"/>
                                        </p:tgtEl>
                                        <p:attrNameLst>
                                          <p:attrName>ppt_h</p:attrName>
                                        </p:attrNameLst>
                                      </p:cBhvr>
                                      <p:tavLst>
                                        <p:tav tm="0">
                                          <p:val>
                                            <p:fltVal val="0"/>
                                          </p:val>
                                        </p:tav>
                                        <p:tav tm="100000">
                                          <p:val>
                                            <p:strVal val="#ppt_h"/>
                                          </p:val>
                                        </p:tav>
                                      </p:tavLst>
                                    </p:anim>
                                    <p:animEffect transition="in" filter="fade">
                                      <p:cBhvr>
                                        <p:cTn id="27" dur="500"/>
                                        <p:tgtEl>
                                          <p:spTgt spid="154"/>
                                        </p:tgtEl>
                                      </p:cBhvr>
                                    </p:animEffect>
                                  </p:childTnLst>
                                </p:cTn>
                              </p:par>
                              <p:par>
                                <p:cTn id="28" presetID="10" presetClass="entr" presetSubtype="0" fill="hold" nodeType="withEffect">
                                  <p:stCondLst>
                                    <p:cond delay="300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750"/>
                                        <p:tgtEl>
                                          <p:spTgt spid="30"/>
                                        </p:tgtEl>
                                      </p:cBhvr>
                                    </p:animEffect>
                                  </p:childTnLst>
                                </p:cTn>
                              </p:par>
                              <p:par>
                                <p:cTn id="31" presetID="1" presetClass="entr" presetSubtype="0" fill="hold" grpId="0" nodeType="withEffect">
                                  <p:stCondLst>
                                    <p:cond delay="4000"/>
                                  </p:stCondLst>
                                  <p:childTnLst>
                                    <p:set>
                                      <p:cBhvr>
                                        <p:cTn id="32" dur="1" fill="hold">
                                          <p:stCondLst>
                                            <p:cond delay="0"/>
                                          </p:stCondLst>
                                        </p:cTn>
                                        <p:tgtEl>
                                          <p:spTgt spid="72"/>
                                        </p:tgtEl>
                                        <p:attrNameLst>
                                          <p:attrName>style.visibility</p:attrName>
                                        </p:attrNameLst>
                                      </p:cBhvr>
                                      <p:to>
                                        <p:strVal val="visible"/>
                                      </p:to>
                                    </p:set>
                                  </p:childTnLst>
                                </p:cTn>
                              </p:par>
                              <p:par>
                                <p:cTn id="33" presetID="53" presetClass="entr" presetSubtype="16" fill="hold" nodeType="withEffect">
                                  <p:stCondLst>
                                    <p:cond delay="4000"/>
                                  </p:stCondLst>
                                  <p:childTnLst>
                                    <p:set>
                                      <p:cBhvr>
                                        <p:cTn id="34" dur="1" fill="hold">
                                          <p:stCondLst>
                                            <p:cond delay="0"/>
                                          </p:stCondLst>
                                        </p:cTn>
                                        <p:tgtEl>
                                          <p:spTgt spid="155"/>
                                        </p:tgtEl>
                                        <p:attrNameLst>
                                          <p:attrName>style.visibility</p:attrName>
                                        </p:attrNameLst>
                                      </p:cBhvr>
                                      <p:to>
                                        <p:strVal val="visible"/>
                                      </p:to>
                                    </p:set>
                                    <p:anim calcmode="lin" valueType="num">
                                      <p:cBhvr>
                                        <p:cTn id="35" dur="500" fill="hold"/>
                                        <p:tgtEl>
                                          <p:spTgt spid="155"/>
                                        </p:tgtEl>
                                        <p:attrNameLst>
                                          <p:attrName>ppt_w</p:attrName>
                                        </p:attrNameLst>
                                      </p:cBhvr>
                                      <p:tavLst>
                                        <p:tav tm="0">
                                          <p:val>
                                            <p:fltVal val="0"/>
                                          </p:val>
                                        </p:tav>
                                        <p:tav tm="100000">
                                          <p:val>
                                            <p:strVal val="#ppt_w"/>
                                          </p:val>
                                        </p:tav>
                                      </p:tavLst>
                                    </p:anim>
                                    <p:anim calcmode="lin" valueType="num">
                                      <p:cBhvr>
                                        <p:cTn id="36" dur="500" fill="hold"/>
                                        <p:tgtEl>
                                          <p:spTgt spid="155"/>
                                        </p:tgtEl>
                                        <p:attrNameLst>
                                          <p:attrName>ppt_h</p:attrName>
                                        </p:attrNameLst>
                                      </p:cBhvr>
                                      <p:tavLst>
                                        <p:tav tm="0">
                                          <p:val>
                                            <p:fltVal val="0"/>
                                          </p:val>
                                        </p:tav>
                                        <p:tav tm="100000">
                                          <p:val>
                                            <p:strVal val="#ppt_h"/>
                                          </p:val>
                                        </p:tav>
                                      </p:tavLst>
                                    </p:anim>
                                    <p:animEffect transition="in" filter="fade">
                                      <p:cBhvr>
                                        <p:cTn id="37" dur="500"/>
                                        <p:tgtEl>
                                          <p:spTgt spid="155"/>
                                        </p:tgtEl>
                                      </p:cBhvr>
                                    </p:animEffect>
                                  </p:childTnLst>
                                </p:cTn>
                              </p:par>
                              <p:par>
                                <p:cTn id="38" presetID="10" presetClass="entr" presetSubtype="0" fill="hold" nodeType="withEffect">
                                  <p:stCondLst>
                                    <p:cond delay="475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750"/>
                                        <p:tgtEl>
                                          <p:spTgt spid="33"/>
                                        </p:tgtEl>
                                      </p:cBhvr>
                                    </p:animEffect>
                                  </p:childTnLst>
                                </p:cTn>
                              </p:par>
                              <p:par>
                                <p:cTn id="41" presetID="1" presetClass="entr" presetSubtype="0" fill="hold" grpId="0" nodeType="withEffect">
                                  <p:stCondLst>
                                    <p:cond delay="5750"/>
                                  </p:stCondLst>
                                  <p:childTnLst>
                                    <p:set>
                                      <p:cBhvr>
                                        <p:cTn id="42" dur="1" fill="hold">
                                          <p:stCondLst>
                                            <p:cond delay="0"/>
                                          </p:stCondLst>
                                        </p:cTn>
                                        <p:tgtEl>
                                          <p:spTgt spid="83"/>
                                        </p:tgtEl>
                                        <p:attrNameLst>
                                          <p:attrName>style.visibility</p:attrName>
                                        </p:attrNameLst>
                                      </p:cBhvr>
                                      <p:to>
                                        <p:strVal val="visible"/>
                                      </p:to>
                                    </p:set>
                                  </p:childTnLst>
                                </p:cTn>
                              </p:par>
                              <p:par>
                                <p:cTn id="43" presetID="53" presetClass="entr" presetSubtype="16" fill="hold" nodeType="withEffect">
                                  <p:stCondLst>
                                    <p:cond delay="5750"/>
                                  </p:stCondLst>
                                  <p:childTnLst>
                                    <p:set>
                                      <p:cBhvr>
                                        <p:cTn id="44" dur="1" fill="hold">
                                          <p:stCondLst>
                                            <p:cond delay="0"/>
                                          </p:stCondLst>
                                        </p:cTn>
                                        <p:tgtEl>
                                          <p:spTgt spid="157"/>
                                        </p:tgtEl>
                                        <p:attrNameLst>
                                          <p:attrName>style.visibility</p:attrName>
                                        </p:attrNameLst>
                                      </p:cBhvr>
                                      <p:to>
                                        <p:strVal val="visible"/>
                                      </p:to>
                                    </p:set>
                                    <p:anim calcmode="lin" valueType="num">
                                      <p:cBhvr>
                                        <p:cTn id="45" dur="500" fill="hold"/>
                                        <p:tgtEl>
                                          <p:spTgt spid="157"/>
                                        </p:tgtEl>
                                        <p:attrNameLst>
                                          <p:attrName>ppt_w</p:attrName>
                                        </p:attrNameLst>
                                      </p:cBhvr>
                                      <p:tavLst>
                                        <p:tav tm="0">
                                          <p:val>
                                            <p:fltVal val="0"/>
                                          </p:val>
                                        </p:tav>
                                        <p:tav tm="100000">
                                          <p:val>
                                            <p:strVal val="#ppt_w"/>
                                          </p:val>
                                        </p:tav>
                                      </p:tavLst>
                                    </p:anim>
                                    <p:anim calcmode="lin" valueType="num">
                                      <p:cBhvr>
                                        <p:cTn id="46" dur="500" fill="hold"/>
                                        <p:tgtEl>
                                          <p:spTgt spid="157"/>
                                        </p:tgtEl>
                                        <p:attrNameLst>
                                          <p:attrName>ppt_h</p:attrName>
                                        </p:attrNameLst>
                                      </p:cBhvr>
                                      <p:tavLst>
                                        <p:tav tm="0">
                                          <p:val>
                                            <p:fltVal val="0"/>
                                          </p:val>
                                        </p:tav>
                                        <p:tav tm="100000">
                                          <p:val>
                                            <p:strVal val="#ppt_h"/>
                                          </p:val>
                                        </p:tav>
                                      </p:tavLst>
                                    </p:anim>
                                    <p:animEffect transition="in" filter="fade">
                                      <p:cBhvr>
                                        <p:cTn id="47" dur="500"/>
                                        <p:tgtEl>
                                          <p:spTgt spid="157"/>
                                        </p:tgtEl>
                                      </p:cBhvr>
                                    </p:animEffect>
                                  </p:childTnLst>
                                </p:cTn>
                              </p:par>
                              <p:par>
                                <p:cTn id="48" presetID="10" presetClass="entr" presetSubtype="0" fill="hold" nodeType="withEffect">
                                  <p:stCondLst>
                                    <p:cond delay="650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750"/>
                                        <p:tgtEl>
                                          <p:spTgt spid="38"/>
                                        </p:tgtEl>
                                      </p:cBhvr>
                                    </p:animEffect>
                                  </p:childTnLst>
                                </p:cTn>
                              </p:par>
                              <p:par>
                                <p:cTn id="51" presetID="1" presetClass="entr" presetSubtype="0" fill="hold" grpId="0" nodeType="withEffect">
                                  <p:stCondLst>
                                    <p:cond delay="7500"/>
                                  </p:stCondLst>
                                  <p:childTnLst>
                                    <p:set>
                                      <p:cBhvr>
                                        <p:cTn id="52" dur="1" fill="hold">
                                          <p:stCondLst>
                                            <p:cond delay="0"/>
                                          </p:stCondLst>
                                        </p:cTn>
                                        <p:tgtEl>
                                          <p:spTgt spid="97"/>
                                        </p:tgtEl>
                                        <p:attrNameLst>
                                          <p:attrName>style.visibility</p:attrName>
                                        </p:attrNameLst>
                                      </p:cBhvr>
                                      <p:to>
                                        <p:strVal val="visible"/>
                                      </p:to>
                                    </p:set>
                                  </p:childTnLst>
                                </p:cTn>
                              </p:par>
                              <p:par>
                                <p:cTn id="53" presetID="53" presetClass="entr" presetSubtype="16" fill="hold" nodeType="withEffect">
                                  <p:stCondLst>
                                    <p:cond delay="7500"/>
                                  </p:stCondLst>
                                  <p:childTnLst>
                                    <p:set>
                                      <p:cBhvr>
                                        <p:cTn id="54" dur="1" fill="hold">
                                          <p:stCondLst>
                                            <p:cond delay="0"/>
                                          </p:stCondLst>
                                        </p:cTn>
                                        <p:tgtEl>
                                          <p:spTgt spid="158"/>
                                        </p:tgtEl>
                                        <p:attrNameLst>
                                          <p:attrName>style.visibility</p:attrName>
                                        </p:attrNameLst>
                                      </p:cBhvr>
                                      <p:to>
                                        <p:strVal val="visible"/>
                                      </p:to>
                                    </p:set>
                                    <p:anim calcmode="lin" valueType="num">
                                      <p:cBhvr>
                                        <p:cTn id="55" dur="500" fill="hold"/>
                                        <p:tgtEl>
                                          <p:spTgt spid="158"/>
                                        </p:tgtEl>
                                        <p:attrNameLst>
                                          <p:attrName>ppt_w</p:attrName>
                                        </p:attrNameLst>
                                      </p:cBhvr>
                                      <p:tavLst>
                                        <p:tav tm="0">
                                          <p:val>
                                            <p:fltVal val="0"/>
                                          </p:val>
                                        </p:tav>
                                        <p:tav tm="100000">
                                          <p:val>
                                            <p:strVal val="#ppt_w"/>
                                          </p:val>
                                        </p:tav>
                                      </p:tavLst>
                                    </p:anim>
                                    <p:anim calcmode="lin" valueType="num">
                                      <p:cBhvr>
                                        <p:cTn id="56" dur="500" fill="hold"/>
                                        <p:tgtEl>
                                          <p:spTgt spid="158"/>
                                        </p:tgtEl>
                                        <p:attrNameLst>
                                          <p:attrName>ppt_h</p:attrName>
                                        </p:attrNameLst>
                                      </p:cBhvr>
                                      <p:tavLst>
                                        <p:tav tm="0">
                                          <p:val>
                                            <p:fltVal val="0"/>
                                          </p:val>
                                        </p:tav>
                                        <p:tav tm="100000">
                                          <p:val>
                                            <p:strVal val="#ppt_h"/>
                                          </p:val>
                                        </p:tav>
                                      </p:tavLst>
                                    </p:anim>
                                    <p:animEffect transition="in" filter="fade">
                                      <p:cBhvr>
                                        <p:cTn id="57" dur="500"/>
                                        <p:tgtEl>
                                          <p:spTgt spid="158"/>
                                        </p:tgtEl>
                                      </p:cBhvr>
                                    </p:animEffect>
                                  </p:childTnLst>
                                </p:cTn>
                              </p:par>
                              <p:par>
                                <p:cTn id="58" presetID="10" presetClass="entr" presetSubtype="0" fill="hold" nodeType="withEffect">
                                  <p:stCondLst>
                                    <p:cond delay="8250"/>
                                  </p:stCondLst>
                                  <p:childTnLst>
                                    <p:set>
                                      <p:cBhvr>
                                        <p:cTn id="59" dur="1" fill="hold">
                                          <p:stCondLst>
                                            <p:cond delay="0"/>
                                          </p:stCondLst>
                                        </p:cTn>
                                        <p:tgtEl>
                                          <p:spTgt spid="40"/>
                                        </p:tgtEl>
                                        <p:attrNameLst>
                                          <p:attrName>style.visibility</p:attrName>
                                        </p:attrNameLst>
                                      </p:cBhvr>
                                      <p:to>
                                        <p:strVal val="visible"/>
                                      </p:to>
                                    </p:set>
                                    <p:animEffect transition="in" filter="fade">
                                      <p:cBhvr>
                                        <p:cTn id="60" dur="750"/>
                                        <p:tgtEl>
                                          <p:spTgt spid="40"/>
                                        </p:tgtEl>
                                      </p:cBhvr>
                                    </p:animEffect>
                                  </p:childTnLst>
                                </p:cTn>
                              </p:par>
                              <p:par>
                                <p:cTn id="61" presetID="1" presetClass="entr" presetSubtype="0" fill="hold" grpId="0" nodeType="withEffect">
                                  <p:stCondLst>
                                    <p:cond delay="9250"/>
                                  </p:stCondLst>
                                  <p:childTnLst>
                                    <p:set>
                                      <p:cBhvr>
                                        <p:cTn id="62" dur="1" fill="hold">
                                          <p:stCondLst>
                                            <p:cond delay="0"/>
                                          </p:stCondLst>
                                        </p:cTn>
                                        <p:tgtEl>
                                          <p:spTgt spid="123"/>
                                        </p:tgtEl>
                                        <p:attrNameLst>
                                          <p:attrName>style.visibility</p:attrName>
                                        </p:attrNameLst>
                                      </p:cBhvr>
                                      <p:to>
                                        <p:strVal val="visible"/>
                                      </p:to>
                                    </p:set>
                                  </p:childTnLst>
                                </p:cTn>
                              </p:par>
                              <p:par>
                                <p:cTn id="63" presetID="53" presetClass="entr" presetSubtype="16" fill="hold" nodeType="withEffect">
                                  <p:stCondLst>
                                    <p:cond delay="9250"/>
                                  </p:stCondLst>
                                  <p:childTnLst>
                                    <p:set>
                                      <p:cBhvr>
                                        <p:cTn id="64" dur="1" fill="hold">
                                          <p:stCondLst>
                                            <p:cond delay="0"/>
                                          </p:stCondLst>
                                        </p:cTn>
                                        <p:tgtEl>
                                          <p:spTgt spid="47"/>
                                        </p:tgtEl>
                                        <p:attrNameLst>
                                          <p:attrName>style.visibility</p:attrName>
                                        </p:attrNameLst>
                                      </p:cBhvr>
                                      <p:to>
                                        <p:strVal val="visible"/>
                                      </p:to>
                                    </p:set>
                                    <p:anim calcmode="lin" valueType="num">
                                      <p:cBhvr>
                                        <p:cTn id="65" dur="500" fill="hold"/>
                                        <p:tgtEl>
                                          <p:spTgt spid="47"/>
                                        </p:tgtEl>
                                        <p:attrNameLst>
                                          <p:attrName>ppt_w</p:attrName>
                                        </p:attrNameLst>
                                      </p:cBhvr>
                                      <p:tavLst>
                                        <p:tav tm="0">
                                          <p:val>
                                            <p:fltVal val="0"/>
                                          </p:val>
                                        </p:tav>
                                        <p:tav tm="100000">
                                          <p:val>
                                            <p:strVal val="#ppt_w"/>
                                          </p:val>
                                        </p:tav>
                                      </p:tavLst>
                                    </p:anim>
                                    <p:anim calcmode="lin" valueType="num">
                                      <p:cBhvr>
                                        <p:cTn id="66" dur="500" fill="hold"/>
                                        <p:tgtEl>
                                          <p:spTgt spid="47"/>
                                        </p:tgtEl>
                                        <p:attrNameLst>
                                          <p:attrName>ppt_h</p:attrName>
                                        </p:attrNameLst>
                                      </p:cBhvr>
                                      <p:tavLst>
                                        <p:tav tm="0">
                                          <p:val>
                                            <p:fltVal val="0"/>
                                          </p:val>
                                        </p:tav>
                                        <p:tav tm="100000">
                                          <p:val>
                                            <p:strVal val="#ppt_h"/>
                                          </p:val>
                                        </p:tav>
                                      </p:tavLst>
                                    </p:anim>
                                    <p:animEffect transition="in" filter="fade">
                                      <p:cBhvr>
                                        <p:cTn id="67" dur="500"/>
                                        <p:tgtEl>
                                          <p:spTgt spid="47"/>
                                        </p:tgtEl>
                                      </p:cBhvr>
                                    </p:animEffect>
                                  </p:childTnLst>
                                </p:cTn>
                              </p:par>
                              <p:par>
                                <p:cTn id="68" presetID="10" presetClass="entr" presetSubtype="0" fill="hold" nodeType="withEffect">
                                  <p:stCondLst>
                                    <p:cond delay="10000"/>
                                  </p:stCondLst>
                                  <p:childTnLst>
                                    <p:set>
                                      <p:cBhvr>
                                        <p:cTn id="69" dur="1" fill="hold">
                                          <p:stCondLst>
                                            <p:cond delay="0"/>
                                          </p:stCondLst>
                                        </p:cTn>
                                        <p:tgtEl>
                                          <p:spTgt spid="41"/>
                                        </p:tgtEl>
                                        <p:attrNameLst>
                                          <p:attrName>style.visibility</p:attrName>
                                        </p:attrNameLst>
                                      </p:cBhvr>
                                      <p:to>
                                        <p:strVal val="visible"/>
                                      </p:to>
                                    </p:set>
                                    <p:animEffect transition="in" filter="fade">
                                      <p:cBhvr>
                                        <p:cTn id="70" dur="1250"/>
                                        <p:tgtEl>
                                          <p:spTgt spid="41"/>
                                        </p:tgtEl>
                                      </p:cBhvr>
                                    </p:animEffect>
                                  </p:childTnLst>
                                </p:cTn>
                              </p:par>
                              <p:par>
                                <p:cTn id="71" presetID="53" presetClass="entr" presetSubtype="16" fill="hold" nodeType="withEffect">
                                  <p:stCondLst>
                                    <p:cond delay="11000"/>
                                  </p:stCondLst>
                                  <p:childTnLst>
                                    <p:set>
                                      <p:cBhvr>
                                        <p:cTn id="72" dur="1" fill="hold">
                                          <p:stCondLst>
                                            <p:cond delay="0"/>
                                          </p:stCondLst>
                                        </p:cTn>
                                        <p:tgtEl>
                                          <p:spTgt spid="115"/>
                                        </p:tgtEl>
                                        <p:attrNameLst>
                                          <p:attrName>style.visibility</p:attrName>
                                        </p:attrNameLst>
                                      </p:cBhvr>
                                      <p:to>
                                        <p:strVal val="visible"/>
                                      </p:to>
                                    </p:set>
                                    <p:anim calcmode="lin" valueType="num">
                                      <p:cBhvr>
                                        <p:cTn id="73" dur="500" fill="hold"/>
                                        <p:tgtEl>
                                          <p:spTgt spid="115"/>
                                        </p:tgtEl>
                                        <p:attrNameLst>
                                          <p:attrName>ppt_w</p:attrName>
                                        </p:attrNameLst>
                                      </p:cBhvr>
                                      <p:tavLst>
                                        <p:tav tm="0">
                                          <p:val>
                                            <p:fltVal val="0"/>
                                          </p:val>
                                        </p:tav>
                                        <p:tav tm="100000">
                                          <p:val>
                                            <p:strVal val="#ppt_w"/>
                                          </p:val>
                                        </p:tav>
                                      </p:tavLst>
                                    </p:anim>
                                    <p:anim calcmode="lin" valueType="num">
                                      <p:cBhvr>
                                        <p:cTn id="74" dur="500" fill="hold"/>
                                        <p:tgtEl>
                                          <p:spTgt spid="115"/>
                                        </p:tgtEl>
                                        <p:attrNameLst>
                                          <p:attrName>ppt_h</p:attrName>
                                        </p:attrNameLst>
                                      </p:cBhvr>
                                      <p:tavLst>
                                        <p:tav tm="0">
                                          <p:val>
                                            <p:fltVal val="0"/>
                                          </p:val>
                                        </p:tav>
                                        <p:tav tm="100000">
                                          <p:val>
                                            <p:strVal val="#ppt_h"/>
                                          </p:val>
                                        </p:tav>
                                      </p:tavLst>
                                    </p:anim>
                                    <p:animEffect transition="in" filter="fade">
                                      <p:cBhvr>
                                        <p:cTn id="75" dur="500"/>
                                        <p:tgtEl>
                                          <p:spTgt spid="115"/>
                                        </p:tgtEl>
                                      </p:cBhvr>
                                    </p:animEffect>
                                  </p:childTnLst>
                                </p:cTn>
                              </p:par>
                              <p:par>
                                <p:cTn id="76" presetID="53" presetClass="entr" presetSubtype="16" fill="hold" nodeType="withEffect">
                                  <p:stCondLst>
                                    <p:cond delay="11000"/>
                                  </p:stCondLst>
                                  <p:childTnLst>
                                    <p:set>
                                      <p:cBhvr>
                                        <p:cTn id="77" dur="1" fill="hold">
                                          <p:stCondLst>
                                            <p:cond delay="0"/>
                                          </p:stCondLst>
                                        </p:cTn>
                                        <p:tgtEl>
                                          <p:spTgt spid="110"/>
                                        </p:tgtEl>
                                        <p:attrNameLst>
                                          <p:attrName>style.visibility</p:attrName>
                                        </p:attrNameLst>
                                      </p:cBhvr>
                                      <p:to>
                                        <p:strVal val="visible"/>
                                      </p:to>
                                    </p:set>
                                    <p:anim calcmode="lin" valueType="num">
                                      <p:cBhvr>
                                        <p:cTn id="78" dur="500" fill="hold"/>
                                        <p:tgtEl>
                                          <p:spTgt spid="110"/>
                                        </p:tgtEl>
                                        <p:attrNameLst>
                                          <p:attrName>ppt_w</p:attrName>
                                        </p:attrNameLst>
                                      </p:cBhvr>
                                      <p:tavLst>
                                        <p:tav tm="0">
                                          <p:val>
                                            <p:fltVal val="0"/>
                                          </p:val>
                                        </p:tav>
                                        <p:tav tm="100000">
                                          <p:val>
                                            <p:strVal val="#ppt_w"/>
                                          </p:val>
                                        </p:tav>
                                      </p:tavLst>
                                    </p:anim>
                                    <p:anim calcmode="lin" valueType="num">
                                      <p:cBhvr>
                                        <p:cTn id="79" dur="500" fill="hold"/>
                                        <p:tgtEl>
                                          <p:spTgt spid="110"/>
                                        </p:tgtEl>
                                        <p:attrNameLst>
                                          <p:attrName>ppt_h</p:attrName>
                                        </p:attrNameLst>
                                      </p:cBhvr>
                                      <p:tavLst>
                                        <p:tav tm="0">
                                          <p:val>
                                            <p:fltVal val="0"/>
                                          </p:val>
                                        </p:tav>
                                        <p:tav tm="100000">
                                          <p:val>
                                            <p:strVal val="#ppt_h"/>
                                          </p:val>
                                        </p:tav>
                                      </p:tavLst>
                                    </p:anim>
                                    <p:animEffect transition="in" filter="fade">
                                      <p:cBhvr>
                                        <p:cTn id="80" dur="500"/>
                                        <p:tgtEl>
                                          <p:spTgt spid="110"/>
                                        </p:tgtEl>
                                      </p:cBhvr>
                                    </p:animEffect>
                                  </p:childTnLst>
                                </p:cTn>
                              </p:par>
                              <p:par>
                                <p:cTn id="81" presetID="10" presetClass="entr" presetSubtype="0" fill="hold" nodeType="withEffect">
                                  <p:stCondLst>
                                    <p:cond delay="1110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5000"/>
                                        <p:tgtEl>
                                          <p:spTgt spid="15"/>
                                        </p:tgtEl>
                                      </p:cBhvr>
                                    </p:animEffect>
                                  </p:childTnLst>
                                </p:cTn>
                              </p:par>
                              <p:par>
                                <p:cTn id="84" presetID="6" presetClass="emph" presetSubtype="0" fill="hold" nodeType="withEffect">
                                  <p:stCondLst>
                                    <p:cond delay="11100"/>
                                  </p:stCondLst>
                                  <p:childTnLst>
                                    <p:animScale>
                                      <p:cBhvr>
                                        <p:cTn id="85" dur="5000" fill="hold"/>
                                        <p:tgtEl>
                                          <p:spTgt spid="15"/>
                                        </p:tgtEl>
                                      </p:cBhvr>
                                      <p:by x="80000" y="80000"/>
                                    </p:animScale>
                                  </p:childTnLst>
                                </p:cTn>
                              </p:par>
                              <p:par>
                                <p:cTn id="86" presetID="10" presetClass="exit" presetSubtype="0" fill="hold" nodeType="withEffect">
                                  <p:stCondLst>
                                    <p:cond delay="16000"/>
                                  </p:stCondLst>
                                  <p:childTnLst>
                                    <p:animEffect transition="out" filter="fade">
                                      <p:cBhvr>
                                        <p:cTn id="87" dur="500"/>
                                        <p:tgtEl>
                                          <p:spTgt spid="115"/>
                                        </p:tgtEl>
                                      </p:cBhvr>
                                    </p:animEffect>
                                    <p:set>
                                      <p:cBhvr>
                                        <p:cTn id="88" dur="1" fill="hold">
                                          <p:stCondLst>
                                            <p:cond delay="499"/>
                                          </p:stCondLst>
                                        </p:cTn>
                                        <p:tgtEl>
                                          <p:spTgt spid="115"/>
                                        </p:tgtEl>
                                        <p:attrNameLst>
                                          <p:attrName>style.visibility</p:attrName>
                                        </p:attrNameLst>
                                      </p:cBhvr>
                                      <p:to>
                                        <p:strVal val="hidden"/>
                                      </p:to>
                                    </p:set>
                                  </p:childTnLst>
                                </p:cTn>
                              </p:par>
                              <p:par>
                                <p:cTn id="89" presetID="10" presetClass="entr" presetSubtype="0" fill="hold" nodeType="withEffect">
                                  <p:stCondLst>
                                    <p:cond delay="16500"/>
                                  </p:stCondLst>
                                  <p:childTnLst>
                                    <p:set>
                                      <p:cBhvr>
                                        <p:cTn id="90" dur="1" fill="hold">
                                          <p:stCondLst>
                                            <p:cond delay="0"/>
                                          </p:stCondLst>
                                        </p:cTn>
                                        <p:tgtEl>
                                          <p:spTgt spid="149"/>
                                        </p:tgtEl>
                                        <p:attrNameLst>
                                          <p:attrName>style.visibility</p:attrName>
                                        </p:attrNameLst>
                                      </p:cBhvr>
                                      <p:to>
                                        <p:strVal val="visible"/>
                                      </p:to>
                                    </p:set>
                                    <p:animEffect transition="in" filter="fade">
                                      <p:cBhvr>
                                        <p:cTn id="91" dur="500"/>
                                        <p:tgtEl>
                                          <p:spTgt spid="149"/>
                                        </p:tgtEl>
                                      </p:cBhvr>
                                    </p:animEffect>
                                  </p:childTnLst>
                                </p:cTn>
                              </p:par>
                              <p:par>
                                <p:cTn id="92" presetID="26" presetClass="emph" presetSubtype="0" fill="hold" nodeType="withEffect">
                                  <p:stCondLst>
                                    <p:cond delay="16850"/>
                                  </p:stCondLst>
                                  <p:childTnLst>
                                    <p:animEffect transition="out" filter="fade">
                                      <p:cBhvr>
                                        <p:cTn id="93" dur="500" tmFilter="0, 0; .2, .5; .8, .5; 1, 0"/>
                                        <p:tgtEl>
                                          <p:spTgt spid="149"/>
                                        </p:tgtEl>
                                      </p:cBhvr>
                                    </p:animEffect>
                                    <p:animScale>
                                      <p:cBhvr>
                                        <p:cTn id="94" dur="250" autoRev="1" fill="hold"/>
                                        <p:tgtEl>
                                          <p:spTgt spid="14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95" fill="hold" display="0">
                  <p:stCondLst>
                    <p:cond delay="indefinite"/>
                  </p:stCondLst>
                  <p:endCondLst>
                    <p:cond evt="onStopAudio" delay="0">
                      <p:tgtEl>
                        <p:sldTgt/>
                      </p:tgtEl>
                    </p:cond>
                  </p:endCondLst>
                </p:cTn>
                <p:tgtEl>
                  <p:spTgt spid="120"/>
                </p:tgtEl>
              </p:cMediaNode>
            </p:audio>
          </p:childTnLst>
        </p:cTn>
      </p:par>
    </p:tnLst>
    <p:bldLst>
      <p:bldP spid="123" grpId="0"/>
      <p:bldP spid="97" grpId="0"/>
      <p:bldP spid="83" grpId="0"/>
      <p:bldP spid="72" grpId="0"/>
      <p:bldP spid="14" grpId="0"/>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 name="背景"/>
          <p:cNvGrpSpPr/>
          <p:nvPr/>
        </p:nvGrpSpPr>
        <p:grpSpPr>
          <a:xfrm>
            <a:off x="-36970" y="0"/>
            <a:ext cx="12240000" cy="6860800"/>
            <a:chOff x="-36970" y="0"/>
            <a:chExt cx="12240000" cy="6860800"/>
          </a:xfrm>
        </p:grpSpPr>
        <p:pic>
          <p:nvPicPr>
            <p:cNvPr id="82" name="図 81"/>
            <p:cNvPicPr>
              <a:picLocks noChangeAspect="1"/>
            </p:cNvPicPr>
            <p:nvPr/>
          </p:nvPicPr>
          <p:blipFill rotWithShape="1">
            <a:blip r:embed="rId4" cstate="email">
              <a:extLst>
                <a:ext uri="{28A0092B-C50C-407E-A947-70E740481C1C}">
                  <a14:useLocalDpi xmlns:a14="http://schemas.microsoft.com/office/drawing/2010/main"/>
                </a:ext>
              </a:extLst>
            </a:blip>
            <a:srcRect l="369" r="410"/>
            <a:stretch/>
          </p:blipFill>
          <p:spPr>
            <a:xfrm>
              <a:off x="-36970" y="0"/>
              <a:ext cx="12228970" cy="6858001"/>
            </a:xfrm>
            <a:prstGeom prst="rect">
              <a:avLst/>
            </a:prstGeom>
          </p:spPr>
        </p:pic>
        <p:sp>
          <p:nvSpPr>
            <p:cNvPr id="83" name="正方形/長方形 82"/>
            <p:cNvSpPr/>
            <p:nvPr/>
          </p:nvSpPr>
          <p:spPr>
            <a:xfrm>
              <a:off x="-36970" y="2800"/>
              <a:ext cx="12240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grpSp>
      <p:pic>
        <p:nvPicPr>
          <p:cNvPr id="4" name="③グリンピース">
            <a:hlinkClick r:id="rId5" action="ppaction://hlinksldjump"/>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20242" y="5476539"/>
            <a:ext cx="4029805" cy="1255885"/>
          </a:xfrm>
          <a:prstGeom prst="rect">
            <a:avLst/>
          </a:prstGeom>
        </p:spPr>
      </p:pic>
      <p:pic>
        <p:nvPicPr>
          <p:cNvPr id="3" name="②なすび">
            <a:hlinkClick r:id="rId7" action="ppaction://hlinksldjump"/>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063169" y="5476539"/>
            <a:ext cx="4017612" cy="1255885"/>
          </a:xfrm>
          <a:prstGeom prst="rect">
            <a:avLst/>
          </a:prstGeom>
        </p:spPr>
      </p:pic>
      <p:pic>
        <p:nvPicPr>
          <p:cNvPr id="2" name="①キャベツ">
            <a:hlinkClick r:id="rId7" action="ppaction://hlinksldjump"/>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0" y="5476539"/>
            <a:ext cx="4023709" cy="1255885"/>
          </a:xfrm>
          <a:prstGeom prst="rect">
            <a:avLst/>
          </a:prstGeom>
        </p:spPr>
      </p:pic>
      <p:grpSp>
        <p:nvGrpSpPr>
          <p:cNvPr id="92" name="押す画"/>
          <p:cNvGrpSpPr/>
          <p:nvPr/>
        </p:nvGrpSpPr>
        <p:grpSpPr>
          <a:xfrm>
            <a:off x="8499005" y="4578887"/>
            <a:ext cx="556540" cy="540000"/>
            <a:chOff x="8423532" y="4545380"/>
            <a:chExt cx="556540" cy="544460"/>
          </a:xfrm>
        </p:grpSpPr>
        <p:pic>
          <p:nvPicPr>
            <p:cNvPr id="99" name="押す画２"/>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426942" y="4549840"/>
              <a:ext cx="553130" cy="540000"/>
            </a:xfrm>
            <a:prstGeom prst="rect">
              <a:avLst/>
            </a:prstGeom>
          </p:spPr>
        </p:pic>
        <p:pic>
          <p:nvPicPr>
            <p:cNvPr id="100" name="押す画１"/>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423532" y="4545380"/>
              <a:ext cx="553130" cy="540000"/>
            </a:xfrm>
            <a:prstGeom prst="rect">
              <a:avLst/>
            </a:prstGeom>
          </p:spPr>
        </p:pic>
      </p:grpSp>
      <p:grpSp>
        <p:nvGrpSpPr>
          <p:cNvPr id="80" name="正解だと･･･"/>
          <p:cNvGrpSpPr/>
          <p:nvPr/>
        </p:nvGrpSpPr>
        <p:grpSpPr>
          <a:xfrm>
            <a:off x="3642018" y="4497182"/>
            <a:ext cx="4907964" cy="621705"/>
            <a:chOff x="2245123" y="4389173"/>
            <a:chExt cx="5138639" cy="681860"/>
          </a:xfrm>
        </p:grpSpPr>
        <p:sp>
          <p:nvSpPr>
            <p:cNvPr id="87" name="正解だと･･･"/>
            <p:cNvSpPr txBox="1"/>
            <p:nvPr/>
          </p:nvSpPr>
          <p:spPr>
            <a:xfrm>
              <a:off x="2246529" y="4564698"/>
              <a:ext cx="5137233" cy="50633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rPr>
                <a:t>正解だと思う番号を押してね</a:t>
              </a:r>
              <a:endParaRPr kumimoji="1" lang="en-US" altLang="ja-JP" sz="2400" b="0" i="0" u="none" strike="noStrike" kern="1200" cap="none" spc="0" normalizeH="0" baseline="0" noProof="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88" name="お"/>
            <p:cNvSpPr txBox="1"/>
            <p:nvPr/>
          </p:nvSpPr>
          <p:spPr>
            <a:xfrm>
              <a:off x="5715247" y="4391687"/>
              <a:ext cx="468000" cy="286923"/>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rPr>
                <a:t>お</a:t>
              </a:r>
              <a:endParaRPr kumimoji="1" lang="ja-JP" altLang="en-US" sz="1050" b="0" i="0" u="none" strike="noStrike" kern="1200" cap="none" spc="0" normalizeH="0" baseline="0" noProof="0" dirty="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89" name="ばんごう"/>
            <p:cNvSpPr txBox="1"/>
            <p:nvPr/>
          </p:nvSpPr>
          <p:spPr>
            <a:xfrm>
              <a:off x="4558940" y="4389173"/>
              <a:ext cx="866916" cy="27848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rPr>
                <a:t>ばんごう</a:t>
              </a:r>
              <a:endParaRPr kumimoji="1" lang="ja-JP" altLang="en-US" sz="1050" b="0" i="0" u="none" strike="noStrike" kern="1200" cap="none" spc="0" normalizeH="0" baseline="0" noProof="0" dirty="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90" name="おも"/>
            <p:cNvSpPr txBox="1"/>
            <p:nvPr/>
          </p:nvSpPr>
          <p:spPr>
            <a:xfrm>
              <a:off x="3769689" y="4389173"/>
              <a:ext cx="546534" cy="27848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rPr>
                <a:t>おも</a:t>
              </a:r>
              <a:endParaRPr kumimoji="1" lang="ja-JP" altLang="en-US" sz="1050" b="0" i="0" u="none" strike="noStrike" kern="1200" cap="none" spc="0" normalizeH="0" baseline="0" noProof="0" dirty="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91" name="せいかい"/>
            <p:cNvSpPr txBox="1"/>
            <p:nvPr/>
          </p:nvSpPr>
          <p:spPr>
            <a:xfrm>
              <a:off x="2245123" y="4391687"/>
              <a:ext cx="866916" cy="286923"/>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rPr>
                <a:t>せいかい</a:t>
              </a:r>
              <a:endParaRPr kumimoji="1" lang="ja-JP" altLang="en-US" sz="1050" b="0" i="0" u="none" strike="noStrike" kern="1200" cap="none" spc="0" normalizeH="0" baseline="0" noProof="0" dirty="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endParaRPr>
            </a:p>
          </p:txBody>
        </p:sp>
      </p:grpSp>
      <p:grpSp>
        <p:nvGrpSpPr>
          <p:cNvPr id="68" name="2021年時点"/>
          <p:cNvGrpSpPr/>
          <p:nvPr/>
        </p:nvGrpSpPr>
        <p:grpSpPr>
          <a:xfrm>
            <a:off x="10076391" y="3727486"/>
            <a:ext cx="1915110" cy="492806"/>
            <a:chOff x="9783795" y="3312342"/>
            <a:chExt cx="1915110" cy="492806"/>
          </a:xfrm>
        </p:grpSpPr>
        <p:sp>
          <p:nvSpPr>
            <p:cNvPr id="69" name="2021年時点"/>
            <p:cNvSpPr txBox="1"/>
            <p:nvPr/>
          </p:nvSpPr>
          <p:spPr>
            <a:xfrm>
              <a:off x="9783795" y="3435816"/>
              <a:ext cx="191511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en-US" altLang="ja-JP" sz="18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2021</a:t>
              </a:r>
              <a:r>
                <a:rPr kumimoji="1" lang="ja-JP" altLang="en-US" sz="18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年時点）</a:t>
              </a:r>
              <a:endParaRPr kumimoji="1" lang="en-US" altLang="ja-JP" sz="18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70" name="ふりがな"/>
            <p:cNvSpPr txBox="1"/>
            <p:nvPr/>
          </p:nvSpPr>
          <p:spPr>
            <a:xfrm>
              <a:off x="10569486" y="3312342"/>
              <a:ext cx="881859"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ねんじてん</a:t>
              </a:r>
            </a:p>
          </p:txBody>
        </p:sp>
      </p:grpSp>
      <p:grpSp>
        <p:nvGrpSpPr>
          <p:cNvPr id="6" name="全国で10位以内に・・・"/>
          <p:cNvGrpSpPr/>
          <p:nvPr/>
        </p:nvGrpSpPr>
        <p:grpSpPr>
          <a:xfrm>
            <a:off x="772276" y="2982270"/>
            <a:ext cx="10647449" cy="747496"/>
            <a:chOff x="772276" y="2982270"/>
            <a:chExt cx="10647449" cy="747496"/>
          </a:xfrm>
        </p:grpSpPr>
        <p:sp>
          <p:nvSpPr>
            <p:cNvPr id="48" name="全国で・・・"/>
            <p:cNvSpPr txBox="1"/>
            <p:nvPr/>
          </p:nvSpPr>
          <p:spPr>
            <a:xfrm>
              <a:off x="772276" y="3144991"/>
              <a:ext cx="10647449" cy="584775"/>
            </a:xfrm>
            <a:prstGeom prst="rect">
              <a:avLst/>
            </a:prstGeom>
            <a:noFill/>
          </p:spPr>
          <p:txBody>
            <a:bodyPr wrap="square" rtlCol="0">
              <a:spAutoFit/>
            </a:bodyPr>
            <a:lstStyle/>
            <a:p>
              <a:pPr algn="dist"/>
              <a:r>
                <a:rPr kumimoji="1" lang="ja-JP" altLang="en-US" sz="3200">
                  <a:latin typeface="HGS創英角ﾎﾟｯﾌﾟ体" panose="040B0A00000000000000" pitchFamily="50" charset="-128"/>
                  <a:ea typeface="HGS創英角ﾎﾟｯﾌﾟ体" panose="040B0A00000000000000" pitchFamily="50" charset="-128"/>
                </a:rPr>
                <a:t>全国</a:t>
              </a:r>
              <a:r>
                <a:rPr kumimoji="1" lang="ja-JP" altLang="en-US" sz="3200" dirty="0">
                  <a:latin typeface="HGS創英角ﾎﾟｯﾌﾟ体" panose="040B0A00000000000000" pitchFamily="50" charset="-128"/>
                  <a:ea typeface="HGS創英角ﾎﾟｯﾌﾟ体" panose="040B0A00000000000000" pitchFamily="50" charset="-128"/>
                </a:rPr>
                <a:t>で</a:t>
              </a:r>
              <a:r>
                <a:rPr kumimoji="1" lang="en-US" altLang="ja-JP" sz="3200" dirty="0">
                  <a:latin typeface="HGS創英角ﾎﾟｯﾌﾟ体" panose="040B0A00000000000000" pitchFamily="50" charset="-128"/>
                  <a:ea typeface="HGS創英角ﾎﾟｯﾌﾟ体" panose="040B0A00000000000000" pitchFamily="50" charset="-128"/>
                </a:rPr>
                <a:t>10</a:t>
              </a:r>
              <a:r>
                <a:rPr kumimoji="1" lang="ja-JP" altLang="en-US" sz="3200" dirty="0">
                  <a:latin typeface="HGS創英角ﾎﾟｯﾌﾟ体" panose="040B0A00000000000000" pitchFamily="50" charset="-128"/>
                  <a:ea typeface="HGS創英角ﾎﾟｯﾌﾟ体" panose="040B0A00000000000000" pitchFamily="50" charset="-128"/>
                </a:rPr>
                <a:t>位以内に</a:t>
              </a:r>
              <a:r>
                <a:rPr kumimoji="1" lang="ja-JP" altLang="en-US" sz="3200">
                  <a:latin typeface="HGS創英角ﾎﾟｯﾌﾟ体" panose="040B0A00000000000000" pitchFamily="50" charset="-128"/>
                  <a:ea typeface="HGS創英角ﾎﾟｯﾌﾟ体" panose="040B0A00000000000000" pitchFamily="50" charset="-128"/>
                </a:rPr>
                <a:t>入っている</a:t>
              </a:r>
              <a:r>
                <a:rPr lang="ja-JP" altLang="en-US" sz="3200">
                  <a:latin typeface="HGS創英角ﾎﾟｯﾌﾟ体" panose="040B0A00000000000000" pitchFamily="50" charset="-128"/>
                  <a:ea typeface="HGS創英角ﾎﾟｯﾌﾟ体" panose="040B0A00000000000000" pitchFamily="50" charset="-128"/>
                </a:rPr>
                <a:t>野菜はどれでしょうか</a:t>
              </a:r>
              <a:r>
                <a:rPr lang="en-US" altLang="ja-JP" sz="3200">
                  <a:latin typeface="HGS創英角ﾎﾟｯﾌﾟ体" panose="040B0A00000000000000" pitchFamily="50" charset="-128"/>
                  <a:ea typeface="HGS創英角ﾎﾟｯﾌﾟ体" panose="040B0A00000000000000" pitchFamily="50" charset="-128"/>
                </a:rPr>
                <a:t>｡</a:t>
              </a:r>
              <a:endParaRPr lang="ja-JP" altLang="en-US" sz="3200">
                <a:latin typeface="HGS創英角ﾎﾟｯﾌﾟ体" panose="040B0A00000000000000" pitchFamily="50" charset="-128"/>
                <a:ea typeface="HGS創英角ﾎﾟｯﾌﾟ体" panose="040B0A00000000000000" pitchFamily="50" charset="-128"/>
              </a:endParaRPr>
            </a:p>
          </p:txBody>
        </p:sp>
        <p:sp>
          <p:nvSpPr>
            <p:cNvPr id="51" name="はい"/>
            <p:cNvSpPr txBox="1"/>
            <p:nvPr/>
          </p:nvSpPr>
          <p:spPr>
            <a:xfrm>
              <a:off x="4451883" y="2986132"/>
              <a:ext cx="560229" cy="276999"/>
            </a:xfrm>
            <a:prstGeom prst="rect">
              <a:avLst/>
            </a:prstGeom>
            <a:noFill/>
          </p:spPr>
          <p:txBody>
            <a:bodyPr wrap="square" rtlCol="0">
              <a:spAutoFit/>
            </a:bodyPr>
            <a:lstStyle/>
            <a:p>
              <a:pPr algn="dist"/>
              <a:r>
                <a:rPr kumimoji="1" lang="ja-JP" altLang="en-US" sz="1200">
                  <a:latin typeface="HGS創英角ﾎﾟｯﾌﾟ体" panose="040B0A00000000000000" pitchFamily="50" charset="-128"/>
                  <a:ea typeface="HGS創英角ﾎﾟｯﾌﾟ体" panose="040B0A00000000000000" pitchFamily="50" charset="-128"/>
                </a:rPr>
                <a:t>はい</a:t>
              </a:r>
              <a:endParaRPr kumimoji="1" lang="en-US" altLang="ja-JP" sz="1200">
                <a:latin typeface="HGS創英角ﾎﾟｯﾌﾟ体" panose="040B0A00000000000000" pitchFamily="50" charset="-128"/>
                <a:ea typeface="HGS創英角ﾎﾟｯﾌﾟ体" panose="040B0A00000000000000" pitchFamily="50" charset="-128"/>
              </a:endParaRPr>
            </a:p>
          </p:txBody>
        </p:sp>
        <p:sp>
          <p:nvSpPr>
            <p:cNvPr id="52" name="いない"/>
            <p:cNvSpPr txBox="1"/>
            <p:nvPr/>
          </p:nvSpPr>
          <p:spPr>
            <a:xfrm>
              <a:off x="3199710" y="2986571"/>
              <a:ext cx="910372" cy="276999"/>
            </a:xfrm>
            <a:prstGeom prst="rect">
              <a:avLst/>
            </a:prstGeom>
            <a:noFill/>
          </p:spPr>
          <p:txBody>
            <a:bodyPr wrap="square" rtlCol="0">
              <a:spAutoFit/>
            </a:bodyPr>
            <a:lstStyle/>
            <a:p>
              <a:pPr algn="dist"/>
              <a:r>
                <a:rPr kumimoji="1" lang="ja-JP" altLang="en-US" sz="1200">
                  <a:latin typeface="HGS創英角ﾎﾟｯﾌﾟ体" panose="040B0A00000000000000" pitchFamily="50" charset="-128"/>
                  <a:ea typeface="HGS創英角ﾎﾟｯﾌﾟ体" panose="040B0A00000000000000" pitchFamily="50" charset="-128"/>
                </a:rPr>
                <a:t>いない</a:t>
              </a:r>
              <a:endParaRPr kumimoji="1" lang="en-US" altLang="ja-JP" sz="1200">
                <a:latin typeface="HGS創英角ﾎﾟｯﾌﾟ体" panose="040B0A00000000000000" pitchFamily="50" charset="-128"/>
                <a:ea typeface="HGS創英角ﾎﾟｯﾌﾟ体" panose="040B0A00000000000000" pitchFamily="50" charset="-128"/>
              </a:endParaRPr>
            </a:p>
          </p:txBody>
        </p:sp>
        <p:sp>
          <p:nvSpPr>
            <p:cNvPr id="65" name="い"/>
            <p:cNvSpPr txBox="1"/>
            <p:nvPr/>
          </p:nvSpPr>
          <p:spPr>
            <a:xfrm>
              <a:off x="2816647" y="2986584"/>
              <a:ext cx="395146" cy="276547"/>
            </a:xfrm>
            <a:prstGeom prst="rect">
              <a:avLst/>
            </a:prstGeom>
            <a:noFill/>
          </p:spPr>
          <p:txBody>
            <a:bodyPr wrap="square" rtlCol="0">
              <a:spAutoFit/>
            </a:bodyPr>
            <a:lstStyle/>
            <a:p>
              <a:pPr algn="dist"/>
              <a:r>
                <a:rPr kumimoji="1" lang="ja-JP" altLang="en-US" sz="1200" dirty="0">
                  <a:latin typeface="HGS創英角ﾎﾟｯﾌﾟ体" panose="040B0A00000000000000" pitchFamily="50" charset="-128"/>
                  <a:ea typeface="HGS創英角ﾎﾟｯﾌﾟ体" panose="040B0A00000000000000" pitchFamily="50" charset="-128"/>
                </a:rPr>
                <a:t>い</a:t>
              </a:r>
            </a:p>
          </p:txBody>
        </p:sp>
        <p:sp>
          <p:nvSpPr>
            <p:cNvPr id="71" name="ぜんこく"/>
            <p:cNvSpPr txBox="1"/>
            <p:nvPr/>
          </p:nvSpPr>
          <p:spPr>
            <a:xfrm>
              <a:off x="821069" y="2982270"/>
              <a:ext cx="997387" cy="280861"/>
            </a:xfrm>
            <a:prstGeom prst="rect">
              <a:avLst/>
            </a:prstGeom>
            <a:noFill/>
          </p:spPr>
          <p:txBody>
            <a:bodyPr wrap="square" rtlCol="0">
              <a:spAutoFit/>
            </a:bodyPr>
            <a:lstStyle/>
            <a:p>
              <a:pPr algn="dist"/>
              <a:r>
                <a:rPr kumimoji="1" lang="ja-JP" altLang="en-US" sz="1200">
                  <a:latin typeface="HGS創英角ﾎﾟｯﾌﾟ体" panose="040B0A00000000000000" pitchFamily="50" charset="-128"/>
                  <a:ea typeface="HGS創英角ﾎﾟｯﾌﾟ体" panose="040B0A00000000000000" pitchFamily="50" charset="-128"/>
                </a:rPr>
                <a:t>ぜんこく</a:t>
              </a:r>
              <a:endParaRPr kumimoji="1" lang="ja-JP" altLang="en-US" sz="1200" dirty="0">
                <a:latin typeface="HGS創英角ﾎﾟｯﾌﾟ体" panose="040B0A00000000000000" pitchFamily="50" charset="-128"/>
                <a:ea typeface="HGS創英角ﾎﾟｯﾌﾟ体" panose="040B0A00000000000000" pitchFamily="50" charset="-128"/>
              </a:endParaRPr>
            </a:p>
          </p:txBody>
        </p:sp>
        <p:sp>
          <p:nvSpPr>
            <p:cNvPr id="72" name="やさい"/>
            <p:cNvSpPr txBox="1"/>
            <p:nvPr/>
          </p:nvSpPr>
          <p:spPr>
            <a:xfrm>
              <a:off x="6700469" y="2984200"/>
              <a:ext cx="859166" cy="276999"/>
            </a:xfrm>
            <a:prstGeom prst="rect">
              <a:avLst/>
            </a:prstGeom>
            <a:noFill/>
          </p:spPr>
          <p:txBody>
            <a:bodyPr wrap="square" rtlCol="0">
              <a:spAutoFit/>
            </a:bodyPr>
            <a:lstStyle/>
            <a:p>
              <a:pPr algn="dist"/>
              <a:r>
                <a:rPr kumimoji="1" lang="ja-JP" altLang="en-US" sz="1200">
                  <a:latin typeface="HGS創英角ﾎﾟｯﾌﾟ体" panose="040B0A00000000000000" pitchFamily="50" charset="-128"/>
                  <a:ea typeface="HGS創英角ﾎﾟｯﾌﾟ体" panose="040B0A00000000000000" pitchFamily="50" charset="-128"/>
                </a:rPr>
                <a:t>やさい</a:t>
              </a:r>
              <a:endParaRPr kumimoji="1" lang="en-US" altLang="ja-JP" sz="1200">
                <a:latin typeface="HGS創英角ﾎﾟｯﾌﾟ体" panose="040B0A00000000000000" pitchFamily="50" charset="-128"/>
                <a:ea typeface="HGS創英角ﾎﾟｯﾌﾟ体" panose="040B0A00000000000000" pitchFamily="50" charset="-128"/>
              </a:endParaRPr>
            </a:p>
          </p:txBody>
        </p:sp>
      </p:grpSp>
      <p:grpSp>
        <p:nvGrpSpPr>
          <p:cNvPr id="5" name="大阪府で採れる・・・"/>
          <p:cNvGrpSpPr/>
          <p:nvPr/>
        </p:nvGrpSpPr>
        <p:grpSpPr>
          <a:xfrm>
            <a:off x="3135286" y="1893472"/>
            <a:ext cx="5921428" cy="763955"/>
            <a:chOff x="2221486" y="1592325"/>
            <a:chExt cx="8359428" cy="763955"/>
          </a:xfrm>
        </p:grpSpPr>
        <p:sp>
          <p:nvSpPr>
            <p:cNvPr id="66" name="大阪府で・・・"/>
            <p:cNvSpPr txBox="1"/>
            <p:nvPr/>
          </p:nvSpPr>
          <p:spPr>
            <a:xfrm>
              <a:off x="2221486" y="1771505"/>
              <a:ext cx="8359428"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rPr>
                <a:t>大阪府で採れる野菜の量が</a:t>
              </a:r>
              <a:endParaRPr kumimoji="1" lang="ja-JP" altLang="en-US" sz="3200" b="0" i="0" u="none" strike="noStrike" kern="1200" cap="none" spc="0" normalizeH="0" baseline="0" noProof="0" dirty="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63" name="りょう"/>
            <p:cNvSpPr txBox="1"/>
            <p:nvPr/>
          </p:nvSpPr>
          <p:spPr>
            <a:xfrm>
              <a:off x="8967804" y="1608246"/>
              <a:ext cx="965620" cy="27699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rPr>
                <a:t>りょう</a:t>
              </a:r>
              <a:endParaRPr kumimoji="1" lang="en-US" altLang="ja-JP" sz="1200" b="0" i="0" u="none" strike="noStrike" kern="1200" cap="none" spc="0" normalizeH="0" baseline="0" noProof="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64" name="やさい"/>
            <p:cNvSpPr txBox="1"/>
            <p:nvPr/>
          </p:nvSpPr>
          <p:spPr>
            <a:xfrm>
              <a:off x="7049761" y="1610299"/>
              <a:ext cx="1270553" cy="27699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rPr>
                <a:t>やさい</a:t>
              </a:r>
              <a:endParaRPr kumimoji="1" lang="ja-JP" altLang="en-US" sz="1200" b="0" i="0" u="none" strike="noStrike" kern="1200" cap="none" spc="0" normalizeH="0" baseline="0" noProof="0" dirty="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73" name="と"/>
            <p:cNvSpPr txBox="1"/>
            <p:nvPr/>
          </p:nvSpPr>
          <p:spPr>
            <a:xfrm>
              <a:off x="5151448" y="1606350"/>
              <a:ext cx="432001" cy="280948"/>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rPr>
                <a:t>と</a:t>
              </a:r>
              <a:endParaRPr kumimoji="1" lang="ja-JP" altLang="en-US" sz="1200" b="0" i="0" u="none" strike="noStrike" kern="1200" cap="none" spc="0" normalizeH="0" baseline="0" noProof="0" dirty="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67" name="おおさかふ"/>
            <p:cNvSpPr txBox="1"/>
            <p:nvPr/>
          </p:nvSpPr>
          <p:spPr>
            <a:xfrm>
              <a:off x="2382578" y="1592325"/>
              <a:ext cx="1872314" cy="27699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rPr>
                <a:t>おおさか</a:t>
              </a:r>
              <a:r>
                <a:rPr kumimoji="1" lang="ja-JP" altLang="en-US" sz="1200" b="0" i="0" u="none" strike="noStrike" kern="1200" cap="none" spc="0" normalizeH="0" baseline="0" noProof="0" dirty="0" err="1">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rPr>
                <a:t>ふ</a:t>
              </a:r>
              <a:endParaRPr kumimoji="1" lang="ja-JP" altLang="en-US" sz="1200" b="0" i="0" u="none" strike="noStrike" kern="1200" cap="none" spc="0" normalizeH="0" baseline="0" noProof="0" dirty="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endParaRPr>
            </a:p>
          </p:txBody>
        </p:sp>
      </p:grpSp>
      <p:grpSp>
        <p:nvGrpSpPr>
          <p:cNvPr id="23" name="第４問"/>
          <p:cNvGrpSpPr/>
          <p:nvPr/>
        </p:nvGrpSpPr>
        <p:grpSpPr>
          <a:xfrm>
            <a:off x="4696761" y="307806"/>
            <a:ext cx="2798479" cy="1015663"/>
            <a:chOff x="4318111" y="256092"/>
            <a:chExt cx="3390378" cy="1015663"/>
          </a:xfrm>
        </p:grpSpPr>
        <p:sp>
          <p:nvSpPr>
            <p:cNvPr id="26" name="問"/>
            <p:cNvSpPr txBox="1"/>
            <p:nvPr/>
          </p:nvSpPr>
          <p:spPr>
            <a:xfrm>
              <a:off x="6447741" y="256092"/>
              <a:ext cx="126074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n-cs"/>
                </a:rPr>
                <a:t>問</a:t>
              </a:r>
              <a:endParaRPr kumimoji="1" lang="ja-JP" altLang="en-US" sz="6000" b="0" i="0" u="none" strike="noStrike" kern="120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n-cs"/>
              </a:endParaRPr>
            </a:p>
          </p:txBody>
        </p:sp>
        <p:sp>
          <p:nvSpPr>
            <p:cNvPr id="25" name="４"/>
            <p:cNvSpPr txBox="1"/>
            <p:nvPr/>
          </p:nvSpPr>
          <p:spPr>
            <a:xfrm>
              <a:off x="5512950" y="256092"/>
              <a:ext cx="91076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n-cs"/>
                </a:rPr>
                <a:t>４</a:t>
              </a:r>
            </a:p>
          </p:txBody>
        </p:sp>
        <p:sp>
          <p:nvSpPr>
            <p:cNvPr id="24" name="第"/>
            <p:cNvSpPr txBox="1"/>
            <p:nvPr/>
          </p:nvSpPr>
          <p:spPr>
            <a:xfrm>
              <a:off x="4318111" y="256092"/>
              <a:ext cx="117081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n-cs"/>
                </a:rPr>
                <a:t>第</a:t>
              </a:r>
            </a:p>
          </p:txBody>
        </p:sp>
      </p:grpSp>
      <p:pic>
        <p:nvPicPr>
          <p:cNvPr id="74" name="スタートに戻る">
            <a:hlinkClick r:id="rId12" action="ppaction://hlinksldjump"/>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85389" y="260345"/>
            <a:ext cx="2499577" cy="847417"/>
          </a:xfrm>
          <a:prstGeom prst="rect">
            <a:avLst/>
          </a:prstGeom>
        </p:spPr>
      </p:pic>
      <p:pic>
        <p:nvPicPr>
          <p:cNvPr id="97" name="surpris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7564322" y="510837"/>
            <a:ext cx="609600" cy="609600"/>
          </a:xfrm>
          <a:prstGeom prst="rect">
            <a:avLst/>
          </a:prstGeom>
        </p:spPr>
      </p:pic>
      <p:pic>
        <p:nvPicPr>
          <p:cNvPr id="39" name="図 38"/>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24916" y="-594"/>
            <a:ext cx="12241829" cy="6858594"/>
          </a:xfrm>
          <a:prstGeom prst="rect">
            <a:avLst/>
          </a:prstGeom>
        </p:spPr>
      </p:pic>
    </p:spTree>
    <p:extLst>
      <p:ext uri="{BB962C8B-B14F-4D97-AF65-F5344CB8AC3E}">
        <p14:creationId xmlns:p14="http://schemas.microsoft.com/office/powerpoint/2010/main" val="3618428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
                                        <p:tgtEl>
                                          <p:spTgt spid="39"/>
                                        </p:tgtEl>
                                      </p:cBhvr>
                                    </p:animEffect>
                                    <p:set>
                                      <p:cBhvr>
                                        <p:cTn id="7" dur="1" fill="hold">
                                          <p:stCondLst>
                                            <p:cond delay="9"/>
                                          </p:stCondLst>
                                        </p:cTn>
                                        <p:tgtEl>
                                          <p:spTgt spid="39"/>
                                        </p:tgtEl>
                                        <p:attrNameLst>
                                          <p:attrName>style.visibility</p:attrName>
                                        </p:attrNameLst>
                                      </p:cBhvr>
                                      <p:to>
                                        <p:strVal val="hidden"/>
                                      </p:to>
                                    </p:set>
                                  </p:childTnLst>
                                </p:cTn>
                              </p:par>
                            </p:childTnLst>
                          </p:cTn>
                        </p:par>
                        <p:par>
                          <p:cTn id="8" fill="hold">
                            <p:stCondLst>
                              <p:cond delay="10"/>
                            </p:stCondLst>
                            <p:childTnLst>
                              <p:par>
                                <p:cTn id="9" presetID="1" presetClass="mediacall" presetSubtype="0" fill="hold" nodeType="afterEffect">
                                  <p:stCondLst>
                                    <p:cond delay="0"/>
                                  </p:stCondLst>
                                  <p:childTnLst>
                                    <p:cmd type="call" cmd="playFrom(0.0)">
                                      <p:cBhvr>
                                        <p:cTn id="10" dur="984" fill="hold"/>
                                        <p:tgtEl>
                                          <p:spTgt spid="97"/>
                                        </p:tgtEl>
                                      </p:cBhvr>
                                    </p:cmd>
                                  </p:childTnLst>
                                </p:cTn>
                              </p:par>
                              <p:par>
                                <p:cTn id="11" presetID="26" presetClass="emph" presetSubtype="0" fill="hold" nodeType="withEffect">
                                  <p:stCondLst>
                                    <p:cond delay="750"/>
                                  </p:stCondLst>
                                  <p:childTnLst>
                                    <p:animEffect transition="out" filter="fade">
                                      <p:cBhvr>
                                        <p:cTn id="12" dur="1000" tmFilter="0, 0; .2, .5; .8, .5; 1, 0"/>
                                        <p:tgtEl>
                                          <p:spTgt spid="92"/>
                                        </p:tgtEl>
                                      </p:cBhvr>
                                    </p:animEffect>
                                    <p:animScale>
                                      <p:cBhvr>
                                        <p:cTn id="13" dur="500" autoRev="1" fill="hold"/>
                                        <p:tgtEl>
                                          <p:spTgt spid="9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4" fill="hold" display="0">
                  <p:stCondLst>
                    <p:cond delay="indefinite"/>
                  </p:stCondLst>
                  <p:endCondLst>
                    <p:cond evt="onStopAudio" delay="0">
                      <p:tgtEl>
                        <p:sldTgt/>
                      </p:tgtEl>
                    </p:cond>
                  </p:endCondLst>
                </p:cTn>
                <p:tgtEl>
                  <p:spTgt spid="97"/>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 name="背景"/>
          <p:cNvGrpSpPr/>
          <p:nvPr/>
        </p:nvGrpSpPr>
        <p:grpSpPr>
          <a:xfrm>
            <a:off x="-36970" y="0"/>
            <a:ext cx="12240000" cy="6860800"/>
            <a:chOff x="-36970" y="0"/>
            <a:chExt cx="12240000" cy="6860800"/>
          </a:xfrm>
        </p:grpSpPr>
        <p:pic>
          <p:nvPicPr>
            <p:cNvPr id="82" name="図 81"/>
            <p:cNvPicPr>
              <a:picLocks noChangeAspect="1"/>
            </p:cNvPicPr>
            <p:nvPr/>
          </p:nvPicPr>
          <p:blipFill rotWithShape="1">
            <a:blip r:embed="rId4" cstate="email">
              <a:extLst>
                <a:ext uri="{28A0092B-C50C-407E-A947-70E740481C1C}">
                  <a14:useLocalDpi xmlns:a14="http://schemas.microsoft.com/office/drawing/2010/main"/>
                </a:ext>
              </a:extLst>
            </a:blip>
            <a:srcRect l="369" r="410"/>
            <a:stretch/>
          </p:blipFill>
          <p:spPr>
            <a:xfrm>
              <a:off x="-36970" y="0"/>
              <a:ext cx="12228970" cy="6858001"/>
            </a:xfrm>
            <a:prstGeom prst="rect">
              <a:avLst/>
            </a:prstGeom>
          </p:spPr>
        </p:pic>
        <p:sp>
          <p:nvSpPr>
            <p:cNvPr id="83" name="正方形/長方形 82"/>
            <p:cNvSpPr/>
            <p:nvPr/>
          </p:nvSpPr>
          <p:spPr>
            <a:xfrm>
              <a:off x="-36970" y="2800"/>
              <a:ext cx="12240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grpSp>
      <p:grpSp>
        <p:nvGrpSpPr>
          <p:cNvPr id="92" name="押す画"/>
          <p:cNvGrpSpPr/>
          <p:nvPr/>
        </p:nvGrpSpPr>
        <p:grpSpPr>
          <a:xfrm>
            <a:off x="8499005" y="4578887"/>
            <a:ext cx="556540" cy="540000"/>
            <a:chOff x="8423532" y="4545380"/>
            <a:chExt cx="556540" cy="544460"/>
          </a:xfrm>
        </p:grpSpPr>
        <p:pic>
          <p:nvPicPr>
            <p:cNvPr id="99" name="押す画２"/>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26942" y="4549840"/>
              <a:ext cx="553130" cy="540000"/>
            </a:xfrm>
            <a:prstGeom prst="rect">
              <a:avLst/>
            </a:prstGeom>
          </p:spPr>
        </p:pic>
        <p:pic>
          <p:nvPicPr>
            <p:cNvPr id="100" name="押す画１"/>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423532" y="4545380"/>
              <a:ext cx="553130" cy="540000"/>
            </a:xfrm>
            <a:prstGeom prst="rect">
              <a:avLst/>
            </a:prstGeom>
          </p:spPr>
        </p:pic>
      </p:grpSp>
      <p:pic>
        <p:nvPicPr>
          <p:cNvPr id="4" name="③グリンピース">
            <a:hlinkClick r:id="rId7" action="ppaction://hlinksldjump"/>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120242" y="5476539"/>
            <a:ext cx="4029805" cy="1255885"/>
          </a:xfrm>
          <a:prstGeom prst="rect">
            <a:avLst/>
          </a:prstGeom>
        </p:spPr>
      </p:pic>
      <p:pic>
        <p:nvPicPr>
          <p:cNvPr id="3" name="②なすび">
            <a:hlinkClick r:id="rId9" action="ppaction://hlinksldjump"/>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063170" y="5476539"/>
            <a:ext cx="4017612" cy="1255885"/>
          </a:xfrm>
          <a:prstGeom prst="rect">
            <a:avLst/>
          </a:prstGeom>
        </p:spPr>
      </p:pic>
      <p:pic>
        <p:nvPicPr>
          <p:cNvPr id="2" name="①キャベツ">
            <a:hlinkClick r:id="rId9" action="ppaction://hlinksldjump"/>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0" y="5476539"/>
            <a:ext cx="4023709" cy="1255885"/>
          </a:xfrm>
          <a:prstGeom prst="rect">
            <a:avLst/>
          </a:prstGeom>
        </p:spPr>
      </p:pic>
      <p:grpSp>
        <p:nvGrpSpPr>
          <p:cNvPr id="80" name="正解だと･･･"/>
          <p:cNvGrpSpPr/>
          <p:nvPr/>
        </p:nvGrpSpPr>
        <p:grpSpPr>
          <a:xfrm>
            <a:off x="3642018" y="4497182"/>
            <a:ext cx="4907964" cy="621705"/>
            <a:chOff x="2245123" y="4389173"/>
            <a:chExt cx="5138639" cy="681860"/>
          </a:xfrm>
        </p:grpSpPr>
        <p:sp>
          <p:nvSpPr>
            <p:cNvPr id="87" name="正解だと･･･"/>
            <p:cNvSpPr txBox="1"/>
            <p:nvPr/>
          </p:nvSpPr>
          <p:spPr>
            <a:xfrm>
              <a:off x="2246529" y="4564698"/>
              <a:ext cx="5137233" cy="50633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rPr>
                <a:t>正解だと思う番号を押してね</a:t>
              </a:r>
              <a:endParaRPr kumimoji="1" lang="en-US" altLang="ja-JP" sz="2400" b="0" i="0" u="none" strike="noStrike" kern="1200" cap="none" spc="0" normalizeH="0" baseline="0" noProof="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88" name="お"/>
            <p:cNvSpPr txBox="1"/>
            <p:nvPr/>
          </p:nvSpPr>
          <p:spPr>
            <a:xfrm>
              <a:off x="5715247" y="4391687"/>
              <a:ext cx="468000" cy="286923"/>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rPr>
                <a:t>お</a:t>
              </a:r>
              <a:endParaRPr kumimoji="1" lang="ja-JP" altLang="en-US" sz="1050" b="0" i="0" u="none" strike="noStrike" kern="1200" cap="none" spc="0" normalizeH="0" baseline="0" noProof="0" dirty="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89" name="ばんごう"/>
            <p:cNvSpPr txBox="1"/>
            <p:nvPr/>
          </p:nvSpPr>
          <p:spPr>
            <a:xfrm>
              <a:off x="4558940" y="4389173"/>
              <a:ext cx="866916" cy="27848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rPr>
                <a:t>ばんごう</a:t>
              </a:r>
              <a:endParaRPr kumimoji="1" lang="ja-JP" altLang="en-US" sz="1050" b="0" i="0" u="none" strike="noStrike" kern="1200" cap="none" spc="0" normalizeH="0" baseline="0" noProof="0" dirty="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90" name="おも"/>
            <p:cNvSpPr txBox="1"/>
            <p:nvPr/>
          </p:nvSpPr>
          <p:spPr>
            <a:xfrm>
              <a:off x="3769689" y="4389173"/>
              <a:ext cx="546534" cy="27848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rPr>
                <a:t>おも</a:t>
              </a:r>
              <a:endParaRPr kumimoji="1" lang="ja-JP" altLang="en-US" sz="1050" b="0" i="0" u="none" strike="noStrike" kern="1200" cap="none" spc="0" normalizeH="0" baseline="0" noProof="0" dirty="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91" name="せいかい"/>
            <p:cNvSpPr txBox="1"/>
            <p:nvPr/>
          </p:nvSpPr>
          <p:spPr>
            <a:xfrm>
              <a:off x="2245123" y="4391687"/>
              <a:ext cx="866916" cy="286923"/>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rPr>
                <a:t>せいかい</a:t>
              </a:r>
              <a:endParaRPr kumimoji="1" lang="ja-JP" altLang="en-US" sz="1050" b="0" i="0" u="none" strike="noStrike" kern="1200" cap="none" spc="0" normalizeH="0" baseline="0" noProof="0" dirty="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endParaRPr>
            </a:p>
          </p:txBody>
        </p:sp>
      </p:grpSp>
      <p:grpSp>
        <p:nvGrpSpPr>
          <p:cNvPr id="68" name="2021年時点"/>
          <p:cNvGrpSpPr/>
          <p:nvPr/>
        </p:nvGrpSpPr>
        <p:grpSpPr>
          <a:xfrm>
            <a:off x="10076391" y="3727486"/>
            <a:ext cx="1915110" cy="492806"/>
            <a:chOff x="9783795" y="3312342"/>
            <a:chExt cx="1915110" cy="492806"/>
          </a:xfrm>
        </p:grpSpPr>
        <p:sp>
          <p:nvSpPr>
            <p:cNvPr id="69" name="2021年時点"/>
            <p:cNvSpPr txBox="1"/>
            <p:nvPr/>
          </p:nvSpPr>
          <p:spPr>
            <a:xfrm>
              <a:off x="9783795" y="3435816"/>
              <a:ext cx="191511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en-US" altLang="ja-JP" sz="18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2021</a:t>
              </a:r>
              <a:r>
                <a:rPr kumimoji="1" lang="ja-JP" altLang="en-US" sz="18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年時点）</a:t>
              </a:r>
              <a:endParaRPr kumimoji="1" lang="en-US" altLang="ja-JP" sz="18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70" name="ふりがな"/>
            <p:cNvSpPr txBox="1"/>
            <p:nvPr/>
          </p:nvSpPr>
          <p:spPr>
            <a:xfrm>
              <a:off x="10569486" y="3312342"/>
              <a:ext cx="881859"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ねんじてん</a:t>
              </a:r>
            </a:p>
          </p:txBody>
        </p:sp>
      </p:grpSp>
      <p:grpSp>
        <p:nvGrpSpPr>
          <p:cNvPr id="5" name="大阪府で採れる・・・"/>
          <p:cNvGrpSpPr/>
          <p:nvPr/>
        </p:nvGrpSpPr>
        <p:grpSpPr>
          <a:xfrm>
            <a:off x="3135286" y="1893472"/>
            <a:ext cx="5921428" cy="763955"/>
            <a:chOff x="2221486" y="1592325"/>
            <a:chExt cx="8359428" cy="763955"/>
          </a:xfrm>
        </p:grpSpPr>
        <p:sp>
          <p:nvSpPr>
            <p:cNvPr id="66" name="大阪府で・・・"/>
            <p:cNvSpPr txBox="1"/>
            <p:nvPr/>
          </p:nvSpPr>
          <p:spPr>
            <a:xfrm>
              <a:off x="2221486" y="1771505"/>
              <a:ext cx="8359428"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rPr>
                <a:t>大阪府で採れる野菜の量が</a:t>
              </a:r>
              <a:endParaRPr kumimoji="1" lang="ja-JP" altLang="en-US" sz="3200" b="0" i="0" u="none" strike="noStrike" kern="1200" cap="none" spc="0" normalizeH="0" baseline="0" noProof="0" dirty="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63" name="りょう"/>
            <p:cNvSpPr txBox="1"/>
            <p:nvPr/>
          </p:nvSpPr>
          <p:spPr>
            <a:xfrm>
              <a:off x="8967804" y="1608246"/>
              <a:ext cx="965620" cy="27699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rPr>
                <a:t>りょう</a:t>
              </a:r>
              <a:endParaRPr kumimoji="1" lang="en-US" altLang="ja-JP" sz="1200" b="0" i="0" u="none" strike="noStrike" kern="1200" cap="none" spc="0" normalizeH="0" baseline="0" noProof="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64" name="やさい"/>
            <p:cNvSpPr txBox="1"/>
            <p:nvPr/>
          </p:nvSpPr>
          <p:spPr>
            <a:xfrm>
              <a:off x="7049761" y="1610299"/>
              <a:ext cx="1270553" cy="27699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rPr>
                <a:t>やさい</a:t>
              </a:r>
              <a:endParaRPr kumimoji="1" lang="ja-JP" altLang="en-US" sz="1200" b="0" i="0" u="none" strike="noStrike" kern="1200" cap="none" spc="0" normalizeH="0" baseline="0" noProof="0" dirty="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73" name="と"/>
            <p:cNvSpPr txBox="1"/>
            <p:nvPr/>
          </p:nvSpPr>
          <p:spPr>
            <a:xfrm>
              <a:off x="5151448" y="1606350"/>
              <a:ext cx="432001" cy="280948"/>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rPr>
                <a:t>と</a:t>
              </a:r>
              <a:endParaRPr kumimoji="1" lang="ja-JP" altLang="en-US" sz="1200" b="0" i="0" u="none" strike="noStrike" kern="1200" cap="none" spc="0" normalizeH="0" baseline="0" noProof="0" dirty="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67" name="おおさかふ"/>
            <p:cNvSpPr txBox="1"/>
            <p:nvPr/>
          </p:nvSpPr>
          <p:spPr>
            <a:xfrm>
              <a:off x="2382578" y="1592325"/>
              <a:ext cx="1872314" cy="27699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rPr>
                <a:t>おおさか</a:t>
              </a:r>
              <a:r>
                <a:rPr kumimoji="1" lang="ja-JP" altLang="en-US" sz="1200" b="0" i="0" u="none" strike="noStrike" kern="1200" cap="none" spc="0" normalizeH="0" baseline="0" noProof="0" dirty="0" err="1">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rPr>
                <a:t>ふ</a:t>
              </a:r>
              <a:endParaRPr kumimoji="1" lang="ja-JP" altLang="en-US" sz="1200" b="0" i="0" u="none" strike="noStrike" kern="1200" cap="none" spc="0" normalizeH="0" baseline="0" noProof="0" dirty="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endParaRPr>
            </a:p>
          </p:txBody>
        </p:sp>
      </p:grpSp>
      <p:grpSp>
        <p:nvGrpSpPr>
          <p:cNvPr id="6" name="全国で10位以内に・・・"/>
          <p:cNvGrpSpPr/>
          <p:nvPr/>
        </p:nvGrpSpPr>
        <p:grpSpPr>
          <a:xfrm>
            <a:off x="772276" y="2982270"/>
            <a:ext cx="10647449" cy="747496"/>
            <a:chOff x="772276" y="2982270"/>
            <a:chExt cx="10647449" cy="747496"/>
          </a:xfrm>
        </p:grpSpPr>
        <p:sp>
          <p:nvSpPr>
            <p:cNvPr id="48" name="全国で・・・"/>
            <p:cNvSpPr txBox="1"/>
            <p:nvPr/>
          </p:nvSpPr>
          <p:spPr>
            <a:xfrm>
              <a:off x="772276" y="3144991"/>
              <a:ext cx="10647449" cy="584775"/>
            </a:xfrm>
            <a:prstGeom prst="rect">
              <a:avLst/>
            </a:prstGeom>
            <a:noFill/>
          </p:spPr>
          <p:txBody>
            <a:bodyPr wrap="square" rtlCol="0">
              <a:spAutoFit/>
            </a:bodyPr>
            <a:lstStyle/>
            <a:p>
              <a:pPr algn="dist"/>
              <a:r>
                <a:rPr kumimoji="1" lang="ja-JP" altLang="en-US" sz="3200">
                  <a:latin typeface="HGS創英角ﾎﾟｯﾌﾟ体" panose="040B0A00000000000000" pitchFamily="50" charset="-128"/>
                  <a:ea typeface="HGS創英角ﾎﾟｯﾌﾟ体" panose="040B0A00000000000000" pitchFamily="50" charset="-128"/>
                </a:rPr>
                <a:t>全国</a:t>
              </a:r>
              <a:r>
                <a:rPr kumimoji="1" lang="ja-JP" altLang="en-US" sz="3200" dirty="0">
                  <a:latin typeface="HGS創英角ﾎﾟｯﾌﾟ体" panose="040B0A00000000000000" pitchFamily="50" charset="-128"/>
                  <a:ea typeface="HGS創英角ﾎﾟｯﾌﾟ体" panose="040B0A00000000000000" pitchFamily="50" charset="-128"/>
                </a:rPr>
                <a:t>で</a:t>
              </a:r>
              <a:r>
                <a:rPr kumimoji="1" lang="en-US" altLang="ja-JP" sz="3200" dirty="0">
                  <a:latin typeface="HGS創英角ﾎﾟｯﾌﾟ体" panose="040B0A00000000000000" pitchFamily="50" charset="-128"/>
                  <a:ea typeface="HGS創英角ﾎﾟｯﾌﾟ体" panose="040B0A00000000000000" pitchFamily="50" charset="-128"/>
                </a:rPr>
                <a:t>10</a:t>
              </a:r>
              <a:r>
                <a:rPr kumimoji="1" lang="ja-JP" altLang="en-US" sz="3200" dirty="0">
                  <a:latin typeface="HGS創英角ﾎﾟｯﾌﾟ体" panose="040B0A00000000000000" pitchFamily="50" charset="-128"/>
                  <a:ea typeface="HGS創英角ﾎﾟｯﾌﾟ体" panose="040B0A00000000000000" pitchFamily="50" charset="-128"/>
                </a:rPr>
                <a:t>位以内に</a:t>
              </a:r>
              <a:r>
                <a:rPr kumimoji="1" lang="ja-JP" altLang="en-US" sz="3200">
                  <a:latin typeface="HGS創英角ﾎﾟｯﾌﾟ体" panose="040B0A00000000000000" pitchFamily="50" charset="-128"/>
                  <a:ea typeface="HGS創英角ﾎﾟｯﾌﾟ体" panose="040B0A00000000000000" pitchFamily="50" charset="-128"/>
                </a:rPr>
                <a:t>入っている</a:t>
              </a:r>
              <a:r>
                <a:rPr lang="ja-JP" altLang="en-US" sz="3200">
                  <a:latin typeface="HGS創英角ﾎﾟｯﾌﾟ体" panose="040B0A00000000000000" pitchFamily="50" charset="-128"/>
                  <a:ea typeface="HGS創英角ﾎﾟｯﾌﾟ体" panose="040B0A00000000000000" pitchFamily="50" charset="-128"/>
                </a:rPr>
                <a:t>野菜はどれでしょうか</a:t>
              </a:r>
              <a:r>
                <a:rPr lang="en-US" altLang="ja-JP" sz="3200">
                  <a:latin typeface="HGS創英角ﾎﾟｯﾌﾟ体" panose="040B0A00000000000000" pitchFamily="50" charset="-128"/>
                  <a:ea typeface="HGS創英角ﾎﾟｯﾌﾟ体" panose="040B0A00000000000000" pitchFamily="50" charset="-128"/>
                </a:rPr>
                <a:t>｡</a:t>
              </a:r>
              <a:endParaRPr lang="ja-JP" altLang="en-US" sz="3200">
                <a:latin typeface="HGS創英角ﾎﾟｯﾌﾟ体" panose="040B0A00000000000000" pitchFamily="50" charset="-128"/>
                <a:ea typeface="HGS創英角ﾎﾟｯﾌﾟ体" panose="040B0A00000000000000" pitchFamily="50" charset="-128"/>
              </a:endParaRPr>
            </a:p>
          </p:txBody>
        </p:sp>
        <p:sp>
          <p:nvSpPr>
            <p:cNvPr id="72" name="やさい"/>
            <p:cNvSpPr txBox="1"/>
            <p:nvPr/>
          </p:nvSpPr>
          <p:spPr>
            <a:xfrm>
              <a:off x="6700469" y="2984200"/>
              <a:ext cx="859166" cy="276999"/>
            </a:xfrm>
            <a:prstGeom prst="rect">
              <a:avLst/>
            </a:prstGeom>
            <a:noFill/>
          </p:spPr>
          <p:txBody>
            <a:bodyPr wrap="square" rtlCol="0">
              <a:spAutoFit/>
            </a:bodyPr>
            <a:lstStyle/>
            <a:p>
              <a:pPr algn="dist"/>
              <a:r>
                <a:rPr kumimoji="1" lang="ja-JP" altLang="en-US" sz="1200">
                  <a:latin typeface="HGS創英角ﾎﾟｯﾌﾟ体" panose="040B0A00000000000000" pitchFamily="50" charset="-128"/>
                  <a:ea typeface="HGS創英角ﾎﾟｯﾌﾟ体" panose="040B0A00000000000000" pitchFamily="50" charset="-128"/>
                </a:rPr>
                <a:t>やさい</a:t>
              </a:r>
              <a:endParaRPr kumimoji="1" lang="en-US" altLang="ja-JP" sz="1200">
                <a:latin typeface="HGS創英角ﾎﾟｯﾌﾟ体" panose="040B0A00000000000000" pitchFamily="50" charset="-128"/>
                <a:ea typeface="HGS創英角ﾎﾟｯﾌﾟ体" panose="040B0A00000000000000" pitchFamily="50" charset="-128"/>
              </a:endParaRPr>
            </a:p>
          </p:txBody>
        </p:sp>
        <p:sp>
          <p:nvSpPr>
            <p:cNvPr id="51" name="はい"/>
            <p:cNvSpPr txBox="1"/>
            <p:nvPr/>
          </p:nvSpPr>
          <p:spPr>
            <a:xfrm>
              <a:off x="4451883" y="2986132"/>
              <a:ext cx="560229" cy="276999"/>
            </a:xfrm>
            <a:prstGeom prst="rect">
              <a:avLst/>
            </a:prstGeom>
            <a:noFill/>
          </p:spPr>
          <p:txBody>
            <a:bodyPr wrap="square" rtlCol="0">
              <a:spAutoFit/>
            </a:bodyPr>
            <a:lstStyle/>
            <a:p>
              <a:pPr algn="dist"/>
              <a:r>
                <a:rPr kumimoji="1" lang="ja-JP" altLang="en-US" sz="1200">
                  <a:latin typeface="HGS創英角ﾎﾟｯﾌﾟ体" panose="040B0A00000000000000" pitchFamily="50" charset="-128"/>
                  <a:ea typeface="HGS創英角ﾎﾟｯﾌﾟ体" panose="040B0A00000000000000" pitchFamily="50" charset="-128"/>
                </a:rPr>
                <a:t>はい</a:t>
              </a:r>
              <a:endParaRPr kumimoji="1" lang="en-US" altLang="ja-JP" sz="1200">
                <a:latin typeface="HGS創英角ﾎﾟｯﾌﾟ体" panose="040B0A00000000000000" pitchFamily="50" charset="-128"/>
                <a:ea typeface="HGS創英角ﾎﾟｯﾌﾟ体" panose="040B0A00000000000000" pitchFamily="50" charset="-128"/>
              </a:endParaRPr>
            </a:p>
          </p:txBody>
        </p:sp>
        <p:sp>
          <p:nvSpPr>
            <p:cNvPr id="52" name="いない"/>
            <p:cNvSpPr txBox="1"/>
            <p:nvPr/>
          </p:nvSpPr>
          <p:spPr>
            <a:xfrm>
              <a:off x="3199710" y="2986571"/>
              <a:ext cx="910372" cy="276999"/>
            </a:xfrm>
            <a:prstGeom prst="rect">
              <a:avLst/>
            </a:prstGeom>
            <a:noFill/>
          </p:spPr>
          <p:txBody>
            <a:bodyPr wrap="square" rtlCol="0">
              <a:spAutoFit/>
            </a:bodyPr>
            <a:lstStyle/>
            <a:p>
              <a:pPr algn="dist"/>
              <a:r>
                <a:rPr kumimoji="1" lang="ja-JP" altLang="en-US" sz="1200">
                  <a:latin typeface="HGS創英角ﾎﾟｯﾌﾟ体" panose="040B0A00000000000000" pitchFamily="50" charset="-128"/>
                  <a:ea typeface="HGS創英角ﾎﾟｯﾌﾟ体" panose="040B0A00000000000000" pitchFamily="50" charset="-128"/>
                </a:rPr>
                <a:t>いない</a:t>
              </a:r>
              <a:endParaRPr kumimoji="1" lang="en-US" altLang="ja-JP" sz="1200">
                <a:latin typeface="HGS創英角ﾎﾟｯﾌﾟ体" panose="040B0A00000000000000" pitchFamily="50" charset="-128"/>
                <a:ea typeface="HGS創英角ﾎﾟｯﾌﾟ体" panose="040B0A00000000000000" pitchFamily="50" charset="-128"/>
              </a:endParaRPr>
            </a:p>
          </p:txBody>
        </p:sp>
        <p:sp>
          <p:nvSpPr>
            <p:cNvPr id="65" name="い"/>
            <p:cNvSpPr txBox="1"/>
            <p:nvPr/>
          </p:nvSpPr>
          <p:spPr>
            <a:xfrm>
              <a:off x="2816647" y="2986584"/>
              <a:ext cx="395146" cy="276547"/>
            </a:xfrm>
            <a:prstGeom prst="rect">
              <a:avLst/>
            </a:prstGeom>
            <a:noFill/>
          </p:spPr>
          <p:txBody>
            <a:bodyPr wrap="square" rtlCol="0">
              <a:spAutoFit/>
            </a:bodyPr>
            <a:lstStyle/>
            <a:p>
              <a:pPr algn="dist"/>
              <a:r>
                <a:rPr kumimoji="1" lang="ja-JP" altLang="en-US" sz="1200" dirty="0">
                  <a:latin typeface="HGS創英角ﾎﾟｯﾌﾟ体" panose="040B0A00000000000000" pitchFamily="50" charset="-128"/>
                  <a:ea typeface="HGS創英角ﾎﾟｯﾌﾟ体" panose="040B0A00000000000000" pitchFamily="50" charset="-128"/>
                </a:rPr>
                <a:t>い</a:t>
              </a:r>
            </a:p>
          </p:txBody>
        </p:sp>
        <p:sp>
          <p:nvSpPr>
            <p:cNvPr id="71" name="ぜんこく"/>
            <p:cNvSpPr txBox="1"/>
            <p:nvPr/>
          </p:nvSpPr>
          <p:spPr>
            <a:xfrm>
              <a:off x="821069" y="2982270"/>
              <a:ext cx="997387" cy="280861"/>
            </a:xfrm>
            <a:prstGeom prst="rect">
              <a:avLst/>
            </a:prstGeom>
            <a:noFill/>
          </p:spPr>
          <p:txBody>
            <a:bodyPr wrap="square" rtlCol="0">
              <a:spAutoFit/>
            </a:bodyPr>
            <a:lstStyle/>
            <a:p>
              <a:pPr algn="dist"/>
              <a:r>
                <a:rPr kumimoji="1" lang="ja-JP" altLang="en-US" sz="1200">
                  <a:latin typeface="HGS創英角ﾎﾟｯﾌﾟ体" panose="040B0A00000000000000" pitchFamily="50" charset="-128"/>
                  <a:ea typeface="HGS創英角ﾎﾟｯﾌﾟ体" panose="040B0A00000000000000" pitchFamily="50" charset="-128"/>
                </a:rPr>
                <a:t>ぜんこく</a:t>
              </a:r>
              <a:endParaRPr kumimoji="1" lang="ja-JP" altLang="en-US" sz="1200" dirty="0">
                <a:latin typeface="HGS創英角ﾎﾟｯﾌﾟ体" panose="040B0A00000000000000" pitchFamily="50" charset="-128"/>
                <a:ea typeface="HGS創英角ﾎﾟｯﾌﾟ体" panose="040B0A00000000000000" pitchFamily="50" charset="-128"/>
              </a:endParaRPr>
            </a:p>
          </p:txBody>
        </p:sp>
      </p:grpSp>
      <p:grpSp>
        <p:nvGrpSpPr>
          <p:cNvPr id="23" name="第４問"/>
          <p:cNvGrpSpPr/>
          <p:nvPr/>
        </p:nvGrpSpPr>
        <p:grpSpPr>
          <a:xfrm>
            <a:off x="4696761" y="307806"/>
            <a:ext cx="2798479" cy="1015663"/>
            <a:chOff x="4318111" y="256092"/>
            <a:chExt cx="3390378" cy="1015663"/>
          </a:xfrm>
        </p:grpSpPr>
        <p:sp>
          <p:nvSpPr>
            <p:cNvPr id="26" name="問"/>
            <p:cNvSpPr txBox="1"/>
            <p:nvPr/>
          </p:nvSpPr>
          <p:spPr>
            <a:xfrm>
              <a:off x="6447741" y="256092"/>
              <a:ext cx="126074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n-cs"/>
                </a:rPr>
                <a:t>問</a:t>
              </a:r>
              <a:endParaRPr kumimoji="1" lang="ja-JP" altLang="en-US" sz="6000" b="0" i="0" u="none" strike="noStrike" kern="120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n-cs"/>
              </a:endParaRPr>
            </a:p>
          </p:txBody>
        </p:sp>
        <p:sp>
          <p:nvSpPr>
            <p:cNvPr id="25" name="４"/>
            <p:cNvSpPr txBox="1"/>
            <p:nvPr/>
          </p:nvSpPr>
          <p:spPr>
            <a:xfrm>
              <a:off x="5512950" y="256092"/>
              <a:ext cx="91076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n-cs"/>
                </a:rPr>
                <a:t>４</a:t>
              </a:r>
            </a:p>
          </p:txBody>
        </p:sp>
        <p:sp>
          <p:nvSpPr>
            <p:cNvPr id="24" name="第"/>
            <p:cNvSpPr txBox="1"/>
            <p:nvPr/>
          </p:nvSpPr>
          <p:spPr>
            <a:xfrm>
              <a:off x="4318111" y="256092"/>
              <a:ext cx="117081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n-cs"/>
                </a:rPr>
                <a:t>第</a:t>
              </a:r>
            </a:p>
          </p:txBody>
        </p:sp>
      </p:grpSp>
      <p:pic>
        <p:nvPicPr>
          <p:cNvPr id="74" name="スタートに戻る">
            <a:hlinkClick r:id="rId12" action="ppaction://hlinksldjump"/>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85389" y="260345"/>
            <a:ext cx="2499577" cy="847417"/>
          </a:xfrm>
          <a:prstGeom prst="rect">
            <a:avLst/>
          </a:prstGeom>
        </p:spPr>
      </p:pic>
      <p:pic>
        <p:nvPicPr>
          <p:cNvPr id="97" name="surpris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7564322" y="510837"/>
            <a:ext cx="609600" cy="609600"/>
          </a:xfrm>
          <a:prstGeom prst="rect">
            <a:avLst/>
          </a:prstGeom>
        </p:spPr>
      </p:pic>
      <p:pic>
        <p:nvPicPr>
          <p:cNvPr id="39" name="図 38"/>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24916" y="-594"/>
            <a:ext cx="12241829" cy="6858594"/>
          </a:xfrm>
          <a:prstGeom prst="rect">
            <a:avLst/>
          </a:prstGeom>
        </p:spPr>
      </p:pic>
    </p:spTree>
    <p:extLst>
      <p:ext uri="{BB962C8B-B14F-4D97-AF65-F5344CB8AC3E}">
        <p14:creationId xmlns:p14="http://schemas.microsoft.com/office/powerpoint/2010/main" val="2080724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
                                        <p:tgtEl>
                                          <p:spTgt spid="39"/>
                                        </p:tgtEl>
                                      </p:cBhvr>
                                    </p:animEffect>
                                    <p:set>
                                      <p:cBhvr>
                                        <p:cTn id="7" dur="1" fill="hold">
                                          <p:stCondLst>
                                            <p:cond delay="9"/>
                                          </p:stCondLst>
                                        </p:cTn>
                                        <p:tgtEl>
                                          <p:spTgt spid="39"/>
                                        </p:tgtEl>
                                        <p:attrNameLst>
                                          <p:attrName>style.visibility</p:attrName>
                                        </p:attrNameLst>
                                      </p:cBhvr>
                                      <p:to>
                                        <p:strVal val="hidden"/>
                                      </p:to>
                                    </p:set>
                                  </p:childTnLst>
                                </p:cTn>
                              </p:par>
                            </p:childTnLst>
                          </p:cTn>
                        </p:par>
                        <p:par>
                          <p:cTn id="8" fill="hold">
                            <p:stCondLst>
                              <p:cond delay="10"/>
                            </p:stCondLst>
                            <p:childTnLst>
                              <p:par>
                                <p:cTn id="9" presetID="1" presetClass="mediacall" presetSubtype="0" fill="hold" nodeType="afterEffect">
                                  <p:stCondLst>
                                    <p:cond delay="0"/>
                                  </p:stCondLst>
                                  <p:childTnLst>
                                    <p:cmd type="call" cmd="playFrom(0.0)">
                                      <p:cBhvr>
                                        <p:cTn id="10" dur="984" fill="hold"/>
                                        <p:tgtEl>
                                          <p:spTgt spid="97"/>
                                        </p:tgtEl>
                                      </p:cBhvr>
                                    </p:cmd>
                                  </p:childTnLst>
                                </p:cTn>
                              </p:par>
                              <p:par>
                                <p:cTn id="11" presetID="26" presetClass="emph" presetSubtype="0" fill="hold" nodeType="withEffect">
                                  <p:stCondLst>
                                    <p:cond delay="750"/>
                                  </p:stCondLst>
                                  <p:childTnLst>
                                    <p:animEffect transition="out" filter="fade">
                                      <p:cBhvr>
                                        <p:cTn id="12" dur="1000" tmFilter="0, 0; .2, .5; .8, .5; 1, 0"/>
                                        <p:tgtEl>
                                          <p:spTgt spid="92"/>
                                        </p:tgtEl>
                                      </p:cBhvr>
                                    </p:animEffect>
                                    <p:animScale>
                                      <p:cBhvr>
                                        <p:cTn id="13" dur="500" autoRev="1" fill="hold"/>
                                        <p:tgtEl>
                                          <p:spTgt spid="9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4" fill="hold" display="0">
                  <p:stCondLst>
                    <p:cond delay="indefinite"/>
                  </p:stCondLst>
                  <p:endCondLst>
                    <p:cond evt="onStopAudio" delay="0">
                      <p:tgtEl>
                        <p:sldTgt/>
                      </p:tgtEl>
                    </p:cond>
                  </p:endCondLst>
                </p:cTn>
                <p:tgtEl>
                  <p:spTgt spid="97"/>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背景"/>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4915" y="-297"/>
            <a:ext cx="12241829" cy="6858594"/>
          </a:xfrm>
          <a:prstGeom prst="rect">
            <a:avLst/>
          </a:prstGeom>
        </p:spPr>
      </p:pic>
      <p:pic>
        <p:nvPicPr>
          <p:cNvPr id="87" name="次に進む">
            <a:hlinkClick r:id="rId7" action="ppaction://hlinksldjump"/>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842608" y="5967647"/>
            <a:ext cx="2237426" cy="847417"/>
          </a:xfrm>
          <a:prstGeom prst="rect">
            <a:avLst/>
          </a:prstGeom>
        </p:spPr>
      </p:pic>
      <p:pic>
        <p:nvPicPr>
          <p:cNvPr id="88" name="問題に戻る">
            <a:hlinkClick r:id="rId9" action="ppaction://hlinksldjump"/>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5389" y="5967647"/>
            <a:ext cx="2237426" cy="847417"/>
          </a:xfrm>
          <a:prstGeom prst="rect">
            <a:avLst/>
          </a:prstGeom>
        </p:spPr>
      </p:pic>
      <p:sp>
        <p:nvSpPr>
          <p:cNvPr id="69" name="出典"/>
          <p:cNvSpPr txBox="1"/>
          <p:nvPr/>
        </p:nvSpPr>
        <p:spPr>
          <a:xfrm>
            <a:off x="7695354" y="5730790"/>
            <a:ext cx="4500000" cy="230832"/>
          </a:xfrm>
          <a:prstGeom prst="rect">
            <a:avLst/>
          </a:prstGeom>
          <a:noFill/>
        </p:spPr>
        <p:txBody>
          <a:bodyPr wrap="square" rtlCol="0">
            <a:spAutoFit/>
          </a:bodyPr>
          <a:lstStyle/>
          <a:p>
            <a:r>
              <a:rPr lang="ja-JP" altLang="en-US" sz="900" b="1">
                <a:latin typeface="BIZ UDPゴシック" panose="020B0400000000000000" pitchFamily="50" charset="-128"/>
                <a:ea typeface="BIZ UDPゴシック" panose="020B0400000000000000" pitchFamily="50" charset="-128"/>
              </a:rPr>
              <a:t>（出典：</a:t>
            </a:r>
            <a:r>
              <a:rPr lang="ja-JP" altLang="en-US" sz="900" b="1">
                <a:latin typeface="BIZ UDPゴシック" panose="020B0400000000000000" pitchFamily="50" charset="-128"/>
                <a:ea typeface="BIZ UDPゴシック" panose="020B0400000000000000" pitchFamily="50" charset="-128"/>
                <a:hlinkClick r:id="rId11"/>
              </a:rPr>
              <a:t>政府統計の総合窓口 </a:t>
            </a:r>
            <a:r>
              <a:rPr lang="en-US" altLang="ja-JP" sz="900" b="1">
                <a:latin typeface="BIZ UDPゴシック" panose="020B0400000000000000" pitchFamily="50" charset="-128"/>
                <a:ea typeface="BIZ UDPゴシック" panose="020B0400000000000000" pitchFamily="50" charset="-128"/>
                <a:hlinkClick r:id="rId11"/>
              </a:rPr>
              <a:t>(e-stat.go.jp)</a:t>
            </a:r>
            <a:r>
              <a:rPr lang="ja-JP" altLang="en-US" sz="900" b="1">
                <a:latin typeface="BIZ UDPゴシック" panose="020B0400000000000000" pitchFamily="50" charset="-128"/>
                <a:ea typeface="BIZ UDPゴシック" panose="020B0400000000000000" pitchFamily="50" charset="-128"/>
              </a:rPr>
              <a:t>「</a:t>
            </a:r>
            <a:r>
              <a:rPr lang="zh-TW" altLang="en-US" sz="900" b="1">
                <a:latin typeface="BIZ UDPゴシック" panose="020B0400000000000000" pitchFamily="50" charset="-128"/>
                <a:ea typeface="BIZ UDPゴシック" panose="020B0400000000000000" pitchFamily="50" charset="-128"/>
              </a:rPr>
              <a:t>令和３年産野菜生産出荷統計</a:t>
            </a:r>
            <a:r>
              <a:rPr lang="en-US" altLang="ja-JP" sz="900" b="1">
                <a:latin typeface="BIZ UDPゴシック" panose="020B0400000000000000" pitchFamily="50" charset="-128"/>
                <a:ea typeface="BIZ UDPゴシック" panose="020B0400000000000000" pitchFamily="50" charset="-128"/>
              </a:rPr>
              <a:t>｣</a:t>
            </a:r>
            <a:r>
              <a:rPr lang="ja-JP" altLang="en-US" sz="900" b="1">
                <a:latin typeface="BIZ UDPゴシック" panose="020B0400000000000000" pitchFamily="50" charset="-128"/>
                <a:ea typeface="BIZ UDPゴシック" panose="020B0400000000000000" pitchFamily="50" charset="-128"/>
              </a:rPr>
              <a:t>）</a:t>
            </a:r>
            <a:endParaRPr lang="en-US" altLang="ja-JP" sz="900" b="1">
              <a:latin typeface="BIZ UDPゴシック" panose="020B0400000000000000" pitchFamily="50" charset="-128"/>
              <a:ea typeface="BIZ UDPゴシック" panose="020B0400000000000000" pitchFamily="50" charset="-128"/>
            </a:endParaRPr>
          </a:p>
        </p:txBody>
      </p:sp>
      <p:grpSp>
        <p:nvGrpSpPr>
          <p:cNvPr id="105" name="大阪府で・・・"/>
          <p:cNvGrpSpPr/>
          <p:nvPr/>
        </p:nvGrpSpPr>
        <p:grpSpPr>
          <a:xfrm>
            <a:off x="3206741" y="4782558"/>
            <a:ext cx="5778519" cy="1036990"/>
            <a:chOff x="2658313" y="4752721"/>
            <a:chExt cx="5778519" cy="1036990"/>
          </a:xfrm>
        </p:grpSpPr>
        <p:pic>
          <p:nvPicPr>
            <p:cNvPr id="80" name="枠"/>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332455" y="4752721"/>
              <a:ext cx="4461443" cy="1036990"/>
            </a:xfrm>
            <a:prstGeom prst="rect">
              <a:avLst/>
            </a:prstGeom>
          </p:spPr>
        </p:pic>
        <p:pic>
          <p:nvPicPr>
            <p:cNvPr id="67" name="女の人"/>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784456" y="4914687"/>
              <a:ext cx="652376" cy="662974"/>
            </a:xfrm>
            <a:prstGeom prst="rect">
              <a:avLst/>
            </a:prstGeom>
          </p:spPr>
        </p:pic>
        <p:pic>
          <p:nvPicPr>
            <p:cNvPr id="68" name="男の人"/>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2658313" y="4945797"/>
              <a:ext cx="691192" cy="659105"/>
            </a:xfrm>
            <a:prstGeom prst="rect">
              <a:avLst/>
            </a:prstGeom>
          </p:spPr>
        </p:pic>
        <p:sp>
          <p:nvSpPr>
            <p:cNvPr id="86" name="調べてみてね"/>
            <p:cNvSpPr txBox="1"/>
            <p:nvPr/>
          </p:nvSpPr>
          <p:spPr>
            <a:xfrm>
              <a:off x="3557825" y="5234953"/>
              <a:ext cx="1797537" cy="307777"/>
            </a:xfrm>
            <a:prstGeom prst="rect">
              <a:avLst/>
            </a:prstGeom>
            <a:noFill/>
          </p:spPr>
          <p:txBody>
            <a:bodyPr wrap="square" rtlCol="0">
              <a:spAutoFit/>
            </a:bodyPr>
            <a:lstStyle/>
            <a:p>
              <a:pPr lvl="0" algn="dist"/>
              <a:r>
                <a:rPr kumimoji="1" lang="ja-JP" altLang="en-US" sz="1400" b="1">
                  <a:latin typeface="BIZ UDPゴシック" panose="020B0400000000000000" pitchFamily="50" charset="-128"/>
                  <a:ea typeface="BIZ UDPゴシック" panose="020B0400000000000000" pitchFamily="50" charset="-128"/>
                </a:rPr>
                <a:t>調べてみてね！</a:t>
              </a:r>
              <a:endParaRPr kumimoji="1" lang="ja-JP" altLang="en-US" sz="1400" b="1" dirty="0">
                <a:latin typeface="BIZ UDPゴシック" panose="020B0400000000000000" pitchFamily="50" charset="-128"/>
                <a:ea typeface="BIZ UDPゴシック" panose="020B0400000000000000" pitchFamily="50" charset="-128"/>
              </a:endParaRPr>
            </a:p>
          </p:txBody>
        </p:sp>
        <p:sp>
          <p:nvSpPr>
            <p:cNvPr id="102" name="しら"/>
            <p:cNvSpPr txBox="1"/>
            <p:nvPr/>
          </p:nvSpPr>
          <p:spPr>
            <a:xfrm>
              <a:off x="3542727" y="5133116"/>
              <a:ext cx="396000" cy="200055"/>
            </a:xfrm>
            <a:prstGeom prst="rect">
              <a:avLst/>
            </a:prstGeom>
            <a:noFill/>
          </p:spPr>
          <p:txBody>
            <a:bodyPr wrap="square" rtlCol="0">
              <a:spAutoFit/>
            </a:bodyPr>
            <a:lstStyle/>
            <a:p>
              <a:pPr algn="dist"/>
              <a:r>
                <a:rPr lang="ja-JP" altLang="en-US" sz="700">
                  <a:latin typeface="BIZ UDPゴシック" panose="020B0400000000000000" pitchFamily="50" charset="-128"/>
                  <a:ea typeface="BIZ UDPゴシック" panose="020B0400000000000000" pitchFamily="50" charset="-128"/>
                </a:rPr>
                <a:t>しら</a:t>
              </a:r>
              <a:endParaRPr lang="en-US" altLang="ja-JP" sz="700">
                <a:latin typeface="BIZ UDPゴシック" panose="020B0400000000000000" pitchFamily="50" charset="-128"/>
                <a:ea typeface="BIZ UDPゴシック" panose="020B0400000000000000" pitchFamily="50" charset="-128"/>
              </a:endParaRPr>
            </a:p>
          </p:txBody>
        </p:sp>
        <p:sp>
          <p:nvSpPr>
            <p:cNvPr id="82" name="大阪府で・・・"/>
            <p:cNvSpPr txBox="1"/>
            <p:nvPr/>
          </p:nvSpPr>
          <p:spPr>
            <a:xfrm>
              <a:off x="3534500" y="4911074"/>
              <a:ext cx="4029952" cy="307777"/>
            </a:xfrm>
            <a:prstGeom prst="rect">
              <a:avLst/>
            </a:prstGeom>
            <a:noFill/>
          </p:spPr>
          <p:txBody>
            <a:bodyPr wrap="square" rtlCol="0">
              <a:spAutoFit/>
            </a:bodyPr>
            <a:lstStyle/>
            <a:p>
              <a:pPr lvl="0" algn="dist"/>
              <a:r>
                <a:rPr lang="ja-JP" altLang="en-US" sz="1400" b="1">
                  <a:latin typeface="BIZ UDPゴシック" panose="020B0400000000000000" pitchFamily="50" charset="-128"/>
                  <a:ea typeface="BIZ UDPゴシック" panose="020B0400000000000000" pitchFamily="50" charset="-128"/>
                </a:rPr>
                <a:t>大阪府で</a:t>
              </a:r>
              <a:r>
                <a:rPr kumimoji="1" lang="ja-JP" altLang="en-US" sz="1400" b="1">
                  <a:latin typeface="BIZ UDPゴシック" panose="020B0400000000000000" pitchFamily="50" charset="-128"/>
                  <a:ea typeface="BIZ UDPゴシック" panose="020B0400000000000000" pitchFamily="50" charset="-128"/>
                </a:rPr>
                <a:t>全国１位の野菜があるよ！</a:t>
              </a:r>
              <a:endParaRPr kumimoji="1" lang="ja-JP" altLang="en-US" sz="1400" b="1" dirty="0">
                <a:latin typeface="BIZ UDPゴシック" panose="020B0400000000000000" pitchFamily="50" charset="-128"/>
                <a:ea typeface="BIZ UDPゴシック" panose="020B0400000000000000" pitchFamily="50" charset="-128"/>
              </a:endParaRPr>
            </a:p>
          </p:txBody>
        </p:sp>
        <p:sp>
          <p:nvSpPr>
            <p:cNvPr id="99" name="た"/>
            <p:cNvSpPr txBox="1"/>
            <p:nvPr/>
          </p:nvSpPr>
          <p:spPr>
            <a:xfrm>
              <a:off x="5702584" y="4808686"/>
              <a:ext cx="576000" cy="200055"/>
            </a:xfrm>
            <a:prstGeom prst="rect">
              <a:avLst/>
            </a:prstGeom>
            <a:noFill/>
          </p:spPr>
          <p:txBody>
            <a:bodyPr wrap="square" rtlCol="0">
              <a:spAutoFit/>
            </a:bodyPr>
            <a:lstStyle/>
            <a:p>
              <a:pPr algn="dist"/>
              <a:r>
                <a:rPr lang="ja-JP" altLang="en-US" sz="700">
                  <a:latin typeface="BIZ UDPゴシック" panose="020B0400000000000000" pitchFamily="50" charset="-128"/>
                  <a:ea typeface="BIZ UDPゴシック" panose="020B0400000000000000" pitchFamily="50" charset="-128"/>
                </a:rPr>
                <a:t>やさい</a:t>
              </a:r>
              <a:endParaRPr lang="en-US" altLang="ja-JP" sz="700">
                <a:latin typeface="BIZ UDPゴシック" panose="020B0400000000000000" pitchFamily="50" charset="-128"/>
                <a:ea typeface="BIZ UDPゴシック" panose="020B0400000000000000" pitchFamily="50" charset="-128"/>
              </a:endParaRPr>
            </a:p>
          </p:txBody>
        </p:sp>
        <p:sp>
          <p:nvSpPr>
            <p:cNvPr id="98" name="い"/>
            <p:cNvSpPr txBox="1"/>
            <p:nvPr/>
          </p:nvSpPr>
          <p:spPr>
            <a:xfrm>
              <a:off x="5221183" y="4797935"/>
              <a:ext cx="360355" cy="200055"/>
            </a:xfrm>
            <a:prstGeom prst="rect">
              <a:avLst/>
            </a:prstGeom>
            <a:noFill/>
          </p:spPr>
          <p:txBody>
            <a:bodyPr wrap="square" rtlCol="0">
              <a:spAutoFit/>
            </a:bodyPr>
            <a:lstStyle/>
            <a:p>
              <a:pPr algn="dist"/>
              <a:r>
                <a:rPr lang="ja-JP" altLang="en-US" sz="700">
                  <a:latin typeface="BIZ UDPゴシック" panose="020B0400000000000000" pitchFamily="50" charset="-128"/>
                  <a:ea typeface="BIZ UDPゴシック" panose="020B0400000000000000" pitchFamily="50" charset="-128"/>
                </a:rPr>
                <a:t>い</a:t>
              </a:r>
              <a:endParaRPr lang="en-US" altLang="ja-JP" sz="700">
                <a:latin typeface="BIZ UDPゴシック" panose="020B0400000000000000" pitchFamily="50" charset="-128"/>
                <a:ea typeface="BIZ UDPゴシック" panose="020B0400000000000000" pitchFamily="50" charset="-128"/>
              </a:endParaRPr>
            </a:p>
          </p:txBody>
        </p:sp>
        <p:sp>
          <p:nvSpPr>
            <p:cNvPr id="97" name="ぜんこく"/>
            <p:cNvSpPr txBox="1"/>
            <p:nvPr/>
          </p:nvSpPr>
          <p:spPr>
            <a:xfrm>
              <a:off x="4528014" y="4811424"/>
              <a:ext cx="612000" cy="200055"/>
            </a:xfrm>
            <a:prstGeom prst="rect">
              <a:avLst/>
            </a:prstGeom>
            <a:noFill/>
          </p:spPr>
          <p:txBody>
            <a:bodyPr wrap="square" rtlCol="0">
              <a:spAutoFit/>
            </a:bodyPr>
            <a:lstStyle/>
            <a:p>
              <a:pPr algn="dist"/>
              <a:r>
                <a:rPr lang="ja-JP" altLang="en-US" sz="700">
                  <a:latin typeface="BIZ UDPゴシック" panose="020B0400000000000000" pitchFamily="50" charset="-128"/>
                  <a:ea typeface="BIZ UDPゴシック" panose="020B0400000000000000" pitchFamily="50" charset="-128"/>
                </a:rPr>
                <a:t>ぜんこく</a:t>
              </a:r>
              <a:endParaRPr kumimoji="1" lang="ja-JP" altLang="en-US" sz="700" dirty="0">
                <a:latin typeface="BIZ UDPゴシック" panose="020B0400000000000000" pitchFamily="50" charset="-128"/>
                <a:ea typeface="BIZ UDPゴシック" panose="020B0400000000000000" pitchFamily="50" charset="-128"/>
              </a:endParaRPr>
            </a:p>
          </p:txBody>
        </p:sp>
        <p:sp>
          <p:nvSpPr>
            <p:cNvPr id="95" name="おおさかふ"/>
            <p:cNvSpPr txBox="1"/>
            <p:nvPr/>
          </p:nvSpPr>
          <p:spPr>
            <a:xfrm>
              <a:off x="3576950" y="4811424"/>
              <a:ext cx="792000" cy="200055"/>
            </a:xfrm>
            <a:prstGeom prst="rect">
              <a:avLst/>
            </a:prstGeom>
            <a:noFill/>
          </p:spPr>
          <p:txBody>
            <a:bodyPr wrap="square" rtlCol="0">
              <a:spAutoFit/>
            </a:bodyPr>
            <a:lstStyle/>
            <a:p>
              <a:pPr algn="dist"/>
              <a:r>
                <a:rPr lang="ja-JP" altLang="en-US" sz="700">
                  <a:latin typeface="BIZ UDPゴシック" panose="020B0400000000000000" pitchFamily="50" charset="-128"/>
                  <a:ea typeface="BIZ UDPゴシック" panose="020B0400000000000000" pitchFamily="50" charset="-128"/>
                </a:rPr>
                <a:t>おおさかふ</a:t>
              </a:r>
              <a:endParaRPr kumimoji="1" lang="ja-JP" altLang="en-US" sz="700" dirty="0">
                <a:latin typeface="BIZ UDPゴシック" panose="020B0400000000000000" pitchFamily="50" charset="-128"/>
                <a:ea typeface="BIZ UDPゴシック" panose="020B0400000000000000" pitchFamily="50" charset="-128"/>
              </a:endParaRPr>
            </a:p>
          </p:txBody>
        </p:sp>
      </p:grpSp>
      <p:grpSp>
        <p:nvGrpSpPr>
          <p:cNvPr id="93" name="キャベツは・・・"/>
          <p:cNvGrpSpPr/>
          <p:nvPr/>
        </p:nvGrpSpPr>
        <p:grpSpPr>
          <a:xfrm>
            <a:off x="3897999" y="4048537"/>
            <a:ext cx="4396003" cy="584366"/>
            <a:chOff x="3976704" y="4034021"/>
            <a:chExt cx="5076349" cy="584366"/>
          </a:xfrm>
        </p:grpSpPr>
        <p:sp>
          <p:nvSpPr>
            <p:cNvPr id="58" name="キャベツは・・・"/>
            <p:cNvSpPr txBox="1"/>
            <p:nvPr/>
          </p:nvSpPr>
          <p:spPr>
            <a:xfrm>
              <a:off x="3976704" y="4156722"/>
              <a:ext cx="5076349" cy="461665"/>
            </a:xfrm>
            <a:prstGeom prst="rect">
              <a:avLst/>
            </a:prstGeom>
            <a:noFill/>
          </p:spPr>
          <p:txBody>
            <a:bodyPr wrap="square" rtlCol="0">
              <a:spAutoFit/>
            </a:bodyPr>
            <a:lstStyle/>
            <a:p>
              <a:pPr lvl="0" algn="dist"/>
              <a:r>
                <a:rPr lang="ja-JP" altLang="en-US" sz="2400">
                  <a:solidFill>
                    <a:srgbClr val="000000"/>
                  </a:solidFill>
                  <a:latin typeface="HGS創英角ﾎﾟｯﾌﾟ体" panose="040B0A00000000000000" pitchFamily="50" charset="-128"/>
                  <a:ea typeface="HGS創英角ﾎﾟｯﾌﾟ体" panose="040B0A00000000000000" pitchFamily="50" charset="-128"/>
                </a:rPr>
                <a:t>キャベツは</a:t>
              </a:r>
              <a:r>
                <a:rPr lang="en-US" altLang="ja-JP" sz="2400">
                  <a:solidFill>
                    <a:srgbClr val="000000"/>
                  </a:solidFill>
                  <a:latin typeface="HGS創英角ﾎﾟｯﾌﾟ体" panose="040B0A00000000000000" pitchFamily="50" charset="-128"/>
                  <a:ea typeface="HGS創英角ﾎﾟｯﾌﾟ体" panose="040B0A00000000000000" pitchFamily="50" charset="-128"/>
                </a:rPr>
                <a:t>､</a:t>
              </a:r>
              <a:r>
                <a:rPr lang="ja-JP" altLang="en-US" sz="2400">
                  <a:solidFill>
                    <a:srgbClr val="000000"/>
                  </a:solidFill>
                  <a:latin typeface="HGS創英角ﾎﾟｯﾌﾟ体" panose="040B0A00000000000000" pitchFamily="50" charset="-128"/>
                  <a:ea typeface="HGS創英角ﾎﾟｯﾌﾟ体" panose="040B0A00000000000000" pitchFamily="50" charset="-128"/>
                </a:rPr>
                <a:t>全国第２５位！</a:t>
              </a:r>
              <a:endParaRPr kumimoji="1" lang="ja-JP" altLang="en-US" sz="24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66" name="い"/>
            <p:cNvSpPr txBox="1"/>
            <p:nvPr/>
          </p:nvSpPr>
          <p:spPr>
            <a:xfrm>
              <a:off x="8232698" y="4038438"/>
              <a:ext cx="32400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い</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65" name="ぜんこくだい"/>
            <p:cNvSpPr txBox="1"/>
            <p:nvPr/>
          </p:nvSpPr>
          <p:spPr>
            <a:xfrm>
              <a:off x="6139791" y="4034021"/>
              <a:ext cx="137186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ぜんこくだい</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grpSp>
      <p:pic>
        <p:nvPicPr>
          <p:cNvPr id="5" name="キャベツ画"/>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3351679" y="4184191"/>
            <a:ext cx="468000" cy="468000"/>
          </a:xfrm>
          <a:prstGeom prst="rect">
            <a:avLst/>
          </a:prstGeom>
        </p:spPr>
      </p:pic>
      <p:grpSp>
        <p:nvGrpSpPr>
          <p:cNvPr id="92" name="なすびは・・・"/>
          <p:cNvGrpSpPr/>
          <p:nvPr/>
        </p:nvGrpSpPr>
        <p:grpSpPr>
          <a:xfrm>
            <a:off x="3897999" y="3395132"/>
            <a:ext cx="4396003" cy="598407"/>
            <a:chOff x="3987783" y="3421573"/>
            <a:chExt cx="5076349" cy="598407"/>
          </a:xfrm>
        </p:grpSpPr>
        <p:sp>
          <p:nvSpPr>
            <p:cNvPr id="61" name="なすびは・・・"/>
            <p:cNvSpPr txBox="1"/>
            <p:nvPr/>
          </p:nvSpPr>
          <p:spPr>
            <a:xfrm>
              <a:off x="3987783" y="3558315"/>
              <a:ext cx="5076349" cy="461665"/>
            </a:xfrm>
            <a:prstGeom prst="rect">
              <a:avLst/>
            </a:prstGeom>
            <a:noFill/>
          </p:spPr>
          <p:txBody>
            <a:bodyPr wrap="square" rtlCol="0">
              <a:spAutoFit/>
            </a:bodyPr>
            <a:lstStyle/>
            <a:p>
              <a:pPr lvl="0" algn="dist"/>
              <a:r>
                <a:rPr lang="ja-JP" altLang="en-US" sz="2400">
                  <a:solidFill>
                    <a:srgbClr val="000000"/>
                  </a:solidFill>
                  <a:latin typeface="HGS創英角ﾎﾟｯﾌﾟ体" panose="040B0A00000000000000" pitchFamily="50" charset="-128"/>
                  <a:ea typeface="HGS創英角ﾎﾟｯﾌﾟ体" panose="040B0A00000000000000" pitchFamily="50" charset="-128"/>
                </a:rPr>
                <a:t>なすびは</a:t>
              </a:r>
              <a:r>
                <a:rPr lang="en-US" altLang="ja-JP" sz="2400">
                  <a:solidFill>
                    <a:srgbClr val="000000"/>
                  </a:solidFill>
                  <a:latin typeface="HGS創英角ﾎﾟｯﾌﾟ体" panose="040B0A00000000000000" pitchFamily="50" charset="-128"/>
                  <a:ea typeface="HGS創英角ﾎﾟｯﾌﾟ体" panose="040B0A00000000000000" pitchFamily="50" charset="-128"/>
                </a:rPr>
                <a:t>､</a:t>
              </a:r>
              <a:r>
                <a:rPr lang="ja-JP" altLang="en-US" sz="2400">
                  <a:solidFill>
                    <a:srgbClr val="000000"/>
                  </a:solidFill>
                  <a:latin typeface="HGS創英角ﾎﾟｯﾌﾟ体" panose="040B0A00000000000000" pitchFamily="50" charset="-128"/>
                  <a:ea typeface="HGS創英角ﾎﾟｯﾌﾟ体" panose="040B0A00000000000000" pitchFamily="50" charset="-128"/>
                </a:rPr>
                <a:t>全国第１２位！</a:t>
              </a:r>
              <a:endParaRPr kumimoji="1" lang="ja-JP" altLang="en-US" sz="24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64" name="い"/>
            <p:cNvSpPr txBox="1"/>
            <p:nvPr/>
          </p:nvSpPr>
          <p:spPr>
            <a:xfrm>
              <a:off x="8189987" y="3421573"/>
              <a:ext cx="32400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い</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63" name="ぜんこくだい"/>
            <p:cNvSpPr txBox="1"/>
            <p:nvPr/>
          </p:nvSpPr>
          <p:spPr>
            <a:xfrm>
              <a:off x="6001525" y="3421573"/>
              <a:ext cx="137186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ぜんこくだい</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grpSp>
      <p:pic>
        <p:nvPicPr>
          <p:cNvPr id="3" name="なすび画"/>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3352843" y="3556849"/>
            <a:ext cx="468000" cy="468000"/>
          </a:xfrm>
          <a:prstGeom prst="rect">
            <a:avLst/>
          </a:prstGeom>
        </p:spPr>
      </p:pic>
      <p:grpSp>
        <p:nvGrpSpPr>
          <p:cNvPr id="85" name="メダル人画"/>
          <p:cNvGrpSpPr/>
          <p:nvPr/>
        </p:nvGrpSpPr>
        <p:grpSpPr>
          <a:xfrm>
            <a:off x="9541032" y="2678018"/>
            <a:ext cx="611092" cy="643329"/>
            <a:chOff x="9633479" y="2594226"/>
            <a:chExt cx="678286" cy="661916"/>
          </a:xfrm>
        </p:grpSpPr>
        <p:pic>
          <p:nvPicPr>
            <p:cNvPr id="83" name="メダル人画2"/>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9633479" y="2594226"/>
              <a:ext cx="677735" cy="661130"/>
            </a:xfrm>
            <a:prstGeom prst="rect">
              <a:avLst/>
            </a:prstGeom>
          </p:spPr>
        </p:pic>
        <p:pic>
          <p:nvPicPr>
            <p:cNvPr id="84" name="メダル人画1"/>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9634030" y="2595012"/>
              <a:ext cx="677735" cy="661130"/>
            </a:xfrm>
            <a:prstGeom prst="rect">
              <a:avLst/>
            </a:prstGeom>
          </p:spPr>
        </p:pic>
      </p:grpSp>
      <p:grpSp>
        <p:nvGrpSpPr>
          <p:cNvPr id="4" name="全国第5位・・・"/>
          <p:cNvGrpSpPr/>
          <p:nvPr/>
        </p:nvGrpSpPr>
        <p:grpSpPr>
          <a:xfrm>
            <a:off x="2563531" y="2711069"/>
            <a:ext cx="7042469" cy="637954"/>
            <a:chOff x="2563531" y="2711069"/>
            <a:chExt cx="7042469" cy="637954"/>
          </a:xfrm>
        </p:grpSpPr>
        <p:sp>
          <p:nvSpPr>
            <p:cNvPr id="48" name="全国第5位・・・"/>
            <p:cNvSpPr txBox="1"/>
            <p:nvPr/>
          </p:nvSpPr>
          <p:spPr>
            <a:xfrm>
              <a:off x="2586000" y="2825803"/>
              <a:ext cx="7020000" cy="523220"/>
            </a:xfrm>
            <a:prstGeom prst="rect">
              <a:avLst/>
            </a:prstGeom>
            <a:noFill/>
          </p:spPr>
          <p:txBody>
            <a:bodyPr wrap="square" rtlCol="0">
              <a:spAutoFit/>
            </a:bodyPr>
            <a:lstStyle/>
            <a:p>
              <a:pPr lvl="0" algn="dist"/>
              <a:r>
                <a:rPr lang="ja-JP" altLang="en-US" sz="2400">
                  <a:solidFill>
                    <a:srgbClr val="000000"/>
                  </a:solidFill>
                  <a:latin typeface="HGS創英角ﾎﾟｯﾌﾟ体" panose="040B0A00000000000000" pitchFamily="50" charset="-128"/>
                  <a:ea typeface="HGS創英角ﾎﾟｯﾌﾟ体" panose="040B0A00000000000000" pitchFamily="50" charset="-128"/>
                </a:rPr>
                <a:t>全国第</a:t>
              </a:r>
              <a:r>
                <a:rPr lang="ja-JP" altLang="en-US" sz="2800">
                  <a:solidFill>
                    <a:srgbClr val="000000"/>
                  </a:solidFill>
                  <a:latin typeface="HGS創英角ﾎﾟｯﾌﾟ体" panose="040B0A00000000000000" pitchFamily="50" charset="-128"/>
                  <a:ea typeface="HGS創英角ﾎﾟｯﾌﾟ体" panose="040B0A00000000000000" pitchFamily="50" charset="-128"/>
                </a:rPr>
                <a:t>５</a:t>
              </a:r>
              <a:r>
                <a:rPr lang="ja-JP" altLang="en-US" sz="2400">
                  <a:solidFill>
                    <a:srgbClr val="000000"/>
                  </a:solidFill>
                  <a:latin typeface="HGS創英角ﾎﾟｯﾌﾟ体" panose="040B0A00000000000000" pitchFamily="50" charset="-128"/>
                  <a:ea typeface="HGS創英角ﾎﾟｯﾌﾟ体" panose="040B0A00000000000000" pitchFamily="50" charset="-128"/>
                </a:rPr>
                <a:t>位！採れた量は</a:t>
              </a:r>
              <a:r>
                <a:rPr lang="en-US" altLang="ja-JP" sz="2400">
                  <a:solidFill>
                    <a:srgbClr val="000000"/>
                  </a:solidFill>
                  <a:latin typeface="HGS創英角ﾎﾟｯﾌﾟ体" panose="040B0A00000000000000" pitchFamily="50" charset="-128"/>
                  <a:ea typeface="HGS創英角ﾎﾟｯﾌﾟ体" panose="040B0A00000000000000" pitchFamily="50" charset="-128"/>
                </a:rPr>
                <a:t>｢</a:t>
              </a:r>
              <a:r>
                <a:rPr lang="ja-JP" altLang="en-US" sz="2400">
                  <a:solidFill>
                    <a:srgbClr val="000000"/>
                  </a:solidFill>
                  <a:latin typeface="HGS創英角ﾎﾟｯﾌﾟ体" panose="040B0A00000000000000" pitchFamily="50" charset="-128"/>
                  <a:ea typeface="HGS創英角ﾎﾟｯﾌﾟ体" panose="040B0A00000000000000" pitchFamily="50" charset="-128"/>
                </a:rPr>
                <a:t>１８８トン</a:t>
              </a:r>
              <a:r>
                <a:rPr lang="en-US" altLang="ja-JP" sz="2400">
                  <a:solidFill>
                    <a:srgbClr val="000000"/>
                  </a:solidFill>
                  <a:latin typeface="HGS創英角ﾎﾟｯﾌﾟ体" panose="040B0A00000000000000" pitchFamily="50" charset="-128"/>
                  <a:ea typeface="HGS創英角ﾎﾟｯﾌﾟ体" panose="040B0A00000000000000" pitchFamily="50" charset="-128"/>
                </a:rPr>
                <a:t>｣</a:t>
              </a:r>
              <a:r>
                <a:rPr lang="ja-JP" altLang="en-US" sz="2400">
                  <a:solidFill>
                    <a:srgbClr val="000000"/>
                  </a:solidFill>
                  <a:latin typeface="HGS創英角ﾎﾟｯﾌﾟ体" panose="040B0A00000000000000" pitchFamily="50" charset="-128"/>
                  <a:ea typeface="HGS創英角ﾎﾟｯﾌﾟ体" panose="040B0A00000000000000" pitchFamily="50" charset="-128"/>
                </a:rPr>
                <a:t>でした</a:t>
              </a:r>
              <a:r>
                <a:rPr kumimoji="1" lang="en-US" altLang="ja-JP" sz="2400">
                  <a:solidFill>
                    <a:srgbClr val="000000"/>
                  </a:solidFill>
                  <a:latin typeface="HGS創英角ﾎﾟｯﾌﾟ体" panose="040B0A00000000000000" pitchFamily="50" charset="-128"/>
                  <a:ea typeface="HGS創英角ﾎﾟｯﾌﾟ体" panose="040B0A00000000000000" pitchFamily="50" charset="-128"/>
                </a:rPr>
                <a:t>｡</a:t>
              </a:r>
              <a:endParaRPr kumimoji="1" lang="ja-JP" altLang="en-US" sz="24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54" name="りょう"/>
            <p:cNvSpPr txBox="1"/>
            <p:nvPr/>
          </p:nvSpPr>
          <p:spPr>
            <a:xfrm>
              <a:off x="5552384" y="2711069"/>
              <a:ext cx="57600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りょう</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70" name="と"/>
            <p:cNvSpPr txBox="1"/>
            <p:nvPr/>
          </p:nvSpPr>
          <p:spPr>
            <a:xfrm>
              <a:off x="4660564" y="2716689"/>
              <a:ext cx="32400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と</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56" name="い"/>
            <p:cNvSpPr txBox="1"/>
            <p:nvPr/>
          </p:nvSpPr>
          <p:spPr>
            <a:xfrm>
              <a:off x="4031199" y="2711070"/>
              <a:ext cx="25801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い</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55" name="ぜんこくだい"/>
            <p:cNvSpPr txBox="1"/>
            <p:nvPr/>
          </p:nvSpPr>
          <p:spPr>
            <a:xfrm>
              <a:off x="2563531" y="2716689"/>
              <a:ext cx="118800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ぜんこくだい</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grpSp>
      <p:pic>
        <p:nvPicPr>
          <p:cNvPr id="6" name="グリンピース画"/>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1749260" y="2615070"/>
            <a:ext cx="780062" cy="780062"/>
          </a:xfrm>
          <a:prstGeom prst="rect">
            <a:avLst/>
          </a:prstGeom>
        </p:spPr>
      </p:pic>
      <p:sp>
        <p:nvSpPr>
          <p:cNvPr id="94" name="(※公表のあった・・・)"/>
          <p:cNvSpPr/>
          <p:nvPr/>
        </p:nvSpPr>
        <p:spPr>
          <a:xfrm>
            <a:off x="9541251" y="2351190"/>
            <a:ext cx="2207656" cy="246221"/>
          </a:xfrm>
          <a:prstGeom prst="rect">
            <a:avLst/>
          </a:prstGeom>
        </p:spPr>
        <p:txBody>
          <a:bodyPr wrap="none">
            <a:spAutoFit/>
          </a:bodyPr>
          <a:lstStyle/>
          <a:p>
            <a:r>
              <a:rPr lang="en-US" altLang="ja-JP" sz="1000" kern="10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sz="1000" kern="100">
                <a:latin typeface="BIZ UDPゴシック" panose="020B0400000000000000" pitchFamily="50" charset="-128"/>
                <a:ea typeface="BIZ UDPゴシック" panose="020B0400000000000000" pitchFamily="50" charset="-128"/>
                <a:cs typeface="Times New Roman" panose="02020603050405020304" pitchFamily="18" charset="0"/>
              </a:rPr>
              <a:t>公表のあった数値のみでの順位</a:t>
            </a:r>
            <a:r>
              <a:rPr lang="en-US" altLang="ja-JP" sz="1000" kern="100">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altLang="en-US" sz="1000">
              <a:latin typeface="BIZ UDPゴシック" panose="020B0400000000000000" pitchFamily="50" charset="-128"/>
              <a:ea typeface="BIZ UDPゴシック" panose="020B0400000000000000" pitchFamily="50" charset="-128"/>
            </a:endParaRPr>
          </a:p>
        </p:txBody>
      </p:sp>
      <p:grpSp>
        <p:nvGrpSpPr>
          <p:cNvPr id="2" name="全国で10以内・・・"/>
          <p:cNvGrpSpPr/>
          <p:nvPr/>
        </p:nvGrpSpPr>
        <p:grpSpPr>
          <a:xfrm>
            <a:off x="726385" y="1719397"/>
            <a:ext cx="10739230" cy="676217"/>
            <a:chOff x="655826" y="1655440"/>
            <a:chExt cx="11231374" cy="676217"/>
          </a:xfrm>
        </p:grpSpPr>
        <p:sp>
          <p:nvSpPr>
            <p:cNvPr id="11" name="全国で10以内・・・"/>
            <p:cNvSpPr txBox="1"/>
            <p:nvPr/>
          </p:nvSpPr>
          <p:spPr>
            <a:xfrm>
              <a:off x="655826" y="1808437"/>
              <a:ext cx="11231374" cy="523220"/>
            </a:xfrm>
            <a:prstGeom prst="rect">
              <a:avLst/>
            </a:prstGeom>
            <a:noFill/>
          </p:spPr>
          <p:txBody>
            <a:bodyPr wrap="square" rtlCol="0">
              <a:spAutoFit/>
            </a:bodyPr>
            <a:lstStyle/>
            <a:p>
              <a:pPr lvl="0" algn="dist"/>
              <a:r>
                <a:rPr kumimoji="1" lang="ja-JP" altLang="en-US" sz="2800">
                  <a:solidFill>
                    <a:srgbClr val="000000"/>
                  </a:solidFill>
                  <a:latin typeface="HGS創英角ﾎﾟｯﾌﾟ体" panose="040B0A00000000000000" pitchFamily="50" charset="-128"/>
                  <a:ea typeface="HGS創英角ﾎﾟｯﾌﾟ体" panose="040B0A00000000000000" pitchFamily="50" charset="-128"/>
                </a:rPr>
                <a:t>全国で</a:t>
              </a:r>
              <a:r>
                <a:rPr kumimoji="1" lang="en-US" altLang="ja-JP" sz="2800">
                  <a:solidFill>
                    <a:srgbClr val="000000"/>
                  </a:solidFill>
                  <a:latin typeface="HGS創英角ﾎﾟｯﾌﾟ体" panose="040B0A00000000000000" pitchFamily="50" charset="-128"/>
                  <a:ea typeface="HGS創英角ﾎﾟｯﾌﾟ体" panose="040B0A00000000000000" pitchFamily="50" charset="-128"/>
                </a:rPr>
                <a:t>10</a:t>
              </a:r>
              <a:r>
                <a:rPr kumimoji="1" lang="ja-JP" altLang="en-US" sz="2800">
                  <a:solidFill>
                    <a:srgbClr val="000000"/>
                  </a:solidFill>
                  <a:latin typeface="HGS創英角ﾎﾟｯﾌﾟ体" panose="040B0A00000000000000" pitchFamily="50" charset="-128"/>
                  <a:ea typeface="HGS創英角ﾎﾟｯﾌﾟ体" panose="040B0A00000000000000" pitchFamily="50" charset="-128"/>
                </a:rPr>
                <a:t>位以内に入っている野菜は「グリンピース」です</a:t>
              </a:r>
              <a:r>
                <a:rPr kumimoji="1" lang="en-US" altLang="ja-JP" sz="2800">
                  <a:solidFill>
                    <a:srgbClr val="000000"/>
                  </a:solidFill>
                  <a:latin typeface="HGS創英角ﾎﾟｯﾌﾟ体" panose="040B0A00000000000000" pitchFamily="50" charset="-128"/>
                  <a:ea typeface="HGS創英角ﾎﾟｯﾌﾟ体" panose="040B0A00000000000000" pitchFamily="50" charset="-128"/>
                </a:rPr>
                <a:t>｡</a:t>
              </a:r>
              <a:endParaRPr kumimoji="1" lang="ja-JP" altLang="en-US" sz="28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13" name="やさい"/>
            <p:cNvSpPr txBox="1"/>
            <p:nvPr/>
          </p:nvSpPr>
          <p:spPr>
            <a:xfrm>
              <a:off x="6166225" y="1663135"/>
              <a:ext cx="864000" cy="261610"/>
            </a:xfrm>
            <a:prstGeom prst="rect">
              <a:avLst/>
            </a:prstGeom>
            <a:noFill/>
          </p:spPr>
          <p:txBody>
            <a:bodyPr wrap="square" rtlCol="0">
              <a:spAutoFit/>
            </a:bodyPr>
            <a:lstStyle/>
            <a:p>
              <a:pPr algn="dist"/>
              <a:r>
                <a:rPr kumimoji="1" lang="ja-JP" altLang="en-US" sz="1100">
                  <a:solidFill>
                    <a:srgbClr val="000000"/>
                  </a:solidFill>
                  <a:latin typeface="HGS創英角ﾎﾟｯﾌﾟ体" panose="040B0A00000000000000" pitchFamily="50" charset="-128"/>
                  <a:ea typeface="HGS創英角ﾎﾟｯﾌﾟ体" panose="040B0A00000000000000" pitchFamily="50" charset="-128"/>
                </a:rPr>
                <a:t>やさい</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14" name="はい"/>
            <p:cNvSpPr txBox="1"/>
            <p:nvPr/>
          </p:nvSpPr>
          <p:spPr>
            <a:xfrm>
              <a:off x="4088307" y="1663136"/>
              <a:ext cx="564746" cy="261609"/>
            </a:xfrm>
            <a:prstGeom prst="rect">
              <a:avLst/>
            </a:prstGeom>
            <a:noFill/>
          </p:spPr>
          <p:txBody>
            <a:bodyPr wrap="square" rtlCol="0">
              <a:spAutoFit/>
            </a:bodyPr>
            <a:lstStyle/>
            <a:p>
              <a:pPr algn="dist"/>
              <a:r>
                <a:rPr kumimoji="1" lang="ja-JP" altLang="en-US" sz="1100">
                  <a:solidFill>
                    <a:srgbClr val="000000"/>
                  </a:solidFill>
                  <a:latin typeface="HGS創英角ﾎﾟｯﾌﾟ体" panose="040B0A00000000000000" pitchFamily="50" charset="-128"/>
                  <a:ea typeface="HGS創英角ﾎﾟｯﾌﾟ体" panose="040B0A00000000000000" pitchFamily="50" charset="-128"/>
                </a:rPr>
                <a:t>はい</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24" name="いない"/>
            <p:cNvSpPr txBox="1"/>
            <p:nvPr/>
          </p:nvSpPr>
          <p:spPr>
            <a:xfrm>
              <a:off x="2919791" y="1655440"/>
              <a:ext cx="865945" cy="269305"/>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いない</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15" name="い"/>
            <p:cNvSpPr txBox="1"/>
            <p:nvPr/>
          </p:nvSpPr>
          <p:spPr>
            <a:xfrm>
              <a:off x="2539335" y="1663135"/>
              <a:ext cx="369919" cy="261610"/>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い</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16" name="ぜんこく"/>
            <p:cNvSpPr txBox="1"/>
            <p:nvPr/>
          </p:nvSpPr>
          <p:spPr>
            <a:xfrm>
              <a:off x="716946" y="1663135"/>
              <a:ext cx="927838" cy="261610"/>
            </a:xfrm>
            <a:prstGeom prst="rect">
              <a:avLst/>
            </a:prstGeom>
            <a:noFill/>
          </p:spPr>
          <p:txBody>
            <a:bodyPr wrap="square" rtlCol="0">
              <a:spAutoFit/>
            </a:bodyPr>
            <a:lstStyle/>
            <a:p>
              <a:pPr algn="dist"/>
              <a:r>
                <a:rPr kumimoji="1" lang="ja-JP" altLang="en-US" sz="1100">
                  <a:solidFill>
                    <a:srgbClr val="000000"/>
                  </a:solidFill>
                  <a:latin typeface="HGS創英角ﾎﾟｯﾌﾟ体" panose="040B0A00000000000000" pitchFamily="50" charset="-128"/>
                  <a:ea typeface="HGS創英角ﾎﾟｯﾌﾟ体" panose="040B0A00000000000000" pitchFamily="50" charset="-128"/>
                </a:rPr>
                <a:t>ぜんこく</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grpSp>
      <p:pic>
        <p:nvPicPr>
          <p:cNvPr id="89" name="ちなみに・・・">
            <a:hlinkClick r:id="rId19" action="ppaction://hlinksldjump"/>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9885827" y="393038"/>
            <a:ext cx="1615580" cy="1225402"/>
          </a:xfrm>
          <a:prstGeom prst="rect">
            <a:avLst/>
          </a:prstGeom>
        </p:spPr>
      </p:pic>
      <p:grpSp>
        <p:nvGrpSpPr>
          <p:cNvPr id="73" name="正解"/>
          <p:cNvGrpSpPr/>
          <p:nvPr/>
        </p:nvGrpSpPr>
        <p:grpSpPr>
          <a:xfrm>
            <a:off x="3957031" y="361152"/>
            <a:ext cx="4277939" cy="1015663"/>
            <a:chOff x="3144333" y="850006"/>
            <a:chExt cx="4277939" cy="1015663"/>
          </a:xfrm>
        </p:grpSpPr>
        <p:sp>
          <p:nvSpPr>
            <p:cNvPr id="74" name="せいかい"/>
            <p:cNvSpPr txBox="1"/>
            <p:nvPr/>
          </p:nvSpPr>
          <p:spPr>
            <a:xfrm>
              <a:off x="3875971" y="850006"/>
              <a:ext cx="3546301" cy="1015663"/>
            </a:xfrm>
            <a:prstGeom prst="rect">
              <a:avLst/>
            </a:prstGeom>
            <a:noFill/>
          </p:spPr>
          <p:txBody>
            <a:bodyPr wrap="square" rtlCol="0">
              <a:spAutoFit/>
            </a:bodyPr>
            <a:lstStyle/>
            <a:p>
              <a:r>
                <a:rPr kumimoji="1" lang="ja-JP" altLang="en-US" sz="6000" dirty="0">
                  <a:latin typeface="HGS創英角ﾎﾟｯﾌﾟ体" panose="040B0A00000000000000" pitchFamily="50" charset="-128"/>
                  <a:ea typeface="HGS創英角ﾎﾟｯﾌﾟ体" panose="040B0A00000000000000" pitchFamily="50" charset="-128"/>
                </a:rPr>
                <a:t>せいかい</a:t>
              </a:r>
            </a:p>
          </p:txBody>
        </p:sp>
        <p:sp>
          <p:nvSpPr>
            <p:cNvPr id="75" name="〇"/>
            <p:cNvSpPr/>
            <p:nvPr/>
          </p:nvSpPr>
          <p:spPr>
            <a:xfrm>
              <a:off x="3144333" y="1032962"/>
              <a:ext cx="731638" cy="731638"/>
            </a:xfrm>
            <a:prstGeom prst="donut">
              <a:avLst>
                <a:gd name="adj" fmla="val 1738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pic>
        <p:nvPicPr>
          <p:cNvPr id="90" name="スタートに戻る">
            <a:hlinkClick r:id="rId21" action="ppaction://hlinksldjump"/>
          </p:cNvPr>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85389" y="260345"/>
            <a:ext cx="2499577" cy="847417"/>
          </a:xfrm>
          <a:prstGeom prst="rect">
            <a:avLst/>
          </a:prstGeom>
        </p:spPr>
      </p:pic>
      <p:pic>
        <p:nvPicPr>
          <p:cNvPr id="81" name="coin0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3"/>
          <a:stretch>
            <a:fillRect/>
          </a:stretch>
        </p:blipFill>
        <p:spPr>
          <a:xfrm>
            <a:off x="9031280" y="773662"/>
            <a:ext cx="609600" cy="609600"/>
          </a:xfrm>
          <a:prstGeom prst="rect">
            <a:avLst/>
          </a:prstGeom>
        </p:spPr>
      </p:pic>
      <p:pic>
        <p:nvPicPr>
          <p:cNvPr id="76" name="crrect_answer2 (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3"/>
          <a:stretch>
            <a:fillRect/>
          </a:stretch>
        </p:blipFill>
        <p:spPr>
          <a:xfrm>
            <a:off x="3131905" y="649315"/>
            <a:ext cx="609600" cy="609600"/>
          </a:xfrm>
          <a:prstGeom prst="rect">
            <a:avLst/>
          </a:prstGeom>
        </p:spPr>
      </p:pic>
      <p:pic>
        <p:nvPicPr>
          <p:cNvPr id="52" name="図 51"/>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24916" y="-594"/>
            <a:ext cx="12241829" cy="6858594"/>
          </a:xfrm>
          <a:prstGeom prst="rect">
            <a:avLst/>
          </a:prstGeom>
        </p:spPr>
      </p:pic>
    </p:spTree>
    <p:extLst>
      <p:ext uri="{BB962C8B-B14F-4D97-AF65-F5344CB8AC3E}">
        <p14:creationId xmlns:p14="http://schemas.microsoft.com/office/powerpoint/2010/main" val="2595041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
                                        <p:tgtEl>
                                          <p:spTgt spid="52"/>
                                        </p:tgtEl>
                                      </p:cBhvr>
                                    </p:animEffect>
                                    <p:set>
                                      <p:cBhvr>
                                        <p:cTn id="7" dur="1" fill="hold">
                                          <p:stCondLst>
                                            <p:cond delay="9"/>
                                          </p:stCondLst>
                                        </p:cTn>
                                        <p:tgtEl>
                                          <p:spTgt spid="52"/>
                                        </p:tgtEl>
                                        <p:attrNameLst>
                                          <p:attrName>style.visibility</p:attrName>
                                        </p:attrNameLst>
                                      </p:cBhvr>
                                      <p:to>
                                        <p:strVal val="hidden"/>
                                      </p:to>
                                    </p:set>
                                  </p:childTnLst>
                                </p:cTn>
                              </p:par>
                              <p:par>
                                <p:cTn id="8" presetID="1" presetClass="mediacall" presetSubtype="0" fill="hold" nodeType="withEffect">
                                  <p:stCondLst>
                                    <p:cond delay="0"/>
                                  </p:stCondLst>
                                  <p:childTnLst>
                                    <p:cmd type="call" cmd="playFrom(0.0)">
                                      <p:cBhvr>
                                        <p:cTn id="9" dur="1" fill="hold"/>
                                        <p:tgtEl>
                                          <p:spTgt spid="76"/>
                                        </p:tgtEl>
                                      </p:cBhvr>
                                    </p:cmd>
                                  </p:childTnLst>
                                </p:cTn>
                              </p:par>
                              <p:par>
                                <p:cTn id="10" presetID="20" presetClass="entr" presetSubtype="0" fill="hold" nodeType="with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edge">
                                      <p:cBhvr>
                                        <p:cTn id="12" dur="750"/>
                                        <p:tgtEl>
                                          <p:spTgt spid="89"/>
                                        </p:tgtEl>
                                      </p:cBhvr>
                                    </p:animEffect>
                                  </p:childTnLst>
                                </p:cTn>
                              </p:par>
                              <p:par>
                                <p:cTn id="13" presetID="6" presetClass="emph" presetSubtype="0" fill="hold" nodeType="withEffect">
                                  <p:stCondLst>
                                    <p:cond delay="0"/>
                                  </p:stCondLst>
                                  <p:childTnLst>
                                    <p:animScale>
                                      <p:cBhvr>
                                        <p:cTn id="14" dur="750" fill="hold"/>
                                        <p:tgtEl>
                                          <p:spTgt spid="89"/>
                                        </p:tgtEl>
                                      </p:cBhvr>
                                      <p:by x="150000" y="150000"/>
                                    </p:animScale>
                                  </p:childTnLst>
                                </p:cTn>
                              </p:par>
                            </p:childTnLst>
                          </p:cTn>
                        </p:par>
                        <p:par>
                          <p:cTn id="15" fill="hold">
                            <p:stCondLst>
                              <p:cond delay="750"/>
                            </p:stCondLst>
                            <p:childTnLst>
                              <p:par>
                                <p:cTn id="16" presetID="26" presetClass="emph" presetSubtype="0" fill="hold" nodeType="afterEffect">
                                  <p:stCondLst>
                                    <p:cond delay="0"/>
                                  </p:stCondLst>
                                  <p:childTnLst>
                                    <p:animEffect transition="out" filter="fade">
                                      <p:cBhvr>
                                        <p:cTn id="17" dur="500" tmFilter="0, 0; .2, .5; .8, .5; 1, 0"/>
                                        <p:tgtEl>
                                          <p:spTgt spid="89"/>
                                        </p:tgtEl>
                                      </p:cBhvr>
                                    </p:animEffect>
                                    <p:animScale>
                                      <p:cBhvr>
                                        <p:cTn id="18" dur="250" autoRev="1" fill="hold"/>
                                        <p:tgtEl>
                                          <p:spTgt spid="89"/>
                                        </p:tgtEl>
                                      </p:cBhvr>
                                      <p:by x="105000" y="105000"/>
                                    </p:animScale>
                                  </p:childTnLst>
                                </p:cTn>
                              </p:par>
                              <p:par>
                                <p:cTn id="19" presetID="1" presetClass="mediacall" presetSubtype="0" fill="hold" nodeType="withEffect">
                                  <p:stCondLst>
                                    <p:cond delay="0"/>
                                  </p:stCondLst>
                                  <p:childTnLst>
                                    <p:cmd type="call" cmd="playFrom(0.0)">
                                      <p:cBhvr>
                                        <p:cTn id="20" dur="940" fill="hold"/>
                                        <p:tgtEl>
                                          <p:spTgt spid="81"/>
                                        </p:tgtEl>
                                      </p:cBhvr>
                                    </p:cmd>
                                  </p:childTnLst>
                                </p:cTn>
                              </p:par>
                              <p:par>
                                <p:cTn id="21" presetID="26" presetClass="emph" presetSubtype="0" fill="hold" nodeType="withEffect">
                                  <p:stCondLst>
                                    <p:cond delay="250"/>
                                  </p:stCondLst>
                                  <p:childTnLst>
                                    <p:animEffect transition="out" filter="fade">
                                      <p:cBhvr>
                                        <p:cTn id="22" dur="1000" tmFilter="0, 0; .2, .5; .8, .5; 1, 0"/>
                                        <p:tgtEl>
                                          <p:spTgt spid="85"/>
                                        </p:tgtEl>
                                      </p:cBhvr>
                                    </p:animEffect>
                                    <p:animScale>
                                      <p:cBhvr>
                                        <p:cTn id="23" dur="500" autoRev="1" fill="hold"/>
                                        <p:tgtEl>
                                          <p:spTgt spid="85"/>
                                        </p:tgtEl>
                                      </p:cBhvr>
                                      <p:by x="105000" y="105000"/>
                                    </p:animScale>
                                  </p:childTnLst>
                                </p:cTn>
                              </p:par>
                              <p:par>
                                <p:cTn id="24" presetID="32" presetClass="emph" presetSubtype="0" fill="hold" nodeType="withEffect">
                                  <p:stCondLst>
                                    <p:cond delay="250"/>
                                  </p:stCondLst>
                                  <p:childTnLst>
                                    <p:animRot by="120000">
                                      <p:cBhvr>
                                        <p:cTn id="25" dur="100" fill="hold">
                                          <p:stCondLst>
                                            <p:cond delay="0"/>
                                          </p:stCondLst>
                                        </p:cTn>
                                        <p:tgtEl>
                                          <p:spTgt spid="85"/>
                                        </p:tgtEl>
                                        <p:attrNameLst>
                                          <p:attrName>r</p:attrName>
                                        </p:attrNameLst>
                                      </p:cBhvr>
                                    </p:animRot>
                                    <p:animRot by="-240000">
                                      <p:cBhvr>
                                        <p:cTn id="26" dur="200" fill="hold">
                                          <p:stCondLst>
                                            <p:cond delay="200"/>
                                          </p:stCondLst>
                                        </p:cTn>
                                        <p:tgtEl>
                                          <p:spTgt spid="85"/>
                                        </p:tgtEl>
                                        <p:attrNameLst>
                                          <p:attrName>r</p:attrName>
                                        </p:attrNameLst>
                                      </p:cBhvr>
                                    </p:animRot>
                                    <p:animRot by="240000">
                                      <p:cBhvr>
                                        <p:cTn id="27" dur="200" fill="hold">
                                          <p:stCondLst>
                                            <p:cond delay="400"/>
                                          </p:stCondLst>
                                        </p:cTn>
                                        <p:tgtEl>
                                          <p:spTgt spid="85"/>
                                        </p:tgtEl>
                                        <p:attrNameLst>
                                          <p:attrName>r</p:attrName>
                                        </p:attrNameLst>
                                      </p:cBhvr>
                                    </p:animRot>
                                    <p:animRot by="-240000">
                                      <p:cBhvr>
                                        <p:cTn id="28" dur="200" fill="hold">
                                          <p:stCondLst>
                                            <p:cond delay="600"/>
                                          </p:stCondLst>
                                        </p:cTn>
                                        <p:tgtEl>
                                          <p:spTgt spid="85"/>
                                        </p:tgtEl>
                                        <p:attrNameLst>
                                          <p:attrName>r</p:attrName>
                                        </p:attrNameLst>
                                      </p:cBhvr>
                                    </p:animRot>
                                    <p:animRot by="120000">
                                      <p:cBhvr>
                                        <p:cTn id="29" dur="200" fill="hold">
                                          <p:stCondLst>
                                            <p:cond delay="800"/>
                                          </p:stCondLst>
                                        </p:cTn>
                                        <p:tgtEl>
                                          <p:spTgt spid="85"/>
                                        </p:tgtEl>
                                        <p:attrNameLst>
                                          <p:attrName>r</p:attrName>
                                        </p:attrNameLst>
                                      </p:cBhvr>
                                    </p:animRot>
                                  </p:childTnLst>
                                </p:cTn>
                              </p:par>
                              <p:par>
                                <p:cTn id="30" presetID="32" presetClass="emph" presetSubtype="0" fill="hold" nodeType="withEffect">
                                  <p:stCondLst>
                                    <p:cond delay="1000"/>
                                  </p:stCondLst>
                                  <p:childTnLst>
                                    <p:animRot by="120000">
                                      <p:cBhvr>
                                        <p:cTn id="31" dur="100" fill="hold">
                                          <p:stCondLst>
                                            <p:cond delay="0"/>
                                          </p:stCondLst>
                                        </p:cTn>
                                        <p:tgtEl>
                                          <p:spTgt spid="85"/>
                                        </p:tgtEl>
                                        <p:attrNameLst>
                                          <p:attrName>r</p:attrName>
                                        </p:attrNameLst>
                                      </p:cBhvr>
                                    </p:animRot>
                                    <p:animRot by="-240000">
                                      <p:cBhvr>
                                        <p:cTn id="32" dur="200" fill="hold">
                                          <p:stCondLst>
                                            <p:cond delay="200"/>
                                          </p:stCondLst>
                                        </p:cTn>
                                        <p:tgtEl>
                                          <p:spTgt spid="85"/>
                                        </p:tgtEl>
                                        <p:attrNameLst>
                                          <p:attrName>r</p:attrName>
                                        </p:attrNameLst>
                                      </p:cBhvr>
                                    </p:animRot>
                                    <p:animRot by="240000">
                                      <p:cBhvr>
                                        <p:cTn id="33" dur="200" fill="hold">
                                          <p:stCondLst>
                                            <p:cond delay="400"/>
                                          </p:stCondLst>
                                        </p:cTn>
                                        <p:tgtEl>
                                          <p:spTgt spid="85"/>
                                        </p:tgtEl>
                                        <p:attrNameLst>
                                          <p:attrName>r</p:attrName>
                                        </p:attrNameLst>
                                      </p:cBhvr>
                                    </p:animRot>
                                    <p:animRot by="-240000">
                                      <p:cBhvr>
                                        <p:cTn id="34" dur="200" fill="hold">
                                          <p:stCondLst>
                                            <p:cond delay="600"/>
                                          </p:stCondLst>
                                        </p:cTn>
                                        <p:tgtEl>
                                          <p:spTgt spid="85"/>
                                        </p:tgtEl>
                                        <p:attrNameLst>
                                          <p:attrName>r</p:attrName>
                                        </p:attrNameLst>
                                      </p:cBhvr>
                                    </p:animRot>
                                    <p:animRot by="120000">
                                      <p:cBhvr>
                                        <p:cTn id="35" dur="200" fill="hold">
                                          <p:stCondLst>
                                            <p:cond delay="800"/>
                                          </p:stCondLst>
                                        </p:cTn>
                                        <p:tgtEl>
                                          <p:spTgt spid="8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6" fill="hold" display="0">
                  <p:stCondLst>
                    <p:cond delay="indefinite"/>
                  </p:stCondLst>
                  <p:endCondLst>
                    <p:cond evt="onStopAudio" delay="0">
                      <p:tgtEl>
                        <p:sldTgt/>
                      </p:tgtEl>
                    </p:cond>
                  </p:endCondLst>
                </p:cTn>
                <p:tgtEl>
                  <p:spTgt spid="76"/>
                </p:tgtEl>
              </p:cMediaNode>
            </p:audio>
            <p:audio>
              <p:cMediaNode showWhenStopped="0">
                <p:cTn id="37" fill="hold" display="0">
                  <p:stCondLst>
                    <p:cond delay="indefinite"/>
                  </p:stCondLst>
                  <p:endCondLst>
                    <p:cond evt="onStopAudio" delay="0">
                      <p:tgtEl>
                        <p:sldTgt/>
                      </p:tgtEl>
                    </p:cond>
                  </p:endCondLst>
                </p:cTn>
                <p:tgtEl>
                  <p:spTgt spid="81"/>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背景"/>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4915" y="-297"/>
            <a:ext cx="12241829" cy="6858594"/>
          </a:xfrm>
          <a:prstGeom prst="rect">
            <a:avLst/>
          </a:prstGeom>
        </p:spPr>
      </p:pic>
      <p:pic>
        <p:nvPicPr>
          <p:cNvPr id="73" name="次に進む">
            <a:hlinkClick r:id="rId7" action="ppaction://hlinksldjump"/>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842608" y="5967647"/>
            <a:ext cx="2237426" cy="847417"/>
          </a:xfrm>
          <a:prstGeom prst="rect">
            <a:avLst/>
          </a:prstGeom>
        </p:spPr>
      </p:pic>
      <p:pic>
        <p:nvPicPr>
          <p:cNvPr id="74" name="問題に戻る">
            <a:hlinkClick r:id="rId9" action="ppaction://hlinksldjump"/>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5389" y="5967647"/>
            <a:ext cx="2237426" cy="847417"/>
          </a:xfrm>
          <a:prstGeom prst="rect">
            <a:avLst/>
          </a:prstGeom>
        </p:spPr>
      </p:pic>
      <p:sp>
        <p:nvSpPr>
          <p:cNvPr id="69" name="出典"/>
          <p:cNvSpPr txBox="1"/>
          <p:nvPr/>
        </p:nvSpPr>
        <p:spPr>
          <a:xfrm>
            <a:off x="7680114" y="5730790"/>
            <a:ext cx="4500000" cy="230832"/>
          </a:xfrm>
          <a:prstGeom prst="rect">
            <a:avLst/>
          </a:prstGeom>
          <a:noFill/>
        </p:spPr>
        <p:txBody>
          <a:bodyPr wrap="square" rtlCol="0">
            <a:spAutoFit/>
          </a:bodyPr>
          <a:lstStyle/>
          <a:p>
            <a:r>
              <a:rPr lang="ja-JP" altLang="en-US" sz="900" b="1">
                <a:latin typeface="BIZ UDPゴシック" panose="020B0400000000000000" pitchFamily="50" charset="-128"/>
                <a:ea typeface="BIZ UDPゴシック" panose="020B0400000000000000" pitchFamily="50" charset="-128"/>
              </a:rPr>
              <a:t>（出典：</a:t>
            </a:r>
            <a:r>
              <a:rPr lang="ja-JP" altLang="en-US" sz="900" b="1">
                <a:latin typeface="BIZ UDPゴシック" panose="020B0400000000000000" pitchFamily="50" charset="-128"/>
                <a:ea typeface="BIZ UDPゴシック" panose="020B0400000000000000" pitchFamily="50" charset="-128"/>
                <a:hlinkClick r:id="rId11"/>
              </a:rPr>
              <a:t>政府統計の総合窓口 </a:t>
            </a:r>
            <a:r>
              <a:rPr lang="en-US" altLang="ja-JP" sz="900" b="1">
                <a:latin typeface="BIZ UDPゴシック" panose="020B0400000000000000" pitchFamily="50" charset="-128"/>
                <a:ea typeface="BIZ UDPゴシック" panose="020B0400000000000000" pitchFamily="50" charset="-128"/>
                <a:hlinkClick r:id="rId11"/>
              </a:rPr>
              <a:t>(e-stat.go.jp)</a:t>
            </a:r>
            <a:r>
              <a:rPr lang="ja-JP" altLang="en-US" sz="900" b="1">
                <a:latin typeface="BIZ UDPゴシック" panose="020B0400000000000000" pitchFamily="50" charset="-128"/>
                <a:ea typeface="BIZ UDPゴシック" panose="020B0400000000000000" pitchFamily="50" charset="-128"/>
              </a:rPr>
              <a:t>「</a:t>
            </a:r>
            <a:r>
              <a:rPr lang="zh-TW" altLang="en-US" sz="900" b="1">
                <a:latin typeface="BIZ UDPゴシック" panose="020B0400000000000000" pitchFamily="50" charset="-128"/>
                <a:ea typeface="BIZ UDPゴシック" panose="020B0400000000000000" pitchFamily="50" charset="-128"/>
              </a:rPr>
              <a:t>令和３年産野菜生産出荷統計</a:t>
            </a:r>
            <a:r>
              <a:rPr lang="en-US" altLang="ja-JP" sz="900" b="1">
                <a:latin typeface="BIZ UDPゴシック" panose="020B0400000000000000" pitchFamily="50" charset="-128"/>
                <a:ea typeface="BIZ UDPゴシック" panose="020B0400000000000000" pitchFamily="50" charset="-128"/>
              </a:rPr>
              <a:t>｣</a:t>
            </a:r>
            <a:r>
              <a:rPr lang="ja-JP" altLang="en-US" sz="900" b="1">
                <a:latin typeface="BIZ UDPゴシック" panose="020B0400000000000000" pitchFamily="50" charset="-128"/>
                <a:ea typeface="BIZ UDPゴシック" panose="020B0400000000000000" pitchFamily="50" charset="-128"/>
              </a:rPr>
              <a:t>）</a:t>
            </a:r>
            <a:endParaRPr lang="en-US" altLang="ja-JP" sz="900" b="1">
              <a:latin typeface="BIZ UDPゴシック" panose="020B0400000000000000" pitchFamily="50" charset="-128"/>
              <a:ea typeface="BIZ UDPゴシック" panose="020B0400000000000000" pitchFamily="50" charset="-128"/>
            </a:endParaRPr>
          </a:p>
        </p:txBody>
      </p:sp>
      <p:grpSp>
        <p:nvGrpSpPr>
          <p:cNvPr id="105" name="大阪府で・・・"/>
          <p:cNvGrpSpPr/>
          <p:nvPr/>
        </p:nvGrpSpPr>
        <p:grpSpPr>
          <a:xfrm>
            <a:off x="3206741" y="4782558"/>
            <a:ext cx="5778519" cy="1036990"/>
            <a:chOff x="2658313" y="4752721"/>
            <a:chExt cx="5778519" cy="1036990"/>
          </a:xfrm>
        </p:grpSpPr>
        <p:pic>
          <p:nvPicPr>
            <p:cNvPr id="80" name="枠"/>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332455" y="4752721"/>
              <a:ext cx="4461443" cy="1036990"/>
            </a:xfrm>
            <a:prstGeom prst="rect">
              <a:avLst/>
            </a:prstGeom>
          </p:spPr>
        </p:pic>
        <p:pic>
          <p:nvPicPr>
            <p:cNvPr id="67" name="女の人"/>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784456" y="4914687"/>
              <a:ext cx="652376" cy="662974"/>
            </a:xfrm>
            <a:prstGeom prst="rect">
              <a:avLst/>
            </a:prstGeom>
          </p:spPr>
        </p:pic>
        <p:pic>
          <p:nvPicPr>
            <p:cNvPr id="68" name="男の人"/>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2658313" y="4945797"/>
              <a:ext cx="691192" cy="659105"/>
            </a:xfrm>
            <a:prstGeom prst="rect">
              <a:avLst/>
            </a:prstGeom>
          </p:spPr>
        </p:pic>
        <p:sp>
          <p:nvSpPr>
            <p:cNvPr id="86" name="調べてみてね"/>
            <p:cNvSpPr txBox="1"/>
            <p:nvPr/>
          </p:nvSpPr>
          <p:spPr>
            <a:xfrm>
              <a:off x="3557825" y="5234953"/>
              <a:ext cx="1797537" cy="307777"/>
            </a:xfrm>
            <a:prstGeom prst="rect">
              <a:avLst/>
            </a:prstGeom>
            <a:noFill/>
          </p:spPr>
          <p:txBody>
            <a:bodyPr wrap="square" rtlCol="0">
              <a:spAutoFit/>
            </a:bodyPr>
            <a:lstStyle/>
            <a:p>
              <a:pPr lvl="0" algn="dist"/>
              <a:r>
                <a:rPr kumimoji="1" lang="ja-JP" altLang="en-US" sz="1400" b="1">
                  <a:latin typeface="BIZ UDPゴシック" panose="020B0400000000000000" pitchFamily="50" charset="-128"/>
                  <a:ea typeface="BIZ UDPゴシック" panose="020B0400000000000000" pitchFamily="50" charset="-128"/>
                </a:rPr>
                <a:t>調べてみてね！</a:t>
              </a:r>
              <a:endParaRPr kumimoji="1" lang="ja-JP" altLang="en-US" sz="1400" b="1" dirty="0">
                <a:latin typeface="BIZ UDPゴシック" panose="020B0400000000000000" pitchFamily="50" charset="-128"/>
                <a:ea typeface="BIZ UDPゴシック" panose="020B0400000000000000" pitchFamily="50" charset="-128"/>
              </a:endParaRPr>
            </a:p>
          </p:txBody>
        </p:sp>
        <p:sp>
          <p:nvSpPr>
            <p:cNvPr id="102" name="しら"/>
            <p:cNvSpPr txBox="1"/>
            <p:nvPr/>
          </p:nvSpPr>
          <p:spPr>
            <a:xfrm>
              <a:off x="3542727" y="5133116"/>
              <a:ext cx="374165" cy="200055"/>
            </a:xfrm>
            <a:prstGeom prst="rect">
              <a:avLst/>
            </a:prstGeom>
            <a:noFill/>
          </p:spPr>
          <p:txBody>
            <a:bodyPr wrap="square" rtlCol="0">
              <a:spAutoFit/>
            </a:bodyPr>
            <a:lstStyle/>
            <a:p>
              <a:pPr algn="dist"/>
              <a:r>
                <a:rPr lang="ja-JP" altLang="en-US" sz="700">
                  <a:latin typeface="BIZ UDPゴシック" panose="020B0400000000000000" pitchFamily="50" charset="-128"/>
                  <a:ea typeface="BIZ UDPゴシック" panose="020B0400000000000000" pitchFamily="50" charset="-128"/>
                </a:rPr>
                <a:t>しら</a:t>
              </a:r>
              <a:endParaRPr lang="en-US" altLang="ja-JP" sz="700">
                <a:latin typeface="BIZ UDPゴシック" panose="020B0400000000000000" pitchFamily="50" charset="-128"/>
                <a:ea typeface="BIZ UDPゴシック" panose="020B0400000000000000" pitchFamily="50" charset="-128"/>
              </a:endParaRPr>
            </a:p>
          </p:txBody>
        </p:sp>
        <p:sp>
          <p:nvSpPr>
            <p:cNvPr id="82" name="大阪府で・・・"/>
            <p:cNvSpPr txBox="1"/>
            <p:nvPr/>
          </p:nvSpPr>
          <p:spPr>
            <a:xfrm>
              <a:off x="3534500" y="4911074"/>
              <a:ext cx="4029952" cy="307777"/>
            </a:xfrm>
            <a:prstGeom prst="rect">
              <a:avLst/>
            </a:prstGeom>
            <a:noFill/>
          </p:spPr>
          <p:txBody>
            <a:bodyPr wrap="square" rtlCol="0">
              <a:spAutoFit/>
            </a:bodyPr>
            <a:lstStyle/>
            <a:p>
              <a:pPr lvl="0" algn="dist"/>
              <a:r>
                <a:rPr lang="ja-JP" altLang="en-US" sz="1400" b="1">
                  <a:latin typeface="BIZ UDPゴシック" panose="020B0400000000000000" pitchFamily="50" charset="-128"/>
                  <a:ea typeface="BIZ UDPゴシック" panose="020B0400000000000000" pitchFamily="50" charset="-128"/>
                </a:rPr>
                <a:t>大阪府で</a:t>
              </a:r>
              <a:r>
                <a:rPr kumimoji="1" lang="ja-JP" altLang="en-US" sz="1400" b="1">
                  <a:latin typeface="BIZ UDPゴシック" panose="020B0400000000000000" pitchFamily="50" charset="-128"/>
                  <a:ea typeface="BIZ UDPゴシック" panose="020B0400000000000000" pitchFamily="50" charset="-128"/>
                </a:rPr>
                <a:t>全国１位の野菜があるよ！</a:t>
              </a:r>
              <a:endParaRPr kumimoji="1" lang="ja-JP" altLang="en-US" sz="1400" b="1" dirty="0">
                <a:latin typeface="BIZ UDPゴシック" panose="020B0400000000000000" pitchFamily="50" charset="-128"/>
                <a:ea typeface="BIZ UDPゴシック" panose="020B0400000000000000" pitchFamily="50" charset="-128"/>
              </a:endParaRPr>
            </a:p>
          </p:txBody>
        </p:sp>
        <p:sp>
          <p:nvSpPr>
            <p:cNvPr id="99" name="た"/>
            <p:cNvSpPr txBox="1"/>
            <p:nvPr/>
          </p:nvSpPr>
          <p:spPr>
            <a:xfrm>
              <a:off x="5702584" y="4808686"/>
              <a:ext cx="576000" cy="200055"/>
            </a:xfrm>
            <a:prstGeom prst="rect">
              <a:avLst/>
            </a:prstGeom>
            <a:noFill/>
          </p:spPr>
          <p:txBody>
            <a:bodyPr wrap="square" rtlCol="0">
              <a:spAutoFit/>
            </a:bodyPr>
            <a:lstStyle/>
            <a:p>
              <a:pPr algn="dist"/>
              <a:r>
                <a:rPr lang="ja-JP" altLang="en-US" sz="700">
                  <a:latin typeface="BIZ UDPゴシック" panose="020B0400000000000000" pitchFamily="50" charset="-128"/>
                  <a:ea typeface="BIZ UDPゴシック" panose="020B0400000000000000" pitchFamily="50" charset="-128"/>
                </a:rPr>
                <a:t>やさい</a:t>
              </a:r>
              <a:endParaRPr lang="en-US" altLang="ja-JP" sz="700">
                <a:latin typeface="BIZ UDPゴシック" panose="020B0400000000000000" pitchFamily="50" charset="-128"/>
                <a:ea typeface="BIZ UDPゴシック" panose="020B0400000000000000" pitchFamily="50" charset="-128"/>
              </a:endParaRPr>
            </a:p>
          </p:txBody>
        </p:sp>
        <p:sp>
          <p:nvSpPr>
            <p:cNvPr id="98" name="い"/>
            <p:cNvSpPr txBox="1"/>
            <p:nvPr/>
          </p:nvSpPr>
          <p:spPr>
            <a:xfrm>
              <a:off x="5221183" y="4797935"/>
              <a:ext cx="360355" cy="200055"/>
            </a:xfrm>
            <a:prstGeom prst="rect">
              <a:avLst/>
            </a:prstGeom>
            <a:noFill/>
          </p:spPr>
          <p:txBody>
            <a:bodyPr wrap="square" rtlCol="0">
              <a:spAutoFit/>
            </a:bodyPr>
            <a:lstStyle/>
            <a:p>
              <a:pPr algn="dist"/>
              <a:r>
                <a:rPr lang="ja-JP" altLang="en-US" sz="700">
                  <a:latin typeface="BIZ UDPゴシック" panose="020B0400000000000000" pitchFamily="50" charset="-128"/>
                  <a:ea typeface="BIZ UDPゴシック" panose="020B0400000000000000" pitchFamily="50" charset="-128"/>
                </a:rPr>
                <a:t>い</a:t>
              </a:r>
              <a:endParaRPr lang="en-US" altLang="ja-JP" sz="700">
                <a:latin typeface="BIZ UDPゴシック" panose="020B0400000000000000" pitchFamily="50" charset="-128"/>
                <a:ea typeface="BIZ UDPゴシック" panose="020B0400000000000000" pitchFamily="50" charset="-128"/>
              </a:endParaRPr>
            </a:p>
          </p:txBody>
        </p:sp>
        <p:sp>
          <p:nvSpPr>
            <p:cNvPr id="97" name="ぜんこく"/>
            <p:cNvSpPr txBox="1"/>
            <p:nvPr/>
          </p:nvSpPr>
          <p:spPr>
            <a:xfrm>
              <a:off x="4528014" y="4811424"/>
              <a:ext cx="612000" cy="200055"/>
            </a:xfrm>
            <a:prstGeom prst="rect">
              <a:avLst/>
            </a:prstGeom>
            <a:noFill/>
          </p:spPr>
          <p:txBody>
            <a:bodyPr wrap="square" rtlCol="0">
              <a:spAutoFit/>
            </a:bodyPr>
            <a:lstStyle/>
            <a:p>
              <a:pPr algn="dist"/>
              <a:r>
                <a:rPr lang="ja-JP" altLang="en-US" sz="700">
                  <a:latin typeface="BIZ UDPゴシック" panose="020B0400000000000000" pitchFamily="50" charset="-128"/>
                  <a:ea typeface="BIZ UDPゴシック" panose="020B0400000000000000" pitchFamily="50" charset="-128"/>
                </a:rPr>
                <a:t>ぜんこく</a:t>
              </a:r>
              <a:endParaRPr kumimoji="1" lang="ja-JP" altLang="en-US" sz="700" dirty="0">
                <a:latin typeface="BIZ UDPゴシック" panose="020B0400000000000000" pitchFamily="50" charset="-128"/>
                <a:ea typeface="BIZ UDPゴシック" panose="020B0400000000000000" pitchFamily="50" charset="-128"/>
              </a:endParaRPr>
            </a:p>
          </p:txBody>
        </p:sp>
        <p:sp>
          <p:nvSpPr>
            <p:cNvPr id="95" name="おおさかふ"/>
            <p:cNvSpPr txBox="1"/>
            <p:nvPr/>
          </p:nvSpPr>
          <p:spPr>
            <a:xfrm>
              <a:off x="3576950" y="4811424"/>
              <a:ext cx="792000" cy="200055"/>
            </a:xfrm>
            <a:prstGeom prst="rect">
              <a:avLst/>
            </a:prstGeom>
            <a:noFill/>
          </p:spPr>
          <p:txBody>
            <a:bodyPr wrap="square" rtlCol="0">
              <a:spAutoFit/>
            </a:bodyPr>
            <a:lstStyle/>
            <a:p>
              <a:pPr algn="dist"/>
              <a:r>
                <a:rPr lang="ja-JP" altLang="en-US" sz="700">
                  <a:latin typeface="BIZ UDPゴシック" panose="020B0400000000000000" pitchFamily="50" charset="-128"/>
                  <a:ea typeface="BIZ UDPゴシック" panose="020B0400000000000000" pitchFamily="50" charset="-128"/>
                </a:rPr>
                <a:t>おおさかふ</a:t>
              </a:r>
              <a:endParaRPr kumimoji="1" lang="ja-JP" altLang="en-US" sz="700" dirty="0">
                <a:latin typeface="BIZ UDPゴシック" panose="020B0400000000000000" pitchFamily="50" charset="-128"/>
                <a:ea typeface="BIZ UDPゴシック" panose="020B0400000000000000" pitchFamily="50" charset="-128"/>
              </a:endParaRPr>
            </a:p>
          </p:txBody>
        </p:sp>
      </p:grpSp>
      <p:grpSp>
        <p:nvGrpSpPr>
          <p:cNvPr id="93" name="キャベツは・・・"/>
          <p:cNvGrpSpPr/>
          <p:nvPr/>
        </p:nvGrpSpPr>
        <p:grpSpPr>
          <a:xfrm>
            <a:off x="3897999" y="4048537"/>
            <a:ext cx="4396003" cy="584366"/>
            <a:chOff x="3976704" y="4034021"/>
            <a:chExt cx="5076349" cy="584366"/>
          </a:xfrm>
        </p:grpSpPr>
        <p:sp>
          <p:nvSpPr>
            <p:cNvPr id="58" name="キャベツは・・・"/>
            <p:cNvSpPr txBox="1"/>
            <p:nvPr/>
          </p:nvSpPr>
          <p:spPr>
            <a:xfrm>
              <a:off x="3976704" y="4156722"/>
              <a:ext cx="5076349" cy="461665"/>
            </a:xfrm>
            <a:prstGeom prst="rect">
              <a:avLst/>
            </a:prstGeom>
            <a:noFill/>
          </p:spPr>
          <p:txBody>
            <a:bodyPr wrap="square" rtlCol="0">
              <a:spAutoFit/>
            </a:bodyPr>
            <a:lstStyle/>
            <a:p>
              <a:pPr lvl="0" algn="dist"/>
              <a:r>
                <a:rPr lang="ja-JP" altLang="en-US" sz="2400">
                  <a:solidFill>
                    <a:srgbClr val="000000"/>
                  </a:solidFill>
                  <a:latin typeface="HGS創英角ﾎﾟｯﾌﾟ体" panose="040B0A00000000000000" pitchFamily="50" charset="-128"/>
                  <a:ea typeface="HGS創英角ﾎﾟｯﾌﾟ体" panose="040B0A00000000000000" pitchFamily="50" charset="-128"/>
                </a:rPr>
                <a:t>キャベツは</a:t>
              </a:r>
              <a:r>
                <a:rPr lang="en-US" altLang="ja-JP" sz="2400">
                  <a:solidFill>
                    <a:srgbClr val="000000"/>
                  </a:solidFill>
                  <a:latin typeface="HGS創英角ﾎﾟｯﾌﾟ体" panose="040B0A00000000000000" pitchFamily="50" charset="-128"/>
                  <a:ea typeface="HGS創英角ﾎﾟｯﾌﾟ体" panose="040B0A00000000000000" pitchFamily="50" charset="-128"/>
                </a:rPr>
                <a:t>､</a:t>
              </a:r>
              <a:r>
                <a:rPr lang="ja-JP" altLang="en-US" sz="2400">
                  <a:solidFill>
                    <a:srgbClr val="000000"/>
                  </a:solidFill>
                  <a:latin typeface="HGS創英角ﾎﾟｯﾌﾟ体" panose="040B0A00000000000000" pitchFamily="50" charset="-128"/>
                  <a:ea typeface="HGS創英角ﾎﾟｯﾌﾟ体" panose="040B0A00000000000000" pitchFamily="50" charset="-128"/>
                </a:rPr>
                <a:t>全国第２５位！</a:t>
              </a:r>
              <a:endParaRPr kumimoji="1" lang="ja-JP" altLang="en-US" sz="24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66" name="い"/>
            <p:cNvSpPr txBox="1"/>
            <p:nvPr/>
          </p:nvSpPr>
          <p:spPr>
            <a:xfrm>
              <a:off x="8215099" y="4038438"/>
              <a:ext cx="32400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い</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65" name="ぜんこくだい"/>
            <p:cNvSpPr txBox="1"/>
            <p:nvPr/>
          </p:nvSpPr>
          <p:spPr>
            <a:xfrm>
              <a:off x="6174988" y="4034021"/>
              <a:ext cx="137186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ぜんこくだい</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grpSp>
      <p:pic>
        <p:nvPicPr>
          <p:cNvPr id="5" name="キャベツ画"/>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3351679" y="4184191"/>
            <a:ext cx="468000" cy="468000"/>
          </a:xfrm>
          <a:prstGeom prst="rect">
            <a:avLst/>
          </a:prstGeom>
        </p:spPr>
      </p:pic>
      <p:grpSp>
        <p:nvGrpSpPr>
          <p:cNvPr id="92" name="なすびは・・・"/>
          <p:cNvGrpSpPr/>
          <p:nvPr/>
        </p:nvGrpSpPr>
        <p:grpSpPr>
          <a:xfrm>
            <a:off x="3897999" y="3407061"/>
            <a:ext cx="4396003" cy="598407"/>
            <a:chOff x="3987783" y="3421573"/>
            <a:chExt cx="5076349" cy="598407"/>
          </a:xfrm>
        </p:grpSpPr>
        <p:sp>
          <p:nvSpPr>
            <p:cNvPr id="61" name="なすびは・・・"/>
            <p:cNvSpPr txBox="1"/>
            <p:nvPr/>
          </p:nvSpPr>
          <p:spPr>
            <a:xfrm>
              <a:off x="3987783" y="3558315"/>
              <a:ext cx="5076349" cy="461665"/>
            </a:xfrm>
            <a:prstGeom prst="rect">
              <a:avLst/>
            </a:prstGeom>
            <a:noFill/>
          </p:spPr>
          <p:txBody>
            <a:bodyPr wrap="square" rtlCol="0">
              <a:spAutoFit/>
            </a:bodyPr>
            <a:lstStyle/>
            <a:p>
              <a:pPr lvl="0" algn="dist"/>
              <a:r>
                <a:rPr lang="ja-JP" altLang="en-US" sz="2400">
                  <a:solidFill>
                    <a:srgbClr val="000000"/>
                  </a:solidFill>
                  <a:latin typeface="HGS創英角ﾎﾟｯﾌﾟ体" panose="040B0A00000000000000" pitchFamily="50" charset="-128"/>
                  <a:ea typeface="HGS創英角ﾎﾟｯﾌﾟ体" panose="040B0A00000000000000" pitchFamily="50" charset="-128"/>
                </a:rPr>
                <a:t>なすびは</a:t>
              </a:r>
              <a:r>
                <a:rPr lang="en-US" altLang="ja-JP" sz="2400">
                  <a:solidFill>
                    <a:srgbClr val="000000"/>
                  </a:solidFill>
                  <a:latin typeface="HGS創英角ﾎﾟｯﾌﾟ体" panose="040B0A00000000000000" pitchFamily="50" charset="-128"/>
                  <a:ea typeface="HGS創英角ﾎﾟｯﾌﾟ体" panose="040B0A00000000000000" pitchFamily="50" charset="-128"/>
                </a:rPr>
                <a:t>､</a:t>
              </a:r>
              <a:r>
                <a:rPr lang="ja-JP" altLang="en-US" sz="2400">
                  <a:solidFill>
                    <a:srgbClr val="000000"/>
                  </a:solidFill>
                  <a:latin typeface="HGS創英角ﾎﾟｯﾌﾟ体" panose="040B0A00000000000000" pitchFamily="50" charset="-128"/>
                  <a:ea typeface="HGS創英角ﾎﾟｯﾌﾟ体" panose="040B0A00000000000000" pitchFamily="50" charset="-128"/>
                </a:rPr>
                <a:t>全国第１２位！</a:t>
              </a:r>
              <a:endParaRPr kumimoji="1" lang="ja-JP" altLang="en-US" sz="24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64" name="い"/>
            <p:cNvSpPr txBox="1"/>
            <p:nvPr/>
          </p:nvSpPr>
          <p:spPr>
            <a:xfrm>
              <a:off x="8172388" y="3421573"/>
              <a:ext cx="32400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い</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63" name="ぜんこくだい"/>
            <p:cNvSpPr txBox="1"/>
            <p:nvPr/>
          </p:nvSpPr>
          <p:spPr>
            <a:xfrm>
              <a:off x="6036722" y="3421573"/>
              <a:ext cx="137186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ぜんこくだい</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grpSp>
      <p:pic>
        <p:nvPicPr>
          <p:cNvPr id="3" name="なすび画"/>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3352843" y="3556849"/>
            <a:ext cx="468000" cy="468000"/>
          </a:xfrm>
          <a:prstGeom prst="rect">
            <a:avLst/>
          </a:prstGeom>
        </p:spPr>
      </p:pic>
      <p:grpSp>
        <p:nvGrpSpPr>
          <p:cNvPr id="85" name="メダル人画"/>
          <p:cNvGrpSpPr/>
          <p:nvPr/>
        </p:nvGrpSpPr>
        <p:grpSpPr>
          <a:xfrm>
            <a:off x="9541032" y="2678018"/>
            <a:ext cx="611092" cy="643329"/>
            <a:chOff x="9633479" y="2594226"/>
            <a:chExt cx="678286" cy="661916"/>
          </a:xfrm>
        </p:grpSpPr>
        <p:pic>
          <p:nvPicPr>
            <p:cNvPr id="83" name="メダル人画2"/>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9633479" y="2594226"/>
              <a:ext cx="677735" cy="661130"/>
            </a:xfrm>
            <a:prstGeom prst="rect">
              <a:avLst/>
            </a:prstGeom>
          </p:spPr>
        </p:pic>
        <p:pic>
          <p:nvPicPr>
            <p:cNvPr id="84" name="メダル人画1"/>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9634030" y="2595012"/>
              <a:ext cx="677735" cy="661130"/>
            </a:xfrm>
            <a:prstGeom prst="rect">
              <a:avLst/>
            </a:prstGeom>
          </p:spPr>
        </p:pic>
      </p:grpSp>
      <p:grpSp>
        <p:nvGrpSpPr>
          <p:cNvPr id="4" name="全国第5位・・・"/>
          <p:cNvGrpSpPr/>
          <p:nvPr/>
        </p:nvGrpSpPr>
        <p:grpSpPr>
          <a:xfrm>
            <a:off x="2586000" y="2711069"/>
            <a:ext cx="7020000" cy="637954"/>
            <a:chOff x="2586000" y="2711069"/>
            <a:chExt cx="7020000" cy="637954"/>
          </a:xfrm>
        </p:grpSpPr>
        <p:sp>
          <p:nvSpPr>
            <p:cNvPr id="48" name="全国第5位・・・"/>
            <p:cNvSpPr txBox="1"/>
            <p:nvPr/>
          </p:nvSpPr>
          <p:spPr>
            <a:xfrm>
              <a:off x="2586000" y="2825803"/>
              <a:ext cx="7020000" cy="523220"/>
            </a:xfrm>
            <a:prstGeom prst="rect">
              <a:avLst/>
            </a:prstGeom>
            <a:noFill/>
          </p:spPr>
          <p:txBody>
            <a:bodyPr wrap="square" rtlCol="0">
              <a:spAutoFit/>
            </a:bodyPr>
            <a:lstStyle/>
            <a:p>
              <a:pPr lvl="0" algn="dist"/>
              <a:r>
                <a:rPr lang="ja-JP" altLang="en-US" sz="2400">
                  <a:solidFill>
                    <a:srgbClr val="000000"/>
                  </a:solidFill>
                  <a:latin typeface="HGS創英角ﾎﾟｯﾌﾟ体" panose="040B0A00000000000000" pitchFamily="50" charset="-128"/>
                  <a:ea typeface="HGS創英角ﾎﾟｯﾌﾟ体" panose="040B0A00000000000000" pitchFamily="50" charset="-128"/>
                </a:rPr>
                <a:t>全国第</a:t>
              </a:r>
              <a:r>
                <a:rPr lang="ja-JP" altLang="en-US" sz="2800">
                  <a:solidFill>
                    <a:srgbClr val="000000"/>
                  </a:solidFill>
                  <a:latin typeface="HGS創英角ﾎﾟｯﾌﾟ体" panose="040B0A00000000000000" pitchFamily="50" charset="-128"/>
                  <a:ea typeface="HGS創英角ﾎﾟｯﾌﾟ体" panose="040B0A00000000000000" pitchFamily="50" charset="-128"/>
                </a:rPr>
                <a:t>５</a:t>
              </a:r>
              <a:r>
                <a:rPr lang="ja-JP" altLang="en-US" sz="2400">
                  <a:solidFill>
                    <a:srgbClr val="000000"/>
                  </a:solidFill>
                  <a:latin typeface="HGS創英角ﾎﾟｯﾌﾟ体" panose="040B0A00000000000000" pitchFamily="50" charset="-128"/>
                  <a:ea typeface="HGS創英角ﾎﾟｯﾌﾟ体" panose="040B0A00000000000000" pitchFamily="50" charset="-128"/>
                </a:rPr>
                <a:t>位！採れた量は</a:t>
              </a:r>
              <a:r>
                <a:rPr lang="en-US" altLang="ja-JP" sz="2400">
                  <a:solidFill>
                    <a:srgbClr val="000000"/>
                  </a:solidFill>
                  <a:latin typeface="HGS創英角ﾎﾟｯﾌﾟ体" panose="040B0A00000000000000" pitchFamily="50" charset="-128"/>
                  <a:ea typeface="HGS創英角ﾎﾟｯﾌﾟ体" panose="040B0A00000000000000" pitchFamily="50" charset="-128"/>
                </a:rPr>
                <a:t>｢</a:t>
              </a:r>
              <a:r>
                <a:rPr lang="ja-JP" altLang="en-US" sz="2400">
                  <a:solidFill>
                    <a:srgbClr val="000000"/>
                  </a:solidFill>
                  <a:latin typeface="HGS創英角ﾎﾟｯﾌﾟ体" panose="040B0A00000000000000" pitchFamily="50" charset="-128"/>
                  <a:ea typeface="HGS創英角ﾎﾟｯﾌﾟ体" panose="040B0A00000000000000" pitchFamily="50" charset="-128"/>
                </a:rPr>
                <a:t>１８８トン</a:t>
              </a:r>
              <a:r>
                <a:rPr lang="en-US" altLang="ja-JP" sz="2400">
                  <a:solidFill>
                    <a:srgbClr val="000000"/>
                  </a:solidFill>
                  <a:latin typeface="HGS創英角ﾎﾟｯﾌﾟ体" panose="040B0A00000000000000" pitchFamily="50" charset="-128"/>
                  <a:ea typeface="HGS創英角ﾎﾟｯﾌﾟ体" panose="040B0A00000000000000" pitchFamily="50" charset="-128"/>
                </a:rPr>
                <a:t>｣</a:t>
              </a:r>
              <a:r>
                <a:rPr lang="ja-JP" altLang="en-US" sz="2400">
                  <a:solidFill>
                    <a:srgbClr val="000000"/>
                  </a:solidFill>
                  <a:latin typeface="HGS創英角ﾎﾟｯﾌﾟ体" panose="040B0A00000000000000" pitchFamily="50" charset="-128"/>
                  <a:ea typeface="HGS創英角ﾎﾟｯﾌﾟ体" panose="040B0A00000000000000" pitchFamily="50" charset="-128"/>
                </a:rPr>
                <a:t>でした</a:t>
              </a:r>
              <a:r>
                <a:rPr kumimoji="1" lang="en-US" altLang="ja-JP" sz="2400">
                  <a:solidFill>
                    <a:srgbClr val="000000"/>
                  </a:solidFill>
                  <a:latin typeface="HGS創英角ﾎﾟｯﾌﾟ体" panose="040B0A00000000000000" pitchFamily="50" charset="-128"/>
                  <a:ea typeface="HGS創英角ﾎﾟｯﾌﾟ体" panose="040B0A00000000000000" pitchFamily="50" charset="-128"/>
                </a:rPr>
                <a:t>｡</a:t>
              </a:r>
              <a:endParaRPr kumimoji="1" lang="ja-JP" altLang="en-US" sz="24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54" name="りょう"/>
            <p:cNvSpPr txBox="1"/>
            <p:nvPr/>
          </p:nvSpPr>
          <p:spPr>
            <a:xfrm>
              <a:off x="5537144" y="2711069"/>
              <a:ext cx="57600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りょう</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70" name="と"/>
            <p:cNvSpPr txBox="1"/>
            <p:nvPr/>
          </p:nvSpPr>
          <p:spPr>
            <a:xfrm>
              <a:off x="4660564" y="2716689"/>
              <a:ext cx="32400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と</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56" name="い"/>
            <p:cNvSpPr txBox="1"/>
            <p:nvPr/>
          </p:nvSpPr>
          <p:spPr>
            <a:xfrm>
              <a:off x="4031199" y="2711070"/>
              <a:ext cx="25801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い</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55" name="ぜんこくだい"/>
            <p:cNvSpPr txBox="1"/>
            <p:nvPr/>
          </p:nvSpPr>
          <p:spPr>
            <a:xfrm>
              <a:off x="2609252" y="2716689"/>
              <a:ext cx="1142617"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ぜんこくだい</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grpSp>
      <p:pic>
        <p:nvPicPr>
          <p:cNvPr id="6" name="グリンピース画"/>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1764500" y="2615070"/>
            <a:ext cx="780062" cy="780062"/>
          </a:xfrm>
          <a:prstGeom prst="rect">
            <a:avLst/>
          </a:prstGeom>
        </p:spPr>
      </p:pic>
      <p:sp>
        <p:nvSpPr>
          <p:cNvPr id="94" name="(※公表のあった・・・)"/>
          <p:cNvSpPr/>
          <p:nvPr/>
        </p:nvSpPr>
        <p:spPr>
          <a:xfrm>
            <a:off x="9541251" y="2351190"/>
            <a:ext cx="2207656" cy="246221"/>
          </a:xfrm>
          <a:prstGeom prst="rect">
            <a:avLst/>
          </a:prstGeom>
        </p:spPr>
        <p:txBody>
          <a:bodyPr wrap="none">
            <a:spAutoFit/>
          </a:bodyPr>
          <a:lstStyle/>
          <a:p>
            <a:r>
              <a:rPr lang="en-US" altLang="ja-JP" sz="1000" kern="10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sz="1000" kern="100">
                <a:latin typeface="BIZ UDPゴシック" panose="020B0400000000000000" pitchFamily="50" charset="-128"/>
                <a:ea typeface="BIZ UDPゴシック" panose="020B0400000000000000" pitchFamily="50" charset="-128"/>
                <a:cs typeface="Times New Roman" panose="02020603050405020304" pitchFamily="18" charset="0"/>
              </a:rPr>
              <a:t>公表のあった数値のみでの順位</a:t>
            </a:r>
            <a:r>
              <a:rPr lang="en-US" altLang="ja-JP" sz="1000" kern="100">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altLang="en-US" sz="1000">
              <a:latin typeface="BIZ UDPゴシック" panose="020B0400000000000000" pitchFamily="50" charset="-128"/>
              <a:ea typeface="BIZ UDPゴシック" panose="020B0400000000000000" pitchFamily="50" charset="-128"/>
            </a:endParaRPr>
          </a:p>
        </p:txBody>
      </p:sp>
      <p:grpSp>
        <p:nvGrpSpPr>
          <p:cNvPr id="2" name="全国で10以内・・・"/>
          <p:cNvGrpSpPr/>
          <p:nvPr/>
        </p:nvGrpSpPr>
        <p:grpSpPr>
          <a:xfrm>
            <a:off x="726385" y="1734637"/>
            <a:ext cx="10739230" cy="660977"/>
            <a:chOff x="655826" y="1670680"/>
            <a:chExt cx="11231374" cy="660977"/>
          </a:xfrm>
        </p:grpSpPr>
        <p:sp>
          <p:nvSpPr>
            <p:cNvPr id="11" name="全国で10以内・・・"/>
            <p:cNvSpPr txBox="1"/>
            <p:nvPr/>
          </p:nvSpPr>
          <p:spPr>
            <a:xfrm>
              <a:off x="655826" y="1808437"/>
              <a:ext cx="11231374" cy="523220"/>
            </a:xfrm>
            <a:prstGeom prst="rect">
              <a:avLst/>
            </a:prstGeom>
            <a:noFill/>
          </p:spPr>
          <p:txBody>
            <a:bodyPr wrap="square" rtlCol="0">
              <a:spAutoFit/>
            </a:bodyPr>
            <a:lstStyle/>
            <a:p>
              <a:pPr lvl="0" algn="dist"/>
              <a:r>
                <a:rPr kumimoji="1" lang="ja-JP" altLang="en-US" sz="2800">
                  <a:solidFill>
                    <a:srgbClr val="000000"/>
                  </a:solidFill>
                  <a:latin typeface="HGS創英角ﾎﾟｯﾌﾟ体" panose="040B0A00000000000000" pitchFamily="50" charset="-128"/>
                  <a:ea typeface="HGS創英角ﾎﾟｯﾌﾟ体" panose="040B0A00000000000000" pitchFamily="50" charset="-128"/>
                </a:rPr>
                <a:t>全国で</a:t>
              </a:r>
              <a:r>
                <a:rPr kumimoji="1" lang="en-US" altLang="ja-JP" sz="2800">
                  <a:solidFill>
                    <a:srgbClr val="000000"/>
                  </a:solidFill>
                  <a:latin typeface="HGS創英角ﾎﾟｯﾌﾟ体" panose="040B0A00000000000000" pitchFamily="50" charset="-128"/>
                  <a:ea typeface="HGS創英角ﾎﾟｯﾌﾟ体" panose="040B0A00000000000000" pitchFamily="50" charset="-128"/>
                </a:rPr>
                <a:t>10</a:t>
              </a:r>
              <a:r>
                <a:rPr kumimoji="1" lang="ja-JP" altLang="en-US" sz="2800">
                  <a:solidFill>
                    <a:srgbClr val="000000"/>
                  </a:solidFill>
                  <a:latin typeface="HGS創英角ﾎﾟｯﾌﾟ体" panose="040B0A00000000000000" pitchFamily="50" charset="-128"/>
                  <a:ea typeface="HGS創英角ﾎﾟｯﾌﾟ体" panose="040B0A00000000000000" pitchFamily="50" charset="-128"/>
                </a:rPr>
                <a:t>位以内に入っている野菜は「グリンピース」です</a:t>
              </a:r>
              <a:r>
                <a:rPr kumimoji="1" lang="en-US" altLang="ja-JP" sz="2800">
                  <a:solidFill>
                    <a:srgbClr val="000000"/>
                  </a:solidFill>
                  <a:latin typeface="HGS創英角ﾎﾟｯﾌﾟ体" panose="040B0A00000000000000" pitchFamily="50" charset="-128"/>
                  <a:ea typeface="HGS創英角ﾎﾟｯﾌﾟ体" panose="040B0A00000000000000" pitchFamily="50" charset="-128"/>
                </a:rPr>
                <a:t>｡</a:t>
              </a:r>
              <a:endParaRPr kumimoji="1" lang="ja-JP" altLang="en-US" sz="28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13" name="やさい"/>
            <p:cNvSpPr txBox="1"/>
            <p:nvPr/>
          </p:nvSpPr>
          <p:spPr>
            <a:xfrm>
              <a:off x="6166225" y="1678375"/>
              <a:ext cx="864000" cy="261610"/>
            </a:xfrm>
            <a:prstGeom prst="rect">
              <a:avLst/>
            </a:prstGeom>
            <a:noFill/>
          </p:spPr>
          <p:txBody>
            <a:bodyPr wrap="square" rtlCol="0">
              <a:spAutoFit/>
            </a:bodyPr>
            <a:lstStyle/>
            <a:p>
              <a:pPr algn="dist"/>
              <a:r>
                <a:rPr kumimoji="1" lang="ja-JP" altLang="en-US" sz="1100">
                  <a:solidFill>
                    <a:srgbClr val="000000"/>
                  </a:solidFill>
                  <a:latin typeface="HGS創英角ﾎﾟｯﾌﾟ体" panose="040B0A00000000000000" pitchFamily="50" charset="-128"/>
                  <a:ea typeface="HGS創英角ﾎﾟｯﾌﾟ体" panose="040B0A00000000000000" pitchFamily="50" charset="-128"/>
                </a:rPr>
                <a:t>やさい</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14" name="はい"/>
            <p:cNvSpPr txBox="1"/>
            <p:nvPr/>
          </p:nvSpPr>
          <p:spPr>
            <a:xfrm>
              <a:off x="4088307" y="1678376"/>
              <a:ext cx="564746" cy="261609"/>
            </a:xfrm>
            <a:prstGeom prst="rect">
              <a:avLst/>
            </a:prstGeom>
            <a:noFill/>
          </p:spPr>
          <p:txBody>
            <a:bodyPr wrap="square" rtlCol="0">
              <a:spAutoFit/>
            </a:bodyPr>
            <a:lstStyle/>
            <a:p>
              <a:pPr algn="dist"/>
              <a:r>
                <a:rPr kumimoji="1" lang="ja-JP" altLang="en-US" sz="1100">
                  <a:solidFill>
                    <a:srgbClr val="000000"/>
                  </a:solidFill>
                  <a:latin typeface="HGS創英角ﾎﾟｯﾌﾟ体" panose="040B0A00000000000000" pitchFamily="50" charset="-128"/>
                  <a:ea typeface="HGS創英角ﾎﾟｯﾌﾟ体" panose="040B0A00000000000000" pitchFamily="50" charset="-128"/>
                </a:rPr>
                <a:t>はい</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24" name="いない"/>
            <p:cNvSpPr txBox="1"/>
            <p:nvPr/>
          </p:nvSpPr>
          <p:spPr>
            <a:xfrm>
              <a:off x="2919791" y="1670680"/>
              <a:ext cx="865945" cy="269305"/>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いない</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15" name="い"/>
            <p:cNvSpPr txBox="1"/>
            <p:nvPr/>
          </p:nvSpPr>
          <p:spPr>
            <a:xfrm>
              <a:off x="2539335" y="1678375"/>
              <a:ext cx="369919" cy="261610"/>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い</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16" name="ぜんこく"/>
            <p:cNvSpPr txBox="1"/>
            <p:nvPr/>
          </p:nvSpPr>
          <p:spPr>
            <a:xfrm>
              <a:off x="716946" y="1678375"/>
              <a:ext cx="927838" cy="261610"/>
            </a:xfrm>
            <a:prstGeom prst="rect">
              <a:avLst/>
            </a:prstGeom>
            <a:noFill/>
          </p:spPr>
          <p:txBody>
            <a:bodyPr wrap="square" rtlCol="0">
              <a:spAutoFit/>
            </a:bodyPr>
            <a:lstStyle/>
            <a:p>
              <a:pPr algn="dist"/>
              <a:r>
                <a:rPr kumimoji="1" lang="ja-JP" altLang="en-US" sz="1100">
                  <a:solidFill>
                    <a:srgbClr val="000000"/>
                  </a:solidFill>
                  <a:latin typeface="HGS創英角ﾎﾟｯﾌﾟ体" panose="040B0A00000000000000" pitchFamily="50" charset="-128"/>
                  <a:ea typeface="HGS創英角ﾎﾟｯﾌﾟ体" panose="040B0A00000000000000" pitchFamily="50" charset="-128"/>
                </a:rPr>
                <a:t>ぜんこく</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grpSp>
      <p:pic>
        <p:nvPicPr>
          <p:cNvPr id="75" name="ちなみに・・・">
            <a:hlinkClick r:id="rId19" action="ppaction://hlinksldjump"/>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9885827" y="393038"/>
            <a:ext cx="1615580" cy="1225402"/>
          </a:xfrm>
          <a:prstGeom prst="rect">
            <a:avLst/>
          </a:prstGeom>
        </p:spPr>
      </p:pic>
      <p:grpSp>
        <p:nvGrpSpPr>
          <p:cNvPr id="87" name="ざんねん"/>
          <p:cNvGrpSpPr/>
          <p:nvPr/>
        </p:nvGrpSpPr>
        <p:grpSpPr>
          <a:xfrm>
            <a:off x="3878562" y="361151"/>
            <a:ext cx="4434876" cy="1122290"/>
            <a:chOff x="3830846" y="361151"/>
            <a:chExt cx="4434876" cy="1122290"/>
          </a:xfrm>
        </p:grpSpPr>
        <p:sp>
          <p:nvSpPr>
            <p:cNvPr id="88" name="ざんねん"/>
            <p:cNvSpPr txBox="1"/>
            <p:nvPr/>
          </p:nvSpPr>
          <p:spPr>
            <a:xfrm>
              <a:off x="4719421" y="361152"/>
              <a:ext cx="3546301" cy="1015663"/>
            </a:xfrm>
            <a:prstGeom prst="rect">
              <a:avLst/>
            </a:prstGeom>
            <a:noFill/>
          </p:spPr>
          <p:txBody>
            <a:bodyPr wrap="square" rtlCol="0">
              <a:spAutoFit/>
            </a:bodyPr>
            <a:lstStyle/>
            <a:p>
              <a:r>
                <a:rPr lang="ja-JP" altLang="en-US" sz="6000">
                  <a:solidFill>
                    <a:srgbClr val="000000"/>
                  </a:solidFill>
                  <a:latin typeface="HGS創英角ﾎﾟｯﾌﾟ体" panose="040B0A00000000000000" pitchFamily="50" charset="-128"/>
                  <a:ea typeface="HGS創英角ﾎﾟｯﾌﾟ体" panose="040B0A00000000000000" pitchFamily="50" charset="-128"/>
                </a:rPr>
                <a:t>ざんねん</a:t>
              </a:r>
              <a:endParaRPr kumimoji="1" lang="ja-JP" altLang="en-US" sz="6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89" name="×"/>
            <p:cNvSpPr/>
            <p:nvPr/>
          </p:nvSpPr>
          <p:spPr>
            <a:xfrm>
              <a:off x="3830846" y="361151"/>
              <a:ext cx="1045512" cy="1122290"/>
            </a:xfrm>
            <a:prstGeom prst="mathMultiply">
              <a:avLst>
                <a:gd name="adj1" fmla="val 19353"/>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0000"/>
                </a:solidFill>
              </a:endParaRPr>
            </a:p>
          </p:txBody>
        </p:sp>
      </p:grpSp>
      <p:pic>
        <p:nvPicPr>
          <p:cNvPr id="76" name="スタートに戻る">
            <a:hlinkClick r:id="rId21" action="ppaction://hlinksldjump"/>
          </p:cNvPr>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85389" y="260345"/>
            <a:ext cx="2499577" cy="847417"/>
          </a:xfrm>
          <a:prstGeom prst="rect">
            <a:avLst/>
          </a:prstGeom>
        </p:spPr>
      </p:pic>
      <p:pic>
        <p:nvPicPr>
          <p:cNvPr id="81" name="coin0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3"/>
          <a:stretch>
            <a:fillRect/>
          </a:stretch>
        </p:blipFill>
        <p:spPr>
          <a:xfrm>
            <a:off x="9031280" y="773662"/>
            <a:ext cx="609600" cy="609600"/>
          </a:xfrm>
          <a:prstGeom prst="rect">
            <a:avLst/>
          </a:prstGeom>
        </p:spPr>
      </p:pic>
      <p:pic>
        <p:nvPicPr>
          <p:cNvPr id="90" name="blip01 (1)">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3"/>
          <a:stretch>
            <a:fillRect/>
          </a:stretch>
        </p:blipFill>
        <p:spPr>
          <a:xfrm>
            <a:off x="3098731" y="695235"/>
            <a:ext cx="609600" cy="609600"/>
          </a:xfrm>
          <a:prstGeom prst="rect">
            <a:avLst/>
          </a:prstGeom>
        </p:spPr>
      </p:pic>
      <p:pic>
        <p:nvPicPr>
          <p:cNvPr id="52" name="図 51"/>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24916" y="-594"/>
            <a:ext cx="12241829" cy="6858594"/>
          </a:xfrm>
          <a:prstGeom prst="rect">
            <a:avLst/>
          </a:prstGeom>
        </p:spPr>
      </p:pic>
    </p:spTree>
    <p:extLst>
      <p:ext uri="{BB962C8B-B14F-4D97-AF65-F5344CB8AC3E}">
        <p14:creationId xmlns:p14="http://schemas.microsoft.com/office/powerpoint/2010/main" val="2194196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
                                        <p:tgtEl>
                                          <p:spTgt spid="52"/>
                                        </p:tgtEl>
                                      </p:cBhvr>
                                    </p:animEffect>
                                    <p:set>
                                      <p:cBhvr>
                                        <p:cTn id="7" dur="1" fill="hold">
                                          <p:stCondLst>
                                            <p:cond delay="9"/>
                                          </p:stCondLst>
                                        </p:cTn>
                                        <p:tgtEl>
                                          <p:spTgt spid="52"/>
                                        </p:tgtEl>
                                        <p:attrNameLst>
                                          <p:attrName>style.visibility</p:attrName>
                                        </p:attrNameLst>
                                      </p:cBhvr>
                                      <p:to>
                                        <p:strVal val="hidden"/>
                                      </p:to>
                                    </p:set>
                                  </p:childTnLst>
                                </p:cTn>
                              </p:par>
                              <p:par>
                                <p:cTn id="8" presetID="1" presetClass="mediacall" presetSubtype="0" fill="hold" nodeType="withEffect">
                                  <p:stCondLst>
                                    <p:cond delay="0"/>
                                  </p:stCondLst>
                                  <p:childTnLst>
                                    <p:cmd type="call" cmd="playFrom(0.0)">
                                      <p:cBhvr>
                                        <p:cTn id="9" dur="1" fill="hold"/>
                                        <p:tgtEl>
                                          <p:spTgt spid="90"/>
                                        </p:tgtEl>
                                      </p:cBhvr>
                                    </p:cmd>
                                  </p:childTnLst>
                                </p:cTn>
                              </p:par>
                              <p:par>
                                <p:cTn id="10" presetID="20" presetClass="entr" presetSubtype="0" fill="hold" nodeType="with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wedge">
                                      <p:cBhvr>
                                        <p:cTn id="12" dur="750"/>
                                        <p:tgtEl>
                                          <p:spTgt spid="75"/>
                                        </p:tgtEl>
                                      </p:cBhvr>
                                    </p:animEffect>
                                  </p:childTnLst>
                                </p:cTn>
                              </p:par>
                              <p:par>
                                <p:cTn id="13" presetID="6" presetClass="emph" presetSubtype="0" fill="hold" nodeType="withEffect">
                                  <p:stCondLst>
                                    <p:cond delay="0"/>
                                  </p:stCondLst>
                                  <p:childTnLst>
                                    <p:animScale>
                                      <p:cBhvr>
                                        <p:cTn id="14" dur="750" fill="hold"/>
                                        <p:tgtEl>
                                          <p:spTgt spid="75"/>
                                        </p:tgtEl>
                                      </p:cBhvr>
                                      <p:by x="150000" y="150000"/>
                                    </p:animScale>
                                  </p:childTnLst>
                                </p:cTn>
                              </p:par>
                            </p:childTnLst>
                          </p:cTn>
                        </p:par>
                        <p:par>
                          <p:cTn id="15" fill="hold">
                            <p:stCondLst>
                              <p:cond delay="750"/>
                            </p:stCondLst>
                            <p:childTnLst>
                              <p:par>
                                <p:cTn id="16" presetID="26" presetClass="emph" presetSubtype="0" fill="hold" nodeType="afterEffect">
                                  <p:stCondLst>
                                    <p:cond delay="0"/>
                                  </p:stCondLst>
                                  <p:childTnLst>
                                    <p:animEffect transition="out" filter="fade">
                                      <p:cBhvr>
                                        <p:cTn id="17" dur="500" tmFilter="0, 0; .2, .5; .8, .5; 1, 0"/>
                                        <p:tgtEl>
                                          <p:spTgt spid="75"/>
                                        </p:tgtEl>
                                      </p:cBhvr>
                                    </p:animEffect>
                                    <p:animScale>
                                      <p:cBhvr>
                                        <p:cTn id="18" dur="250" autoRev="1" fill="hold"/>
                                        <p:tgtEl>
                                          <p:spTgt spid="75"/>
                                        </p:tgtEl>
                                      </p:cBhvr>
                                      <p:by x="105000" y="105000"/>
                                    </p:animScale>
                                  </p:childTnLst>
                                </p:cTn>
                              </p:par>
                              <p:par>
                                <p:cTn id="19" presetID="1" presetClass="mediacall" presetSubtype="0" fill="hold" nodeType="withEffect">
                                  <p:stCondLst>
                                    <p:cond delay="0"/>
                                  </p:stCondLst>
                                  <p:childTnLst>
                                    <p:cmd type="call" cmd="playFrom(0.0)">
                                      <p:cBhvr>
                                        <p:cTn id="20" dur="940" fill="hold"/>
                                        <p:tgtEl>
                                          <p:spTgt spid="81"/>
                                        </p:tgtEl>
                                      </p:cBhvr>
                                    </p:cmd>
                                  </p:childTnLst>
                                </p:cTn>
                              </p:par>
                              <p:par>
                                <p:cTn id="21" presetID="26" presetClass="emph" presetSubtype="0" fill="hold" nodeType="withEffect">
                                  <p:stCondLst>
                                    <p:cond delay="250"/>
                                  </p:stCondLst>
                                  <p:childTnLst>
                                    <p:animEffect transition="out" filter="fade">
                                      <p:cBhvr>
                                        <p:cTn id="22" dur="1000" tmFilter="0, 0; .2, .5; .8, .5; 1, 0"/>
                                        <p:tgtEl>
                                          <p:spTgt spid="85"/>
                                        </p:tgtEl>
                                      </p:cBhvr>
                                    </p:animEffect>
                                    <p:animScale>
                                      <p:cBhvr>
                                        <p:cTn id="23" dur="500" autoRev="1" fill="hold"/>
                                        <p:tgtEl>
                                          <p:spTgt spid="85"/>
                                        </p:tgtEl>
                                      </p:cBhvr>
                                      <p:by x="105000" y="105000"/>
                                    </p:animScale>
                                  </p:childTnLst>
                                </p:cTn>
                              </p:par>
                              <p:par>
                                <p:cTn id="24" presetID="32" presetClass="emph" presetSubtype="0" fill="hold" nodeType="withEffect">
                                  <p:stCondLst>
                                    <p:cond delay="250"/>
                                  </p:stCondLst>
                                  <p:childTnLst>
                                    <p:animRot by="120000">
                                      <p:cBhvr>
                                        <p:cTn id="25" dur="100" fill="hold">
                                          <p:stCondLst>
                                            <p:cond delay="0"/>
                                          </p:stCondLst>
                                        </p:cTn>
                                        <p:tgtEl>
                                          <p:spTgt spid="85"/>
                                        </p:tgtEl>
                                        <p:attrNameLst>
                                          <p:attrName>r</p:attrName>
                                        </p:attrNameLst>
                                      </p:cBhvr>
                                    </p:animRot>
                                    <p:animRot by="-240000">
                                      <p:cBhvr>
                                        <p:cTn id="26" dur="200" fill="hold">
                                          <p:stCondLst>
                                            <p:cond delay="200"/>
                                          </p:stCondLst>
                                        </p:cTn>
                                        <p:tgtEl>
                                          <p:spTgt spid="85"/>
                                        </p:tgtEl>
                                        <p:attrNameLst>
                                          <p:attrName>r</p:attrName>
                                        </p:attrNameLst>
                                      </p:cBhvr>
                                    </p:animRot>
                                    <p:animRot by="240000">
                                      <p:cBhvr>
                                        <p:cTn id="27" dur="200" fill="hold">
                                          <p:stCondLst>
                                            <p:cond delay="400"/>
                                          </p:stCondLst>
                                        </p:cTn>
                                        <p:tgtEl>
                                          <p:spTgt spid="85"/>
                                        </p:tgtEl>
                                        <p:attrNameLst>
                                          <p:attrName>r</p:attrName>
                                        </p:attrNameLst>
                                      </p:cBhvr>
                                    </p:animRot>
                                    <p:animRot by="-240000">
                                      <p:cBhvr>
                                        <p:cTn id="28" dur="200" fill="hold">
                                          <p:stCondLst>
                                            <p:cond delay="600"/>
                                          </p:stCondLst>
                                        </p:cTn>
                                        <p:tgtEl>
                                          <p:spTgt spid="85"/>
                                        </p:tgtEl>
                                        <p:attrNameLst>
                                          <p:attrName>r</p:attrName>
                                        </p:attrNameLst>
                                      </p:cBhvr>
                                    </p:animRot>
                                    <p:animRot by="120000">
                                      <p:cBhvr>
                                        <p:cTn id="29" dur="200" fill="hold">
                                          <p:stCondLst>
                                            <p:cond delay="800"/>
                                          </p:stCondLst>
                                        </p:cTn>
                                        <p:tgtEl>
                                          <p:spTgt spid="85"/>
                                        </p:tgtEl>
                                        <p:attrNameLst>
                                          <p:attrName>r</p:attrName>
                                        </p:attrNameLst>
                                      </p:cBhvr>
                                    </p:animRot>
                                  </p:childTnLst>
                                </p:cTn>
                              </p:par>
                              <p:par>
                                <p:cTn id="30" presetID="32" presetClass="emph" presetSubtype="0" fill="hold" nodeType="withEffect">
                                  <p:stCondLst>
                                    <p:cond delay="1000"/>
                                  </p:stCondLst>
                                  <p:childTnLst>
                                    <p:animRot by="120000">
                                      <p:cBhvr>
                                        <p:cTn id="31" dur="100" fill="hold">
                                          <p:stCondLst>
                                            <p:cond delay="0"/>
                                          </p:stCondLst>
                                        </p:cTn>
                                        <p:tgtEl>
                                          <p:spTgt spid="85"/>
                                        </p:tgtEl>
                                        <p:attrNameLst>
                                          <p:attrName>r</p:attrName>
                                        </p:attrNameLst>
                                      </p:cBhvr>
                                    </p:animRot>
                                    <p:animRot by="-240000">
                                      <p:cBhvr>
                                        <p:cTn id="32" dur="200" fill="hold">
                                          <p:stCondLst>
                                            <p:cond delay="200"/>
                                          </p:stCondLst>
                                        </p:cTn>
                                        <p:tgtEl>
                                          <p:spTgt spid="85"/>
                                        </p:tgtEl>
                                        <p:attrNameLst>
                                          <p:attrName>r</p:attrName>
                                        </p:attrNameLst>
                                      </p:cBhvr>
                                    </p:animRot>
                                    <p:animRot by="240000">
                                      <p:cBhvr>
                                        <p:cTn id="33" dur="200" fill="hold">
                                          <p:stCondLst>
                                            <p:cond delay="400"/>
                                          </p:stCondLst>
                                        </p:cTn>
                                        <p:tgtEl>
                                          <p:spTgt spid="85"/>
                                        </p:tgtEl>
                                        <p:attrNameLst>
                                          <p:attrName>r</p:attrName>
                                        </p:attrNameLst>
                                      </p:cBhvr>
                                    </p:animRot>
                                    <p:animRot by="-240000">
                                      <p:cBhvr>
                                        <p:cTn id="34" dur="200" fill="hold">
                                          <p:stCondLst>
                                            <p:cond delay="600"/>
                                          </p:stCondLst>
                                        </p:cTn>
                                        <p:tgtEl>
                                          <p:spTgt spid="85"/>
                                        </p:tgtEl>
                                        <p:attrNameLst>
                                          <p:attrName>r</p:attrName>
                                        </p:attrNameLst>
                                      </p:cBhvr>
                                    </p:animRot>
                                    <p:animRot by="120000">
                                      <p:cBhvr>
                                        <p:cTn id="35" dur="200" fill="hold">
                                          <p:stCondLst>
                                            <p:cond delay="800"/>
                                          </p:stCondLst>
                                        </p:cTn>
                                        <p:tgtEl>
                                          <p:spTgt spid="8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36" fill="hold" display="0">
                  <p:stCondLst>
                    <p:cond delay="indefinite"/>
                  </p:stCondLst>
                  <p:endCondLst>
                    <p:cond evt="onStopAudio" delay="0">
                      <p:tgtEl>
                        <p:sldTgt/>
                      </p:tgtEl>
                    </p:cond>
                  </p:endCondLst>
                </p:cTn>
                <p:tgtEl>
                  <p:spTgt spid="81"/>
                </p:tgtEl>
              </p:cMediaNode>
            </p:audio>
            <p:audio>
              <p:cMediaNode vol="80000" numSld="999" showWhenStopped="0">
                <p:cTn id="37" fill="hold" display="0">
                  <p:stCondLst>
                    <p:cond delay="indefinite"/>
                  </p:stCondLst>
                  <p:endCondLst>
                    <p:cond evt="onStopAudio" delay="0">
                      <p:tgtEl>
                        <p:sldTgt/>
                      </p:tgtEl>
                    </p:cond>
                  </p:endCondLst>
                </p:cTn>
                <p:tgtEl>
                  <p:spTgt spid="90"/>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背景"/>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4915" y="-297"/>
            <a:ext cx="12241829" cy="6858594"/>
          </a:xfrm>
          <a:prstGeom prst="rect">
            <a:avLst/>
          </a:prstGeom>
        </p:spPr>
      </p:pic>
      <p:pic>
        <p:nvPicPr>
          <p:cNvPr id="87" name="次に進む">
            <a:hlinkClick r:id="rId7" action="ppaction://hlinksldjump"/>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842608" y="5967647"/>
            <a:ext cx="2237426" cy="847417"/>
          </a:xfrm>
          <a:prstGeom prst="rect">
            <a:avLst/>
          </a:prstGeom>
        </p:spPr>
      </p:pic>
      <p:pic>
        <p:nvPicPr>
          <p:cNvPr id="88" name="問題に戻る">
            <a:hlinkClick r:id="rId9" action="ppaction://hlinksldjump"/>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5389" y="5967647"/>
            <a:ext cx="2237426" cy="847417"/>
          </a:xfrm>
          <a:prstGeom prst="rect">
            <a:avLst/>
          </a:prstGeom>
        </p:spPr>
      </p:pic>
      <p:sp>
        <p:nvSpPr>
          <p:cNvPr id="69" name="出典"/>
          <p:cNvSpPr txBox="1"/>
          <p:nvPr/>
        </p:nvSpPr>
        <p:spPr>
          <a:xfrm>
            <a:off x="7710594" y="5730790"/>
            <a:ext cx="4500000" cy="230832"/>
          </a:xfrm>
          <a:prstGeom prst="rect">
            <a:avLst/>
          </a:prstGeom>
          <a:noFill/>
        </p:spPr>
        <p:txBody>
          <a:bodyPr wrap="square" rtlCol="0">
            <a:spAutoFit/>
          </a:bodyPr>
          <a:lstStyle/>
          <a:p>
            <a:r>
              <a:rPr lang="ja-JP" altLang="en-US" sz="900" b="1">
                <a:latin typeface="BIZ UDPゴシック" panose="020B0400000000000000" pitchFamily="50" charset="-128"/>
                <a:ea typeface="BIZ UDPゴシック" panose="020B0400000000000000" pitchFamily="50" charset="-128"/>
              </a:rPr>
              <a:t>（出典：</a:t>
            </a:r>
            <a:r>
              <a:rPr lang="ja-JP" altLang="en-US" sz="900" b="1">
                <a:latin typeface="BIZ UDPゴシック" panose="020B0400000000000000" pitchFamily="50" charset="-128"/>
                <a:ea typeface="BIZ UDPゴシック" panose="020B0400000000000000" pitchFamily="50" charset="-128"/>
                <a:hlinkClick r:id="rId11"/>
              </a:rPr>
              <a:t>政府統計の総合窓口 </a:t>
            </a:r>
            <a:r>
              <a:rPr lang="en-US" altLang="ja-JP" sz="900" b="1">
                <a:latin typeface="BIZ UDPゴシック" panose="020B0400000000000000" pitchFamily="50" charset="-128"/>
                <a:ea typeface="BIZ UDPゴシック" panose="020B0400000000000000" pitchFamily="50" charset="-128"/>
                <a:hlinkClick r:id="rId11"/>
              </a:rPr>
              <a:t>(e-stat.go.jp)</a:t>
            </a:r>
            <a:r>
              <a:rPr lang="ja-JP" altLang="en-US" sz="900" b="1">
                <a:latin typeface="BIZ UDPゴシック" panose="020B0400000000000000" pitchFamily="50" charset="-128"/>
                <a:ea typeface="BIZ UDPゴシック" panose="020B0400000000000000" pitchFamily="50" charset="-128"/>
              </a:rPr>
              <a:t>「</a:t>
            </a:r>
            <a:r>
              <a:rPr lang="zh-TW" altLang="en-US" sz="900" b="1">
                <a:latin typeface="BIZ UDPゴシック" panose="020B0400000000000000" pitchFamily="50" charset="-128"/>
                <a:ea typeface="BIZ UDPゴシック" panose="020B0400000000000000" pitchFamily="50" charset="-128"/>
              </a:rPr>
              <a:t>令和３年産野菜生産出荷統計</a:t>
            </a:r>
            <a:r>
              <a:rPr lang="en-US" altLang="ja-JP" sz="900" b="1">
                <a:latin typeface="BIZ UDPゴシック" panose="020B0400000000000000" pitchFamily="50" charset="-128"/>
                <a:ea typeface="BIZ UDPゴシック" panose="020B0400000000000000" pitchFamily="50" charset="-128"/>
              </a:rPr>
              <a:t>｣</a:t>
            </a:r>
            <a:r>
              <a:rPr lang="ja-JP" altLang="en-US" sz="900" b="1">
                <a:latin typeface="BIZ UDPゴシック" panose="020B0400000000000000" pitchFamily="50" charset="-128"/>
                <a:ea typeface="BIZ UDPゴシック" panose="020B0400000000000000" pitchFamily="50" charset="-128"/>
              </a:rPr>
              <a:t>）</a:t>
            </a:r>
            <a:endParaRPr lang="en-US" altLang="ja-JP" sz="900" b="1">
              <a:latin typeface="BIZ UDPゴシック" panose="020B0400000000000000" pitchFamily="50" charset="-128"/>
              <a:ea typeface="BIZ UDPゴシック" panose="020B0400000000000000" pitchFamily="50" charset="-128"/>
            </a:endParaRPr>
          </a:p>
        </p:txBody>
      </p:sp>
      <p:grpSp>
        <p:nvGrpSpPr>
          <p:cNvPr id="105" name="大阪府で・・・"/>
          <p:cNvGrpSpPr/>
          <p:nvPr/>
        </p:nvGrpSpPr>
        <p:grpSpPr>
          <a:xfrm>
            <a:off x="3206741" y="4782558"/>
            <a:ext cx="5778519" cy="1036990"/>
            <a:chOff x="2658313" y="4752721"/>
            <a:chExt cx="5778519" cy="1036990"/>
          </a:xfrm>
        </p:grpSpPr>
        <p:pic>
          <p:nvPicPr>
            <p:cNvPr id="80" name="枠"/>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332455" y="4752721"/>
              <a:ext cx="4461443" cy="1036990"/>
            </a:xfrm>
            <a:prstGeom prst="rect">
              <a:avLst/>
            </a:prstGeom>
          </p:spPr>
        </p:pic>
        <p:pic>
          <p:nvPicPr>
            <p:cNvPr id="67" name="女の人"/>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784456" y="4914687"/>
              <a:ext cx="652376" cy="662974"/>
            </a:xfrm>
            <a:prstGeom prst="rect">
              <a:avLst/>
            </a:prstGeom>
          </p:spPr>
        </p:pic>
        <p:pic>
          <p:nvPicPr>
            <p:cNvPr id="68" name="男の人"/>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2658313" y="4945797"/>
              <a:ext cx="691192" cy="659105"/>
            </a:xfrm>
            <a:prstGeom prst="rect">
              <a:avLst/>
            </a:prstGeom>
          </p:spPr>
        </p:pic>
        <p:sp>
          <p:nvSpPr>
            <p:cNvPr id="86" name="調べてみてね"/>
            <p:cNvSpPr txBox="1"/>
            <p:nvPr/>
          </p:nvSpPr>
          <p:spPr>
            <a:xfrm>
              <a:off x="3557825" y="5234953"/>
              <a:ext cx="1797537" cy="307777"/>
            </a:xfrm>
            <a:prstGeom prst="rect">
              <a:avLst/>
            </a:prstGeom>
            <a:noFill/>
          </p:spPr>
          <p:txBody>
            <a:bodyPr wrap="square" rtlCol="0">
              <a:spAutoFit/>
            </a:bodyPr>
            <a:lstStyle/>
            <a:p>
              <a:pPr lvl="0" algn="dist"/>
              <a:r>
                <a:rPr kumimoji="1" lang="ja-JP" altLang="en-US" sz="1400" b="1">
                  <a:latin typeface="BIZ UDPゴシック" panose="020B0400000000000000" pitchFamily="50" charset="-128"/>
                  <a:ea typeface="BIZ UDPゴシック" panose="020B0400000000000000" pitchFamily="50" charset="-128"/>
                </a:rPr>
                <a:t>調べてみてね！</a:t>
              </a:r>
              <a:endParaRPr kumimoji="1" lang="ja-JP" altLang="en-US" sz="1400" b="1" dirty="0">
                <a:latin typeface="BIZ UDPゴシック" panose="020B0400000000000000" pitchFamily="50" charset="-128"/>
                <a:ea typeface="BIZ UDPゴシック" panose="020B0400000000000000" pitchFamily="50" charset="-128"/>
              </a:endParaRPr>
            </a:p>
          </p:txBody>
        </p:sp>
        <p:sp>
          <p:nvSpPr>
            <p:cNvPr id="102" name="しら"/>
            <p:cNvSpPr txBox="1"/>
            <p:nvPr/>
          </p:nvSpPr>
          <p:spPr>
            <a:xfrm>
              <a:off x="3542727" y="5133116"/>
              <a:ext cx="396000" cy="200055"/>
            </a:xfrm>
            <a:prstGeom prst="rect">
              <a:avLst/>
            </a:prstGeom>
            <a:noFill/>
          </p:spPr>
          <p:txBody>
            <a:bodyPr wrap="square" rtlCol="0">
              <a:spAutoFit/>
            </a:bodyPr>
            <a:lstStyle/>
            <a:p>
              <a:pPr algn="dist"/>
              <a:r>
                <a:rPr lang="ja-JP" altLang="en-US" sz="700">
                  <a:latin typeface="BIZ UDPゴシック" panose="020B0400000000000000" pitchFamily="50" charset="-128"/>
                  <a:ea typeface="BIZ UDPゴシック" panose="020B0400000000000000" pitchFamily="50" charset="-128"/>
                </a:rPr>
                <a:t>しら</a:t>
              </a:r>
              <a:endParaRPr lang="en-US" altLang="ja-JP" sz="700">
                <a:latin typeface="BIZ UDPゴシック" panose="020B0400000000000000" pitchFamily="50" charset="-128"/>
                <a:ea typeface="BIZ UDPゴシック" panose="020B0400000000000000" pitchFamily="50" charset="-128"/>
              </a:endParaRPr>
            </a:p>
          </p:txBody>
        </p:sp>
        <p:sp>
          <p:nvSpPr>
            <p:cNvPr id="82" name="大阪府で・・・"/>
            <p:cNvSpPr txBox="1"/>
            <p:nvPr/>
          </p:nvSpPr>
          <p:spPr>
            <a:xfrm>
              <a:off x="3534500" y="4911074"/>
              <a:ext cx="4029952" cy="307777"/>
            </a:xfrm>
            <a:prstGeom prst="rect">
              <a:avLst/>
            </a:prstGeom>
            <a:noFill/>
          </p:spPr>
          <p:txBody>
            <a:bodyPr wrap="square" rtlCol="0">
              <a:spAutoFit/>
            </a:bodyPr>
            <a:lstStyle/>
            <a:p>
              <a:pPr lvl="0" algn="dist"/>
              <a:r>
                <a:rPr lang="ja-JP" altLang="en-US" sz="1400" b="1">
                  <a:latin typeface="BIZ UDPゴシック" panose="020B0400000000000000" pitchFamily="50" charset="-128"/>
                  <a:ea typeface="BIZ UDPゴシック" panose="020B0400000000000000" pitchFamily="50" charset="-128"/>
                </a:rPr>
                <a:t>大阪府で</a:t>
              </a:r>
              <a:r>
                <a:rPr kumimoji="1" lang="ja-JP" altLang="en-US" sz="1400" b="1">
                  <a:latin typeface="BIZ UDPゴシック" panose="020B0400000000000000" pitchFamily="50" charset="-128"/>
                  <a:ea typeface="BIZ UDPゴシック" panose="020B0400000000000000" pitchFamily="50" charset="-128"/>
                </a:rPr>
                <a:t>全国１位の野菜があるよ！</a:t>
              </a:r>
              <a:endParaRPr kumimoji="1" lang="ja-JP" altLang="en-US" sz="1400" b="1" dirty="0">
                <a:latin typeface="BIZ UDPゴシック" panose="020B0400000000000000" pitchFamily="50" charset="-128"/>
                <a:ea typeface="BIZ UDPゴシック" panose="020B0400000000000000" pitchFamily="50" charset="-128"/>
              </a:endParaRPr>
            </a:p>
          </p:txBody>
        </p:sp>
        <p:sp>
          <p:nvSpPr>
            <p:cNvPr id="99" name="た"/>
            <p:cNvSpPr txBox="1"/>
            <p:nvPr/>
          </p:nvSpPr>
          <p:spPr>
            <a:xfrm>
              <a:off x="5702584" y="4808686"/>
              <a:ext cx="576000" cy="200055"/>
            </a:xfrm>
            <a:prstGeom prst="rect">
              <a:avLst/>
            </a:prstGeom>
            <a:noFill/>
          </p:spPr>
          <p:txBody>
            <a:bodyPr wrap="square" rtlCol="0">
              <a:spAutoFit/>
            </a:bodyPr>
            <a:lstStyle/>
            <a:p>
              <a:pPr algn="dist"/>
              <a:r>
                <a:rPr lang="ja-JP" altLang="en-US" sz="700">
                  <a:latin typeface="BIZ UDPゴシック" panose="020B0400000000000000" pitchFamily="50" charset="-128"/>
                  <a:ea typeface="BIZ UDPゴシック" panose="020B0400000000000000" pitchFamily="50" charset="-128"/>
                </a:rPr>
                <a:t>やさい</a:t>
              </a:r>
              <a:endParaRPr lang="en-US" altLang="ja-JP" sz="700">
                <a:latin typeface="BIZ UDPゴシック" panose="020B0400000000000000" pitchFamily="50" charset="-128"/>
                <a:ea typeface="BIZ UDPゴシック" panose="020B0400000000000000" pitchFamily="50" charset="-128"/>
              </a:endParaRPr>
            </a:p>
          </p:txBody>
        </p:sp>
        <p:sp>
          <p:nvSpPr>
            <p:cNvPr id="98" name="い"/>
            <p:cNvSpPr txBox="1"/>
            <p:nvPr/>
          </p:nvSpPr>
          <p:spPr>
            <a:xfrm>
              <a:off x="5221183" y="4797935"/>
              <a:ext cx="360355" cy="200055"/>
            </a:xfrm>
            <a:prstGeom prst="rect">
              <a:avLst/>
            </a:prstGeom>
            <a:noFill/>
          </p:spPr>
          <p:txBody>
            <a:bodyPr wrap="square" rtlCol="0">
              <a:spAutoFit/>
            </a:bodyPr>
            <a:lstStyle/>
            <a:p>
              <a:pPr algn="dist"/>
              <a:r>
                <a:rPr lang="ja-JP" altLang="en-US" sz="700">
                  <a:latin typeface="BIZ UDPゴシック" panose="020B0400000000000000" pitchFamily="50" charset="-128"/>
                  <a:ea typeface="BIZ UDPゴシック" panose="020B0400000000000000" pitchFamily="50" charset="-128"/>
                </a:rPr>
                <a:t>い</a:t>
              </a:r>
              <a:endParaRPr lang="en-US" altLang="ja-JP" sz="700">
                <a:latin typeface="BIZ UDPゴシック" panose="020B0400000000000000" pitchFamily="50" charset="-128"/>
                <a:ea typeface="BIZ UDPゴシック" panose="020B0400000000000000" pitchFamily="50" charset="-128"/>
              </a:endParaRPr>
            </a:p>
          </p:txBody>
        </p:sp>
        <p:sp>
          <p:nvSpPr>
            <p:cNvPr id="97" name="ぜんこく"/>
            <p:cNvSpPr txBox="1"/>
            <p:nvPr/>
          </p:nvSpPr>
          <p:spPr>
            <a:xfrm>
              <a:off x="4528014" y="4811424"/>
              <a:ext cx="612000" cy="200055"/>
            </a:xfrm>
            <a:prstGeom prst="rect">
              <a:avLst/>
            </a:prstGeom>
            <a:noFill/>
          </p:spPr>
          <p:txBody>
            <a:bodyPr wrap="square" rtlCol="0">
              <a:spAutoFit/>
            </a:bodyPr>
            <a:lstStyle/>
            <a:p>
              <a:pPr algn="dist"/>
              <a:r>
                <a:rPr lang="ja-JP" altLang="en-US" sz="700">
                  <a:latin typeface="BIZ UDPゴシック" panose="020B0400000000000000" pitchFamily="50" charset="-128"/>
                  <a:ea typeface="BIZ UDPゴシック" panose="020B0400000000000000" pitchFamily="50" charset="-128"/>
                </a:rPr>
                <a:t>ぜんこく</a:t>
              </a:r>
              <a:endParaRPr kumimoji="1" lang="ja-JP" altLang="en-US" sz="700" dirty="0">
                <a:latin typeface="BIZ UDPゴシック" panose="020B0400000000000000" pitchFamily="50" charset="-128"/>
                <a:ea typeface="BIZ UDPゴシック" panose="020B0400000000000000" pitchFamily="50" charset="-128"/>
              </a:endParaRPr>
            </a:p>
          </p:txBody>
        </p:sp>
        <p:sp>
          <p:nvSpPr>
            <p:cNvPr id="95" name="おおさかふ"/>
            <p:cNvSpPr txBox="1"/>
            <p:nvPr/>
          </p:nvSpPr>
          <p:spPr>
            <a:xfrm>
              <a:off x="3576950" y="4811424"/>
              <a:ext cx="792000" cy="200055"/>
            </a:xfrm>
            <a:prstGeom prst="rect">
              <a:avLst/>
            </a:prstGeom>
            <a:noFill/>
          </p:spPr>
          <p:txBody>
            <a:bodyPr wrap="square" rtlCol="0">
              <a:spAutoFit/>
            </a:bodyPr>
            <a:lstStyle/>
            <a:p>
              <a:pPr algn="dist"/>
              <a:r>
                <a:rPr lang="ja-JP" altLang="en-US" sz="700">
                  <a:latin typeface="BIZ UDPゴシック" panose="020B0400000000000000" pitchFamily="50" charset="-128"/>
                  <a:ea typeface="BIZ UDPゴシック" panose="020B0400000000000000" pitchFamily="50" charset="-128"/>
                </a:rPr>
                <a:t>おおさかふ</a:t>
              </a:r>
              <a:endParaRPr kumimoji="1" lang="ja-JP" altLang="en-US" sz="700" dirty="0">
                <a:latin typeface="BIZ UDPゴシック" panose="020B0400000000000000" pitchFamily="50" charset="-128"/>
                <a:ea typeface="BIZ UDPゴシック" panose="020B0400000000000000" pitchFamily="50" charset="-128"/>
              </a:endParaRPr>
            </a:p>
          </p:txBody>
        </p:sp>
      </p:grpSp>
      <p:grpSp>
        <p:nvGrpSpPr>
          <p:cNvPr id="93" name="キャベツは・・・"/>
          <p:cNvGrpSpPr/>
          <p:nvPr/>
        </p:nvGrpSpPr>
        <p:grpSpPr>
          <a:xfrm>
            <a:off x="3897999" y="4048537"/>
            <a:ext cx="4396003" cy="584366"/>
            <a:chOff x="3976704" y="4034021"/>
            <a:chExt cx="5076349" cy="584366"/>
          </a:xfrm>
        </p:grpSpPr>
        <p:sp>
          <p:nvSpPr>
            <p:cNvPr id="58" name="キャベツは・・・"/>
            <p:cNvSpPr txBox="1"/>
            <p:nvPr/>
          </p:nvSpPr>
          <p:spPr>
            <a:xfrm>
              <a:off x="3976704" y="4156722"/>
              <a:ext cx="5076349" cy="461665"/>
            </a:xfrm>
            <a:prstGeom prst="rect">
              <a:avLst/>
            </a:prstGeom>
            <a:noFill/>
          </p:spPr>
          <p:txBody>
            <a:bodyPr wrap="square" rtlCol="0">
              <a:spAutoFit/>
            </a:bodyPr>
            <a:lstStyle/>
            <a:p>
              <a:pPr lvl="0" algn="dist"/>
              <a:r>
                <a:rPr lang="ja-JP" altLang="en-US" sz="2400">
                  <a:solidFill>
                    <a:srgbClr val="000000"/>
                  </a:solidFill>
                  <a:latin typeface="HGS創英角ﾎﾟｯﾌﾟ体" panose="040B0A00000000000000" pitchFamily="50" charset="-128"/>
                  <a:ea typeface="HGS創英角ﾎﾟｯﾌﾟ体" panose="040B0A00000000000000" pitchFamily="50" charset="-128"/>
                </a:rPr>
                <a:t>キャベツは</a:t>
              </a:r>
              <a:r>
                <a:rPr lang="en-US" altLang="ja-JP" sz="2400">
                  <a:solidFill>
                    <a:srgbClr val="000000"/>
                  </a:solidFill>
                  <a:latin typeface="HGS創英角ﾎﾟｯﾌﾟ体" panose="040B0A00000000000000" pitchFamily="50" charset="-128"/>
                  <a:ea typeface="HGS創英角ﾎﾟｯﾌﾟ体" panose="040B0A00000000000000" pitchFamily="50" charset="-128"/>
                </a:rPr>
                <a:t>､</a:t>
              </a:r>
              <a:r>
                <a:rPr lang="ja-JP" altLang="en-US" sz="2400">
                  <a:solidFill>
                    <a:srgbClr val="000000"/>
                  </a:solidFill>
                  <a:latin typeface="HGS創英角ﾎﾟｯﾌﾟ体" panose="040B0A00000000000000" pitchFamily="50" charset="-128"/>
                  <a:ea typeface="HGS創英角ﾎﾟｯﾌﾟ体" panose="040B0A00000000000000" pitchFamily="50" charset="-128"/>
                </a:rPr>
                <a:t>全国第２５位！</a:t>
              </a:r>
              <a:endParaRPr kumimoji="1" lang="ja-JP" altLang="en-US" sz="24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66" name="い"/>
            <p:cNvSpPr txBox="1"/>
            <p:nvPr/>
          </p:nvSpPr>
          <p:spPr>
            <a:xfrm>
              <a:off x="8232698" y="4038438"/>
              <a:ext cx="32400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い</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65" name="ぜんこくだい"/>
            <p:cNvSpPr txBox="1"/>
            <p:nvPr/>
          </p:nvSpPr>
          <p:spPr>
            <a:xfrm>
              <a:off x="6174988" y="4034021"/>
              <a:ext cx="137186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ぜんこくだい</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grpSp>
      <p:pic>
        <p:nvPicPr>
          <p:cNvPr id="5" name="キャベツ画"/>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3351679" y="4184191"/>
            <a:ext cx="468000" cy="468000"/>
          </a:xfrm>
          <a:prstGeom prst="rect">
            <a:avLst/>
          </a:prstGeom>
        </p:spPr>
      </p:pic>
      <p:grpSp>
        <p:nvGrpSpPr>
          <p:cNvPr id="92" name="なすびは・・・"/>
          <p:cNvGrpSpPr/>
          <p:nvPr/>
        </p:nvGrpSpPr>
        <p:grpSpPr>
          <a:xfrm>
            <a:off x="3897999" y="3407061"/>
            <a:ext cx="4396003" cy="598407"/>
            <a:chOff x="3987783" y="3421573"/>
            <a:chExt cx="5076349" cy="598407"/>
          </a:xfrm>
        </p:grpSpPr>
        <p:sp>
          <p:nvSpPr>
            <p:cNvPr id="61" name="なすびは・・・"/>
            <p:cNvSpPr txBox="1"/>
            <p:nvPr/>
          </p:nvSpPr>
          <p:spPr>
            <a:xfrm>
              <a:off x="3987783" y="3558315"/>
              <a:ext cx="5076349" cy="461665"/>
            </a:xfrm>
            <a:prstGeom prst="rect">
              <a:avLst/>
            </a:prstGeom>
            <a:noFill/>
          </p:spPr>
          <p:txBody>
            <a:bodyPr wrap="square" rtlCol="0">
              <a:spAutoFit/>
            </a:bodyPr>
            <a:lstStyle/>
            <a:p>
              <a:pPr lvl="0" algn="dist"/>
              <a:r>
                <a:rPr lang="ja-JP" altLang="en-US" sz="2400">
                  <a:solidFill>
                    <a:srgbClr val="000000"/>
                  </a:solidFill>
                  <a:latin typeface="HGS創英角ﾎﾟｯﾌﾟ体" panose="040B0A00000000000000" pitchFamily="50" charset="-128"/>
                  <a:ea typeface="HGS創英角ﾎﾟｯﾌﾟ体" panose="040B0A00000000000000" pitchFamily="50" charset="-128"/>
                </a:rPr>
                <a:t>なすびは</a:t>
              </a:r>
              <a:r>
                <a:rPr lang="en-US" altLang="ja-JP" sz="2400">
                  <a:solidFill>
                    <a:srgbClr val="000000"/>
                  </a:solidFill>
                  <a:latin typeface="HGS創英角ﾎﾟｯﾌﾟ体" panose="040B0A00000000000000" pitchFamily="50" charset="-128"/>
                  <a:ea typeface="HGS創英角ﾎﾟｯﾌﾟ体" panose="040B0A00000000000000" pitchFamily="50" charset="-128"/>
                </a:rPr>
                <a:t>､</a:t>
              </a:r>
              <a:r>
                <a:rPr lang="ja-JP" altLang="en-US" sz="2400">
                  <a:solidFill>
                    <a:srgbClr val="000000"/>
                  </a:solidFill>
                  <a:latin typeface="HGS創英角ﾎﾟｯﾌﾟ体" panose="040B0A00000000000000" pitchFamily="50" charset="-128"/>
                  <a:ea typeface="HGS創英角ﾎﾟｯﾌﾟ体" panose="040B0A00000000000000" pitchFamily="50" charset="-128"/>
                </a:rPr>
                <a:t>全国第１２位！</a:t>
              </a:r>
              <a:endParaRPr kumimoji="1" lang="ja-JP" altLang="en-US" sz="24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64" name="い"/>
            <p:cNvSpPr txBox="1"/>
            <p:nvPr/>
          </p:nvSpPr>
          <p:spPr>
            <a:xfrm>
              <a:off x="8189987" y="3421573"/>
              <a:ext cx="32400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い</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63" name="ぜんこくだい"/>
            <p:cNvSpPr txBox="1"/>
            <p:nvPr/>
          </p:nvSpPr>
          <p:spPr>
            <a:xfrm>
              <a:off x="6019124" y="3421573"/>
              <a:ext cx="137186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ぜんこくだい</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grpSp>
      <p:pic>
        <p:nvPicPr>
          <p:cNvPr id="3" name="なすび画"/>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3352843" y="3556849"/>
            <a:ext cx="468000" cy="468000"/>
          </a:xfrm>
          <a:prstGeom prst="rect">
            <a:avLst/>
          </a:prstGeom>
        </p:spPr>
      </p:pic>
      <p:grpSp>
        <p:nvGrpSpPr>
          <p:cNvPr id="85" name="メダル人画"/>
          <p:cNvGrpSpPr/>
          <p:nvPr/>
        </p:nvGrpSpPr>
        <p:grpSpPr>
          <a:xfrm>
            <a:off x="9541032" y="2678018"/>
            <a:ext cx="611092" cy="643329"/>
            <a:chOff x="9633479" y="2594226"/>
            <a:chExt cx="678286" cy="661916"/>
          </a:xfrm>
        </p:grpSpPr>
        <p:pic>
          <p:nvPicPr>
            <p:cNvPr id="83" name="メダル人画2"/>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9633479" y="2594226"/>
              <a:ext cx="677735" cy="661130"/>
            </a:xfrm>
            <a:prstGeom prst="rect">
              <a:avLst/>
            </a:prstGeom>
          </p:spPr>
        </p:pic>
        <p:pic>
          <p:nvPicPr>
            <p:cNvPr id="84" name="メダル人画1"/>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9634030" y="2595012"/>
              <a:ext cx="677735" cy="661130"/>
            </a:xfrm>
            <a:prstGeom prst="rect">
              <a:avLst/>
            </a:prstGeom>
          </p:spPr>
        </p:pic>
      </p:grpSp>
      <p:grpSp>
        <p:nvGrpSpPr>
          <p:cNvPr id="4" name="全国第5位・・・"/>
          <p:cNvGrpSpPr/>
          <p:nvPr/>
        </p:nvGrpSpPr>
        <p:grpSpPr>
          <a:xfrm>
            <a:off x="2578771" y="2711069"/>
            <a:ext cx="7027229" cy="637954"/>
            <a:chOff x="2578771" y="2711069"/>
            <a:chExt cx="7027229" cy="637954"/>
          </a:xfrm>
        </p:grpSpPr>
        <p:sp>
          <p:nvSpPr>
            <p:cNvPr id="48" name="全国第5位・・・"/>
            <p:cNvSpPr txBox="1"/>
            <p:nvPr/>
          </p:nvSpPr>
          <p:spPr>
            <a:xfrm>
              <a:off x="2586000" y="2825803"/>
              <a:ext cx="7020000" cy="523220"/>
            </a:xfrm>
            <a:prstGeom prst="rect">
              <a:avLst/>
            </a:prstGeom>
            <a:noFill/>
          </p:spPr>
          <p:txBody>
            <a:bodyPr wrap="square" rtlCol="0">
              <a:spAutoFit/>
            </a:bodyPr>
            <a:lstStyle/>
            <a:p>
              <a:pPr lvl="0" algn="dist"/>
              <a:r>
                <a:rPr lang="ja-JP" altLang="en-US" sz="2400">
                  <a:solidFill>
                    <a:srgbClr val="000000"/>
                  </a:solidFill>
                  <a:latin typeface="HGS創英角ﾎﾟｯﾌﾟ体" panose="040B0A00000000000000" pitchFamily="50" charset="-128"/>
                  <a:ea typeface="HGS創英角ﾎﾟｯﾌﾟ体" panose="040B0A00000000000000" pitchFamily="50" charset="-128"/>
                </a:rPr>
                <a:t>全国第</a:t>
              </a:r>
              <a:r>
                <a:rPr lang="ja-JP" altLang="en-US" sz="2800">
                  <a:solidFill>
                    <a:srgbClr val="000000"/>
                  </a:solidFill>
                  <a:latin typeface="HGS創英角ﾎﾟｯﾌﾟ体" panose="040B0A00000000000000" pitchFamily="50" charset="-128"/>
                  <a:ea typeface="HGS創英角ﾎﾟｯﾌﾟ体" panose="040B0A00000000000000" pitchFamily="50" charset="-128"/>
                </a:rPr>
                <a:t>５</a:t>
              </a:r>
              <a:r>
                <a:rPr lang="ja-JP" altLang="en-US" sz="2400">
                  <a:solidFill>
                    <a:srgbClr val="000000"/>
                  </a:solidFill>
                  <a:latin typeface="HGS創英角ﾎﾟｯﾌﾟ体" panose="040B0A00000000000000" pitchFamily="50" charset="-128"/>
                  <a:ea typeface="HGS創英角ﾎﾟｯﾌﾟ体" panose="040B0A00000000000000" pitchFamily="50" charset="-128"/>
                </a:rPr>
                <a:t>位！採れた量は</a:t>
              </a:r>
              <a:r>
                <a:rPr lang="en-US" altLang="ja-JP" sz="2400">
                  <a:solidFill>
                    <a:srgbClr val="000000"/>
                  </a:solidFill>
                  <a:latin typeface="HGS創英角ﾎﾟｯﾌﾟ体" panose="040B0A00000000000000" pitchFamily="50" charset="-128"/>
                  <a:ea typeface="HGS創英角ﾎﾟｯﾌﾟ体" panose="040B0A00000000000000" pitchFamily="50" charset="-128"/>
                </a:rPr>
                <a:t>｢</a:t>
              </a:r>
              <a:r>
                <a:rPr lang="ja-JP" altLang="en-US" sz="2400">
                  <a:solidFill>
                    <a:srgbClr val="000000"/>
                  </a:solidFill>
                  <a:latin typeface="HGS創英角ﾎﾟｯﾌﾟ体" panose="040B0A00000000000000" pitchFamily="50" charset="-128"/>
                  <a:ea typeface="HGS創英角ﾎﾟｯﾌﾟ体" panose="040B0A00000000000000" pitchFamily="50" charset="-128"/>
                </a:rPr>
                <a:t>１８８トン</a:t>
              </a:r>
              <a:r>
                <a:rPr lang="en-US" altLang="ja-JP" sz="2400">
                  <a:solidFill>
                    <a:srgbClr val="000000"/>
                  </a:solidFill>
                  <a:latin typeface="HGS創英角ﾎﾟｯﾌﾟ体" panose="040B0A00000000000000" pitchFamily="50" charset="-128"/>
                  <a:ea typeface="HGS創英角ﾎﾟｯﾌﾟ体" panose="040B0A00000000000000" pitchFamily="50" charset="-128"/>
                </a:rPr>
                <a:t>｣</a:t>
              </a:r>
              <a:r>
                <a:rPr lang="ja-JP" altLang="en-US" sz="2400">
                  <a:solidFill>
                    <a:srgbClr val="000000"/>
                  </a:solidFill>
                  <a:latin typeface="HGS創英角ﾎﾟｯﾌﾟ体" panose="040B0A00000000000000" pitchFamily="50" charset="-128"/>
                  <a:ea typeface="HGS創英角ﾎﾟｯﾌﾟ体" panose="040B0A00000000000000" pitchFamily="50" charset="-128"/>
                </a:rPr>
                <a:t>でした</a:t>
              </a:r>
              <a:r>
                <a:rPr kumimoji="1" lang="en-US" altLang="ja-JP" sz="2400">
                  <a:solidFill>
                    <a:srgbClr val="000000"/>
                  </a:solidFill>
                  <a:latin typeface="HGS創英角ﾎﾟｯﾌﾟ体" panose="040B0A00000000000000" pitchFamily="50" charset="-128"/>
                  <a:ea typeface="HGS創英角ﾎﾟｯﾌﾟ体" panose="040B0A00000000000000" pitchFamily="50" charset="-128"/>
                </a:rPr>
                <a:t>｡</a:t>
              </a:r>
              <a:endParaRPr kumimoji="1" lang="ja-JP" altLang="en-US" sz="24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54" name="りょう"/>
            <p:cNvSpPr txBox="1"/>
            <p:nvPr/>
          </p:nvSpPr>
          <p:spPr>
            <a:xfrm>
              <a:off x="5537144" y="2711069"/>
              <a:ext cx="57600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りょう</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70" name="と"/>
            <p:cNvSpPr txBox="1"/>
            <p:nvPr/>
          </p:nvSpPr>
          <p:spPr>
            <a:xfrm>
              <a:off x="4660564" y="2716689"/>
              <a:ext cx="32400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と</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56" name="い"/>
            <p:cNvSpPr txBox="1"/>
            <p:nvPr/>
          </p:nvSpPr>
          <p:spPr>
            <a:xfrm>
              <a:off x="4031199" y="2711070"/>
              <a:ext cx="25801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い</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55" name="ぜんこくだい"/>
            <p:cNvSpPr txBox="1"/>
            <p:nvPr/>
          </p:nvSpPr>
          <p:spPr>
            <a:xfrm>
              <a:off x="2578771" y="2716689"/>
              <a:ext cx="118800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ぜんこくだい</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grpSp>
      <p:pic>
        <p:nvPicPr>
          <p:cNvPr id="6" name="グリンピース画"/>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1749260" y="2615070"/>
            <a:ext cx="780062" cy="780062"/>
          </a:xfrm>
          <a:prstGeom prst="rect">
            <a:avLst/>
          </a:prstGeom>
        </p:spPr>
      </p:pic>
      <p:sp>
        <p:nvSpPr>
          <p:cNvPr id="94" name="(※公表のあった・・・)"/>
          <p:cNvSpPr/>
          <p:nvPr/>
        </p:nvSpPr>
        <p:spPr>
          <a:xfrm>
            <a:off x="9541251" y="2351190"/>
            <a:ext cx="2207656" cy="246221"/>
          </a:xfrm>
          <a:prstGeom prst="rect">
            <a:avLst/>
          </a:prstGeom>
        </p:spPr>
        <p:txBody>
          <a:bodyPr wrap="none">
            <a:spAutoFit/>
          </a:bodyPr>
          <a:lstStyle/>
          <a:p>
            <a:r>
              <a:rPr lang="en-US" altLang="ja-JP" sz="1000" kern="10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sz="1000" kern="100">
                <a:latin typeface="BIZ UDPゴシック" panose="020B0400000000000000" pitchFamily="50" charset="-128"/>
                <a:ea typeface="BIZ UDPゴシック" panose="020B0400000000000000" pitchFamily="50" charset="-128"/>
                <a:cs typeface="Times New Roman" panose="02020603050405020304" pitchFamily="18" charset="0"/>
              </a:rPr>
              <a:t>公表のあった数値のみでの順位</a:t>
            </a:r>
            <a:r>
              <a:rPr lang="en-US" altLang="ja-JP" sz="1000" kern="100">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altLang="en-US" sz="1000">
              <a:latin typeface="BIZ UDPゴシック" panose="020B0400000000000000" pitchFamily="50" charset="-128"/>
              <a:ea typeface="BIZ UDPゴシック" panose="020B0400000000000000" pitchFamily="50" charset="-128"/>
            </a:endParaRPr>
          </a:p>
        </p:txBody>
      </p:sp>
      <p:grpSp>
        <p:nvGrpSpPr>
          <p:cNvPr id="2" name="全国で10以内・・・"/>
          <p:cNvGrpSpPr/>
          <p:nvPr/>
        </p:nvGrpSpPr>
        <p:grpSpPr>
          <a:xfrm>
            <a:off x="726385" y="1719397"/>
            <a:ext cx="10739230" cy="676217"/>
            <a:chOff x="655826" y="1655440"/>
            <a:chExt cx="11231374" cy="676217"/>
          </a:xfrm>
        </p:grpSpPr>
        <p:sp>
          <p:nvSpPr>
            <p:cNvPr id="11" name="全国で10以内・・・"/>
            <p:cNvSpPr txBox="1"/>
            <p:nvPr/>
          </p:nvSpPr>
          <p:spPr>
            <a:xfrm>
              <a:off x="655826" y="1808437"/>
              <a:ext cx="11231374" cy="523220"/>
            </a:xfrm>
            <a:prstGeom prst="rect">
              <a:avLst/>
            </a:prstGeom>
            <a:noFill/>
          </p:spPr>
          <p:txBody>
            <a:bodyPr wrap="square" rtlCol="0">
              <a:spAutoFit/>
            </a:bodyPr>
            <a:lstStyle/>
            <a:p>
              <a:pPr lvl="0" algn="dist"/>
              <a:r>
                <a:rPr kumimoji="1" lang="ja-JP" altLang="en-US" sz="2800">
                  <a:solidFill>
                    <a:srgbClr val="000000"/>
                  </a:solidFill>
                  <a:latin typeface="HGS創英角ﾎﾟｯﾌﾟ体" panose="040B0A00000000000000" pitchFamily="50" charset="-128"/>
                  <a:ea typeface="HGS創英角ﾎﾟｯﾌﾟ体" panose="040B0A00000000000000" pitchFamily="50" charset="-128"/>
                </a:rPr>
                <a:t>全国で</a:t>
              </a:r>
              <a:r>
                <a:rPr kumimoji="1" lang="en-US" altLang="ja-JP" sz="2800">
                  <a:solidFill>
                    <a:srgbClr val="000000"/>
                  </a:solidFill>
                  <a:latin typeface="HGS創英角ﾎﾟｯﾌﾟ体" panose="040B0A00000000000000" pitchFamily="50" charset="-128"/>
                  <a:ea typeface="HGS創英角ﾎﾟｯﾌﾟ体" panose="040B0A00000000000000" pitchFamily="50" charset="-128"/>
                </a:rPr>
                <a:t>10</a:t>
              </a:r>
              <a:r>
                <a:rPr kumimoji="1" lang="ja-JP" altLang="en-US" sz="2800">
                  <a:solidFill>
                    <a:srgbClr val="000000"/>
                  </a:solidFill>
                  <a:latin typeface="HGS創英角ﾎﾟｯﾌﾟ体" panose="040B0A00000000000000" pitchFamily="50" charset="-128"/>
                  <a:ea typeface="HGS創英角ﾎﾟｯﾌﾟ体" panose="040B0A00000000000000" pitchFamily="50" charset="-128"/>
                </a:rPr>
                <a:t>位以内に入っている野菜は「グリンピース」です</a:t>
              </a:r>
              <a:r>
                <a:rPr kumimoji="1" lang="en-US" altLang="ja-JP" sz="2800">
                  <a:solidFill>
                    <a:srgbClr val="000000"/>
                  </a:solidFill>
                  <a:latin typeface="HGS創英角ﾎﾟｯﾌﾟ体" panose="040B0A00000000000000" pitchFamily="50" charset="-128"/>
                  <a:ea typeface="HGS創英角ﾎﾟｯﾌﾟ体" panose="040B0A00000000000000" pitchFamily="50" charset="-128"/>
                </a:rPr>
                <a:t>｡</a:t>
              </a:r>
              <a:endParaRPr kumimoji="1" lang="ja-JP" altLang="en-US" sz="28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13" name="やさい"/>
            <p:cNvSpPr txBox="1"/>
            <p:nvPr/>
          </p:nvSpPr>
          <p:spPr>
            <a:xfrm>
              <a:off x="6166225" y="1663135"/>
              <a:ext cx="864000" cy="261610"/>
            </a:xfrm>
            <a:prstGeom prst="rect">
              <a:avLst/>
            </a:prstGeom>
            <a:noFill/>
          </p:spPr>
          <p:txBody>
            <a:bodyPr wrap="square" rtlCol="0">
              <a:spAutoFit/>
            </a:bodyPr>
            <a:lstStyle/>
            <a:p>
              <a:pPr algn="dist"/>
              <a:r>
                <a:rPr kumimoji="1" lang="ja-JP" altLang="en-US" sz="1100">
                  <a:solidFill>
                    <a:srgbClr val="000000"/>
                  </a:solidFill>
                  <a:latin typeface="HGS創英角ﾎﾟｯﾌﾟ体" panose="040B0A00000000000000" pitchFamily="50" charset="-128"/>
                  <a:ea typeface="HGS創英角ﾎﾟｯﾌﾟ体" panose="040B0A00000000000000" pitchFamily="50" charset="-128"/>
                </a:rPr>
                <a:t>やさい</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14" name="はい"/>
            <p:cNvSpPr txBox="1"/>
            <p:nvPr/>
          </p:nvSpPr>
          <p:spPr>
            <a:xfrm>
              <a:off x="4088307" y="1663136"/>
              <a:ext cx="564746" cy="261609"/>
            </a:xfrm>
            <a:prstGeom prst="rect">
              <a:avLst/>
            </a:prstGeom>
            <a:noFill/>
          </p:spPr>
          <p:txBody>
            <a:bodyPr wrap="square" rtlCol="0">
              <a:spAutoFit/>
            </a:bodyPr>
            <a:lstStyle/>
            <a:p>
              <a:pPr algn="dist"/>
              <a:r>
                <a:rPr kumimoji="1" lang="ja-JP" altLang="en-US" sz="1100">
                  <a:solidFill>
                    <a:srgbClr val="000000"/>
                  </a:solidFill>
                  <a:latin typeface="HGS創英角ﾎﾟｯﾌﾟ体" panose="040B0A00000000000000" pitchFamily="50" charset="-128"/>
                  <a:ea typeface="HGS創英角ﾎﾟｯﾌﾟ体" panose="040B0A00000000000000" pitchFamily="50" charset="-128"/>
                </a:rPr>
                <a:t>はい</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24" name="いない"/>
            <p:cNvSpPr txBox="1"/>
            <p:nvPr/>
          </p:nvSpPr>
          <p:spPr>
            <a:xfrm>
              <a:off x="2919791" y="1655440"/>
              <a:ext cx="865945" cy="269305"/>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いない</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15" name="い"/>
            <p:cNvSpPr txBox="1"/>
            <p:nvPr/>
          </p:nvSpPr>
          <p:spPr>
            <a:xfrm>
              <a:off x="2539335" y="1663135"/>
              <a:ext cx="369919" cy="261610"/>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い</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16" name="ぜんこく"/>
            <p:cNvSpPr txBox="1"/>
            <p:nvPr/>
          </p:nvSpPr>
          <p:spPr>
            <a:xfrm>
              <a:off x="716946" y="1663135"/>
              <a:ext cx="927838" cy="261610"/>
            </a:xfrm>
            <a:prstGeom prst="rect">
              <a:avLst/>
            </a:prstGeom>
            <a:noFill/>
          </p:spPr>
          <p:txBody>
            <a:bodyPr wrap="square" rtlCol="0">
              <a:spAutoFit/>
            </a:bodyPr>
            <a:lstStyle/>
            <a:p>
              <a:pPr algn="dist"/>
              <a:r>
                <a:rPr kumimoji="1" lang="ja-JP" altLang="en-US" sz="1100">
                  <a:solidFill>
                    <a:srgbClr val="000000"/>
                  </a:solidFill>
                  <a:latin typeface="HGS創英角ﾎﾟｯﾌﾟ体" panose="040B0A00000000000000" pitchFamily="50" charset="-128"/>
                  <a:ea typeface="HGS創英角ﾎﾟｯﾌﾟ体" panose="040B0A00000000000000" pitchFamily="50" charset="-128"/>
                </a:rPr>
                <a:t>ぜんこく</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grpSp>
      <p:pic>
        <p:nvPicPr>
          <p:cNvPr id="89" name="ちなみに・・・">
            <a:hlinkClick r:id="rId19" action="ppaction://hlinksldjump"/>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9885827" y="393038"/>
            <a:ext cx="1615580" cy="1225402"/>
          </a:xfrm>
          <a:prstGeom prst="rect">
            <a:avLst/>
          </a:prstGeom>
        </p:spPr>
      </p:pic>
      <p:grpSp>
        <p:nvGrpSpPr>
          <p:cNvPr id="73" name="正解"/>
          <p:cNvGrpSpPr/>
          <p:nvPr/>
        </p:nvGrpSpPr>
        <p:grpSpPr>
          <a:xfrm>
            <a:off x="3957031" y="361152"/>
            <a:ext cx="4277939" cy="1015663"/>
            <a:chOff x="3144333" y="850006"/>
            <a:chExt cx="4277939" cy="1015663"/>
          </a:xfrm>
        </p:grpSpPr>
        <p:sp>
          <p:nvSpPr>
            <p:cNvPr id="74" name="せいかい"/>
            <p:cNvSpPr txBox="1"/>
            <p:nvPr/>
          </p:nvSpPr>
          <p:spPr>
            <a:xfrm>
              <a:off x="3875971" y="850006"/>
              <a:ext cx="3546301" cy="1015663"/>
            </a:xfrm>
            <a:prstGeom prst="rect">
              <a:avLst/>
            </a:prstGeom>
            <a:noFill/>
          </p:spPr>
          <p:txBody>
            <a:bodyPr wrap="square" rtlCol="0">
              <a:spAutoFit/>
            </a:bodyPr>
            <a:lstStyle/>
            <a:p>
              <a:r>
                <a:rPr kumimoji="1" lang="ja-JP" altLang="en-US" sz="6000" dirty="0">
                  <a:latin typeface="HGS創英角ﾎﾟｯﾌﾟ体" panose="040B0A00000000000000" pitchFamily="50" charset="-128"/>
                  <a:ea typeface="HGS創英角ﾎﾟｯﾌﾟ体" panose="040B0A00000000000000" pitchFamily="50" charset="-128"/>
                </a:rPr>
                <a:t>せいかい</a:t>
              </a:r>
            </a:p>
          </p:txBody>
        </p:sp>
        <p:sp>
          <p:nvSpPr>
            <p:cNvPr id="75" name="〇"/>
            <p:cNvSpPr/>
            <p:nvPr/>
          </p:nvSpPr>
          <p:spPr>
            <a:xfrm>
              <a:off x="3144333" y="1032962"/>
              <a:ext cx="731638" cy="731638"/>
            </a:xfrm>
            <a:prstGeom prst="donut">
              <a:avLst>
                <a:gd name="adj" fmla="val 1738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pic>
        <p:nvPicPr>
          <p:cNvPr id="90" name="スタートに戻る">
            <a:hlinkClick r:id="rId21" action="ppaction://hlinksldjump"/>
          </p:cNvPr>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85389" y="260345"/>
            <a:ext cx="2499577" cy="847417"/>
          </a:xfrm>
          <a:prstGeom prst="rect">
            <a:avLst/>
          </a:prstGeom>
        </p:spPr>
      </p:pic>
      <p:pic>
        <p:nvPicPr>
          <p:cNvPr id="81" name="coin0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3"/>
          <a:stretch>
            <a:fillRect/>
          </a:stretch>
        </p:blipFill>
        <p:spPr>
          <a:xfrm>
            <a:off x="9031280" y="773662"/>
            <a:ext cx="609600" cy="609600"/>
          </a:xfrm>
          <a:prstGeom prst="rect">
            <a:avLst/>
          </a:prstGeom>
        </p:spPr>
      </p:pic>
      <p:pic>
        <p:nvPicPr>
          <p:cNvPr id="76" name="crrect_answer2 (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3"/>
          <a:stretch>
            <a:fillRect/>
          </a:stretch>
        </p:blipFill>
        <p:spPr>
          <a:xfrm>
            <a:off x="3131905" y="649315"/>
            <a:ext cx="609600" cy="609600"/>
          </a:xfrm>
          <a:prstGeom prst="rect">
            <a:avLst/>
          </a:prstGeom>
        </p:spPr>
      </p:pic>
      <p:pic>
        <p:nvPicPr>
          <p:cNvPr id="52" name="図 51"/>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24916" y="-594"/>
            <a:ext cx="12241829" cy="6858594"/>
          </a:xfrm>
          <a:prstGeom prst="rect">
            <a:avLst/>
          </a:prstGeom>
        </p:spPr>
      </p:pic>
    </p:spTree>
    <p:extLst>
      <p:ext uri="{BB962C8B-B14F-4D97-AF65-F5344CB8AC3E}">
        <p14:creationId xmlns:p14="http://schemas.microsoft.com/office/powerpoint/2010/main" val="182770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
                                        <p:tgtEl>
                                          <p:spTgt spid="52"/>
                                        </p:tgtEl>
                                      </p:cBhvr>
                                    </p:animEffect>
                                    <p:set>
                                      <p:cBhvr>
                                        <p:cTn id="7" dur="1" fill="hold">
                                          <p:stCondLst>
                                            <p:cond delay="9"/>
                                          </p:stCondLst>
                                        </p:cTn>
                                        <p:tgtEl>
                                          <p:spTgt spid="52"/>
                                        </p:tgtEl>
                                        <p:attrNameLst>
                                          <p:attrName>style.visibility</p:attrName>
                                        </p:attrNameLst>
                                      </p:cBhvr>
                                      <p:to>
                                        <p:strVal val="hidden"/>
                                      </p:to>
                                    </p:set>
                                  </p:childTnLst>
                                </p:cTn>
                              </p:par>
                              <p:par>
                                <p:cTn id="8" presetID="1" presetClass="mediacall" presetSubtype="0" fill="hold" nodeType="withEffect">
                                  <p:stCondLst>
                                    <p:cond delay="0"/>
                                  </p:stCondLst>
                                  <p:childTnLst>
                                    <p:cmd type="call" cmd="playFrom(0.0)">
                                      <p:cBhvr>
                                        <p:cTn id="9" dur="1" fill="hold"/>
                                        <p:tgtEl>
                                          <p:spTgt spid="76"/>
                                        </p:tgtEl>
                                      </p:cBhvr>
                                    </p:cmd>
                                  </p:childTnLst>
                                </p:cTn>
                              </p:par>
                              <p:par>
                                <p:cTn id="10" presetID="20" presetClass="entr" presetSubtype="0" fill="hold" nodeType="with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edge">
                                      <p:cBhvr>
                                        <p:cTn id="12" dur="750"/>
                                        <p:tgtEl>
                                          <p:spTgt spid="89"/>
                                        </p:tgtEl>
                                      </p:cBhvr>
                                    </p:animEffect>
                                  </p:childTnLst>
                                </p:cTn>
                              </p:par>
                              <p:par>
                                <p:cTn id="13" presetID="6" presetClass="emph" presetSubtype="0" fill="hold" nodeType="withEffect">
                                  <p:stCondLst>
                                    <p:cond delay="0"/>
                                  </p:stCondLst>
                                  <p:childTnLst>
                                    <p:animScale>
                                      <p:cBhvr>
                                        <p:cTn id="14" dur="750" fill="hold"/>
                                        <p:tgtEl>
                                          <p:spTgt spid="89"/>
                                        </p:tgtEl>
                                      </p:cBhvr>
                                      <p:by x="150000" y="150000"/>
                                    </p:animScale>
                                  </p:childTnLst>
                                </p:cTn>
                              </p:par>
                            </p:childTnLst>
                          </p:cTn>
                        </p:par>
                        <p:par>
                          <p:cTn id="15" fill="hold">
                            <p:stCondLst>
                              <p:cond delay="750"/>
                            </p:stCondLst>
                            <p:childTnLst>
                              <p:par>
                                <p:cTn id="16" presetID="26" presetClass="emph" presetSubtype="0" fill="hold" nodeType="afterEffect">
                                  <p:stCondLst>
                                    <p:cond delay="0"/>
                                  </p:stCondLst>
                                  <p:childTnLst>
                                    <p:animEffect transition="out" filter="fade">
                                      <p:cBhvr>
                                        <p:cTn id="17" dur="500" tmFilter="0, 0; .2, .5; .8, .5; 1, 0"/>
                                        <p:tgtEl>
                                          <p:spTgt spid="89"/>
                                        </p:tgtEl>
                                      </p:cBhvr>
                                    </p:animEffect>
                                    <p:animScale>
                                      <p:cBhvr>
                                        <p:cTn id="18" dur="250" autoRev="1" fill="hold"/>
                                        <p:tgtEl>
                                          <p:spTgt spid="89"/>
                                        </p:tgtEl>
                                      </p:cBhvr>
                                      <p:by x="105000" y="105000"/>
                                    </p:animScale>
                                  </p:childTnLst>
                                </p:cTn>
                              </p:par>
                              <p:par>
                                <p:cTn id="19" presetID="1" presetClass="mediacall" presetSubtype="0" fill="hold" nodeType="withEffect">
                                  <p:stCondLst>
                                    <p:cond delay="0"/>
                                  </p:stCondLst>
                                  <p:childTnLst>
                                    <p:cmd type="call" cmd="playFrom(0.0)">
                                      <p:cBhvr>
                                        <p:cTn id="20" dur="940" fill="hold"/>
                                        <p:tgtEl>
                                          <p:spTgt spid="81"/>
                                        </p:tgtEl>
                                      </p:cBhvr>
                                    </p:cmd>
                                  </p:childTnLst>
                                </p:cTn>
                              </p:par>
                              <p:par>
                                <p:cTn id="21" presetID="26" presetClass="emph" presetSubtype="0" fill="hold" nodeType="withEffect">
                                  <p:stCondLst>
                                    <p:cond delay="250"/>
                                  </p:stCondLst>
                                  <p:childTnLst>
                                    <p:animEffect transition="out" filter="fade">
                                      <p:cBhvr>
                                        <p:cTn id="22" dur="1000" tmFilter="0, 0; .2, .5; .8, .5; 1, 0"/>
                                        <p:tgtEl>
                                          <p:spTgt spid="85"/>
                                        </p:tgtEl>
                                      </p:cBhvr>
                                    </p:animEffect>
                                    <p:animScale>
                                      <p:cBhvr>
                                        <p:cTn id="23" dur="500" autoRev="1" fill="hold"/>
                                        <p:tgtEl>
                                          <p:spTgt spid="85"/>
                                        </p:tgtEl>
                                      </p:cBhvr>
                                      <p:by x="105000" y="105000"/>
                                    </p:animScale>
                                  </p:childTnLst>
                                </p:cTn>
                              </p:par>
                              <p:par>
                                <p:cTn id="24" presetID="32" presetClass="emph" presetSubtype="0" fill="hold" nodeType="withEffect">
                                  <p:stCondLst>
                                    <p:cond delay="250"/>
                                  </p:stCondLst>
                                  <p:childTnLst>
                                    <p:animRot by="120000">
                                      <p:cBhvr>
                                        <p:cTn id="25" dur="100" fill="hold">
                                          <p:stCondLst>
                                            <p:cond delay="0"/>
                                          </p:stCondLst>
                                        </p:cTn>
                                        <p:tgtEl>
                                          <p:spTgt spid="85"/>
                                        </p:tgtEl>
                                        <p:attrNameLst>
                                          <p:attrName>r</p:attrName>
                                        </p:attrNameLst>
                                      </p:cBhvr>
                                    </p:animRot>
                                    <p:animRot by="-240000">
                                      <p:cBhvr>
                                        <p:cTn id="26" dur="200" fill="hold">
                                          <p:stCondLst>
                                            <p:cond delay="200"/>
                                          </p:stCondLst>
                                        </p:cTn>
                                        <p:tgtEl>
                                          <p:spTgt spid="85"/>
                                        </p:tgtEl>
                                        <p:attrNameLst>
                                          <p:attrName>r</p:attrName>
                                        </p:attrNameLst>
                                      </p:cBhvr>
                                    </p:animRot>
                                    <p:animRot by="240000">
                                      <p:cBhvr>
                                        <p:cTn id="27" dur="200" fill="hold">
                                          <p:stCondLst>
                                            <p:cond delay="400"/>
                                          </p:stCondLst>
                                        </p:cTn>
                                        <p:tgtEl>
                                          <p:spTgt spid="85"/>
                                        </p:tgtEl>
                                        <p:attrNameLst>
                                          <p:attrName>r</p:attrName>
                                        </p:attrNameLst>
                                      </p:cBhvr>
                                    </p:animRot>
                                    <p:animRot by="-240000">
                                      <p:cBhvr>
                                        <p:cTn id="28" dur="200" fill="hold">
                                          <p:stCondLst>
                                            <p:cond delay="600"/>
                                          </p:stCondLst>
                                        </p:cTn>
                                        <p:tgtEl>
                                          <p:spTgt spid="85"/>
                                        </p:tgtEl>
                                        <p:attrNameLst>
                                          <p:attrName>r</p:attrName>
                                        </p:attrNameLst>
                                      </p:cBhvr>
                                    </p:animRot>
                                    <p:animRot by="120000">
                                      <p:cBhvr>
                                        <p:cTn id="29" dur="200" fill="hold">
                                          <p:stCondLst>
                                            <p:cond delay="800"/>
                                          </p:stCondLst>
                                        </p:cTn>
                                        <p:tgtEl>
                                          <p:spTgt spid="85"/>
                                        </p:tgtEl>
                                        <p:attrNameLst>
                                          <p:attrName>r</p:attrName>
                                        </p:attrNameLst>
                                      </p:cBhvr>
                                    </p:animRot>
                                  </p:childTnLst>
                                </p:cTn>
                              </p:par>
                              <p:par>
                                <p:cTn id="30" presetID="32" presetClass="emph" presetSubtype="0" fill="hold" nodeType="withEffect">
                                  <p:stCondLst>
                                    <p:cond delay="1000"/>
                                  </p:stCondLst>
                                  <p:childTnLst>
                                    <p:animRot by="120000">
                                      <p:cBhvr>
                                        <p:cTn id="31" dur="100" fill="hold">
                                          <p:stCondLst>
                                            <p:cond delay="0"/>
                                          </p:stCondLst>
                                        </p:cTn>
                                        <p:tgtEl>
                                          <p:spTgt spid="85"/>
                                        </p:tgtEl>
                                        <p:attrNameLst>
                                          <p:attrName>r</p:attrName>
                                        </p:attrNameLst>
                                      </p:cBhvr>
                                    </p:animRot>
                                    <p:animRot by="-240000">
                                      <p:cBhvr>
                                        <p:cTn id="32" dur="200" fill="hold">
                                          <p:stCondLst>
                                            <p:cond delay="200"/>
                                          </p:stCondLst>
                                        </p:cTn>
                                        <p:tgtEl>
                                          <p:spTgt spid="85"/>
                                        </p:tgtEl>
                                        <p:attrNameLst>
                                          <p:attrName>r</p:attrName>
                                        </p:attrNameLst>
                                      </p:cBhvr>
                                    </p:animRot>
                                    <p:animRot by="240000">
                                      <p:cBhvr>
                                        <p:cTn id="33" dur="200" fill="hold">
                                          <p:stCondLst>
                                            <p:cond delay="400"/>
                                          </p:stCondLst>
                                        </p:cTn>
                                        <p:tgtEl>
                                          <p:spTgt spid="85"/>
                                        </p:tgtEl>
                                        <p:attrNameLst>
                                          <p:attrName>r</p:attrName>
                                        </p:attrNameLst>
                                      </p:cBhvr>
                                    </p:animRot>
                                    <p:animRot by="-240000">
                                      <p:cBhvr>
                                        <p:cTn id="34" dur="200" fill="hold">
                                          <p:stCondLst>
                                            <p:cond delay="600"/>
                                          </p:stCondLst>
                                        </p:cTn>
                                        <p:tgtEl>
                                          <p:spTgt spid="85"/>
                                        </p:tgtEl>
                                        <p:attrNameLst>
                                          <p:attrName>r</p:attrName>
                                        </p:attrNameLst>
                                      </p:cBhvr>
                                    </p:animRot>
                                    <p:animRot by="120000">
                                      <p:cBhvr>
                                        <p:cTn id="35" dur="200" fill="hold">
                                          <p:stCondLst>
                                            <p:cond delay="800"/>
                                          </p:stCondLst>
                                        </p:cTn>
                                        <p:tgtEl>
                                          <p:spTgt spid="8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6" fill="hold" display="0">
                  <p:stCondLst>
                    <p:cond delay="indefinite"/>
                  </p:stCondLst>
                  <p:endCondLst>
                    <p:cond evt="onStopAudio" delay="0">
                      <p:tgtEl>
                        <p:sldTgt/>
                      </p:tgtEl>
                    </p:cond>
                  </p:endCondLst>
                </p:cTn>
                <p:tgtEl>
                  <p:spTgt spid="76"/>
                </p:tgtEl>
              </p:cMediaNode>
            </p:audio>
            <p:audio>
              <p:cMediaNode showWhenStopped="0">
                <p:cTn id="37" fill="hold" display="0">
                  <p:stCondLst>
                    <p:cond delay="indefinite"/>
                  </p:stCondLst>
                  <p:endCondLst>
                    <p:cond evt="onStopAudio" delay="0">
                      <p:tgtEl>
                        <p:sldTgt/>
                      </p:tgtEl>
                    </p:cond>
                  </p:endCondLst>
                </p:cTn>
                <p:tgtEl>
                  <p:spTgt spid="81"/>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背景"/>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4915" y="-297"/>
            <a:ext cx="12241829" cy="6858594"/>
          </a:xfrm>
          <a:prstGeom prst="rect">
            <a:avLst/>
          </a:prstGeom>
        </p:spPr>
      </p:pic>
      <p:pic>
        <p:nvPicPr>
          <p:cNvPr id="73" name="次に進む">
            <a:hlinkClick r:id="rId7" action="ppaction://hlinksldjump"/>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842608" y="5967647"/>
            <a:ext cx="2237426" cy="847417"/>
          </a:xfrm>
          <a:prstGeom prst="rect">
            <a:avLst/>
          </a:prstGeom>
        </p:spPr>
      </p:pic>
      <p:pic>
        <p:nvPicPr>
          <p:cNvPr id="74" name="問題に戻る">
            <a:hlinkClick r:id="rId9" action="ppaction://hlinksldjump"/>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5389" y="5967647"/>
            <a:ext cx="2237426" cy="847417"/>
          </a:xfrm>
          <a:prstGeom prst="rect">
            <a:avLst/>
          </a:prstGeom>
        </p:spPr>
      </p:pic>
      <p:sp>
        <p:nvSpPr>
          <p:cNvPr id="69" name="出典"/>
          <p:cNvSpPr txBox="1"/>
          <p:nvPr/>
        </p:nvSpPr>
        <p:spPr>
          <a:xfrm>
            <a:off x="7680114" y="5730790"/>
            <a:ext cx="4500000" cy="230832"/>
          </a:xfrm>
          <a:prstGeom prst="rect">
            <a:avLst/>
          </a:prstGeom>
          <a:noFill/>
        </p:spPr>
        <p:txBody>
          <a:bodyPr wrap="square" rtlCol="0">
            <a:spAutoFit/>
          </a:bodyPr>
          <a:lstStyle/>
          <a:p>
            <a:r>
              <a:rPr lang="ja-JP" altLang="en-US" sz="900" b="1">
                <a:latin typeface="BIZ UDPゴシック" panose="020B0400000000000000" pitchFamily="50" charset="-128"/>
                <a:ea typeface="BIZ UDPゴシック" panose="020B0400000000000000" pitchFamily="50" charset="-128"/>
              </a:rPr>
              <a:t>（出典：</a:t>
            </a:r>
            <a:r>
              <a:rPr lang="ja-JP" altLang="en-US" sz="900" b="1">
                <a:latin typeface="BIZ UDPゴシック" panose="020B0400000000000000" pitchFamily="50" charset="-128"/>
                <a:ea typeface="BIZ UDPゴシック" panose="020B0400000000000000" pitchFamily="50" charset="-128"/>
                <a:hlinkClick r:id="rId11"/>
              </a:rPr>
              <a:t>政府統計の総合窓口 </a:t>
            </a:r>
            <a:r>
              <a:rPr lang="en-US" altLang="ja-JP" sz="900" b="1">
                <a:latin typeface="BIZ UDPゴシック" panose="020B0400000000000000" pitchFamily="50" charset="-128"/>
                <a:ea typeface="BIZ UDPゴシック" panose="020B0400000000000000" pitchFamily="50" charset="-128"/>
                <a:hlinkClick r:id="rId11"/>
              </a:rPr>
              <a:t>(e-stat.go.jp)</a:t>
            </a:r>
            <a:r>
              <a:rPr lang="ja-JP" altLang="en-US" sz="900" b="1">
                <a:latin typeface="BIZ UDPゴシック" panose="020B0400000000000000" pitchFamily="50" charset="-128"/>
                <a:ea typeface="BIZ UDPゴシック" panose="020B0400000000000000" pitchFamily="50" charset="-128"/>
              </a:rPr>
              <a:t>「</a:t>
            </a:r>
            <a:r>
              <a:rPr lang="zh-TW" altLang="en-US" sz="900" b="1">
                <a:latin typeface="BIZ UDPゴシック" panose="020B0400000000000000" pitchFamily="50" charset="-128"/>
                <a:ea typeface="BIZ UDPゴシック" panose="020B0400000000000000" pitchFamily="50" charset="-128"/>
              </a:rPr>
              <a:t>令和３年産野菜生産出荷統計</a:t>
            </a:r>
            <a:r>
              <a:rPr lang="en-US" altLang="ja-JP" sz="900" b="1">
                <a:latin typeface="BIZ UDPゴシック" panose="020B0400000000000000" pitchFamily="50" charset="-128"/>
                <a:ea typeface="BIZ UDPゴシック" panose="020B0400000000000000" pitchFamily="50" charset="-128"/>
              </a:rPr>
              <a:t>｣</a:t>
            </a:r>
            <a:r>
              <a:rPr lang="ja-JP" altLang="en-US" sz="900" b="1">
                <a:latin typeface="BIZ UDPゴシック" panose="020B0400000000000000" pitchFamily="50" charset="-128"/>
                <a:ea typeface="BIZ UDPゴシック" panose="020B0400000000000000" pitchFamily="50" charset="-128"/>
              </a:rPr>
              <a:t>）</a:t>
            </a:r>
            <a:endParaRPr lang="en-US" altLang="ja-JP" sz="900" b="1">
              <a:latin typeface="BIZ UDPゴシック" panose="020B0400000000000000" pitchFamily="50" charset="-128"/>
              <a:ea typeface="BIZ UDPゴシック" panose="020B0400000000000000" pitchFamily="50" charset="-128"/>
            </a:endParaRPr>
          </a:p>
        </p:txBody>
      </p:sp>
      <p:grpSp>
        <p:nvGrpSpPr>
          <p:cNvPr id="105" name="大阪府で・・・"/>
          <p:cNvGrpSpPr/>
          <p:nvPr/>
        </p:nvGrpSpPr>
        <p:grpSpPr>
          <a:xfrm>
            <a:off x="3206741" y="4782558"/>
            <a:ext cx="5778519" cy="1036990"/>
            <a:chOff x="2658313" y="4752721"/>
            <a:chExt cx="5778519" cy="1036990"/>
          </a:xfrm>
        </p:grpSpPr>
        <p:pic>
          <p:nvPicPr>
            <p:cNvPr id="80" name="枠"/>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332455" y="4752721"/>
              <a:ext cx="4461443" cy="1036990"/>
            </a:xfrm>
            <a:prstGeom prst="rect">
              <a:avLst/>
            </a:prstGeom>
          </p:spPr>
        </p:pic>
        <p:pic>
          <p:nvPicPr>
            <p:cNvPr id="67" name="女の人"/>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784456" y="4914687"/>
              <a:ext cx="652376" cy="662974"/>
            </a:xfrm>
            <a:prstGeom prst="rect">
              <a:avLst/>
            </a:prstGeom>
          </p:spPr>
        </p:pic>
        <p:pic>
          <p:nvPicPr>
            <p:cNvPr id="68" name="男の人"/>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2658313" y="4945797"/>
              <a:ext cx="691192" cy="659105"/>
            </a:xfrm>
            <a:prstGeom prst="rect">
              <a:avLst/>
            </a:prstGeom>
          </p:spPr>
        </p:pic>
        <p:sp>
          <p:nvSpPr>
            <p:cNvPr id="86" name="調べてみてね"/>
            <p:cNvSpPr txBox="1"/>
            <p:nvPr/>
          </p:nvSpPr>
          <p:spPr>
            <a:xfrm>
              <a:off x="3557825" y="5234953"/>
              <a:ext cx="1797537" cy="307777"/>
            </a:xfrm>
            <a:prstGeom prst="rect">
              <a:avLst/>
            </a:prstGeom>
            <a:noFill/>
          </p:spPr>
          <p:txBody>
            <a:bodyPr wrap="square" rtlCol="0">
              <a:spAutoFit/>
            </a:bodyPr>
            <a:lstStyle/>
            <a:p>
              <a:pPr lvl="0" algn="dist"/>
              <a:r>
                <a:rPr kumimoji="1" lang="ja-JP" altLang="en-US" sz="1400" b="1">
                  <a:latin typeface="BIZ UDPゴシック" panose="020B0400000000000000" pitchFamily="50" charset="-128"/>
                  <a:ea typeface="BIZ UDPゴシック" panose="020B0400000000000000" pitchFamily="50" charset="-128"/>
                </a:rPr>
                <a:t>調べてみてね！</a:t>
              </a:r>
              <a:endParaRPr kumimoji="1" lang="ja-JP" altLang="en-US" sz="1400" b="1" dirty="0">
                <a:latin typeface="BIZ UDPゴシック" panose="020B0400000000000000" pitchFamily="50" charset="-128"/>
                <a:ea typeface="BIZ UDPゴシック" panose="020B0400000000000000" pitchFamily="50" charset="-128"/>
              </a:endParaRPr>
            </a:p>
          </p:txBody>
        </p:sp>
        <p:sp>
          <p:nvSpPr>
            <p:cNvPr id="102" name="しら"/>
            <p:cNvSpPr txBox="1"/>
            <p:nvPr/>
          </p:nvSpPr>
          <p:spPr>
            <a:xfrm>
              <a:off x="3542727" y="5133116"/>
              <a:ext cx="396000" cy="200055"/>
            </a:xfrm>
            <a:prstGeom prst="rect">
              <a:avLst/>
            </a:prstGeom>
            <a:noFill/>
          </p:spPr>
          <p:txBody>
            <a:bodyPr wrap="square" rtlCol="0">
              <a:spAutoFit/>
            </a:bodyPr>
            <a:lstStyle/>
            <a:p>
              <a:pPr algn="dist"/>
              <a:r>
                <a:rPr lang="ja-JP" altLang="en-US" sz="700">
                  <a:latin typeface="BIZ UDPゴシック" panose="020B0400000000000000" pitchFamily="50" charset="-128"/>
                  <a:ea typeface="BIZ UDPゴシック" panose="020B0400000000000000" pitchFamily="50" charset="-128"/>
                </a:rPr>
                <a:t>しら</a:t>
              </a:r>
              <a:endParaRPr lang="en-US" altLang="ja-JP" sz="700">
                <a:latin typeface="BIZ UDPゴシック" panose="020B0400000000000000" pitchFamily="50" charset="-128"/>
                <a:ea typeface="BIZ UDPゴシック" panose="020B0400000000000000" pitchFamily="50" charset="-128"/>
              </a:endParaRPr>
            </a:p>
          </p:txBody>
        </p:sp>
        <p:sp>
          <p:nvSpPr>
            <p:cNvPr id="82" name="大阪府で・・・"/>
            <p:cNvSpPr txBox="1"/>
            <p:nvPr/>
          </p:nvSpPr>
          <p:spPr>
            <a:xfrm>
              <a:off x="3534500" y="4911074"/>
              <a:ext cx="4029952" cy="307777"/>
            </a:xfrm>
            <a:prstGeom prst="rect">
              <a:avLst/>
            </a:prstGeom>
            <a:noFill/>
          </p:spPr>
          <p:txBody>
            <a:bodyPr wrap="square" rtlCol="0">
              <a:spAutoFit/>
            </a:bodyPr>
            <a:lstStyle/>
            <a:p>
              <a:pPr lvl="0" algn="dist"/>
              <a:r>
                <a:rPr lang="ja-JP" altLang="en-US" sz="1400" b="1">
                  <a:latin typeface="BIZ UDPゴシック" panose="020B0400000000000000" pitchFamily="50" charset="-128"/>
                  <a:ea typeface="BIZ UDPゴシック" panose="020B0400000000000000" pitchFamily="50" charset="-128"/>
                </a:rPr>
                <a:t>大阪府で</a:t>
              </a:r>
              <a:r>
                <a:rPr kumimoji="1" lang="ja-JP" altLang="en-US" sz="1400" b="1">
                  <a:latin typeface="BIZ UDPゴシック" panose="020B0400000000000000" pitchFamily="50" charset="-128"/>
                  <a:ea typeface="BIZ UDPゴシック" panose="020B0400000000000000" pitchFamily="50" charset="-128"/>
                </a:rPr>
                <a:t>全国１位の野菜があるよ！</a:t>
              </a:r>
              <a:endParaRPr kumimoji="1" lang="ja-JP" altLang="en-US" sz="1400" b="1" dirty="0">
                <a:latin typeface="BIZ UDPゴシック" panose="020B0400000000000000" pitchFamily="50" charset="-128"/>
                <a:ea typeface="BIZ UDPゴシック" panose="020B0400000000000000" pitchFamily="50" charset="-128"/>
              </a:endParaRPr>
            </a:p>
          </p:txBody>
        </p:sp>
        <p:sp>
          <p:nvSpPr>
            <p:cNvPr id="99" name="た"/>
            <p:cNvSpPr txBox="1"/>
            <p:nvPr/>
          </p:nvSpPr>
          <p:spPr>
            <a:xfrm>
              <a:off x="5702584" y="4808686"/>
              <a:ext cx="576000" cy="200055"/>
            </a:xfrm>
            <a:prstGeom prst="rect">
              <a:avLst/>
            </a:prstGeom>
            <a:noFill/>
          </p:spPr>
          <p:txBody>
            <a:bodyPr wrap="square" rtlCol="0">
              <a:spAutoFit/>
            </a:bodyPr>
            <a:lstStyle/>
            <a:p>
              <a:pPr algn="dist"/>
              <a:r>
                <a:rPr lang="ja-JP" altLang="en-US" sz="700">
                  <a:latin typeface="BIZ UDPゴシック" panose="020B0400000000000000" pitchFamily="50" charset="-128"/>
                  <a:ea typeface="BIZ UDPゴシック" panose="020B0400000000000000" pitchFamily="50" charset="-128"/>
                </a:rPr>
                <a:t>やさい</a:t>
              </a:r>
              <a:endParaRPr lang="en-US" altLang="ja-JP" sz="700">
                <a:latin typeface="BIZ UDPゴシック" panose="020B0400000000000000" pitchFamily="50" charset="-128"/>
                <a:ea typeface="BIZ UDPゴシック" panose="020B0400000000000000" pitchFamily="50" charset="-128"/>
              </a:endParaRPr>
            </a:p>
          </p:txBody>
        </p:sp>
        <p:sp>
          <p:nvSpPr>
            <p:cNvPr id="98" name="い"/>
            <p:cNvSpPr txBox="1"/>
            <p:nvPr/>
          </p:nvSpPr>
          <p:spPr>
            <a:xfrm>
              <a:off x="5221183" y="4797935"/>
              <a:ext cx="360355" cy="200055"/>
            </a:xfrm>
            <a:prstGeom prst="rect">
              <a:avLst/>
            </a:prstGeom>
            <a:noFill/>
          </p:spPr>
          <p:txBody>
            <a:bodyPr wrap="square" rtlCol="0">
              <a:spAutoFit/>
            </a:bodyPr>
            <a:lstStyle/>
            <a:p>
              <a:pPr algn="dist"/>
              <a:r>
                <a:rPr lang="ja-JP" altLang="en-US" sz="700">
                  <a:latin typeface="BIZ UDPゴシック" panose="020B0400000000000000" pitchFamily="50" charset="-128"/>
                  <a:ea typeface="BIZ UDPゴシック" panose="020B0400000000000000" pitchFamily="50" charset="-128"/>
                </a:rPr>
                <a:t>い</a:t>
              </a:r>
              <a:endParaRPr lang="en-US" altLang="ja-JP" sz="700">
                <a:latin typeface="BIZ UDPゴシック" panose="020B0400000000000000" pitchFamily="50" charset="-128"/>
                <a:ea typeface="BIZ UDPゴシック" panose="020B0400000000000000" pitchFamily="50" charset="-128"/>
              </a:endParaRPr>
            </a:p>
          </p:txBody>
        </p:sp>
        <p:sp>
          <p:nvSpPr>
            <p:cNvPr id="97" name="ぜんこく"/>
            <p:cNvSpPr txBox="1"/>
            <p:nvPr/>
          </p:nvSpPr>
          <p:spPr>
            <a:xfrm>
              <a:off x="4528014" y="4811424"/>
              <a:ext cx="612000" cy="200055"/>
            </a:xfrm>
            <a:prstGeom prst="rect">
              <a:avLst/>
            </a:prstGeom>
            <a:noFill/>
          </p:spPr>
          <p:txBody>
            <a:bodyPr wrap="square" rtlCol="0">
              <a:spAutoFit/>
            </a:bodyPr>
            <a:lstStyle/>
            <a:p>
              <a:pPr algn="dist"/>
              <a:r>
                <a:rPr lang="ja-JP" altLang="en-US" sz="700">
                  <a:latin typeface="BIZ UDPゴシック" panose="020B0400000000000000" pitchFamily="50" charset="-128"/>
                  <a:ea typeface="BIZ UDPゴシック" panose="020B0400000000000000" pitchFamily="50" charset="-128"/>
                </a:rPr>
                <a:t>ぜんこく</a:t>
              </a:r>
              <a:endParaRPr kumimoji="1" lang="ja-JP" altLang="en-US" sz="700" dirty="0">
                <a:latin typeface="BIZ UDPゴシック" panose="020B0400000000000000" pitchFamily="50" charset="-128"/>
                <a:ea typeface="BIZ UDPゴシック" panose="020B0400000000000000" pitchFamily="50" charset="-128"/>
              </a:endParaRPr>
            </a:p>
          </p:txBody>
        </p:sp>
        <p:sp>
          <p:nvSpPr>
            <p:cNvPr id="95" name="おおさかふ"/>
            <p:cNvSpPr txBox="1"/>
            <p:nvPr/>
          </p:nvSpPr>
          <p:spPr>
            <a:xfrm>
              <a:off x="3576950" y="4811424"/>
              <a:ext cx="792000" cy="200055"/>
            </a:xfrm>
            <a:prstGeom prst="rect">
              <a:avLst/>
            </a:prstGeom>
            <a:noFill/>
          </p:spPr>
          <p:txBody>
            <a:bodyPr wrap="square" rtlCol="0">
              <a:spAutoFit/>
            </a:bodyPr>
            <a:lstStyle/>
            <a:p>
              <a:pPr algn="dist"/>
              <a:r>
                <a:rPr lang="ja-JP" altLang="en-US" sz="700">
                  <a:latin typeface="BIZ UDPゴシック" panose="020B0400000000000000" pitchFamily="50" charset="-128"/>
                  <a:ea typeface="BIZ UDPゴシック" panose="020B0400000000000000" pitchFamily="50" charset="-128"/>
                </a:rPr>
                <a:t>おおさかふ</a:t>
              </a:r>
              <a:endParaRPr kumimoji="1" lang="ja-JP" altLang="en-US" sz="700" dirty="0">
                <a:latin typeface="BIZ UDPゴシック" panose="020B0400000000000000" pitchFamily="50" charset="-128"/>
                <a:ea typeface="BIZ UDPゴシック" panose="020B0400000000000000" pitchFamily="50" charset="-128"/>
              </a:endParaRPr>
            </a:p>
          </p:txBody>
        </p:sp>
      </p:grpSp>
      <p:grpSp>
        <p:nvGrpSpPr>
          <p:cNvPr id="93" name="キャベツは・・・"/>
          <p:cNvGrpSpPr/>
          <p:nvPr/>
        </p:nvGrpSpPr>
        <p:grpSpPr>
          <a:xfrm>
            <a:off x="3897999" y="4048537"/>
            <a:ext cx="4396003" cy="584366"/>
            <a:chOff x="3976704" y="4034021"/>
            <a:chExt cx="5076349" cy="584366"/>
          </a:xfrm>
        </p:grpSpPr>
        <p:sp>
          <p:nvSpPr>
            <p:cNvPr id="58" name="キャベツは・・・"/>
            <p:cNvSpPr txBox="1"/>
            <p:nvPr/>
          </p:nvSpPr>
          <p:spPr>
            <a:xfrm>
              <a:off x="3976704" y="4156722"/>
              <a:ext cx="5076349" cy="461665"/>
            </a:xfrm>
            <a:prstGeom prst="rect">
              <a:avLst/>
            </a:prstGeom>
            <a:noFill/>
          </p:spPr>
          <p:txBody>
            <a:bodyPr wrap="square" rtlCol="0">
              <a:spAutoFit/>
            </a:bodyPr>
            <a:lstStyle/>
            <a:p>
              <a:pPr lvl="0" algn="dist"/>
              <a:r>
                <a:rPr lang="ja-JP" altLang="en-US" sz="2400">
                  <a:solidFill>
                    <a:srgbClr val="000000"/>
                  </a:solidFill>
                  <a:latin typeface="HGS創英角ﾎﾟｯﾌﾟ体" panose="040B0A00000000000000" pitchFamily="50" charset="-128"/>
                  <a:ea typeface="HGS創英角ﾎﾟｯﾌﾟ体" panose="040B0A00000000000000" pitchFamily="50" charset="-128"/>
                </a:rPr>
                <a:t>キャベツは</a:t>
              </a:r>
              <a:r>
                <a:rPr lang="en-US" altLang="ja-JP" sz="2400">
                  <a:solidFill>
                    <a:srgbClr val="000000"/>
                  </a:solidFill>
                  <a:latin typeface="HGS創英角ﾎﾟｯﾌﾟ体" panose="040B0A00000000000000" pitchFamily="50" charset="-128"/>
                  <a:ea typeface="HGS創英角ﾎﾟｯﾌﾟ体" panose="040B0A00000000000000" pitchFamily="50" charset="-128"/>
                </a:rPr>
                <a:t>､</a:t>
              </a:r>
              <a:r>
                <a:rPr lang="ja-JP" altLang="en-US" sz="2400">
                  <a:solidFill>
                    <a:srgbClr val="000000"/>
                  </a:solidFill>
                  <a:latin typeface="HGS創英角ﾎﾟｯﾌﾟ体" panose="040B0A00000000000000" pitchFamily="50" charset="-128"/>
                  <a:ea typeface="HGS創英角ﾎﾟｯﾌﾟ体" panose="040B0A00000000000000" pitchFamily="50" charset="-128"/>
                </a:rPr>
                <a:t>全国第２５位！</a:t>
              </a:r>
              <a:endParaRPr kumimoji="1" lang="ja-JP" altLang="en-US" sz="24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66" name="い"/>
            <p:cNvSpPr txBox="1"/>
            <p:nvPr/>
          </p:nvSpPr>
          <p:spPr>
            <a:xfrm>
              <a:off x="8215099" y="4038438"/>
              <a:ext cx="32400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い</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65" name="ぜんこくだい"/>
            <p:cNvSpPr txBox="1"/>
            <p:nvPr/>
          </p:nvSpPr>
          <p:spPr>
            <a:xfrm>
              <a:off x="6157389" y="4034021"/>
              <a:ext cx="137186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ぜんこくだい</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grpSp>
      <p:pic>
        <p:nvPicPr>
          <p:cNvPr id="5" name="キャベツ画"/>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3351679" y="4184191"/>
            <a:ext cx="468000" cy="468000"/>
          </a:xfrm>
          <a:prstGeom prst="rect">
            <a:avLst/>
          </a:prstGeom>
        </p:spPr>
      </p:pic>
      <p:grpSp>
        <p:nvGrpSpPr>
          <p:cNvPr id="92" name="なすびは・・・"/>
          <p:cNvGrpSpPr/>
          <p:nvPr/>
        </p:nvGrpSpPr>
        <p:grpSpPr>
          <a:xfrm>
            <a:off x="3897999" y="3407061"/>
            <a:ext cx="4396003" cy="598407"/>
            <a:chOff x="3987783" y="3421573"/>
            <a:chExt cx="5076349" cy="598407"/>
          </a:xfrm>
        </p:grpSpPr>
        <p:sp>
          <p:nvSpPr>
            <p:cNvPr id="61" name="なすびは・・・"/>
            <p:cNvSpPr txBox="1"/>
            <p:nvPr/>
          </p:nvSpPr>
          <p:spPr>
            <a:xfrm>
              <a:off x="3987783" y="3558315"/>
              <a:ext cx="5076349" cy="461665"/>
            </a:xfrm>
            <a:prstGeom prst="rect">
              <a:avLst/>
            </a:prstGeom>
            <a:noFill/>
          </p:spPr>
          <p:txBody>
            <a:bodyPr wrap="square" rtlCol="0">
              <a:spAutoFit/>
            </a:bodyPr>
            <a:lstStyle/>
            <a:p>
              <a:pPr lvl="0" algn="dist"/>
              <a:r>
                <a:rPr lang="ja-JP" altLang="en-US" sz="2400">
                  <a:solidFill>
                    <a:srgbClr val="000000"/>
                  </a:solidFill>
                  <a:latin typeface="HGS創英角ﾎﾟｯﾌﾟ体" panose="040B0A00000000000000" pitchFamily="50" charset="-128"/>
                  <a:ea typeface="HGS創英角ﾎﾟｯﾌﾟ体" panose="040B0A00000000000000" pitchFamily="50" charset="-128"/>
                </a:rPr>
                <a:t>なすびは</a:t>
              </a:r>
              <a:r>
                <a:rPr lang="en-US" altLang="ja-JP" sz="2400">
                  <a:solidFill>
                    <a:srgbClr val="000000"/>
                  </a:solidFill>
                  <a:latin typeface="HGS創英角ﾎﾟｯﾌﾟ体" panose="040B0A00000000000000" pitchFamily="50" charset="-128"/>
                  <a:ea typeface="HGS創英角ﾎﾟｯﾌﾟ体" panose="040B0A00000000000000" pitchFamily="50" charset="-128"/>
                </a:rPr>
                <a:t>､</a:t>
              </a:r>
              <a:r>
                <a:rPr lang="ja-JP" altLang="en-US" sz="2400">
                  <a:solidFill>
                    <a:srgbClr val="000000"/>
                  </a:solidFill>
                  <a:latin typeface="HGS創英角ﾎﾟｯﾌﾟ体" panose="040B0A00000000000000" pitchFamily="50" charset="-128"/>
                  <a:ea typeface="HGS創英角ﾎﾟｯﾌﾟ体" panose="040B0A00000000000000" pitchFamily="50" charset="-128"/>
                </a:rPr>
                <a:t>全国第１２位！</a:t>
              </a:r>
              <a:endParaRPr kumimoji="1" lang="ja-JP" altLang="en-US" sz="24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64" name="い"/>
            <p:cNvSpPr txBox="1"/>
            <p:nvPr/>
          </p:nvSpPr>
          <p:spPr>
            <a:xfrm>
              <a:off x="8172388" y="3421573"/>
              <a:ext cx="32400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い</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63" name="ぜんこくだい"/>
            <p:cNvSpPr txBox="1"/>
            <p:nvPr/>
          </p:nvSpPr>
          <p:spPr>
            <a:xfrm>
              <a:off x="6019124" y="3421573"/>
              <a:ext cx="137186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ぜんこくだい</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grpSp>
      <p:pic>
        <p:nvPicPr>
          <p:cNvPr id="3" name="なすび画"/>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3352843" y="3556849"/>
            <a:ext cx="468000" cy="468000"/>
          </a:xfrm>
          <a:prstGeom prst="rect">
            <a:avLst/>
          </a:prstGeom>
        </p:spPr>
      </p:pic>
      <p:grpSp>
        <p:nvGrpSpPr>
          <p:cNvPr id="85" name="メダル人画"/>
          <p:cNvGrpSpPr/>
          <p:nvPr/>
        </p:nvGrpSpPr>
        <p:grpSpPr>
          <a:xfrm>
            <a:off x="9541032" y="2678018"/>
            <a:ext cx="611092" cy="643329"/>
            <a:chOff x="9633479" y="2594226"/>
            <a:chExt cx="678286" cy="661916"/>
          </a:xfrm>
        </p:grpSpPr>
        <p:pic>
          <p:nvPicPr>
            <p:cNvPr id="83" name="メダル人画2"/>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9633479" y="2594226"/>
              <a:ext cx="677735" cy="661130"/>
            </a:xfrm>
            <a:prstGeom prst="rect">
              <a:avLst/>
            </a:prstGeom>
          </p:spPr>
        </p:pic>
        <p:pic>
          <p:nvPicPr>
            <p:cNvPr id="84" name="メダル人画1"/>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9634030" y="2595012"/>
              <a:ext cx="677735" cy="661130"/>
            </a:xfrm>
            <a:prstGeom prst="rect">
              <a:avLst/>
            </a:prstGeom>
          </p:spPr>
        </p:pic>
      </p:grpSp>
      <p:grpSp>
        <p:nvGrpSpPr>
          <p:cNvPr id="4" name="全国第5位・・・"/>
          <p:cNvGrpSpPr/>
          <p:nvPr/>
        </p:nvGrpSpPr>
        <p:grpSpPr>
          <a:xfrm>
            <a:off x="2586000" y="2726309"/>
            <a:ext cx="7020000" cy="622714"/>
            <a:chOff x="2586000" y="2726309"/>
            <a:chExt cx="7020000" cy="622714"/>
          </a:xfrm>
        </p:grpSpPr>
        <p:sp>
          <p:nvSpPr>
            <p:cNvPr id="48" name="全国第5位・・・"/>
            <p:cNvSpPr txBox="1"/>
            <p:nvPr/>
          </p:nvSpPr>
          <p:spPr>
            <a:xfrm>
              <a:off x="2586000" y="2825803"/>
              <a:ext cx="7020000" cy="523220"/>
            </a:xfrm>
            <a:prstGeom prst="rect">
              <a:avLst/>
            </a:prstGeom>
            <a:noFill/>
          </p:spPr>
          <p:txBody>
            <a:bodyPr wrap="square" rtlCol="0">
              <a:spAutoFit/>
            </a:bodyPr>
            <a:lstStyle/>
            <a:p>
              <a:pPr lvl="0" algn="dist"/>
              <a:r>
                <a:rPr lang="ja-JP" altLang="en-US" sz="2400">
                  <a:solidFill>
                    <a:srgbClr val="000000"/>
                  </a:solidFill>
                  <a:latin typeface="HGS創英角ﾎﾟｯﾌﾟ体" panose="040B0A00000000000000" pitchFamily="50" charset="-128"/>
                  <a:ea typeface="HGS創英角ﾎﾟｯﾌﾟ体" panose="040B0A00000000000000" pitchFamily="50" charset="-128"/>
                </a:rPr>
                <a:t>全国第</a:t>
              </a:r>
              <a:r>
                <a:rPr lang="ja-JP" altLang="en-US" sz="2800">
                  <a:solidFill>
                    <a:srgbClr val="000000"/>
                  </a:solidFill>
                  <a:latin typeface="HGS創英角ﾎﾟｯﾌﾟ体" panose="040B0A00000000000000" pitchFamily="50" charset="-128"/>
                  <a:ea typeface="HGS創英角ﾎﾟｯﾌﾟ体" panose="040B0A00000000000000" pitchFamily="50" charset="-128"/>
                </a:rPr>
                <a:t>５</a:t>
              </a:r>
              <a:r>
                <a:rPr lang="ja-JP" altLang="en-US" sz="2400">
                  <a:solidFill>
                    <a:srgbClr val="000000"/>
                  </a:solidFill>
                  <a:latin typeface="HGS創英角ﾎﾟｯﾌﾟ体" panose="040B0A00000000000000" pitchFamily="50" charset="-128"/>
                  <a:ea typeface="HGS創英角ﾎﾟｯﾌﾟ体" panose="040B0A00000000000000" pitchFamily="50" charset="-128"/>
                </a:rPr>
                <a:t>位！採れた量は</a:t>
              </a:r>
              <a:r>
                <a:rPr lang="en-US" altLang="ja-JP" sz="2400">
                  <a:solidFill>
                    <a:srgbClr val="000000"/>
                  </a:solidFill>
                  <a:latin typeface="HGS創英角ﾎﾟｯﾌﾟ体" panose="040B0A00000000000000" pitchFamily="50" charset="-128"/>
                  <a:ea typeface="HGS創英角ﾎﾟｯﾌﾟ体" panose="040B0A00000000000000" pitchFamily="50" charset="-128"/>
                </a:rPr>
                <a:t>｢</a:t>
              </a:r>
              <a:r>
                <a:rPr lang="ja-JP" altLang="en-US" sz="2400">
                  <a:solidFill>
                    <a:srgbClr val="000000"/>
                  </a:solidFill>
                  <a:latin typeface="HGS創英角ﾎﾟｯﾌﾟ体" panose="040B0A00000000000000" pitchFamily="50" charset="-128"/>
                  <a:ea typeface="HGS創英角ﾎﾟｯﾌﾟ体" panose="040B0A00000000000000" pitchFamily="50" charset="-128"/>
                </a:rPr>
                <a:t>１８８トン</a:t>
              </a:r>
              <a:r>
                <a:rPr lang="en-US" altLang="ja-JP" sz="2400">
                  <a:solidFill>
                    <a:srgbClr val="000000"/>
                  </a:solidFill>
                  <a:latin typeface="HGS創英角ﾎﾟｯﾌﾟ体" panose="040B0A00000000000000" pitchFamily="50" charset="-128"/>
                  <a:ea typeface="HGS創英角ﾎﾟｯﾌﾟ体" panose="040B0A00000000000000" pitchFamily="50" charset="-128"/>
                </a:rPr>
                <a:t>｣</a:t>
              </a:r>
              <a:r>
                <a:rPr lang="ja-JP" altLang="en-US" sz="2400">
                  <a:solidFill>
                    <a:srgbClr val="000000"/>
                  </a:solidFill>
                  <a:latin typeface="HGS創英角ﾎﾟｯﾌﾟ体" panose="040B0A00000000000000" pitchFamily="50" charset="-128"/>
                  <a:ea typeface="HGS創英角ﾎﾟｯﾌﾟ体" panose="040B0A00000000000000" pitchFamily="50" charset="-128"/>
                </a:rPr>
                <a:t>でした</a:t>
              </a:r>
              <a:r>
                <a:rPr kumimoji="1" lang="en-US" altLang="ja-JP" sz="2400">
                  <a:solidFill>
                    <a:srgbClr val="000000"/>
                  </a:solidFill>
                  <a:latin typeface="HGS創英角ﾎﾟｯﾌﾟ体" panose="040B0A00000000000000" pitchFamily="50" charset="-128"/>
                  <a:ea typeface="HGS創英角ﾎﾟｯﾌﾟ体" panose="040B0A00000000000000" pitchFamily="50" charset="-128"/>
                </a:rPr>
                <a:t>｡</a:t>
              </a:r>
              <a:endParaRPr kumimoji="1" lang="ja-JP" altLang="en-US" sz="24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54" name="りょう"/>
            <p:cNvSpPr txBox="1"/>
            <p:nvPr/>
          </p:nvSpPr>
          <p:spPr>
            <a:xfrm>
              <a:off x="5537144" y="2726309"/>
              <a:ext cx="57600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りょう</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70" name="と"/>
            <p:cNvSpPr txBox="1"/>
            <p:nvPr/>
          </p:nvSpPr>
          <p:spPr>
            <a:xfrm>
              <a:off x="4660564" y="2731929"/>
              <a:ext cx="32400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と</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56" name="い"/>
            <p:cNvSpPr txBox="1"/>
            <p:nvPr/>
          </p:nvSpPr>
          <p:spPr>
            <a:xfrm>
              <a:off x="4031199" y="2726310"/>
              <a:ext cx="25801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い</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55" name="ぜんこくだい"/>
            <p:cNvSpPr txBox="1"/>
            <p:nvPr/>
          </p:nvSpPr>
          <p:spPr>
            <a:xfrm>
              <a:off x="2609252" y="2731929"/>
              <a:ext cx="1142617"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ぜんこくだい</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grpSp>
      <p:pic>
        <p:nvPicPr>
          <p:cNvPr id="6" name="グリンピース画"/>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1764500" y="2615070"/>
            <a:ext cx="780062" cy="780062"/>
          </a:xfrm>
          <a:prstGeom prst="rect">
            <a:avLst/>
          </a:prstGeom>
        </p:spPr>
      </p:pic>
      <p:sp>
        <p:nvSpPr>
          <p:cNvPr id="94" name="(※公表のあった・・・)"/>
          <p:cNvSpPr/>
          <p:nvPr/>
        </p:nvSpPr>
        <p:spPr>
          <a:xfrm>
            <a:off x="9541251" y="2351190"/>
            <a:ext cx="2207656" cy="246221"/>
          </a:xfrm>
          <a:prstGeom prst="rect">
            <a:avLst/>
          </a:prstGeom>
        </p:spPr>
        <p:txBody>
          <a:bodyPr wrap="none">
            <a:spAutoFit/>
          </a:bodyPr>
          <a:lstStyle/>
          <a:p>
            <a:r>
              <a:rPr lang="en-US" altLang="ja-JP" sz="1000" kern="10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sz="1000" kern="100">
                <a:latin typeface="BIZ UDPゴシック" panose="020B0400000000000000" pitchFamily="50" charset="-128"/>
                <a:ea typeface="BIZ UDPゴシック" panose="020B0400000000000000" pitchFamily="50" charset="-128"/>
                <a:cs typeface="Times New Roman" panose="02020603050405020304" pitchFamily="18" charset="0"/>
              </a:rPr>
              <a:t>公表のあった数値のみでの順位</a:t>
            </a:r>
            <a:r>
              <a:rPr lang="en-US" altLang="ja-JP" sz="1000" kern="100">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altLang="en-US" sz="1000">
              <a:latin typeface="BIZ UDPゴシック" panose="020B0400000000000000" pitchFamily="50" charset="-128"/>
              <a:ea typeface="BIZ UDPゴシック" panose="020B0400000000000000" pitchFamily="50" charset="-128"/>
            </a:endParaRPr>
          </a:p>
        </p:txBody>
      </p:sp>
      <p:grpSp>
        <p:nvGrpSpPr>
          <p:cNvPr id="2" name="全国で10以内・・・"/>
          <p:cNvGrpSpPr/>
          <p:nvPr/>
        </p:nvGrpSpPr>
        <p:grpSpPr>
          <a:xfrm>
            <a:off x="726385" y="1719397"/>
            <a:ext cx="10739230" cy="676217"/>
            <a:chOff x="655826" y="1655440"/>
            <a:chExt cx="11231374" cy="676217"/>
          </a:xfrm>
        </p:grpSpPr>
        <p:sp>
          <p:nvSpPr>
            <p:cNvPr id="11" name="全国で10以内・・・"/>
            <p:cNvSpPr txBox="1"/>
            <p:nvPr/>
          </p:nvSpPr>
          <p:spPr>
            <a:xfrm>
              <a:off x="655826" y="1808437"/>
              <a:ext cx="11231374" cy="523220"/>
            </a:xfrm>
            <a:prstGeom prst="rect">
              <a:avLst/>
            </a:prstGeom>
            <a:noFill/>
          </p:spPr>
          <p:txBody>
            <a:bodyPr wrap="square" rtlCol="0">
              <a:spAutoFit/>
            </a:bodyPr>
            <a:lstStyle/>
            <a:p>
              <a:pPr lvl="0" algn="dist"/>
              <a:r>
                <a:rPr kumimoji="1" lang="ja-JP" altLang="en-US" sz="2800">
                  <a:solidFill>
                    <a:srgbClr val="000000"/>
                  </a:solidFill>
                  <a:latin typeface="HGS創英角ﾎﾟｯﾌﾟ体" panose="040B0A00000000000000" pitchFamily="50" charset="-128"/>
                  <a:ea typeface="HGS創英角ﾎﾟｯﾌﾟ体" panose="040B0A00000000000000" pitchFamily="50" charset="-128"/>
                </a:rPr>
                <a:t>全国で</a:t>
              </a:r>
              <a:r>
                <a:rPr kumimoji="1" lang="en-US" altLang="ja-JP" sz="2800">
                  <a:solidFill>
                    <a:srgbClr val="000000"/>
                  </a:solidFill>
                  <a:latin typeface="HGS創英角ﾎﾟｯﾌﾟ体" panose="040B0A00000000000000" pitchFamily="50" charset="-128"/>
                  <a:ea typeface="HGS創英角ﾎﾟｯﾌﾟ体" panose="040B0A00000000000000" pitchFamily="50" charset="-128"/>
                </a:rPr>
                <a:t>10</a:t>
              </a:r>
              <a:r>
                <a:rPr kumimoji="1" lang="ja-JP" altLang="en-US" sz="2800">
                  <a:solidFill>
                    <a:srgbClr val="000000"/>
                  </a:solidFill>
                  <a:latin typeface="HGS創英角ﾎﾟｯﾌﾟ体" panose="040B0A00000000000000" pitchFamily="50" charset="-128"/>
                  <a:ea typeface="HGS創英角ﾎﾟｯﾌﾟ体" panose="040B0A00000000000000" pitchFamily="50" charset="-128"/>
                </a:rPr>
                <a:t>位以内に入っている野菜は「グリンピース」です</a:t>
              </a:r>
              <a:r>
                <a:rPr kumimoji="1" lang="en-US" altLang="ja-JP" sz="2800">
                  <a:solidFill>
                    <a:srgbClr val="000000"/>
                  </a:solidFill>
                  <a:latin typeface="HGS創英角ﾎﾟｯﾌﾟ体" panose="040B0A00000000000000" pitchFamily="50" charset="-128"/>
                  <a:ea typeface="HGS創英角ﾎﾟｯﾌﾟ体" panose="040B0A00000000000000" pitchFamily="50" charset="-128"/>
                </a:rPr>
                <a:t>｡</a:t>
              </a:r>
              <a:endParaRPr kumimoji="1" lang="ja-JP" altLang="en-US" sz="28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13" name="やさい"/>
            <p:cNvSpPr txBox="1"/>
            <p:nvPr/>
          </p:nvSpPr>
          <p:spPr>
            <a:xfrm>
              <a:off x="6166225" y="1663135"/>
              <a:ext cx="864000" cy="261610"/>
            </a:xfrm>
            <a:prstGeom prst="rect">
              <a:avLst/>
            </a:prstGeom>
            <a:noFill/>
          </p:spPr>
          <p:txBody>
            <a:bodyPr wrap="square" rtlCol="0">
              <a:spAutoFit/>
            </a:bodyPr>
            <a:lstStyle/>
            <a:p>
              <a:pPr algn="dist"/>
              <a:r>
                <a:rPr kumimoji="1" lang="ja-JP" altLang="en-US" sz="1100">
                  <a:solidFill>
                    <a:srgbClr val="000000"/>
                  </a:solidFill>
                  <a:latin typeface="HGS創英角ﾎﾟｯﾌﾟ体" panose="040B0A00000000000000" pitchFamily="50" charset="-128"/>
                  <a:ea typeface="HGS創英角ﾎﾟｯﾌﾟ体" panose="040B0A00000000000000" pitchFamily="50" charset="-128"/>
                </a:rPr>
                <a:t>やさい</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14" name="はい"/>
            <p:cNvSpPr txBox="1"/>
            <p:nvPr/>
          </p:nvSpPr>
          <p:spPr>
            <a:xfrm>
              <a:off x="4088307" y="1663136"/>
              <a:ext cx="564746" cy="261609"/>
            </a:xfrm>
            <a:prstGeom prst="rect">
              <a:avLst/>
            </a:prstGeom>
            <a:noFill/>
          </p:spPr>
          <p:txBody>
            <a:bodyPr wrap="square" rtlCol="0">
              <a:spAutoFit/>
            </a:bodyPr>
            <a:lstStyle/>
            <a:p>
              <a:pPr algn="dist"/>
              <a:r>
                <a:rPr kumimoji="1" lang="ja-JP" altLang="en-US" sz="1100">
                  <a:solidFill>
                    <a:srgbClr val="000000"/>
                  </a:solidFill>
                  <a:latin typeface="HGS創英角ﾎﾟｯﾌﾟ体" panose="040B0A00000000000000" pitchFamily="50" charset="-128"/>
                  <a:ea typeface="HGS創英角ﾎﾟｯﾌﾟ体" panose="040B0A00000000000000" pitchFamily="50" charset="-128"/>
                </a:rPr>
                <a:t>はい</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24" name="いない"/>
            <p:cNvSpPr txBox="1"/>
            <p:nvPr/>
          </p:nvSpPr>
          <p:spPr>
            <a:xfrm>
              <a:off x="2919791" y="1655440"/>
              <a:ext cx="865945" cy="269305"/>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いない</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15" name="い"/>
            <p:cNvSpPr txBox="1"/>
            <p:nvPr/>
          </p:nvSpPr>
          <p:spPr>
            <a:xfrm>
              <a:off x="2539335" y="1663135"/>
              <a:ext cx="369919" cy="261610"/>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い</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16" name="ぜんこく"/>
            <p:cNvSpPr txBox="1"/>
            <p:nvPr/>
          </p:nvSpPr>
          <p:spPr>
            <a:xfrm>
              <a:off x="716946" y="1663135"/>
              <a:ext cx="927838" cy="261610"/>
            </a:xfrm>
            <a:prstGeom prst="rect">
              <a:avLst/>
            </a:prstGeom>
            <a:noFill/>
          </p:spPr>
          <p:txBody>
            <a:bodyPr wrap="square" rtlCol="0">
              <a:spAutoFit/>
            </a:bodyPr>
            <a:lstStyle/>
            <a:p>
              <a:pPr algn="dist"/>
              <a:r>
                <a:rPr kumimoji="1" lang="ja-JP" altLang="en-US" sz="1100">
                  <a:solidFill>
                    <a:srgbClr val="000000"/>
                  </a:solidFill>
                  <a:latin typeface="HGS創英角ﾎﾟｯﾌﾟ体" panose="040B0A00000000000000" pitchFamily="50" charset="-128"/>
                  <a:ea typeface="HGS創英角ﾎﾟｯﾌﾟ体" panose="040B0A00000000000000" pitchFamily="50" charset="-128"/>
                </a:rPr>
                <a:t>ぜんこく</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grpSp>
      <p:pic>
        <p:nvPicPr>
          <p:cNvPr id="75" name="ちなみに・・・">
            <a:hlinkClick r:id="rId19" action="ppaction://hlinksldjump"/>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9885827" y="393038"/>
            <a:ext cx="1615580" cy="1225402"/>
          </a:xfrm>
          <a:prstGeom prst="rect">
            <a:avLst/>
          </a:prstGeom>
        </p:spPr>
      </p:pic>
      <p:grpSp>
        <p:nvGrpSpPr>
          <p:cNvPr id="87" name="ざんねん"/>
          <p:cNvGrpSpPr/>
          <p:nvPr/>
        </p:nvGrpSpPr>
        <p:grpSpPr>
          <a:xfrm>
            <a:off x="3878562" y="361151"/>
            <a:ext cx="4434876" cy="1122290"/>
            <a:chOff x="3830846" y="361151"/>
            <a:chExt cx="4434876" cy="1122290"/>
          </a:xfrm>
        </p:grpSpPr>
        <p:sp>
          <p:nvSpPr>
            <p:cNvPr id="88" name="ざんねん"/>
            <p:cNvSpPr txBox="1"/>
            <p:nvPr/>
          </p:nvSpPr>
          <p:spPr>
            <a:xfrm>
              <a:off x="4719421" y="361152"/>
              <a:ext cx="3546301" cy="1015663"/>
            </a:xfrm>
            <a:prstGeom prst="rect">
              <a:avLst/>
            </a:prstGeom>
            <a:noFill/>
          </p:spPr>
          <p:txBody>
            <a:bodyPr wrap="square" rtlCol="0">
              <a:spAutoFit/>
            </a:bodyPr>
            <a:lstStyle/>
            <a:p>
              <a:r>
                <a:rPr lang="ja-JP" altLang="en-US" sz="6000">
                  <a:solidFill>
                    <a:srgbClr val="000000"/>
                  </a:solidFill>
                  <a:latin typeface="HGS創英角ﾎﾟｯﾌﾟ体" panose="040B0A00000000000000" pitchFamily="50" charset="-128"/>
                  <a:ea typeface="HGS創英角ﾎﾟｯﾌﾟ体" panose="040B0A00000000000000" pitchFamily="50" charset="-128"/>
                </a:rPr>
                <a:t>ざんねん</a:t>
              </a:r>
              <a:endParaRPr kumimoji="1" lang="ja-JP" altLang="en-US" sz="6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89" name="×"/>
            <p:cNvSpPr/>
            <p:nvPr/>
          </p:nvSpPr>
          <p:spPr>
            <a:xfrm>
              <a:off x="3830846" y="361151"/>
              <a:ext cx="1045512" cy="1122290"/>
            </a:xfrm>
            <a:prstGeom prst="mathMultiply">
              <a:avLst>
                <a:gd name="adj1" fmla="val 19353"/>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0000"/>
                </a:solidFill>
              </a:endParaRPr>
            </a:p>
          </p:txBody>
        </p:sp>
      </p:grpSp>
      <p:pic>
        <p:nvPicPr>
          <p:cNvPr id="76" name="スタートに戻る">
            <a:hlinkClick r:id="rId21" action="ppaction://hlinksldjump"/>
          </p:cNvPr>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85389" y="260345"/>
            <a:ext cx="2499577" cy="847417"/>
          </a:xfrm>
          <a:prstGeom prst="rect">
            <a:avLst/>
          </a:prstGeom>
        </p:spPr>
      </p:pic>
      <p:pic>
        <p:nvPicPr>
          <p:cNvPr id="81" name="coin0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3"/>
          <a:stretch>
            <a:fillRect/>
          </a:stretch>
        </p:blipFill>
        <p:spPr>
          <a:xfrm>
            <a:off x="9031280" y="773662"/>
            <a:ext cx="609600" cy="609600"/>
          </a:xfrm>
          <a:prstGeom prst="rect">
            <a:avLst/>
          </a:prstGeom>
        </p:spPr>
      </p:pic>
      <p:pic>
        <p:nvPicPr>
          <p:cNvPr id="90" name="blip01 (1)">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3"/>
          <a:stretch>
            <a:fillRect/>
          </a:stretch>
        </p:blipFill>
        <p:spPr>
          <a:xfrm>
            <a:off x="3098731" y="695235"/>
            <a:ext cx="609600" cy="609600"/>
          </a:xfrm>
          <a:prstGeom prst="rect">
            <a:avLst/>
          </a:prstGeom>
        </p:spPr>
      </p:pic>
      <p:pic>
        <p:nvPicPr>
          <p:cNvPr id="52" name="図 51"/>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24916" y="-594"/>
            <a:ext cx="12241829" cy="6858594"/>
          </a:xfrm>
          <a:prstGeom prst="rect">
            <a:avLst/>
          </a:prstGeom>
        </p:spPr>
      </p:pic>
    </p:spTree>
    <p:extLst>
      <p:ext uri="{BB962C8B-B14F-4D97-AF65-F5344CB8AC3E}">
        <p14:creationId xmlns:p14="http://schemas.microsoft.com/office/powerpoint/2010/main" val="3792263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
                                        <p:tgtEl>
                                          <p:spTgt spid="52"/>
                                        </p:tgtEl>
                                      </p:cBhvr>
                                    </p:animEffect>
                                    <p:set>
                                      <p:cBhvr>
                                        <p:cTn id="7" dur="1" fill="hold">
                                          <p:stCondLst>
                                            <p:cond delay="9"/>
                                          </p:stCondLst>
                                        </p:cTn>
                                        <p:tgtEl>
                                          <p:spTgt spid="52"/>
                                        </p:tgtEl>
                                        <p:attrNameLst>
                                          <p:attrName>style.visibility</p:attrName>
                                        </p:attrNameLst>
                                      </p:cBhvr>
                                      <p:to>
                                        <p:strVal val="hidden"/>
                                      </p:to>
                                    </p:set>
                                  </p:childTnLst>
                                </p:cTn>
                              </p:par>
                              <p:par>
                                <p:cTn id="8" presetID="1" presetClass="mediacall" presetSubtype="0" fill="hold" nodeType="withEffect">
                                  <p:stCondLst>
                                    <p:cond delay="0"/>
                                  </p:stCondLst>
                                  <p:childTnLst>
                                    <p:cmd type="call" cmd="playFrom(0.0)">
                                      <p:cBhvr>
                                        <p:cTn id="9" dur="1" fill="hold"/>
                                        <p:tgtEl>
                                          <p:spTgt spid="90"/>
                                        </p:tgtEl>
                                      </p:cBhvr>
                                    </p:cmd>
                                  </p:childTnLst>
                                </p:cTn>
                              </p:par>
                              <p:par>
                                <p:cTn id="10" presetID="20" presetClass="entr" presetSubtype="0" fill="hold" nodeType="with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wedge">
                                      <p:cBhvr>
                                        <p:cTn id="12" dur="750"/>
                                        <p:tgtEl>
                                          <p:spTgt spid="75"/>
                                        </p:tgtEl>
                                      </p:cBhvr>
                                    </p:animEffect>
                                  </p:childTnLst>
                                </p:cTn>
                              </p:par>
                              <p:par>
                                <p:cTn id="13" presetID="6" presetClass="emph" presetSubtype="0" fill="hold" nodeType="withEffect">
                                  <p:stCondLst>
                                    <p:cond delay="0"/>
                                  </p:stCondLst>
                                  <p:childTnLst>
                                    <p:animScale>
                                      <p:cBhvr>
                                        <p:cTn id="14" dur="750" fill="hold"/>
                                        <p:tgtEl>
                                          <p:spTgt spid="75"/>
                                        </p:tgtEl>
                                      </p:cBhvr>
                                      <p:by x="150000" y="150000"/>
                                    </p:animScale>
                                  </p:childTnLst>
                                </p:cTn>
                              </p:par>
                            </p:childTnLst>
                          </p:cTn>
                        </p:par>
                        <p:par>
                          <p:cTn id="15" fill="hold">
                            <p:stCondLst>
                              <p:cond delay="750"/>
                            </p:stCondLst>
                            <p:childTnLst>
                              <p:par>
                                <p:cTn id="16" presetID="26" presetClass="emph" presetSubtype="0" fill="hold" nodeType="afterEffect">
                                  <p:stCondLst>
                                    <p:cond delay="0"/>
                                  </p:stCondLst>
                                  <p:childTnLst>
                                    <p:animEffect transition="out" filter="fade">
                                      <p:cBhvr>
                                        <p:cTn id="17" dur="500" tmFilter="0, 0; .2, .5; .8, .5; 1, 0"/>
                                        <p:tgtEl>
                                          <p:spTgt spid="75"/>
                                        </p:tgtEl>
                                      </p:cBhvr>
                                    </p:animEffect>
                                    <p:animScale>
                                      <p:cBhvr>
                                        <p:cTn id="18" dur="250" autoRev="1" fill="hold"/>
                                        <p:tgtEl>
                                          <p:spTgt spid="75"/>
                                        </p:tgtEl>
                                      </p:cBhvr>
                                      <p:by x="105000" y="105000"/>
                                    </p:animScale>
                                  </p:childTnLst>
                                </p:cTn>
                              </p:par>
                              <p:par>
                                <p:cTn id="19" presetID="1" presetClass="mediacall" presetSubtype="0" fill="hold" nodeType="withEffect">
                                  <p:stCondLst>
                                    <p:cond delay="0"/>
                                  </p:stCondLst>
                                  <p:childTnLst>
                                    <p:cmd type="call" cmd="playFrom(0.0)">
                                      <p:cBhvr>
                                        <p:cTn id="20" dur="940" fill="hold"/>
                                        <p:tgtEl>
                                          <p:spTgt spid="81"/>
                                        </p:tgtEl>
                                      </p:cBhvr>
                                    </p:cmd>
                                  </p:childTnLst>
                                </p:cTn>
                              </p:par>
                              <p:par>
                                <p:cTn id="21" presetID="26" presetClass="emph" presetSubtype="0" fill="hold" nodeType="withEffect">
                                  <p:stCondLst>
                                    <p:cond delay="250"/>
                                  </p:stCondLst>
                                  <p:childTnLst>
                                    <p:animEffect transition="out" filter="fade">
                                      <p:cBhvr>
                                        <p:cTn id="22" dur="1000" tmFilter="0, 0; .2, .5; .8, .5; 1, 0"/>
                                        <p:tgtEl>
                                          <p:spTgt spid="85"/>
                                        </p:tgtEl>
                                      </p:cBhvr>
                                    </p:animEffect>
                                    <p:animScale>
                                      <p:cBhvr>
                                        <p:cTn id="23" dur="500" autoRev="1" fill="hold"/>
                                        <p:tgtEl>
                                          <p:spTgt spid="85"/>
                                        </p:tgtEl>
                                      </p:cBhvr>
                                      <p:by x="105000" y="105000"/>
                                    </p:animScale>
                                  </p:childTnLst>
                                </p:cTn>
                              </p:par>
                              <p:par>
                                <p:cTn id="24" presetID="32" presetClass="emph" presetSubtype="0" fill="hold" nodeType="withEffect">
                                  <p:stCondLst>
                                    <p:cond delay="250"/>
                                  </p:stCondLst>
                                  <p:childTnLst>
                                    <p:animRot by="120000">
                                      <p:cBhvr>
                                        <p:cTn id="25" dur="100" fill="hold">
                                          <p:stCondLst>
                                            <p:cond delay="0"/>
                                          </p:stCondLst>
                                        </p:cTn>
                                        <p:tgtEl>
                                          <p:spTgt spid="85"/>
                                        </p:tgtEl>
                                        <p:attrNameLst>
                                          <p:attrName>r</p:attrName>
                                        </p:attrNameLst>
                                      </p:cBhvr>
                                    </p:animRot>
                                    <p:animRot by="-240000">
                                      <p:cBhvr>
                                        <p:cTn id="26" dur="200" fill="hold">
                                          <p:stCondLst>
                                            <p:cond delay="200"/>
                                          </p:stCondLst>
                                        </p:cTn>
                                        <p:tgtEl>
                                          <p:spTgt spid="85"/>
                                        </p:tgtEl>
                                        <p:attrNameLst>
                                          <p:attrName>r</p:attrName>
                                        </p:attrNameLst>
                                      </p:cBhvr>
                                    </p:animRot>
                                    <p:animRot by="240000">
                                      <p:cBhvr>
                                        <p:cTn id="27" dur="200" fill="hold">
                                          <p:stCondLst>
                                            <p:cond delay="400"/>
                                          </p:stCondLst>
                                        </p:cTn>
                                        <p:tgtEl>
                                          <p:spTgt spid="85"/>
                                        </p:tgtEl>
                                        <p:attrNameLst>
                                          <p:attrName>r</p:attrName>
                                        </p:attrNameLst>
                                      </p:cBhvr>
                                    </p:animRot>
                                    <p:animRot by="-240000">
                                      <p:cBhvr>
                                        <p:cTn id="28" dur="200" fill="hold">
                                          <p:stCondLst>
                                            <p:cond delay="600"/>
                                          </p:stCondLst>
                                        </p:cTn>
                                        <p:tgtEl>
                                          <p:spTgt spid="85"/>
                                        </p:tgtEl>
                                        <p:attrNameLst>
                                          <p:attrName>r</p:attrName>
                                        </p:attrNameLst>
                                      </p:cBhvr>
                                    </p:animRot>
                                    <p:animRot by="120000">
                                      <p:cBhvr>
                                        <p:cTn id="29" dur="200" fill="hold">
                                          <p:stCondLst>
                                            <p:cond delay="800"/>
                                          </p:stCondLst>
                                        </p:cTn>
                                        <p:tgtEl>
                                          <p:spTgt spid="85"/>
                                        </p:tgtEl>
                                        <p:attrNameLst>
                                          <p:attrName>r</p:attrName>
                                        </p:attrNameLst>
                                      </p:cBhvr>
                                    </p:animRot>
                                  </p:childTnLst>
                                </p:cTn>
                              </p:par>
                              <p:par>
                                <p:cTn id="30" presetID="32" presetClass="emph" presetSubtype="0" fill="hold" nodeType="withEffect">
                                  <p:stCondLst>
                                    <p:cond delay="1000"/>
                                  </p:stCondLst>
                                  <p:childTnLst>
                                    <p:animRot by="120000">
                                      <p:cBhvr>
                                        <p:cTn id="31" dur="100" fill="hold">
                                          <p:stCondLst>
                                            <p:cond delay="0"/>
                                          </p:stCondLst>
                                        </p:cTn>
                                        <p:tgtEl>
                                          <p:spTgt spid="85"/>
                                        </p:tgtEl>
                                        <p:attrNameLst>
                                          <p:attrName>r</p:attrName>
                                        </p:attrNameLst>
                                      </p:cBhvr>
                                    </p:animRot>
                                    <p:animRot by="-240000">
                                      <p:cBhvr>
                                        <p:cTn id="32" dur="200" fill="hold">
                                          <p:stCondLst>
                                            <p:cond delay="200"/>
                                          </p:stCondLst>
                                        </p:cTn>
                                        <p:tgtEl>
                                          <p:spTgt spid="85"/>
                                        </p:tgtEl>
                                        <p:attrNameLst>
                                          <p:attrName>r</p:attrName>
                                        </p:attrNameLst>
                                      </p:cBhvr>
                                    </p:animRot>
                                    <p:animRot by="240000">
                                      <p:cBhvr>
                                        <p:cTn id="33" dur="200" fill="hold">
                                          <p:stCondLst>
                                            <p:cond delay="400"/>
                                          </p:stCondLst>
                                        </p:cTn>
                                        <p:tgtEl>
                                          <p:spTgt spid="85"/>
                                        </p:tgtEl>
                                        <p:attrNameLst>
                                          <p:attrName>r</p:attrName>
                                        </p:attrNameLst>
                                      </p:cBhvr>
                                    </p:animRot>
                                    <p:animRot by="-240000">
                                      <p:cBhvr>
                                        <p:cTn id="34" dur="200" fill="hold">
                                          <p:stCondLst>
                                            <p:cond delay="600"/>
                                          </p:stCondLst>
                                        </p:cTn>
                                        <p:tgtEl>
                                          <p:spTgt spid="85"/>
                                        </p:tgtEl>
                                        <p:attrNameLst>
                                          <p:attrName>r</p:attrName>
                                        </p:attrNameLst>
                                      </p:cBhvr>
                                    </p:animRot>
                                    <p:animRot by="120000">
                                      <p:cBhvr>
                                        <p:cTn id="35" dur="200" fill="hold">
                                          <p:stCondLst>
                                            <p:cond delay="800"/>
                                          </p:stCondLst>
                                        </p:cTn>
                                        <p:tgtEl>
                                          <p:spTgt spid="8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36" fill="hold" display="0">
                  <p:stCondLst>
                    <p:cond delay="indefinite"/>
                  </p:stCondLst>
                  <p:endCondLst>
                    <p:cond evt="onStopAudio" delay="0">
                      <p:tgtEl>
                        <p:sldTgt/>
                      </p:tgtEl>
                    </p:cond>
                  </p:endCondLst>
                </p:cTn>
                <p:tgtEl>
                  <p:spTgt spid="81"/>
                </p:tgtEl>
              </p:cMediaNode>
            </p:audio>
            <p:audio>
              <p:cMediaNode vol="80000" numSld="999" showWhenStopped="0">
                <p:cTn id="37" fill="hold" display="0">
                  <p:stCondLst>
                    <p:cond delay="indefinite"/>
                  </p:stCondLst>
                  <p:endCondLst>
                    <p:cond evt="onStopAudio" delay="0">
                      <p:tgtEl>
                        <p:sldTgt/>
                      </p:tgtEl>
                    </p:cond>
                  </p:endCondLst>
                </p:cTn>
                <p:tgtEl>
                  <p:spTgt spid="90"/>
                </p:tgtEl>
              </p:cMediaNode>
            </p:audi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背景"/>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4915" y="-297"/>
            <a:ext cx="12241829" cy="6858594"/>
          </a:xfrm>
          <a:prstGeom prst="rect">
            <a:avLst/>
          </a:prstGeom>
        </p:spPr>
      </p:pic>
      <p:pic>
        <p:nvPicPr>
          <p:cNvPr id="87" name="次に進む">
            <a:hlinkClick r:id="rId7" action="ppaction://hlinksldjump"/>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842608" y="5967647"/>
            <a:ext cx="2237426" cy="847417"/>
          </a:xfrm>
          <a:prstGeom prst="rect">
            <a:avLst/>
          </a:prstGeom>
        </p:spPr>
      </p:pic>
      <p:pic>
        <p:nvPicPr>
          <p:cNvPr id="88" name="問題に戻る">
            <a:hlinkClick r:id="rId9" action="ppaction://hlinksldjump"/>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5389" y="5967647"/>
            <a:ext cx="2237426" cy="847417"/>
          </a:xfrm>
          <a:prstGeom prst="rect">
            <a:avLst/>
          </a:prstGeom>
        </p:spPr>
      </p:pic>
      <p:sp>
        <p:nvSpPr>
          <p:cNvPr id="69" name="出典"/>
          <p:cNvSpPr txBox="1"/>
          <p:nvPr/>
        </p:nvSpPr>
        <p:spPr>
          <a:xfrm>
            <a:off x="7680114" y="5730790"/>
            <a:ext cx="4500000" cy="230832"/>
          </a:xfrm>
          <a:prstGeom prst="rect">
            <a:avLst/>
          </a:prstGeom>
          <a:noFill/>
        </p:spPr>
        <p:txBody>
          <a:bodyPr wrap="square" rtlCol="0">
            <a:spAutoFit/>
          </a:bodyPr>
          <a:lstStyle/>
          <a:p>
            <a:r>
              <a:rPr lang="ja-JP" altLang="en-US" sz="900" b="1">
                <a:latin typeface="BIZ UDPゴシック" panose="020B0400000000000000" pitchFamily="50" charset="-128"/>
                <a:ea typeface="BIZ UDPゴシック" panose="020B0400000000000000" pitchFamily="50" charset="-128"/>
              </a:rPr>
              <a:t>（出典：</a:t>
            </a:r>
            <a:r>
              <a:rPr lang="ja-JP" altLang="en-US" sz="900" b="1">
                <a:latin typeface="BIZ UDPゴシック" panose="020B0400000000000000" pitchFamily="50" charset="-128"/>
                <a:ea typeface="BIZ UDPゴシック" panose="020B0400000000000000" pitchFamily="50" charset="-128"/>
                <a:hlinkClick r:id="rId11"/>
              </a:rPr>
              <a:t>政府統計の総合窓口 </a:t>
            </a:r>
            <a:r>
              <a:rPr lang="en-US" altLang="ja-JP" sz="900" b="1">
                <a:latin typeface="BIZ UDPゴシック" panose="020B0400000000000000" pitchFamily="50" charset="-128"/>
                <a:ea typeface="BIZ UDPゴシック" panose="020B0400000000000000" pitchFamily="50" charset="-128"/>
                <a:hlinkClick r:id="rId11"/>
              </a:rPr>
              <a:t>(e-stat.go.jp)</a:t>
            </a:r>
            <a:r>
              <a:rPr lang="ja-JP" altLang="en-US" sz="900" b="1">
                <a:latin typeface="BIZ UDPゴシック" panose="020B0400000000000000" pitchFamily="50" charset="-128"/>
                <a:ea typeface="BIZ UDPゴシック" panose="020B0400000000000000" pitchFamily="50" charset="-128"/>
              </a:rPr>
              <a:t>「</a:t>
            </a:r>
            <a:r>
              <a:rPr lang="zh-TW" altLang="en-US" sz="900" b="1">
                <a:latin typeface="BIZ UDPゴシック" panose="020B0400000000000000" pitchFamily="50" charset="-128"/>
                <a:ea typeface="BIZ UDPゴシック" panose="020B0400000000000000" pitchFamily="50" charset="-128"/>
              </a:rPr>
              <a:t>令和３年産野菜生産出荷統計</a:t>
            </a:r>
            <a:r>
              <a:rPr lang="en-US" altLang="ja-JP" sz="900" b="1">
                <a:latin typeface="BIZ UDPゴシック" panose="020B0400000000000000" pitchFamily="50" charset="-128"/>
                <a:ea typeface="BIZ UDPゴシック" panose="020B0400000000000000" pitchFamily="50" charset="-128"/>
              </a:rPr>
              <a:t>｣</a:t>
            </a:r>
            <a:r>
              <a:rPr lang="ja-JP" altLang="en-US" sz="900" b="1">
                <a:latin typeface="BIZ UDPゴシック" panose="020B0400000000000000" pitchFamily="50" charset="-128"/>
                <a:ea typeface="BIZ UDPゴシック" panose="020B0400000000000000" pitchFamily="50" charset="-128"/>
              </a:rPr>
              <a:t>）</a:t>
            </a:r>
            <a:endParaRPr lang="en-US" altLang="ja-JP" sz="900" b="1">
              <a:latin typeface="BIZ UDPゴシック" panose="020B0400000000000000" pitchFamily="50" charset="-128"/>
              <a:ea typeface="BIZ UDPゴシック" panose="020B0400000000000000" pitchFamily="50" charset="-128"/>
            </a:endParaRPr>
          </a:p>
        </p:txBody>
      </p:sp>
      <p:grpSp>
        <p:nvGrpSpPr>
          <p:cNvPr id="105" name="大阪府で・・・"/>
          <p:cNvGrpSpPr/>
          <p:nvPr/>
        </p:nvGrpSpPr>
        <p:grpSpPr>
          <a:xfrm>
            <a:off x="3206741" y="4782558"/>
            <a:ext cx="5778519" cy="1036990"/>
            <a:chOff x="2658313" y="4752721"/>
            <a:chExt cx="5778519" cy="1036990"/>
          </a:xfrm>
        </p:grpSpPr>
        <p:pic>
          <p:nvPicPr>
            <p:cNvPr id="80" name="枠"/>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332455" y="4752721"/>
              <a:ext cx="4461443" cy="1036990"/>
            </a:xfrm>
            <a:prstGeom prst="rect">
              <a:avLst/>
            </a:prstGeom>
          </p:spPr>
        </p:pic>
        <p:pic>
          <p:nvPicPr>
            <p:cNvPr id="67" name="女の人"/>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784456" y="4914687"/>
              <a:ext cx="652376" cy="662974"/>
            </a:xfrm>
            <a:prstGeom prst="rect">
              <a:avLst/>
            </a:prstGeom>
          </p:spPr>
        </p:pic>
        <p:pic>
          <p:nvPicPr>
            <p:cNvPr id="68" name="男の人"/>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2658313" y="4945797"/>
              <a:ext cx="691192" cy="659105"/>
            </a:xfrm>
            <a:prstGeom prst="rect">
              <a:avLst/>
            </a:prstGeom>
          </p:spPr>
        </p:pic>
        <p:sp>
          <p:nvSpPr>
            <p:cNvPr id="86" name="調べてみてね"/>
            <p:cNvSpPr txBox="1"/>
            <p:nvPr/>
          </p:nvSpPr>
          <p:spPr>
            <a:xfrm>
              <a:off x="3557825" y="5234953"/>
              <a:ext cx="1797537" cy="307777"/>
            </a:xfrm>
            <a:prstGeom prst="rect">
              <a:avLst/>
            </a:prstGeom>
            <a:noFill/>
          </p:spPr>
          <p:txBody>
            <a:bodyPr wrap="square" rtlCol="0">
              <a:spAutoFit/>
            </a:bodyPr>
            <a:lstStyle/>
            <a:p>
              <a:pPr lvl="0" algn="dist"/>
              <a:r>
                <a:rPr kumimoji="1" lang="ja-JP" altLang="en-US" sz="1400" b="1">
                  <a:latin typeface="BIZ UDPゴシック" panose="020B0400000000000000" pitchFamily="50" charset="-128"/>
                  <a:ea typeface="BIZ UDPゴシック" panose="020B0400000000000000" pitchFamily="50" charset="-128"/>
                </a:rPr>
                <a:t>調べてみてね！</a:t>
              </a:r>
              <a:endParaRPr kumimoji="1" lang="ja-JP" altLang="en-US" sz="1400" b="1" dirty="0">
                <a:latin typeface="BIZ UDPゴシック" panose="020B0400000000000000" pitchFamily="50" charset="-128"/>
                <a:ea typeface="BIZ UDPゴシック" panose="020B0400000000000000" pitchFamily="50" charset="-128"/>
              </a:endParaRPr>
            </a:p>
          </p:txBody>
        </p:sp>
        <p:sp>
          <p:nvSpPr>
            <p:cNvPr id="102" name="しら"/>
            <p:cNvSpPr txBox="1"/>
            <p:nvPr/>
          </p:nvSpPr>
          <p:spPr>
            <a:xfrm>
              <a:off x="3542727" y="5133116"/>
              <a:ext cx="396000" cy="200055"/>
            </a:xfrm>
            <a:prstGeom prst="rect">
              <a:avLst/>
            </a:prstGeom>
            <a:noFill/>
          </p:spPr>
          <p:txBody>
            <a:bodyPr wrap="square" rtlCol="0">
              <a:spAutoFit/>
            </a:bodyPr>
            <a:lstStyle/>
            <a:p>
              <a:pPr algn="dist"/>
              <a:r>
                <a:rPr lang="ja-JP" altLang="en-US" sz="700">
                  <a:latin typeface="BIZ UDPゴシック" panose="020B0400000000000000" pitchFamily="50" charset="-128"/>
                  <a:ea typeface="BIZ UDPゴシック" panose="020B0400000000000000" pitchFamily="50" charset="-128"/>
                </a:rPr>
                <a:t>しら</a:t>
              </a:r>
              <a:endParaRPr lang="en-US" altLang="ja-JP" sz="700">
                <a:latin typeface="BIZ UDPゴシック" panose="020B0400000000000000" pitchFamily="50" charset="-128"/>
                <a:ea typeface="BIZ UDPゴシック" panose="020B0400000000000000" pitchFamily="50" charset="-128"/>
              </a:endParaRPr>
            </a:p>
          </p:txBody>
        </p:sp>
        <p:sp>
          <p:nvSpPr>
            <p:cNvPr id="82" name="大阪府で・・・"/>
            <p:cNvSpPr txBox="1"/>
            <p:nvPr/>
          </p:nvSpPr>
          <p:spPr>
            <a:xfrm>
              <a:off x="3534500" y="4911074"/>
              <a:ext cx="4029952" cy="307777"/>
            </a:xfrm>
            <a:prstGeom prst="rect">
              <a:avLst/>
            </a:prstGeom>
            <a:noFill/>
          </p:spPr>
          <p:txBody>
            <a:bodyPr wrap="square" rtlCol="0">
              <a:spAutoFit/>
            </a:bodyPr>
            <a:lstStyle/>
            <a:p>
              <a:pPr lvl="0" algn="dist"/>
              <a:r>
                <a:rPr lang="ja-JP" altLang="en-US" sz="1400" b="1">
                  <a:latin typeface="BIZ UDPゴシック" panose="020B0400000000000000" pitchFamily="50" charset="-128"/>
                  <a:ea typeface="BIZ UDPゴシック" panose="020B0400000000000000" pitchFamily="50" charset="-128"/>
                </a:rPr>
                <a:t>大阪府で</a:t>
              </a:r>
              <a:r>
                <a:rPr kumimoji="1" lang="ja-JP" altLang="en-US" sz="1400" b="1">
                  <a:latin typeface="BIZ UDPゴシック" panose="020B0400000000000000" pitchFamily="50" charset="-128"/>
                  <a:ea typeface="BIZ UDPゴシック" panose="020B0400000000000000" pitchFamily="50" charset="-128"/>
                </a:rPr>
                <a:t>全国１位の野菜があるよ！</a:t>
              </a:r>
              <a:endParaRPr kumimoji="1" lang="ja-JP" altLang="en-US" sz="1400" b="1" dirty="0">
                <a:latin typeface="BIZ UDPゴシック" panose="020B0400000000000000" pitchFamily="50" charset="-128"/>
                <a:ea typeface="BIZ UDPゴシック" panose="020B0400000000000000" pitchFamily="50" charset="-128"/>
              </a:endParaRPr>
            </a:p>
          </p:txBody>
        </p:sp>
        <p:sp>
          <p:nvSpPr>
            <p:cNvPr id="99" name="た"/>
            <p:cNvSpPr txBox="1"/>
            <p:nvPr/>
          </p:nvSpPr>
          <p:spPr>
            <a:xfrm>
              <a:off x="5702584" y="4808686"/>
              <a:ext cx="576000" cy="200055"/>
            </a:xfrm>
            <a:prstGeom prst="rect">
              <a:avLst/>
            </a:prstGeom>
            <a:noFill/>
          </p:spPr>
          <p:txBody>
            <a:bodyPr wrap="square" rtlCol="0">
              <a:spAutoFit/>
            </a:bodyPr>
            <a:lstStyle/>
            <a:p>
              <a:pPr algn="dist"/>
              <a:r>
                <a:rPr lang="ja-JP" altLang="en-US" sz="700">
                  <a:latin typeface="BIZ UDPゴシック" panose="020B0400000000000000" pitchFamily="50" charset="-128"/>
                  <a:ea typeface="BIZ UDPゴシック" panose="020B0400000000000000" pitchFamily="50" charset="-128"/>
                </a:rPr>
                <a:t>やさい</a:t>
              </a:r>
              <a:endParaRPr lang="en-US" altLang="ja-JP" sz="700">
                <a:latin typeface="BIZ UDPゴシック" panose="020B0400000000000000" pitchFamily="50" charset="-128"/>
                <a:ea typeface="BIZ UDPゴシック" panose="020B0400000000000000" pitchFamily="50" charset="-128"/>
              </a:endParaRPr>
            </a:p>
          </p:txBody>
        </p:sp>
        <p:sp>
          <p:nvSpPr>
            <p:cNvPr id="98" name="い"/>
            <p:cNvSpPr txBox="1"/>
            <p:nvPr/>
          </p:nvSpPr>
          <p:spPr>
            <a:xfrm>
              <a:off x="5221183" y="4797935"/>
              <a:ext cx="360355" cy="200055"/>
            </a:xfrm>
            <a:prstGeom prst="rect">
              <a:avLst/>
            </a:prstGeom>
            <a:noFill/>
          </p:spPr>
          <p:txBody>
            <a:bodyPr wrap="square" rtlCol="0">
              <a:spAutoFit/>
            </a:bodyPr>
            <a:lstStyle/>
            <a:p>
              <a:pPr algn="dist"/>
              <a:r>
                <a:rPr lang="ja-JP" altLang="en-US" sz="700">
                  <a:latin typeface="BIZ UDPゴシック" panose="020B0400000000000000" pitchFamily="50" charset="-128"/>
                  <a:ea typeface="BIZ UDPゴシック" panose="020B0400000000000000" pitchFamily="50" charset="-128"/>
                </a:rPr>
                <a:t>い</a:t>
              </a:r>
              <a:endParaRPr lang="en-US" altLang="ja-JP" sz="700">
                <a:latin typeface="BIZ UDPゴシック" panose="020B0400000000000000" pitchFamily="50" charset="-128"/>
                <a:ea typeface="BIZ UDPゴシック" panose="020B0400000000000000" pitchFamily="50" charset="-128"/>
              </a:endParaRPr>
            </a:p>
          </p:txBody>
        </p:sp>
        <p:sp>
          <p:nvSpPr>
            <p:cNvPr id="97" name="ぜんこく"/>
            <p:cNvSpPr txBox="1"/>
            <p:nvPr/>
          </p:nvSpPr>
          <p:spPr>
            <a:xfrm>
              <a:off x="4528014" y="4811424"/>
              <a:ext cx="612000" cy="200055"/>
            </a:xfrm>
            <a:prstGeom prst="rect">
              <a:avLst/>
            </a:prstGeom>
            <a:noFill/>
          </p:spPr>
          <p:txBody>
            <a:bodyPr wrap="square" rtlCol="0">
              <a:spAutoFit/>
            </a:bodyPr>
            <a:lstStyle/>
            <a:p>
              <a:pPr algn="dist"/>
              <a:r>
                <a:rPr lang="ja-JP" altLang="en-US" sz="700">
                  <a:latin typeface="BIZ UDPゴシック" panose="020B0400000000000000" pitchFamily="50" charset="-128"/>
                  <a:ea typeface="BIZ UDPゴシック" panose="020B0400000000000000" pitchFamily="50" charset="-128"/>
                </a:rPr>
                <a:t>ぜんこく</a:t>
              </a:r>
              <a:endParaRPr kumimoji="1" lang="ja-JP" altLang="en-US" sz="700" dirty="0">
                <a:latin typeface="BIZ UDPゴシック" panose="020B0400000000000000" pitchFamily="50" charset="-128"/>
                <a:ea typeface="BIZ UDPゴシック" panose="020B0400000000000000" pitchFamily="50" charset="-128"/>
              </a:endParaRPr>
            </a:p>
          </p:txBody>
        </p:sp>
        <p:sp>
          <p:nvSpPr>
            <p:cNvPr id="95" name="おおさかふ"/>
            <p:cNvSpPr txBox="1"/>
            <p:nvPr/>
          </p:nvSpPr>
          <p:spPr>
            <a:xfrm>
              <a:off x="3576950" y="4811424"/>
              <a:ext cx="792000" cy="200055"/>
            </a:xfrm>
            <a:prstGeom prst="rect">
              <a:avLst/>
            </a:prstGeom>
            <a:noFill/>
          </p:spPr>
          <p:txBody>
            <a:bodyPr wrap="square" rtlCol="0">
              <a:spAutoFit/>
            </a:bodyPr>
            <a:lstStyle/>
            <a:p>
              <a:pPr algn="dist"/>
              <a:r>
                <a:rPr lang="ja-JP" altLang="en-US" sz="700">
                  <a:latin typeface="BIZ UDPゴシック" panose="020B0400000000000000" pitchFamily="50" charset="-128"/>
                  <a:ea typeface="BIZ UDPゴシック" panose="020B0400000000000000" pitchFamily="50" charset="-128"/>
                </a:rPr>
                <a:t>おおさかふ</a:t>
              </a:r>
              <a:endParaRPr kumimoji="1" lang="ja-JP" altLang="en-US" sz="700" dirty="0">
                <a:latin typeface="BIZ UDPゴシック" panose="020B0400000000000000" pitchFamily="50" charset="-128"/>
                <a:ea typeface="BIZ UDPゴシック" panose="020B0400000000000000" pitchFamily="50" charset="-128"/>
              </a:endParaRPr>
            </a:p>
          </p:txBody>
        </p:sp>
      </p:grpSp>
      <p:grpSp>
        <p:nvGrpSpPr>
          <p:cNvPr id="93" name="キャベツは・・・"/>
          <p:cNvGrpSpPr/>
          <p:nvPr/>
        </p:nvGrpSpPr>
        <p:grpSpPr>
          <a:xfrm>
            <a:off x="3897999" y="4048537"/>
            <a:ext cx="4396003" cy="584366"/>
            <a:chOff x="3976704" y="4034021"/>
            <a:chExt cx="5076349" cy="584366"/>
          </a:xfrm>
        </p:grpSpPr>
        <p:sp>
          <p:nvSpPr>
            <p:cNvPr id="58" name="キャベツは・・・"/>
            <p:cNvSpPr txBox="1"/>
            <p:nvPr/>
          </p:nvSpPr>
          <p:spPr>
            <a:xfrm>
              <a:off x="3976704" y="4156722"/>
              <a:ext cx="5076349" cy="461665"/>
            </a:xfrm>
            <a:prstGeom prst="rect">
              <a:avLst/>
            </a:prstGeom>
            <a:noFill/>
          </p:spPr>
          <p:txBody>
            <a:bodyPr wrap="square" rtlCol="0">
              <a:spAutoFit/>
            </a:bodyPr>
            <a:lstStyle/>
            <a:p>
              <a:pPr lvl="0" algn="dist"/>
              <a:r>
                <a:rPr lang="ja-JP" altLang="en-US" sz="2400">
                  <a:solidFill>
                    <a:srgbClr val="000000"/>
                  </a:solidFill>
                  <a:latin typeface="HGS創英角ﾎﾟｯﾌﾟ体" panose="040B0A00000000000000" pitchFamily="50" charset="-128"/>
                  <a:ea typeface="HGS創英角ﾎﾟｯﾌﾟ体" panose="040B0A00000000000000" pitchFamily="50" charset="-128"/>
                </a:rPr>
                <a:t>キャベツは</a:t>
              </a:r>
              <a:r>
                <a:rPr lang="en-US" altLang="ja-JP" sz="2400">
                  <a:solidFill>
                    <a:srgbClr val="000000"/>
                  </a:solidFill>
                  <a:latin typeface="HGS創英角ﾎﾟｯﾌﾟ体" panose="040B0A00000000000000" pitchFamily="50" charset="-128"/>
                  <a:ea typeface="HGS創英角ﾎﾟｯﾌﾟ体" panose="040B0A00000000000000" pitchFamily="50" charset="-128"/>
                </a:rPr>
                <a:t>､</a:t>
              </a:r>
              <a:r>
                <a:rPr lang="ja-JP" altLang="en-US" sz="2400">
                  <a:solidFill>
                    <a:srgbClr val="000000"/>
                  </a:solidFill>
                  <a:latin typeface="HGS創英角ﾎﾟｯﾌﾟ体" panose="040B0A00000000000000" pitchFamily="50" charset="-128"/>
                  <a:ea typeface="HGS創英角ﾎﾟｯﾌﾟ体" panose="040B0A00000000000000" pitchFamily="50" charset="-128"/>
                </a:rPr>
                <a:t>全国第２５位！</a:t>
              </a:r>
              <a:endParaRPr kumimoji="1" lang="ja-JP" altLang="en-US" sz="24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66" name="い"/>
            <p:cNvSpPr txBox="1"/>
            <p:nvPr/>
          </p:nvSpPr>
          <p:spPr>
            <a:xfrm>
              <a:off x="8215099" y="4038438"/>
              <a:ext cx="32400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い</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65" name="ぜんこくだい"/>
            <p:cNvSpPr txBox="1"/>
            <p:nvPr/>
          </p:nvSpPr>
          <p:spPr>
            <a:xfrm>
              <a:off x="6157389" y="4034021"/>
              <a:ext cx="137186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ぜんこくだい</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grpSp>
      <p:pic>
        <p:nvPicPr>
          <p:cNvPr id="5" name="キャベツ画"/>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3351679" y="4184191"/>
            <a:ext cx="468000" cy="468000"/>
          </a:xfrm>
          <a:prstGeom prst="rect">
            <a:avLst/>
          </a:prstGeom>
        </p:spPr>
      </p:pic>
      <p:grpSp>
        <p:nvGrpSpPr>
          <p:cNvPr id="92" name="なすびは・・・"/>
          <p:cNvGrpSpPr/>
          <p:nvPr/>
        </p:nvGrpSpPr>
        <p:grpSpPr>
          <a:xfrm>
            <a:off x="3897999" y="3407061"/>
            <a:ext cx="4396003" cy="598407"/>
            <a:chOff x="3987783" y="3421573"/>
            <a:chExt cx="5076349" cy="598407"/>
          </a:xfrm>
        </p:grpSpPr>
        <p:sp>
          <p:nvSpPr>
            <p:cNvPr id="61" name="なすびは・・・"/>
            <p:cNvSpPr txBox="1"/>
            <p:nvPr/>
          </p:nvSpPr>
          <p:spPr>
            <a:xfrm>
              <a:off x="3987783" y="3558315"/>
              <a:ext cx="5076349" cy="461665"/>
            </a:xfrm>
            <a:prstGeom prst="rect">
              <a:avLst/>
            </a:prstGeom>
            <a:noFill/>
          </p:spPr>
          <p:txBody>
            <a:bodyPr wrap="square" rtlCol="0">
              <a:spAutoFit/>
            </a:bodyPr>
            <a:lstStyle/>
            <a:p>
              <a:pPr lvl="0" algn="dist"/>
              <a:r>
                <a:rPr lang="ja-JP" altLang="en-US" sz="2400">
                  <a:solidFill>
                    <a:srgbClr val="000000"/>
                  </a:solidFill>
                  <a:latin typeface="HGS創英角ﾎﾟｯﾌﾟ体" panose="040B0A00000000000000" pitchFamily="50" charset="-128"/>
                  <a:ea typeface="HGS創英角ﾎﾟｯﾌﾟ体" panose="040B0A00000000000000" pitchFamily="50" charset="-128"/>
                </a:rPr>
                <a:t>なすびは</a:t>
              </a:r>
              <a:r>
                <a:rPr lang="en-US" altLang="ja-JP" sz="2400">
                  <a:solidFill>
                    <a:srgbClr val="000000"/>
                  </a:solidFill>
                  <a:latin typeface="HGS創英角ﾎﾟｯﾌﾟ体" panose="040B0A00000000000000" pitchFamily="50" charset="-128"/>
                  <a:ea typeface="HGS創英角ﾎﾟｯﾌﾟ体" panose="040B0A00000000000000" pitchFamily="50" charset="-128"/>
                </a:rPr>
                <a:t>､</a:t>
              </a:r>
              <a:r>
                <a:rPr lang="ja-JP" altLang="en-US" sz="2400">
                  <a:solidFill>
                    <a:srgbClr val="000000"/>
                  </a:solidFill>
                  <a:latin typeface="HGS創英角ﾎﾟｯﾌﾟ体" panose="040B0A00000000000000" pitchFamily="50" charset="-128"/>
                  <a:ea typeface="HGS創英角ﾎﾟｯﾌﾟ体" panose="040B0A00000000000000" pitchFamily="50" charset="-128"/>
                </a:rPr>
                <a:t>全国第１２位！</a:t>
              </a:r>
              <a:endParaRPr kumimoji="1" lang="ja-JP" altLang="en-US" sz="24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64" name="い"/>
            <p:cNvSpPr txBox="1"/>
            <p:nvPr/>
          </p:nvSpPr>
          <p:spPr>
            <a:xfrm>
              <a:off x="8172388" y="3421573"/>
              <a:ext cx="32400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い</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63" name="ぜんこくだい"/>
            <p:cNvSpPr txBox="1"/>
            <p:nvPr/>
          </p:nvSpPr>
          <p:spPr>
            <a:xfrm>
              <a:off x="6019124" y="3421573"/>
              <a:ext cx="137186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ぜんこくだい</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grpSp>
      <p:pic>
        <p:nvPicPr>
          <p:cNvPr id="3" name="なすび画"/>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3352843" y="3556849"/>
            <a:ext cx="468000" cy="468000"/>
          </a:xfrm>
          <a:prstGeom prst="rect">
            <a:avLst/>
          </a:prstGeom>
        </p:spPr>
      </p:pic>
      <p:grpSp>
        <p:nvGrpSpPr>
          <p:cNvPr id="85" name="メダル人画"/>
          <p:cNvGrpSpPr/>
          <p:nvPr/>
        </p:nvGrpSpPr>
        <p:grpSpPr>
          <a:xfrm>
            <a:off x="9541032" y="2678018"/>
            <a:ext cx="611092" cy="643329"/>
            <a:chOff x="9633479" y="2594226"/>
            <a:chExt cx="678286" cy="661916"/>
          </a:xfrm>
        </p:grpSpPr>
        <p:pic>
          <p:nvPicPr>
            <p:cNvPr id="83" name="メダル人画2"/>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9633479" y="2594226"/>
              <a:ext cx="677735" cy="661130"/>
            </a:xfrm>
            <a:prstGeom prst="rect">
              <a:avLst/>
            </a:prstGeom>
          </p:spPr>
        </p:pic>
        <p:pic>
          <p:nvPicPr>
            <p:cNvPr id="84" name="メダル人画1"/>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9634030" y="2595012"/>
              <a:ext cx="677735" cy="661130"/>
            </a:xfrm>
            <a:prstGeom prst="rect">
              <a:avLst/>
            </a:prstGeom>
          </p:spPr>
        </p:pic>
      </p:grpSp>
      <p:grpSp>
        <p:nvGrpSpPr>
          <p:cNvPr id="4" name="全国第5位・・・"/>
          <p:cNvGrpSpPr/>
          <p:nvPr/>
        </p:nvGrpSpPr>
        <p:grpSpPr>
          <a:xfrm>
            <a:off x="2563531" y="2711069"/>
            <a:ext cx="7042469" cy="637954"/>
            <a:chOff x="2563531" y="2711069"/>
            <a:chExt cx="7042469" cy="637954"/>
          </a:xfrm>
        </p:grpSpPr>
        <p:sp>
          <p:nvSpPr>
            <p:cNvPr id="48" name="全国第5位・・・"/>
            <p:cNvSpPr txBox="1"/>
            <p:nvPr/>
          </p:nvSpPr>
          <p:spPr>
            <a:xfrm>
              <a:off x="2586000" y="2825803"/>
              <a:ext cx="7020000" cy="523220"/>
            </a:xfrm>
            <a:prstGeom prst="rect">
              <a:avLst/>
            </a:prstGeom>
            <a:noFill/>
          </p:spPr>
          <p:txBody>
            <a:bodyPr wrap="square" rtlCol="0">
              <a:spAutoFit/>
            </a:bodyPr>
            <a:lstStyle/>
            <a:p>
              <a:pPr lvl="0" algn="dist"/>
              <a:r>
                <a:rPr lang="ja-JP" altLang="en-US" sz="2400">
                  <a:solidFill>
                    <a:srgbClr val="000000"/>
                  </a:solidFill>
                  <a:latin typeface="HGS創英角ﾎﾟｯﾌﾟ体" panose="040B0A00000000000000" pitchFamily="50" charset="-128"/>
                  <a:ea typeface="HGS創英角ﾎﾟｯﾌﾟ体" panose="040B0A00000000000000" pitchFamily="50" charset="-128"/>
                </a:rPr>
                <a:t>全国第</a:t>
              </a:r>
              <a:r>
                <a:rPr lang="ja-JP" altLang="en-US" sz="2800">
                  <a:solidFill>
                    <a:srgbClr val="000000"/>
                  </a:solidFill>
                  <a:latin typeface="HGS創英角ﾎﾟｯﾌﾟ体" panose="040B0A00000000000000" pitchFamily="50" charset="-128"/>
                  <a:ea typeface="HGS創英角ﾎﾟｯﾌﾟ体" panose="040B0A00000000000000" pitchFamily="50" charset="-128"/>
                </a:rPr>
                <a:t>５</a:t>
              </a:r>
              <a:r>
                <a:rPr lang="ja-JP" altLang="en-US" sz="2400">
                  <a:solidFill>
                    <a:srgbClr val="000000"/>
                  </a:solidFill>
                  <a:latin typeface="HGS創英角ﾎﾟｯﾌﾟ体" panose="040B0A00000000000000" pitchFamily="50" charset="-128"/>
                  <a:ea typeface="HGS創英角ﾎﾟｯﾌﾟ体" panose="040B0A00000000000000" pitchFamily="50" charset="-128"/>
                </a:rPr>
                <a:t>位！採れた量は</a:t>
              </a:r>
              <a:r>
                <a:rPr lang="en-US" altLang="ja-JP" sz="2400">
                  <a:solidFill>
                    <a:srgbClr val="000000"/>
                  </a:solidFill>
                  <a:latin typeface="HGS創英角ﾎﾟｯﾌﾟ体" panose="040B0A00000000000000" pitchFamily="50" charset="-128"/>
                  <a:ea typeface="HGS創英角ﾎﾟｯﾌﾟ体" panose="040B0A00000000000000" pitchFamily="50" charset="-128"/>
                </a:rPr>
                <a:t>｢</a:t>
              </a:r>
              <a:r>
                <a:rPr lang="ja-JP" altLang="en-US" sz="2400">
                  <a:solidFill>
                    <a:srgbClr val="000000"/>
                  </a:solidFill>
                  <a:latin typeface="HGS創英角ﾎﾟｯﾌﾟ体" panose="040B0A00000000000000" pitchFamily="50" charset="-128"/>
                  <a:ea typeface="HGS創英角ﾎﾟｯﾌﾟ体" panose="040B0A00000000000000" pitchFamily="50" charset="-128"/>
                </a:rPr>
                <a:t>１８８トン</a:t>
              </a:r>
              <a:r>
                <a:rPr lang="en-US" altLang="ja-JP" sz="2400">
                  <a:solidFill>
                    <a:srgbClr val="000000"/>
                  </a:solidFill>
                  <a:latin typeface="HGS創英角ﾎﾟｯﾌﾟ体" panose="040B0A00000000000000" pitchFamily="50" charset="-128"/>
                  <a:ea typeface="HGS創英角ﾎﾟｯﾌﾟ体" panose="040B0A00000000000000" pitchFamily="50" charset="-128"/>
                </a:rPr>
                <a:t>｣</a:t>
              </a:r>
              <a:r>
                <a:rPr lang="ja-JP" altLang="en-US" sz="2400">
                  <a:solidFill>
                    <a:srgbClr val="000000"/>
                  </a:solidFill>
                  <a:latin typeface="HGS創英角ﾎﾟｯﾌﾟ体" panose="040B0A00000000000000" pitchFamily="50" charset="-128"/>
                  <a:ea typeface="HGS創英角ﾎﾟｯﾌﾟ体" panose="040B0A00000000000000" pitchFamily="50" charset="-128"/>
                </a:rPr>
                <a:t>でした</a:t>
              </a:r>
              <a:r>
                <a:rPr kumimoji="1" lang="en-US" altLang="ja-JP" sz="2400">
                  <a:solidFill>
                    <a:srgbClr val="000000"/>
                  </a:solidFill>
                  <a:latin typeface="HGS創英角ﾎﾟｯﾌﾟ体" panose="040B0A00000000000000" pitchFamily="50" charset="-128"/>
                  <a:ea typeface="HGS創英角ﾎﾟｯﾌﾟ体" panose="040B0A00000000000000" pitchFamily="50" charset="-128"/>
                </a:rPr>
                <a:t>｡</a:t>
              </a:r>
              <a:endParaRPr kumimoji="1" lang="ja-JP" altLang="en-US" sz="24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54" name="りょう"/>
            <p:cNvSpPr txBox="1"/>
            <p:nvPr/>
          </p:nvSpPr>
          <p:spPr>
            <a:xfrm>
              <a:off x="5552384" y="2711069"/>
              <a:ext cx="57600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りょう</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70" name="と"/>
            <p:cNvSpPr txBox="1"/>
            <p:nvPr/>
          </p:nvSpPr>
          <p:spPr>
            <a:xfrm>
              <a:off x="4675804" y="2716689"/>
              <a:ext cx="32400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と</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56" name="い"/>
            <p:cNvSpPr txBox="1"/>
            <p:nvPr/>
          </p:nvSpPr>
          <p:spPr>
            <a:xfrm>
              <a:off x="4046439" y="2711070"/>
              <a:ext cx="25801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い</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55" name="ぜんこくだい"/>
            <p:cNvSpPr txBox="1"/>
            <p:nvPr/>
          </p:nvSpPr>
          <p:spPr>
            <a:xfrm>
              <a:off x="2563531" y="2716689"/>
              <a:ext cx="118800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ぜんこくだい</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grpSp>
      <p:pic>
        <p:nvPicPr>
          <p:cNvPr id="6" name="グリンピース画"/>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1749260" y="2615070"/>
            <a:ext cx="780062" cy="780062"/>
          </a:xfrm>
          <a:prstGeom prst="rect">
            <a:avLst/>
          </a:prstGeom>
        </p:spPr>
      </p:pic>
      <p:sp>
        <p:nvSpPr>
          <p:cNvPr id="94" name="(※公表のあった・・・)"/>
          <p:cNvSpPr/>
          <p:nvPr/>
        </p:nvSpPr>
        <p:spPr>
          <a:xfrm>
            <a:off x="9541251" y="2351190"/>
            <a:ext cx="2207656" cy="246221"/>
          </a:xfrm>
          <a:prstGeom prst="rect">
            <a:avLst/>
          </a:prstGeom>
        </p:spPr>
        <p:txBody>
          <a:bodyPr wrap="none">
            <a:spAutoFit/>
          </a:bodyPr>
          <a:lstStyle/>
          <a:p>
            <a:r>
              <a:rPr lang="en-US" altLang="ja-JP" sz="1000" kern="10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sz="1000" kern="100">
                <a:latin typeface="BIZ UDPゴシック" panose="020B0400000000000000" pitchFamily="50" charset="-128"/>
                <a:ea typeface="BIZ UDPゴシック" panose="020B0400000000000000" pitchFamily="50" charset="-128"/>
                <a:cs typeface="Times New Roman" panose="02020603050405020304" pitchFamily="18" charset="0"/>
              </a:rPr>
              <a:t>公表のあった数値のみでの順位</a:t>
            </a:r>
            <a:r>
              <a:rPr lang="en-US" altLang="ja-JP" sz="1000" kern="100">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altLang="en-US" sz="1000">
              <a:latin typeface="BIZ UDPゴシック" panose="020B0400000000000000" pitchFamily="50" charset="-128"/>
              <a:ea typeface="BIZ UDPゴシック" panose="020B0400000000000000" pitchFamily="50" charset="-128"/>
            </a:endParaRPr>
          </a:p>
        </p:txBody>
      </p:sp>
      <p:grpSp>
        <p:nvGrpSpPr>
          <p:cNvPr id="2" name="全国で10以内・・・"/>
          <p:cNvGrpSpPr/>
          <p:nvPr/>
        </p:nvGrpSpPr>
        <p:grpSpPr>
          <a:xfrm>
            <a:off x="726385" y="1719397"/>
            <a:ext cx="10739230" cy="676217"/>
            <a:chOff x="655826" y="1655440"/>
            <a:chExt cx="11231374" cy="676217"/>
          </a:xfrm>
        </p:grpSpPr>
        <p:sp>
          <p:nvSpPr>
            <p:cNvPr id="11" name="全国で10以内・・・"/>
            <p:cNvSpPr txBox="1"/>
            <p:nvPr/>
          </p:nvSpPr>
          <p:spPr>
            <a:xfrm>
              <a:off x="655826" y="1808437"/>
              <a:ext cx="11231374" cy="523220"/>
            </a:xfrm>
            <a:prstGeom prst="rect">
              <a:avLst/>
            </a:prstGeom>
            <a:noFill/>
          </p:spPr>
          <p:txBody>
            <a:bodyPr wrap="square" rtlCol="0">
              <a:spAutoFit/>
            </a:bodyPr>
            <a:lstStyle/>
            <a:p>
              <a:pPr lvl="0" algn="dist"/>
              <a:r>
                <a:rPr kumimoji="1" lang="ja-JP" altLang="en-US" sz="2800">
                  <a:solidFill>
                    <a:srgbClr val="000000"/>
                  </a:solidFill>
                  <a:latin typeface="HGS創英角ﾎﾟｯﾌﾟ体" panose="040B0A00000000000000" pitchFamily="50" charset="-128"/>
                  <a:ea typeface="HGS創英角ﾎﾟｯﾌﾟ体" panose="040B0A00000000000000" pitchFamily="50" charset="-128"/>
                </a:rPr>
                <a:t>全国で</a:t>
              </a:r>
              <a:r>
                <a:rPr kumimoji="1" lang="en-US" altLang="ja-JP" sz="2800">
                  <a:solidFill>
                    <a:srgbClr val="000000"/>
                  </a:solidFill>
                  <a:latin typeface="HGS創英角ﾎﾟｯﾌﾟ体" panose="040B0A00000000000000" pitchFamily="50" charset="-128"/>
                  <a:ea typeface="HGS創英角ﾎﾟｯﾌﾟ体" panose="040B0A00000000000000" pitchFamily="50" charset="-128"/>
                </a:rPr>
                <a:t>10</a:t>
              </a:r>
              <a:r>
                <a:rPr kumimoji="1" lang="ja-JP" altLang="en-US" sz="2800">
                  <a:solidFill>
                    <a:srgbClr val="000000"/>
                  </a:solidFill>
                  <a:latin typeface="HGS創英角ﾎﾟｯﾌﾟ体" panose="040B0A00000000000000" pitchFamily="50" charset="-128"/>
                  <a:ea typeface="HGS創英角ﾎﾟｯﾌﾟ体" panose="040B0A00000000000000" pitchFamily="50" charset="-128"/>
                </a:rPr>
                <a:t>位以内に入っている野菜は「グリンピース」です</a:t>
              </a:r>
              <a:r>
                <a:rPr kumimoji="1" lang="en-US" altLang="ja-JP" sz="2800">
                  <a:solidFill>
                    <a:srgbClr val="000000"/>
                  </a:solidFill>
                  <a:latin typeface="HGS創英角ﾎﾟｯﾌﾟ体" panose="040B0A00000000000000" pitchFamily="50" charset="-128"/>
                  <a:ea typeface="HGS創英角ﾎﾟｯﾌﾟ体" panose="040B0A00000000000000" pitchFamily="50" charset="-128"/>
                </a:rPr>
                <a:t>｡</a:t>
              </a:r>
              <a:endParaRPr kumimoji="1" lang="ja-JP" altLang="en-US" sz="28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13" name="やさい"/>
            <p:cNvSpPr txBox="1"/>
            <p:nvPr/>
          </p:nvSpPr>
          <p:spPr>
            <a:xfrm>
              <a:off x="6166225" y="1663135"/>
              <a:ext cx="864000" cy="261610"/>
            </a:xfrm>
            <a:prstGeom prst="rect">
              <a:avLst/>
            </a:prstGeom>
            <a:noFill/>
          </p:spPr>
          <p:txBody>
            <a:bodyPr wrap="square" rtlCol="0">
              <a:spAutoFit/>
            </a:bodyPr>
            <a:lstStyle/>
            <a:p>
              <a:pPr algn="dist"/>
              <a:r>
                <a:rPr kumimoji="1" lang="ja-JP" altLang="en-US" sz="1100">
                  <a:solidFill>
                    <a:srgbClr val="000000"/>
                  </a:solidFill>
                  <a:latin typeface="HGS創英角ﾎﾟｯﾌﾟ体" panose="040B0A00000000000000" pitchFamily="50" charset="-128"/>
                  <a:ea typeface="HGS創英角ﾎﾟｯﾌﾟ体" panose="040B0A00000000000000" pitchFamily="50" charset="-128"/>
                </a:rPr>
                <a:t>やさい</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14" name="はい"/>
            <p:cNvSpPr txBox="1"/>
            <p:nvPr/>
          </p:nvSpPr>
          <p:spPr>
            <a:xfrm>
              <a:off x="4088307" y="1663136"/>
              <a:ext cx="564746" cy="261609"/>
            </a:xfrm>
            <a:prstGeom prst="rect">
              <a:avLst/>
            </a:prstGeom>
            <a:noFill/>
          </p:spPr>
          <p:txBody>
            <a:bodyPr wrap="square" rtlCol="0">
              <a:spAutoFit/>
            </a:bodyPr>
            <a:lstStyle/>
            <a:p>
              <a:pPr algn="dist"/>
              <a:r>
                <a:rPr kumimoji="1" lang="ja-JP" altLang="en-US" sz="1100">
                  <a:solidFill>
                    <a:srgbClr val="000000"/>
                  </a:solidFill>
                  <a:latin typeface="HGS創英角ﾎﾟｯﾌﾟ体" panose="040B0A00000000000000" pitchFamily="50" charset="-128"/>
                  <a:ea typeface="HGS創英角ﾎﾟｯﾌﾟ体" panose="040B0A00000000000000" pitchFamily="50" charset="-128"/>
                </a:rPr>
                <a:t>はい</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24" name="いない"/>
            <p:cNvSpPr txBox="1"/>
            <p:nvPr/>
          </p:nvSpPr>
          <p:spPr>
            <a:xfrm>
              <a:off x="2919791" y="1655440"/>
              <a:ext cx="865945" cy="269305"/>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いない</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15" name="い"/>
            <p:cNvSpPr txBox="1"/>
            <p:nvPr/>
          </p:nvSpPr>
          <p:spPr>
            <a:xfrm>
              <a:off x="2539335" y="1663135"/>
              <a:ext cx="369919" cy="261610"/>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い</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16" name="ぜんこく"/>
            <p:cNvSpPr txBox="1"/>
            <p:nvPr/>
          </p:nvSpPr>
          <p:spPr>
            <a:xfrm>
              <a:off x="716946" y="1663135"/>
              <a:ext cx="927838" cy="261610"/>
            </a:xfrm>
            <a:prstGeom prst="rect">
              <a:avLst/>
            </a:prstGeom>
            <a:noFill/>
          </p:spPr>
          <p:txBody>
            <a:bodyPr wrap="square" rtlCol="0">
              <a:spAutoFit/>
            </a:bodyPr>
            <a:lstStyle/>
            <a:p>
              <a:pPr algn="dist"/>
              <a:r>
                <a:rPr kumimoji="1" lang="ja-JP" altLang="en-US" sz="1100">
                  <a:solidFill>
                    <a:srgbClr val="000000"/>
                  </a:solidFill>
                  <a:latin typeface="HGS創英角ﾎﾟｯﾌﾟ体" panose="040B0A00000000000000" pitchFamily="50" charset="-128"/>
                  <a:ea typeface="HGS創英角ﾎﾟｯﾌﾟ体" panose="040B0A00000000000000" pitchFamily="50" charset="-128"/>
                </a:rPr>
                <a:t>ぜんこく</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grpSp>
      <p:pic>
        <p:nvPicPr>
          <p:cNvPr id="89" name="ちなみに・・・">
            <a:hlinkClick r:id="rId19" action="ppaction://hlinksldjump"/>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9885827" y="393038"/>
            <a:ext cx="1615580" cy="1225402"/>
          </a:xfrm>
          <a:prstGeom prst="rect">
            <a:avLst/>
          </a:prstGeom>
        </p:spPr>
      </p:pic>
      <p:grpSp>
        <p:nvGrpSpPr>
          <p:cNvPr id="73" name="正解"/>
          <p:cNvGrpSpPr/>
          <p:nvPr/>
        </p:nvGrpSpPr>
        <p:grpSpPr>
          <a:xfrm>
            <a:off x="3987783" y="361152"/>
            <a:ext cx="4277939" cy="1015663"/>
            <a:chOff x="3144333" y="850006"/>
            <a:chExt cx="4277939" cy="1015663"/>
          </a:xfrm>
        </p:grpSpPr>
        <p:sp>
          <p:nvSpPr>
            <p:cNvPr id="74" name="せいかい"/>
            <p:cNvSpPr txBox="1"/>
            <p:nvPr/>
          </p:nvSpPr>
          <p:spPr>
            <a:xfrm>
              <a:off x="3875971" y="850006"/>
              <a:ext cx="3546301" cy="1015663"/>
            </a:xfrm>
            <a:prstGeom prst="rect">
              <a:avLst/>
            </a:prstGeom>
            <a:noFill/>
          </p:spPr>
          <p:txBody>
            <a:bodyPr wrap="square" rtlCol="0">
              <a:spAutoFit/>
            </a:bodyPr>
            <a:lstStyle/>
            <a:p>
              <a:r>
                <a:rPr kumimoji="1" lang="ja-JP" altLang="en-US" sz="6000" dirty="0">
                  <a:latin typeface="HGS創英角ﾎﾟｯﾌﾟ体" panose="040B0A00000000000000" pitchFamily="50" charset="-128"/>
                  <a:ea typeface="HGS創英角ﾎﾟｯﾌﾟ体" panose="040B0A00000000000000" pitchFamily="50" charset="-128"/>
                </a:rPr>
                <a:t>せいかい</a:t>
              </a:r>
            </a:p>
          </p:txBody>
        </p:sp>
        <p:sp>
          <p:nvSpPr>
            <p:cNvPr id="75" name="〇"/>
            <p:cNvSpPr/>
            <p:nvPr/>
          </p:nvSpPr>
          <p:spPr>
            <a:xfrm>
              <a:off x="3144333" y="1032962"/>
              <a:ext cx="731638" cy="731638"/>
            </a:xfrm>
            <a:prstGeom prst="donut">
              <a:avLst>
                <a:gd name="adj" fmla="val 1738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pic>
        <p:nvPicPr>
          <p:cNvPr id="90" name="スタートに戻る">
            <a:hlinkClick r:id="rId21" action="ppaction://hlinksldjump"/>
          </p:cNvPr>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85389" y="260345"/>
            <a:ext cx="2499577" cy="847417"/>
          </a:xfrm>
          <a:prstGeom prst="rect">
            <a:avLst/>
          </a:prstGeom>
        </p:spPr>
      </p:pic>
      <p:pic>
        <p:nvPicPr>
          <p:cNvPr id="81" name="coin0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3"/>
          <a:stretch>
            <a:fillRect/>
          </a:stretch>
        </p:blipFill>
        <p:spPr>
          <a:xfrm>
            <a:off x="9031280" y="773662"/>
            <a:ext cx="609600" cy="609600"/>
          </a:xfrm>
          <a:prstGeom prst="rect">
            <a:avLst/>
          </a:prstGeom>
        </p:spPr>
      </p:pic>
      <p:pic>
        <p:nvPicPr>
          <p:cNvPr id="76" name="crrect_answer2 (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3"/>
          <a:stretch>
            <a:fillRect/>
          </a:stretch>
        </p:blipFill>
        <p:spPr>
          <a:xfrm>
            <a:off x="3131905" y="649315"/>
            <a:ext cx="609600" cy="609600"/>
          </a:xfrm>
          <a:prstGeom prst="rect">
            <a:avLst/>
          </a:prstGeom>
        </p:spPr>
      </p:pic>
      <p:pic>
        <p:nvPicPr>
          <p:cNvPr id="52" name="図 51"/>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24916" y="-594"/>
            <a:ext cx="12241829" cy="6858594"/>
          </a:xfrm>
          <a:prstGeom prst="rect">
            <a:avLst/>
          </a:prstGeom>
        </p:spPr>
      </p:pic>
    </p:spTree>
    <p:extLst>
      <p:ext uri="{BB962C8B-B14F-4D97-AF65-F5344CB8AC3E}">
        <p14:creationId xmlns:p14="http://schemas.microsoft.com/office/powerpoint/2010/main" val="2475074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
                                        <p:tgtEl>
                                          <p:spTgt spid="52"/>
                                        </p:tgtEl>
                                      </p:cBhvr>
                                    </p:animEffect>
                                    <p:set>
                                      <p:cBhvr>
                                        <p:cTn id="7" dur="1" fill="hold">
                                          <p:stCondLst>
                                            <p:cond delay="9"/>
                                          </p:stCondLst>
                                        </p:cTn>
                                        <p:tgtEl>
                                          <p:spTgt spid="52"/>
                                        </p:tgtEl>
                                        <p:attrNameLst>
                                          <p:attrName>style.visibility</p:attrName>
                                        </p:attrNameLst>
                                      </p:cBhvr>
                                      <p:to>
                                        <p:strVal val="hidden"/>
                                      </p:to>
                                    </p:set>
                                  </p:childTnLst>
                                </p:cTn>
                              </p:par>
                              <p:par>
                                <p:cTn id="8" presetID="1" presetClass="mediacall" presetSubtype="0" fill="hold" nodeType="withEffect">
                                  <p:stCondLst>
                                    <p:cond delay="0"/>
                                  </p:stCondLst>
                                  <p:childTnLst>
                                    <p:cmd type="call" cmd="playFrom(0.0)">
                                      <p:cBhvr>
                                        <p:cTn id="9" dur="1" fill="hold"/>
                                        <p:tgtEl>
                                          <p:spTgt spid="76"/>
                                        </p:tgtEl>
                                      </p:cBhvr>
                                    </p:cmd>
                                  </p:childTnLst>
                                </p:cTn>
                              </p:par>
                              <p:par>
                                <p:cTn id="10" presetID="20" presetClass="entr" presetSubtype="0" fill="hold" nodeType="with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edge">
                                      <p:cBhvr>
                                        <p:cTn id="12" dur="750"/>
                                        <p:tgtEl>
                                          <p:spTgt spid="89"/>
                                        </p:tgtEl>
                                      </p:cBhvr>
                                    </p:animEffect>
                                  </p:childTnLst>
                                </p:cTn>
                              </p:par>
                              <p:par>
                                <p:cTn id="13" presetID="6" presetClass="emph" presetSubtype="0" fill="hold" nodeType="withEffect">
                                  <p:stCondLst>
                                    <p:cond delay="0"/>
                                  </p:stCondLst>
                                  <p:childTnLst>
                                    <p:animScale>
                                      <p:cBhvr>
                                        <p:cTn id="14" dur="750" fill="hold"/>
                                        <p:tgtEl>
                                          <p:spTgt spid="89"/>
                                        </p:tgtEl>
                                      </p:cBhvr>
                                      <p:by x="150000" y="150000"/>
                                    </p:animScale>
                                  </p:childTnLst>
                                </p:cTn>
                              </p:par>
                            </p:childTnLst>
                          </p:cTn>
                        </p:par>
                        <p:par>
                          <p:cTn id="15" fill="hold">
                            <p:stCondLst>
                              <p:cond delay="750"/>
                            </p:stCondLst>
                            <p:childTnLst>
                              <p:par>
                                <p:cTn id="16" presetID="26" presetClass="emph" presetSubtype="0" fill="hold" nodeType="afterEffect">
                                  <p:stCondLst>
                                    <p:cond delay="0"/>
                                  </p:stCondLst>
                                  <p:childTnLst>
                                    <p:animEffect transition="out" filter="fade">
                                      <p:cBhvr>
                                        <p:cTn id="17" dur="500" tmFilter="0, 0; .2, .5; .8, .5; 1, 0"/>
                                        <p:tgtEl>
                                          <p:spTgt spid="89"/>
                                        </p:tgtEl>
                                      </p:cBhvr>
                                    </p:animEffect>
                                    <p:animScale>
                                      <p:cBhvr>
                                        <p:cTn id="18" dur="250" autoRev="1" fill="hold"/>
                                        <p:tgtEl>
                                          <p:spTgt spid="89"/>
                                        </p:tgtEl>
                                      </p:cBhvr>
                                      <p:by x="105000" y="105000"/>
                                    </p:animScale>
                                  </p:childTnLst>
                                </p:cTn>
                              </p:par>
                              <p:par>
                                <p:cTn id="19" presetID="1" presetClass="mediacall" presetSubtype="0" fill="hold" nodeType="withEffect">
                                  <p:stCondLst>
                                    <p:cond delay="0"/>
                                  </p:stCondLst>
                                  <p:childTnLst>
                                    <p:cmd type="call" cmd="playFrom(0.0)">
                                      <p:cBhvr>
                                        <p:cTn id="20" dur="940" fill="hold"/>
                                        <p:tgtEl>
                                          <p:spTgt spid="81"/>
                                        </p:tgtEl>
                                      </p:cBhvr>
                                    </p:cmd>
                                  </p:childTnLst>
                                </p:cTn>
                              </p:par>
                              <p:par>
                                <p:cTn id="21" presetID="26" presetClass="emph" presetSubtype="0" fill="hold" nodeType="withEffect">
                                  <p:stCondLst>
                                    <p:cond delay="250"/>
                                  </p:stCondLst>
                                  <p:childTnLst>
                                    <p:animEffect transition="out" filter="fade">
                                      <p:cBhvr>
                                        <p:cTn id="22" dur="1000" tmFilter="0, 0; .2, .5; .8, .5; 1, 0"/>
                                        <p:tgtEl>
                                          <p:spTgt spid="85"/>
                                        </p:tgtEl>
                                      </p:cBhvr>
                                    </p:animEffect>
                                    <p:animScale>
                                      <p:cBhvr>
                                        <p:cTn id="23" dur="500" autoRev="1" fill="hold"/>
                                        <p:tgtEl>
                                          <p:spTgt spid="85"/>
                                        </p:tgtEl>
                                      </p:cBhvr>
                                      <p:by x="105000" y="105000"/>
                                    </p:animScale>
                                  </p:childTnLst>
                                </p:cTn>
                              </p:par>
                              <p:par>
                                <p:cTn id="24" presetID="32" presetClass="emph" presetSubtype="0" fill="hold" nodeType="withEffect">
                                  <p:stCondLst>
                                    <p:cond delay="250"/>
                                  </p:stCondLst>
                                  <p:childTnLst>
                                    <p:animRot by="120000">
                                      <p:cBhvr>
                                        <p:cTn id="25" dur="100" fill="hold">
                                          <p:stCondLst>
                                            <p:cond delay="0"/>
                                          </p:stCondLst>
                                        </p:cTn>
                                        <p:tgtEl>
                                          <p:spTgt spid="85"/>
                                        </p:tgtEl>
                                        <p:attrNameLst>
                                          <p:attrName>r</p:attrName>
                                        </p:attrNameLst>
                                      </p:cBhvr>
                                    </p:animRot>
                                    <p:animRot by="-240000">
                                      <p:cBhvr>
                                        <p:cTn id="26" dur="200" fill="hold">
                                          <p:stCondLst>
                                            <p:cond delay="200"/>
                                          </p:stCondLst>
                                        </p:cTn>
                                        <p:tgtEl>
                                          <p:spTgt spid="85"/>
                                        </p:tgtEl>
                                        <p:attrNameLst>
                                          <p:attrName>r</p:attrName>
                                        </p:attrNameLst>
                                      </p:cBhvr>
                                    </p:animRot>
                                    <p:animRot by="240000">
                                      <p:cBhvr>
                                        <p:cTn id="27" dur="200" fill="hold">
                                          <p:stCondLst>
                                            <p:cond delay="400"/>
                                          </p:stCondLst>
                                        </p:cTn>
                                        <p:tgtEl>
                                          <p:spTgt spid="85"/>
                                        </p:tgtEl>
                                        <p:attrNameLst>
                                          <p:attrName>r</p:attrName>
                                        </p:attrNameLst>
                                      </p:cBhvr>
                                    </p:animRot>
                                    <p:animRot by="-240000">
                                      <p:cBhvr>
                                        <p:cTn id="28" dur="200" fill="hold">
                                          <p:stCondLst>
                                            <p:cond delay="600"/>
                                          </p:stCondLst>
                                        </p:cTn>
                                        <p:tgtEl>
                                          <p:spTgt spid="85"/>
                                        </p:tgtEl>
                                        <p:attrNameLst>
                                          <p:attrName>r</p:attrName>
                                        </p:attrNameLst>
                                      </p:cBhvr>
                                    </p:animRot>
                                    <p:animRot by="120000">
                                      <p:cBhvr>
                                        <p:cTn id="29" dur="200" fill="hold">
                                          <p:stCondLst>
                                            <p:cond delay="800"/>
                                          </p:stCondLst>
                                        </p:cTn>
                                        <p:tgtEl>
                                          <p:spTgt spid="85"/>
                                        </p:tgtEl>
                                        <p:attrNameLst>
                                          <p:attrName>r</p:attrName>
                                        </p:attrNameLst>
                                      </p:cBhvr>
                                    </p:animRot>
                                  </p:childTnLst>
                                </p:cTn>
                              </p:par>
                              <p:par>
                                <p:cTn id="30" presetID="32" presetClass="emph" presetSubtype="0" fill="hold" nodeType="withEffect">
                                  <p:stCondLst>
                                    <p:cond delay="1000"/>
                                  </p:stCondLst>
                                  <p:childTnLst>
                                    <p:animRot by="120000">
                                      <p:cBhvr>
                                        <p:cTn id="31" dur="100" fill="hold">
                                          <p:stCondLst>
                                            <p:cond delay="0"/>
                                          </p:stCondLst>
                                        </p:cTn>
                                        <p:tgtEl>
                                          <p:spTgt spid="85"/>
                                        </p:tgtEl>
                                        <p:attrNameLst>
                                          <p:attrName>r</p:attrName>
                                        </p:attrNameLst>
                                      </p:cBhvr>
                                    </p:animRot>
                                    <p:animRot by="-240000">
                                      <p:cBhvr>
                                        <p:cTn id="32" dur="200" fill="hold">
                                          <p:stCondLst>
                                            <p:cond delay="200"/>
                                          </p:stCondLst>
                                        </p:cTn>
                                        <p:tgtEl>
                                          <p:spTgt spid="85"/>
                                        </p:tgtEl>
                                        <p:attrNameLst>
                                          <p:attrName>r</p:attrName>
                                        </p:attrNameLst>
                                      </p:cBhvr>
                                    </p:animRot>
                                    <p:animRot by="240000">
                                      <p:cBhvr>
                                        <p:cTn id="33" dur="200" fill="hold">
                                          <p:stCondLst>
                                            <p:cond delay="400"/>
                                          </p:stCondLst>
                                        </p:cTn>
                                        <p:tgtEl>
                                          <p:spTgt spid="85"/>
                                        </p:tgtEl>
                                        <p:attrNameLst>
                                          <p:attrName>r</p:attrName>
                                        </p:attrNameLst>
                                      </p:cBhvr>
                                    </p:animRot>
                                    <p:animRot by="-240000">
                                      <p:cBhvr>
                                        <p:cTn id="34" dur="200" fill="hold">
                                          <p:stCondLst>
                                            <p:cond delay="600"/>
                                          </p:stCondLst>
                                        </p:cTn>
                                        <p:tgtEl>
                                          <p:spTgt spid="85"/>
                                        </p:tgtEl>
                                        <p:attrNameLst>
                                          <p:attrName>r</p:attrName>
                                        </p:attrNameLst>
                                      </p:cBhvr>
                                    </p:animRot>
                                    <p:animRot by="120000">
                                      <p:cBhvr>
                                        <p:cTn id="35" dur="200" fill="hold">
                                          <p:stCondLst>
                                            <p:cond delay="800"/>
                                          </p:stCondLst>
                                        </p:cTn>
                                        <p:tgtEl>
                                          <p:spTgt spid="8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6" fill="hold" display="0">
                  <p:stCondLst>
                    <p:cond delay="indefinite"/>
                  </p:stCondLst>
                  <p:endCondLst>
                    <p:cond evt="onStopAudio" delay="0">
                      <p:tgtEl>
                        <p:sldTgt/>
                      </p:tgtEl>
                    </p:cond>
                  </p:endCondLst>
                </p:cTn>
                <p:tgtEl>
                  <p:spTgt spid="76"/>
                </p:tgtEl>
              </p:cMediaNode>
            </p:audio>
            <p:audio>
              <p:cMediaNode showWhenStopped="0">
                <p:cTn id="37" fill="hold" display="0">
                  <p:stCondLst>
                    <p:cond delay="indefinite"/>
                  </p:stCondLst>
                  <p:endCondLst>
                    <p:cond evt="onStopAudio" delay="0">
                      <p:tgtEl>
                        <p:sldTgt/>
                      </p:tgtEl>
                    </p:cond>
                  </p:endCondLst>
                </p:cTn>
                <p:tgtEl>
                  <p:spTgt spid="81"/>
                </p:tgtEl>
              </p:cMediaNode>
            </p:audi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背景"/>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4915" y="-297"/>
            <a:ext cx="12241829" cy="6858594"/>
          </a:xfrm>
          <a:prstGeom prst="rect">
            <a:avLst/>
          </a:prstGeom>
        </p:spPr>
      </p:pic>
      <p:pic>
        <p:nvPicPr>
          <p:cNvPr id="73" name="次に進む">
            <a:hlinkClick r:id="rId7" action="ppaction://hlinksldjump"/>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842608" y="5967647"/>
            <a:ext cx="2237426" cy="847417"/>
          </a:xfrm>
          <a:prstGeom prst="rect">
            <a:avLst/>
          </a:prstGeom>
        </p:spPr>
      </p:pic>
      <p:pic>
        <p:nvPicPr>
          <p:cNvPr id="74" name="問題に戻る">
            <a:hlinkClick r:id="rId9" action="ppaction://hlinksldjump"/>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5389" y="5967647"/>
            <a:ext cx="2237426" cy="847417"/>
          </a:xfrm>
          <a:prstGeom prst="rect">
            <a:avLst/>
          </a:prstGeom>
        </p:spPr>
      </p:pic>
      <p:sp>
        <p:nvSpPr>
          <p:cNvPr id="69" name="出典"/>
          <p:cNvSpPr txBox="1"/>
          <p:nvPr/>
        </p:nvSpPr>
        <p:spPr>
          <a:xfrm>
            <a:off x="7695354" y="5730790"/>
            <a:ext cx="4500000" cy="230832"/>
          </a:xfrm>
          <a:prstGeom prst="rect">
            <a:avLst/>
          </a:prstGeom>
          <a:noFill/>
        </p:spPr>
        <p:txBody>
          <a:bodyPr wrap="square" rtlCol="0">
            <a:spAutoFit/>
          </a:bodyPr>
          <a:lstStyle/>
          <a:p>
            <a:r>
              <a:rPr lang="ja-JP" altLang="en-US" sz="900" b="1">
                <a:latin typeface="BIZ UDPゴシック" panose="020B0400000000000000" pitchFamily="50" charset="-128"/>
                <a:ea typeface="BIZ UDPゴシック" panose="020B0400000000000000" pitchFamily="50" charset="-128"/>
              </a:rPr>
              <a:t>（出典：</a:t>
            </a:r>
            <a:r>
              <a:rPr lang="ja-JP" altLang="en-US" sz="900" b="1">
                <a:latin typeface="BIZ UDPゴシック" panose="020B0400000000000000" pitchFamily="50" charset="-128"/>
                <a:ea typeface="BIZ UDPゴシック" panose="020B0400000000000000" pitchFamily="50" charset="-128"/>
                <a:hlinkClick r:id="rId11"/>
              </a:rPr>
              <a:t>政府統計の総合窓口 </a:t>
            </a:r>
            <a:r>
              <a:rPr lang="en-US" altLang="ja-JP" sz="900" b="1">
                <a:latin typeface="BIZ UDPゴシック" panose="020B0400000000000000" pitchFamily="50" charset="-128"/>
                <a:ea typeface="BIZ UDPゴシック" panose="020B0400000000000000" pitchFamily="50" charset="-128"/>
                <a:hlinkClick r:id="rId11"/>
              </a:rPr>
              <a:t>(e-stat.go.jp)</a:t>
            </a:r>
            <a:r>
              <a:rPr lang="ja-JP" altLang="en-US" sz="900" b="1">
                <a:latin typeface="BIZ UDPゴシック" panose="020B0400000000000000" pitchFamily="50" charset="-128"/>
                <a:ea typeface="BIZ UDPゴシック" panose="020B0400000000000000" pitchFamily="50" charset="-128"/>
              </a:rPr>
              <a:t>「</a:t>
            </a:r>
            <a:r>
              <a:rPr lang="zh-TW" altLang="en-US" sz="900" b="1">
                <a:latin typeface="BIZ UDPゴシック" panose="020B0400000000000000" pitchFamily="50" charset="-128"/>
                <a:ea typeface="BIZ UDPゴシック" panose="020B0400000000000000" pitchFamily="50" charset="-128"/>
              </a:rPr>
              <a:t>令和３年産野菜生産出荷統計</a:t>
            </a:r>
            <a:r>
              <a:rPr lang="en-US" altLang="ja-JP" sz="900" b="1">
                <a:latin typeface="BIZ UDPゴシック" panose="020B0400000000000000" pitchFamily="50" charset="-128"/>
                <a:ea typeface="BIZ UDPゴシック" panose="020B0400000000000000" pitchFamily="50" charset="-128"/>
              </a:rPr>
              <a:t>｣</a:t>
            </a:r>
            <a:r>
              <a:rPr lang="ja-JP" altLang="en-US" sz="900" b="1">
                <a:latin typeface="BIZ UDPゴシック" panose="020B0400000000000000" pitchFamily="50" charset="-128"/>
                <a:ea typeface="BIZ UDPゴシック" panose="020B0400000000000000" pitchFamily="50" charset="-128"/>
              </a:rPr>
              <a:t>）</a:t>
            </a:r>
            <a:endParaRPr lang="en-US" altLang="ja-JP" sz="900" b="1">
              <a:latin typeface="BIZ UDPゴシック" panose="020B0400000000000000" pitchFamily="50" charset="-128"/>
              <a:ea typeface="BIZ UDPゴシック" panose="020B0400000000000000" pitchFamily="50" charset="-128"/>
            </a:endParaRPr>
          </a:p>
        </p:txBody>
      </p:sp>
      <p:grpSp>
        <p:nvGrpSpPr>
          <p:cNvPr id="105" name="大阪府で・・・"/>
          <p:cNvGrpSpPr/>
          <p:nvPr/>
        </p:nvGrpSpPr>
        <p:grpSpPr>
          <a:xfrm>
            <a:off x="3206741" y="4782558"/>
            <a:ext cx="5778519" cy="1036990"/>
            <a:chOff x="2658313" y="4752721"/>
            <a:chExt cx="5778519" cy="1036990"/>
          </a:xfrm>
        </p:grpSpPr>
        <p:pic>
          <p:nvPicPr>
            <p:cNvPr id="80" name="枠"/>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332455" y="4752721"/>
              <a:ext cx="4461443" cy="1036990"/>
            </a:xfrm>
            <a:prstGeom prst="rect">
              <a:avLst/>
            </a:prstGeom>
          </p:spPr>
        </p:pic>
        <p:pic>
          <p:nvPicPr>
            <p:cNvPr id="67" name="女の人"/>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784456" y="4914687"/>
              <a:ext cx="652376" cy="662974"/>
            </a:xfrm>
            <a:prstGeom prst="rect">
              <a:avLst/>
            </a:prstGeom>
          </p:spPr>
        </p:pic>
        <p:pic>
          <p:nvPicPr>
            <p:cNvPr id="68" name="男の人"/>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2658313" y="4945797"/>
              <a:ext cx="691192" cy="659105"/>
            </a:xfrm>
            <a:prstGeom prst="rect">
              <a:avLst/>
            </a:prstGeom>
          </p:spPr>
        </p:pic>
        <p:sp>
          <p:nvSpPr>
            <p:cNvPr id="86" name="調べてみてね"/>
            <p:cNvSpPr txBox="1"/>
            <p:nvPr/>
          </p:nvSpPr>
          <p:spPr>
            <a:xfrm>
              <a:off x="3557825" y="5234953"/>
              <a:ext cx="1797537" cy="307777"/>
            </a:xfrm>
            <a:prstGeom prst="rect">
              <a:avLst/>
            </a:prstGeom>
            <a:noFill/>
          </p:spPr>
          <p:txBody>
            <a:bodyPr wrap="square" rtlCol="0">
              <a:spAutoFit/>
            </a:bodyPr>
            <a:lstStyle/>
            <a:p>
              <a:pPr lvl="0" algn="dist"/>
              <a:r>
                <a:rPr kumimoji="1" lang="ja-JP" altLang="en-US" sz="1400" b="1">
                  <a:latin typeface="BIZ UDPゴシック" panose="020B0400000000000000" pitchFamily="50" charset="-128"/>
                  <a:ea typeface="BIZ UDPゴシック" panose="020B0400000000000000" pitchFamily="50" charset="-128"/>
                </a:rPr>
                <a:t>調べてみてね！</a:t>
              </a:r>
              <a:endParaRPr kumimoji="1" lang="ja-JP" altLang="en-US" sz="1400" b="1" dirty="0">
                <a:latin typeface="BIZ UDPゴシック" panose="020B0400000000000000" pitchFamily="50" charset="-128"/>
                <a:ea typeface="BIZ UDPゴシック" panose="020B0400000000000000" pitchFamily="50" charset="-128"/>
              </a:endParaRPr>
            </a:p>
          </p:txBody>
        </p:sp>
        <p:sp>
          <p:nvSpPr>
            <p:cNvPr id="102" name="しら"/>
            <p:cNvSpPr txBox="1"/>
            <p:nvPr/>
          </p:nvSpPr>
          <p:spPr>
            <a:xfrm>
              <a:off x="3542727" y="5133116"/>
              <a:ext cx="396000" cy="200055"/>
            </a:xfrm>
            <a:prstGeom prst="rect">
              <a:avLst/>
            </a:prstGeom>
            <a:noFill/>
          </p:spPr>
          <p:txBody>
            <a:bodyPr wrap="square" rtlCol="0">
              <a:spAutoFit/>
            </a:bodyPr>
            <a:lstStyle/>
            <a:p>
              <a:pPr algn="dist"/>
              <a:r>
                <a:rPr lang="ja-JP" altLang="en-US" sz="700">
                  <a:latin typeface="BIZ UDPゴシック" panose="020B0400000000000000" pitchFamily="50" charset="-128"/>
                  <a:ea typeface="BIZ UDPゴシック" panose="020B0400000000000000" pitchFamily="50" charset="-128"/>
                </a:rPr>
                <a:t>しら</a:t>
              </a:r>
              <a:endParaRPr lang="en-US" altLang="ja-JP" sz="700">
                <a:latin typeface="BIZ UDPゴシック" panose="020B0400000000000000" pitchFamily="50" charset="-128"/>
                <a:ea typeface="BIZ UDPゴシック" panose="020B0400000000000000" pitchFamily="50" charset="-128"/>
              </a:endParaRPr>
            </a:p>
          </p:txBody>
        </p:sp>
        <p:sp>
          <p:nvSpPr>
            <p:cNvPr id="82" name="大阪府で・・・"/>
            <p:cNvSpPr txBox="1"/>
            <p:nvPr/>
          </p:nvSpPr>
          <p:spPr>
            <a:xfrm>
              <a:off x="3534500" y="4911074"/>
              <a:ext cx="4029952" cy="307777"/>
            </a:xfrm>
            <a:prstGeom prst="rect">
              <a:avLst/>
            </a:prstGeom>
            <a:noFill/>
          </p:spPr>
          <p:txBody>
            <a:bodyPr wrap="square" rtlCol="0">
              <a:spAutoFit/>
            </a:bodyPr>
            <a:lstStyle/>
            <a:p>
              <a:pPr lvl="0" algn="dist"/>
              <a:r>
                <a:rPr lang="ja-JP" altLang="en-US" sz="1400" b="1">
                  <a:latin typeface="BIZ UDPゴシック" panose="020B0400000000000000" pitchFamily="50" charset="-128"/>
                  <a:ea typeface="BIZ UDPゴシック" panose="020B0400000000000000" pitchFamily="50" charset="-128"/>
                </a:rPr>
                <a:t>大阪府で</a:t>
              </a:r>
              <a:r>
                <a:rPr kumimoji="1" lang="ja-JP" altLang="en-US" sz="1400" b="1">
                  <a:latin typeface="BIZ UDPゴシック" panose="020B0400000000000000" pitchFamily="50" charset="-128"/>
                  <a:ea typeface="BIZ UDPゴシック" panose="020B0400000000000000" pitchFamily="50" charset="-128"/>
                </a:rPr>
                <a:t>全国１位の野菜があるよ！</a:t>
              </a:r>
              <a:endParaRPr kumimoji="1" lang="ja-JP" altLang="en-US" sz="1400" b="1" dirty="0">
                <a:latin typeface="BIZ UDPゴシック" panose="020B0400000000000000" pitchFamily="50" charset="-128"/>
                <a:ea typeface="BIZ UDPゴシック" panose="020B0400000000000000" pitchFamily="50" charset="-128"/>
              </a:endParaRPr>
            </a:p>
          </p:txBody>
        </p:sp>
        <p:sp>
          <p:nvSpPr>
            <p:cNvPr id="99" name="た"/>
            <p:cNvSpPr txBox="1"/>
            <p:nvPr/>
          </p:nvSpPr>
          <p:spPr>
            <a:xfrm>
              <a:off x="5702584" y="4808686"/>
              <a:ext cx="576000" cy="200055"/>
            </a:xfrm>
            <a:prstGeom prst="rect">
              <a:avLst/>
            </a:prstGeom>
            <a:noFill/>
          </p:spPr>
          <p:txBody>
            <a:bodyPr wrap="square" rtlCol="0">
              <a:spAutoFit/>
            </a:bodyPr>
            <a:lstStyle/>
            <a:p>
              <a:pPr algn="dist"/>
              <a:r>
                <a:rPr lang="ja-JP" altLang="en-US" sz="700">
                  <a:latin typeface="BIZ UDPゴシック" panose="020B0400000000000000" pitchFamily="50" charset="-128"/>
                  <a:ea typeface="BIZ UDPゴシック" panose="020B0400000000000000" pitchFamily="50" charset="-128"/>
                </a:rPr>
                <a:t>やさい</a:t>
              </a:r>
              <a:endParaRPr lang="en-US" altLang="ja-JP" sz="700">
                <a:latin typeface="BIZ UDPゴシック" panose="020B0400000000000000" pitchFamily="50" charset="-128"/>
                <a:ea typeface="BIZ UDPゴシック" panose="020B0400000000000000" pitchFamily="50" charset="-128"/>
              </a:endParaRPr>
            </a:p>
          </p:txBody>
        </p:sp>
        <p:sp>
          <p:nvSpPr>
            <p:cNvPr id="98" name="い"/>
            <p:cNvSpPr txBox="1"/>
            <p:nvPr/>
          </p:nvSpPr>
          <p:spPr>
            <a:xfrm>
              <a:off x="5221183" y="4797935"/>
              <a:ext cx="360355" cy="200055"/>
            </a:xfrm>
            <a:prstGeom prst="rect">
              <a:avLst/>
            </a:prstGeom>
            <a:noFill/>
          </p:spPr>
          <p:txBody>
            <a:bodyPr wrap="square" rtlCol="0">
              <a:spAutoFit/>
            </a:bodyPr>
            <a:lstStyle/>
            <a:p>
              <a:pPr algn="dist"/>
              <a:r>
                <a:rPr lang="ja-JP" altLang="en-US" sz="700">
                  <a:latin typeface="BIZ UDPゴシック" panose="020B0400000000000000" pitchFamily="50" charset="-128"/>
                  <a:ea typeface="BIZ UDPゴシック" panose="020B0400000000000000" pitchFamily="50" charset="-128"/>
                </a:rPr>
                <a:t>い</a:t>
              </a:r>
              <a:endParaRPr lang="en-US" altLang="ja-JP" sz="700">
                <a:latin typeface="BIZ UDPゴシック" panose="020B0400000000000000" pitchFamily="50" charset="-128"/>
                <a:ea typeface="BIZ UDPゴシック" panose="020B0400000000000000" pitchFamily="50" charset="-128"/>
              </a:endParaRPr>
            </a:p>
          </p:txBody>
        </p:sp>
        <p:sp>
          <p:nvSpPr>
            <p:cNvPr id="97" name="ぜんこく"/>
            <p:cNvSpPr txBox="1"/>
            <p:nvPr/>
          </p:nvSpPr>
          <p:spPr>
            <a:xfrm>
              <a:off x="4528014" y="4811424"/>
              <a:ext cx="612000" cy="200055"/>
            </a:xfrm>
            <a:prstGeom prst="rect">
              <a:avLst/>
            </a:prstGeom>
            <a:noFill/>
          </p:spPr>
          <p:txBody>
            <a:bodyPr wrap="square" rtlCol="0">
              <a:spAutoFit/>
            </a:bodyPr>
            <a:lstStyle/>
            <a:p>
              <a:pPr algn="dist"/>
              <a:r>
                <a:rPr lang="ja-JP" altLang="en-US" sz="700">
                  <a:latin typeface="BIZ UDPゴシック" panose="020B0400000000000000" pitchFamily="50" charset="-128"/>
                  <a:ea typeface="BIZ UDPゴシック" panose="020B0400000000000000" pitchFamily="50" charset="-128"/>
                </a:rPr>
                <a:t>ぜんこく</a:t>
              </a:r>
              <a:endParaRPr kumimoji="1" lang="ja-JP" altLang="en-US" sz="700" dirty="0">
                <a:latin typeface="BIZ UDPゴシック" panose="020B0400000000000000" pitchFamily="50" charset="-128"/>
                <a:ea typeface="BIZ UDPゴシック" panose="020B0400000000000000" pitchFamily="50" charset="-128"/>
              </a:endParaRPr>
            </a:p>
          </p:txBody>
        </p:sp>
        <p:sp>
          <p:nvSpPr>
            <p:cNvPr id="95" name="おおさかふ"/>
            <p:cNvSpPr txBox="1"/>
            <p:nvPr/>
          </p:nvSpPr>
          <p:spPr>
            <a:xfrm>
              <a:off x="3576950" y="4811424"/>
              <a:ext cx="792000" cy="200055"/>
            </a:xfrm>
            <a:prstGeom prst="rect">
              <a:avLst/>
            </a:prstGeom>
            <a:noFill/>
          </p:spPr>
          <p:txBody>
            <a:bodyPr wrap="square" rtlCol="0">
              <a:spAutoFit/>
            </a:bodyPr>
            <a:lstStyle/>
            <a:p>
              <a:pPr algn="dist"/>
              <a:r>
                <a:rPr lang="ja-JP" altLang="en-US" sz="700">
                  <a:latin typeface="BIZ UDPゴシック" panose="020B0400000000000000" pitchFamily="50" charset="-128"/>
                  <a:ea typeface="BIZ UDPゴシック" panose="020B0400000000000000" pitchFamily="50" charset="-128"/>
                </a:rPr>
                <a:t>おおさかふ</a:t>
              </a:r>
              <a:endParaRPr kumimoji="1" lang="ja-JP" altLang="en-US" sz="700" dirty="0">
                <a:latin typeface="BIZ UDPゴシック" panose="020B0400000000000000" pitchFamily="50" charset="-128"/>
                <a:ea typeface="BIZ UDPゴシック" panose="020B0400000000000000" pitchFamily="50" charset="-128"/>
              </a:endParaRPr>
            </a:p>
          </p:txBody>
        </p:sp>
      </p:grpSp>
      <p:grpSp>
        <p:nvGrpSpPr>
          <p:cNvPr id="93" name="キャベツは・・・"/>
          <p:cNvGrpSpPr/>
          <p:nvPr/>
        </p:nvGrpSpPr>
        <p:grpSpPr>
          <a:xfrm>
            <a:off x="3897999" y="4048537"/>
            <a:ext cx="4396003" cy="584366"/>
            <a:chOff x="3976704" y="4034021"/>
            <a:chExt cx="5076349" cy="584366"/>
          </a:xfrm>
        </p:grpSpPr>
        <p:sp>
          <p:nvSpPr>
            <p:cNvPr id="58" name="キャベツは・・・"/>
            <p:cNvSpPr txBox="1"/>
            <p:nvPr/>
          </p:nvSpPr>
          <p:spPr>
            <a:xfrm>
              <a:off x="3976704" y="4156722"/>
              <a:ext cx="5076349" cy="461665"/>
            </a:xfrm>
            <a:prstGeom prst="rect">
              <a:avLst/>
            </a:prstGeom>
            <a:noFill/>
          </p:spPr>
          <p:txBody>
            <a:bodyPr wrap="square" rtlCol="0">
              <a:spAutoFit/>
            </a:bodyPr>
            <a:lstStyle/>
            <a:p>
              <a:pPr lvl="0" algn="dist"/>
              <a:r>
                <a:rPr lang="ja-JP" altLang="en-US" sz="2400">
                  <a:solidFill>
                    <a:srgbClr val="000000"/>
                  </a:solidFill>
                  <a:latin typeface="HGS創英角ﾎﾟｯﾌﾟ体" panose="040B0A00000000000000" pitchFamily="50" charset="-128"/>
                  <a:ea typeface="HGS創英角ﾎﾟｯﾌﾟ体" panose="040B0A00000000000000" pitchFamily="50" charset="-128"/>
                </a:rPr>
                <a:t>キャベツは</a:t>
              </a:r>
              <a:r>
                <a:rPr lang="en-US" altLang="ja-JP" sz="2400">
                  <a:solidFill>
                    <a:srgbClr val="000000"/>
                  </a:solidFill>
                  <a:latin typeface="HGS創英角ﾎﾟｯﾌﾟ体" panose="040B0A00000000000000" pitchFamily="50" charset="-128"/>
                  <a:ea typeface="HGS創英角ﾎﾟｯﾌﾟ体" panose="040B0A00000000000000" pitchFamily="50" charset="-128"/>
                </a:rPr>
                <a:t>､</a:t>
              </a:r>
              <a:r>
                <a:rPr lang="ja-JP" altLang="en-US" sz="2400">
                  <a:solidFill>
                    <a:srgbClr val="000000"/>
                  </a:solidFill>
                  <a:latin typeface="HGS創英角ﾎﾟｯﾌﾟ体" panose="040B0A00000000000000" pitchFamily="50" charset="-128"/>
                  <a:ea typeface="HGS創英角ﾎﾟｯﾌﾟ体" panose="040B0A00000000000000" pitchFamily="50" charset="-128"/>
                </a:rPr>
                <a:t>全国第２５位！</a:t>
              </a:r>
              <a:endParaRPr kumimoji="1" lang="ja-JP" altLang="en-US" sz="24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66" name="い"/>
            <p:cNvSpPr txBox="1"/>
            <p:nvPr/>
          </p:nvSpPr>
          <p:spPr>
            <a:xfrm>
              <a:off x="8215099" y="4038438"/>
              <a:ext cx="32400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い</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65" name="ぜんこくだい"/>
            <p:cNvSpPr txBox="1"/>
            <p:nvPr/>
          </p:nvSpPr>
          <p:spPr>
            <a:xfrm>
              <a:off x="6192587" y="4034021"/>
              <a:ext cx="137186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ぜんこくだい</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grpSp>
      <p:pic>
        <p:nvPicPr>
          <p:cNvPr id="5" name="キャベツ画"/>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3351679" y="4184191"/>
            <a:ext cx="468000" cy="468000"/>
          </a:xfrm>
          <a:prstGeom prst="rect">
            <a:avLst/>
          </a:prstGeom>
        </p:spPr>
      </p:pic>
      <p:grpSp>
        <p:nvGrpSpPr>
          <p:cNvPr id="92" name="なすびは・・・"/>
          <p:cNvGrpSpPr/>
          <p:nvPr/>
        </p:nvGrpSpPr>
        <p:grpSpPr>
          <a:xfrm>
            <a:off x="3897999" y="3407061"/>
            <a:ext cx="4396003" cy="598407"/>
            <a:chOff x="3987783" y="3421573"/>
            <a:chExt cx="5076349" cy="598407"/>
          </a:xfrm>
        </p:grpSpPr>
        <p:sp>
          <p:nvSpPr>
            <p:cNvPr id="61" name="なすびは・・・"/>
            <p:cNvSpPr txBox="1"/>
            <p:nvPr/>
          </p:nvSpPr>
          <p:spPr>
            <a:xfrm>
              <a:off x="3987783" y="3558315"/>
              <a:ext cx="5076349" cy="461665"/>
            </a:xfrm>
            <a:prstGeom prst="rect">
              <a:avLst/>
            </a:prstGeom>
            <a:noFill/>
          </p:spPr>
          <p:txBody>
            <a:bodyPr wrap="square" rtlCol="0">
              <a:spAutoFit/>
            </a:bodyPr>
            <a:lstStyle/>
            <a:p>
              <a:pPr lvl="0" algn="dist"/>
              <a:r>
                <a:rPr lang="ja-JP" altLang="en-US" sz="2400">
                  <a:solidFill>
                    <a:srgbClr val="000000"/>
                  </a:solidFill>
                  <a:latin typeface="HGS創英角ﾎﾟｯﾌﾟ体" panose="040B0A00000000000000" pitchFamily="50" charset="-128"/>
                  <a:ea typeface="HGS創英角ﾎﾟｯﾌﾟ体" panose="040B0A00000000000000" pitchFamily="50" charset="-128"/>
                </a:rPr>
                <a:t>なすびは</a:t>
              </a:r>
              <a:r>
                <a:rPr lang="en-US" altLang="ja-JP" sz="2400">
                  <a:solidFill>
                    <a:srgbClr val="000000"/>
                  </a:solidFill>
                  <a:latin typeface="HGS創英角ﾎﾟｯﾌﾟ体" panose="040B0A00000000000000" pitchFamily="50" charset="-128"/>
                  <a:ea typeface="HGS創英角ﾎﾟｯﾌﾟ体" panose="040B0A00000000000000" pitchFamily="50" charset="-128"/>
                </a:rPr>
                <a:t>､</a:t>
              </a:r>
              <a:r>
                <a:rPr lang="ja-JP" altLang="en-US" sz="2400">
                  <a:solidFill>
                    <a:srgbClr val="000000"/>
                  </a:solidFill>
                  <a:latin typeface="HGS創英角ﾎﾟｯﾌﾟ体" panose="040B0A00000000000000" pitchFamily="50" charset="-128"/>
                  <a:ea typeface="HGS創英角ﾎﾟｯﾌﾟ体" panose="040B0A00000000000000" pitchFamily="50" charset="-128"/>
                </a:rPr>
                <a:t>全国第１２位！</a:t>
              </a:r>
              <a:endParaRPr kumimoji="1" lang="ja-JP" altLang="en-US" sz="24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64" name="い"/>
            <p:cNvSpPr txBox="1"/>
            <p:nvPr/>
          </p:nvSpPr>
          <p:spPr>
            <a:xfrm>
              <a:off x="8172388" y="3421573"/>
              <a:ext cx="32400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い</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63" name="ぜんこくだい"/>
            <p:cNvSpPr txBox="1"/>
            <p:nvPr/>
          </p:nvSpPr>
          <p:spPr>
            <a:xfrm>
              <a:off x="6019124" y="3421573"/>
              <a:ext cx="137186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ぜんこくだい</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grpSp>
      <p:pic>
        <p:nvPicPr>
          <p:cNvPr id="3" name="なすび画"/>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3352843" y="3556849"/>
            <a:ext cx="468000" cy="468000"/>
          </a:xfrm>
          <a:prstGeom prst="rect">
            <a:avLst/>
          </a:prstGeom>
        </p:spPr>
      </p:pic>
      <p:grpSp>
        <p:nvGrpSpPr>
          <p:cNvPr id="85" name="メダル人画"/>
          <p:cNvGrpSpPr/>
          <p:nvPr/>
        </p:nvGrpSpPr>
        <p:grpSpPr>
          <a:xfrm>
            <a:off x="9541032" y="2678018"/>
            <a:ext cx="611092" cy="643329"/>
            <a:chOff x="9633479" y="2594226"/>
            <a:chExt cx="678286" cy="661916"/>
          </a:xfrm>
        </p:grpSpPr>
        <p:pic>
          <p:nvPicPr>
            <p:cNvPr id="83" name="メダル人画2"/>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9633479" y="2594226"/>
              <a:ext cx="677735" cy="661130"/>
            </a:xfrm>
            <a:prstGeom prst="rect">
              <a:avLst/>
            </a:prstGeom>
          </p:spPr>
        </p:pic>
        <p:pic>
          <p:nvPicPr>
            <p:cNvPr id="84" name="メダル人画1"/>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9634030" y="2595012"/>
              <a:ext cx="677735" cy="661130"/>
            </a:xfrm>
            <a:prstGeom prst="rect">
              <a:avLst/>
            </a:prstGeom>
          </p:spPr>
        </p:pic>
      </p:grpSp>
      <p:grpSp>
        <p:nvGrpSpPr>
          <p:cNvPr id="4" name="全国第5位・・・"/>
          <p:cNvGrpSpPr/>
          <p:nvPr/>
        </p:nvGrpSpPr>
        <p:grpSpPr>
          <a:xfrm>
            <a:off x="2578771" y="2711069"/>
            <a:ext cx="7027229" cy="637954"/>
            <a:chOff x="2578771" y="2711069"/>
            <a:chExt cx="7027229" cy="637954"/>
          </a:xfrm>
        </p:grpSpPr>
        <p:sp>
          <p:nvSpPr>
            <p:cNvPr id="48" name="全国第5位・・・"/>
            <p:cNvSpPr txBox="1"/>
            <p:nvPr/>
          </p:nvSpPr>
          <p:spPr>
            <a:xfrm>
              <a:off x="2586000" y="2825803"/>
              <a:ext cx="7020000" cy="523220"/>
            </a:xfrm>
            <a:prstGeom prst="rect">
              <a:avLst/>
            </a:prstGeom>
            <a:noFill/>
          </p:spPr>
          <p:txBody>
            <a:bodyPr wrap="square" rtlCol="0">
              <a:spAutoFit/>
            </a:bodyPr>
            <a:lstStyle/>
            <a:p>
              <a:pPr lvl="0" algn="dist"/>
              <a:r>
                <a:rPr lang="ja-JP" altLang="en-US" sz="2400">
                  <a:solidFill>
                    <a:srgbClr val="000000"/>
                  </a:solidFill>
                  <a:latin typeface="HGS創英角ﾎﾟｯﾌﾟ体" panose="040B0A00000000000000" pitchFamily="50" charset="-128"/>
                  <a:ea typeface="HGS創英角ﾎﾟｯﾌﾟ体" panose="040B0A00000000000000" pitchFamily="50" charset="-128"/>
                </a:rPr>
                <a:t>全国第</a:t>
              </a:r>
              <a:r>
                <a:rPr lang="ja-JP" altLang="en-US" sz="2800">
                  <a:solidFill>
                    <a:srgbClr val="000000"/>
                  </a:solidFill>
                  <a:latin typeface="HGS創英角ﾎﾟｯﾌﾟ体" panose="040B0A00000000000000" pitchFamily="50" charset="-128"/>
                  <a:ea typeface="HGS創英角ﾎﾟｯﾌﾟ体" panose="040B0A00000000000000" pitchFamily="50" charset="-128"/>
                </a:rPr>
                <a:t>５</a:t>
              </a:r>
              <a:r>
                <a:rPr lang="ja-JP" altLang="en-US" sz="2400">
                  <a:solidFill>
                    <a:srgbClr val="000000"/>
                  </a:solidFill>
                  <a:latin typeface="HGS創英角ﾎﾟｯﾌﾟ体" panose="040B0A00000000000000" pitchFamily="50" charset="-128"/>
                  <a:ea typeface="HGS創英角ﾎﾟｯﾌﾟ体" panose="040B0A00000000000000" pitchFamily="50" charset="-128"/>
                </a:rPr>
                <a:t>位！採れた量は</a:t>
              </a:r>
              <a:r>
                <a:rPr lang="en-US" altLang="ja-JP" sz="2400">
                  <a:solidFill>
                    <a:srgbClr val="000000"/>
                  </a:solidFill>
                  <a:latin typeface="HGS創英角ﾎﾟｯﾌﾟ体" panose="040B0A00000000000000" pitchFamily="50" charset="-128"/>
                  <a:ea typeface="HGS創英角ﾎﾟｯﾌﾟ体" panose="040B0A00000000000000" pitchFamily="50" charset="-128"/>
                </a:rPr>
                <a:t>｢</a:t>
              </a:r>
              <a:r>
                <a:rPr lang="ja-JP" altLang="en-US" sz="2400">
                  <a:solidFill>
                    <a:srgbClr val="000000"/>
                  </a:solidFill>
                  <a:latin typeface="HGS創英角ﾎﾟｯﾌﾟ体" panose="040B0A00000000000000" pitchFamily="50" charset="-128"/>
                  <a:ea typeface="HGS創英角ﾎﾟｯﾌﾟ体" panose="040B0A00000000000000" pitchFamily="50" charset="-128"/>
                </a:rPr>
                <a:t>１８８トン</a:t>
              </a:r>
              <a:r>
                <a:rPr lang="en-US" altLang="ja-JP" sz="2400">
                  <a:solidFill>
                    <a:srgbClr val="000000"/>
                  </a:solidFill>
                  <a:latin typeface="HGS創英角ﾎﾟｯﾌﾟ体" panose="040B0A00000000000000" pitchFamily="50" charset="-128"/>
                  <a:ea typeface="HGS創英角ﾎﾟｯﾌﾟ体" panose="040B0A00000000000000" pitchFamily="50" charset="-128"/>
                </a:rPr>
                <a:t>｣</a:t>
              </a:r>
              <a:r>
                <a:rPr lang="ja-JP" altLang="en-US" sz="2400">
                  <a:solidFill>
                    <a:srgbClr val="000000"/>
                  </a:solidFill>
                  <a:latin typeface="HGS創英角ﾎﾟｯﾌﾟ体" panose="040B0A00000000000000" pitchFamily="50" charset="-128"/>
                  <a:ea typeface="HGS創英角ﾎﾟｯﾌﾟ体" panose="040B0A00000000000000" pitchFamily="50" charset="-128"/>
                </a:rPr>
                <a:t>でした</a:t>
              </a:r>
              <a:r>
                <a:rPr kumimoji="1" lang="en-US" altLang="ja-JP" sz="2400">
                  <a:solidFill>
                    <a:srgbClr val="000000"/>
                  </a:solidFill>
                  <a:latin typeface="HGS創英角ﾎﾟｯﾌﾟ体" panose="040B0A00000000000000" pitchFamily="50" charset="-128"/>
                  <a:ea typeface="HGS創英角ﾎﾟｯﾌﾟ体" panose="040B0A00000000000000" pitchFamily="50" charset="-128"/>
                </a:rPr>
                <a:t>｡</a:t>
              </a:r>
              <a:endParaRPr kumimoji="1" lang="ja-JP" altLang="en-US" sz="24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54" name="りょう"/>
            <p:cNvSpPr txBox="1"/>
            <p:nvPr/>
          </p:nvSpPr>
          <p:spPr>
            <a:xfrm>
              <a:off x="5537144" y="2711069"/>
              <a:ext cx="57600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りょう</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70" name="と"/>
            <p:cNvSpPr txBox="1"/>
            <p:nvPr/>
          </p:nvSpPr>
          <p:spPr>
            <a:xfrm>
              <a:off x="4660564" y="2716689"/>
              <a:ext cx="32400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と</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56" name="い"/>
            <p:cNvSpPr txBox="1"/>
            <p:nvPr/>
          </p:nvSpPr>
          <p:spPr>
            <a:xfrm>
              <a:off x="4031199" y="2711070"/>
              <a:ext cx="25801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い</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55" name="ぜんこくだい"/>
            <p:cNvSpPr txBox="1"/>
            <p:nvPr/>
          </p:nvSpPr>
          <p:spPr>
            <a:xfrm>
              <a:off x="2578771" y="2716689"/>
              <a:ext cx="118800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ぜんこくだい</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grpSp>
      <p:pic>
        <p:nvPicPr>
          <p:cNvPr id="6" name="グリンピース画"/>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1734020" y="2615070"/>
            <a:ext cx="780062" cy="780062"/>
          </a:xfrm>
          <a:prstGeom prst="rect">
            <a:avLst/>
          </a:prstGeom>
        </p:spPr>
      </p:pic>
      <p:sp>
        <p:nvSpPr>
          <p:cNvPr id="94" name="(※公表のあった・・・)"/>
          <p:cNvSpPr/>
          <p:nvPr/>
        </p:nvSpPr>
        <p:spPr>
          <a:xfrm>
            <a:off x="9541251" y="2351190"/>
            <a:ext cx="2207656" cy="246221"/>
          </a:xfrm>
          <a:prstGeom prst="rect">
            <a:avLst/>
          </a:prstGeom>
        </p:spPr>
        <p:txBody>
          <a:bodyPr wrap="none">
            <a:spAutoFit/>
          </a:bodyPr>
          <a:lstStyle/>
          <a:p>
            <a:r>
              <a:rPr lang="en-US" altLang="ja-JP" sz="1000" kern="10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sz="1000" kern="100">
                <a:latin typeface="BIZ UDPゴシック" panose="020B0400000000000000" pitchFamily="50" charset="-128"/>
                <a:ea typeface="BIZ UDPゴシック" panose="020B0400000000000000" pitchFamily="50" charset="-128"/>
                <a:cs typeface="Times New Roman" panose="02020603050405020304" pitchFamily="18" charset="0"/>
              </a:rPr>
              <a:t>公表のあった数値のみでの順位</a:t>
            </a:r>
            <a:r>
              <a:rPr lang="en-US" altLang="ja-JP" sz="1000" kern="100">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altLang="en-US" sz="1000">
              <a:latin typeface="BIZ UDPゴシック" panose="020B0400000000000000" pitchFamily="50" charset="-128"/>
              <a:ea typeface="BIZ UDPゴシック" panose="020B0400000000000000" pitchFamily="50" charset="-128"/>
            </a:endParaRPr>
          </a:p>
        </p:txBody>
      </p:sp>
      <p:grpSp>
        <p:nvGrpSpPr>
          <p:cNvPr id="2" name="全国で10以内・・・"/>
          <p:cNvGrpSpPr/>
          <p:nvPr/>
        </p:nvGrpSpPr>
        <p:grpSpPr>
          <a:xfrm>
            <a:off x="726385" y="1719397"/>
            <a:ext cx="10739230" cy="676217"/>
            <a:chOff x="655826" y="1655440"/>
            <a:chExt cx="11231374" cy="676217"/>
          </a:xfrm>
        </p:grpSpPr>
        <p:sp>
          <p:nvSpPr>
            <p:cNvPr id="11" name="全国で10以内・・・"/>
            <p:cNvSpPr txBox="1"/>
            <p:nvPr/>
          </p:nvSpPr>
          <p:spPr>
            <a:xfrm>
              <a:off x="655826" y="1808437"/>
              <a:ext cx="11231374" cy="523220"/>
            </a:xfrm>
            <a:prstGeom prst="rect">
              <a:avLst/>
            </a:prstGeom>
            <a:noFill/>
          </p:spPr>
          <p:txBody>
            <a:bodyPr wrap="square" rtlCol="0">
              <a:spAutoFit/>
            </a:bodyPr>
            <a:lstStyle/>
            <a:p>
              <a:pPr lvl="0" algn="dist"/>
              <a:r>
                <a:rPr kumimoji="1" lang="ja-JP" altLang="en-US" sz="2800">
                  <a:solidFill>
                    <a:srgbClr val="000000"/>
                  </a:solidFill>
                  <a:latin typeface="HGS創英角ﾎﾟｯﾌﾟ体" panose="040B0A00000000000000" pitchFamily="50" charset="-128"/>
                  <a:ea typeface="HGS創英角ﾎﾟｯﾌﾟ体" panose="040B0A00000000000000" pitchFamily="50" charset="-128"/>
                </a:rPr>
                <a:t>全国で</a:t>
              </a:r>
              <a:r>
                <a:rPr kumimoji="1" lang="en-US" altLang="ja-JP" sz="2800">
                  <a:solidFill>
                    <a:srgbClr val="000000"/>
                  </a:solidFill>
                  <a:latin typeface="HGS創英角ﾎﾟｯﾌﾟ体" panose="040B0A00000000000000" pitchFamily="50" charset="-128"/>
                  <a:ea typeface="HGS創英角ﾎﾟｯﾌﾟ体" panose="040B0A00000000000000" pitchFamily="50" charset="-128"/>
                </a:rPr>
                <a:t>10</a:t>
              </a:r>
              <a:r>
                <a:rPr kumimoji="1" lang="ja-JP" altLang="en-US" sz="2800">
                  <a:solidFill>
                    <a:srgbClr val="000000"/>
                  </a:solidFill>
                  <a:latin typeface="HGS創英角ﾎﾟｯﾌﾟ体" panose="040B0A00000000000000" pitchFamily="50" charset="-128"/>
                  <a:ea typeface="HGS創英角ﾎﾟｯﾌﾟ体" panose="040B0A00000000000000" pitchFamily="50" charset="-128"/>
                </a:rPr>
                <a:t>位以内に入っている野菜は「グリンピース」です</a:t>
              </a:r>
              <a:r>
                <a:rPr kumimoji="1" lang="en-US" altLang="ja-JP" sz="2800">
                  <a:solidFill>
                    <a:srgbClr val="000000"/>
                  </a:solidFill>
                  <a:latin typeface="HGS創英角ﾎﾟｯﾌﾟ体" panose="040B0A00000000000000" pitchFamily="50" charset="-128"/>
                  <a:ea typeface="HGS創英角ﾎﾟｯﾌﾟ体" panose="040B0A00000000000000" pitchFamily="50" charset="-128"/>
                </a:rPr>
                <a:t>｡</a:t>
              </a:r>
              <a:endParaRPr kumimoji="1" lang="ja-JP" altLang="en-US" sz="28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13" name="やさい"/>
            <p:cNvSpPr txBox="1"/>
            <p:nvPr/>
          </p:nvSpPr>
          <p:spPr>
            <a:xfrm>
              <a:off x="6166225" y="1663135"/>
              <a:ext cx="864000" cy="261610"/>
            </a:xfrm>
            <a:prstGeom prst="rect">
              <a:avLst/>
            </a:prstGeom>
            <a:noFill/>
          </p:spPr>
          <p:txBody>
            <a:bodyPr wrap="square" rtlCol="0">
              <a:spAutoFit/>
            </a:bodyPr>
            <a:lstStyle/>
            <a:p>
              <a:pPr algn="dist"/>
              <a:r>
                <a:rPr kumimoji="1" lang="ja-JP" altLang="en-US" sz="1100">
                  <a:solidFill>
                    <a:srgbClr val="000000"/>
                  </a:solidFill>
                  <a:latin typeface="HGS創英角ﾎﾟｯﾌﾟ体" panose="040B0A00000000000000" pitchFamily="50" charset="-128"/>
                  <a:ea typeface="HGS創英角ﾎﾟｯﾌﾟ体" panose="040B0A00000000000000" pitchFamily="50" charset="-128"/>
                </a:rPr>
                <a:t>やさい</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14" name="はい"/>
            <p:cNvSpPr txBox="1"/>
            <p:nvPr/>
          </p:nvSpPr>
          <p:spPr>
            <a:xfrm>
              <a:off x="4088307" y="1663136"/>
              <a:ext cx="564746" cy="261609"/>
            </a:xfrm>
            <a:prstGeom prst="rect">
              <a:avLst/>
            </a:prstGeom>
            <a:noFill/>
          </p:spPr>
          <p:txBody>
            <a:bodyPr wrap="square" rtlCol="0">
              <a:spAutoFit/>
            </a:bodyPr>
            <a:lstStyle/>
            <a:p>
              <a:pPr algn="dist"/>
              <a:r>
                <a:rPr kumimoji="1" lang="ja-JP" altLang="en-US" sz="1100">
                  <a:solidFill>
                    <a:srgbClr val="000000"/>
                  </a:solidFill>
                  <a:latin typeface="HGS創英角ﾎﾟｯﾌﾟ体" panose="040B0A00000000000000" pitchFamily="50" charset="-128"/>
                  <a:ea typeface="HGS創英角ﾎﾟｯﾌﾟ体" panose="040B0A00000000000000" pitchFamily="50" charset="-128"/>
                </a:rPr>
                <a:t>はい</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24" name="いない"/>
            <p:cNvSpPr txBox="1"/>
            <p:nvPr/>
          </p:nvSpPr>
          <p:spPr>
            <a:xfrm>
              <a:off x="2919791" y="1655440"/>
              <a:ext cx="865945" cy="269305"/>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いない</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15" name="い"/>
            <p:cNvSpPr txBox="1"/>
            <p:nvPr/>
          </p:nvSpPr>
          <p:spPr>
            <a:xfrm>
              <a:off x="2539335" y="1663135"/>
              <a:ext cx="369919" cy="261610"/>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い</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16" name="ぜんこく"/>
            <p:cNvSpPr txBox="1"/>
            <p:nvPr/>
          </p:nvSpPr>
          <p:spPr>
            <a:xfrm>
              <a:off x="716946" y="1663135"/>
              <a:ext cx="927838" cy="261610"/>
            </a:xfrm>
            <a:prstGeom prst="rect">
              <a:avLst/>
            </a:prstGeom>
            <a:noFill/>
          </p:spPr>
          <p:txBody>
            <a:bodyPr wrap="square" rtlCol="0">
              <a:spAutoFit/>
            </a:bodyPr>
            <a:lstStyle/>
            <a:p>
              <a:pPr algn="dist"/>
              <a:r>
                <a:rPr kumimoji="1" lang="ja-JP" altLang="en-US" sz="1100">
                  <a:solidFill>
                    <a:srgbClr val="000000"/>
                  </a:solidFill>
                  <a:latin typeface="HGS創英角ﾎﾟｯﾌﾟ体" panose="040B0A00000000000000" pitchFamily="50" charset="-128"/>
                  <a:ea typeface="HGS創英角ﾎﾟｯﾌﾟ体" panose="040B0A00000000000000" pitchFamily="50" charset="-128"/>
                </a:rPr>
                <a:t>ぜんこく</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grpSp>
      <p:pic>
        <p:nvPicPr>
          <p:cNvPr id="75" name="ちなみに・・・">
            <a:hlinkClick r:id="rId19" action="ppaction://hlinksldjump"/>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9885827" y="393038"/>
            <a:ext cx="1615580" cy="1225402"/>
          </a:xfrm>
          <a:prstGeom prst="rect">
            <a:avLst/>
          </a:prstGeom>
        </p:spPr>
      </p:pic>
      <p:grpSp>
        <p:nvGrpSpPr>
          <p:cNvPr id="87" name="ざんねん"/>
          <p:cNvGrpSpPr/>
          <p:nvPr/>
        </p:nvGrpSpPr>
        <p:grpSpPr>
          <a:xfrm>
            <a:off x="3878562" y="361151"/>
            <a:ext cx="4434876" cy="1122290"/>
            <a:chOff x="3830846" y="361151"/>
            <a:chExt cx="4434876" cy="1122290"/>
          </a:xfrm>
        </p:grpSpPr>
        <p:sp>
          <p:nvSpPr>
            <p:cNvPr id="88" name="ざんねん"/>
            <p:cNvSpPr txBox="1"/>
            <p:nvPr/>
          </p:nvSpPr>
          <p:spPr>
            <a:xfrm>
              <a:off x="4719421" y="361152"/>
              <a:ext cx="3546301" cy="1015663"/>
            </a:xfrm>
            <a:prstGeom prst="rect">
              <a:avLst/>
            </a:prstGeom>
            <a:noFill/>
          </p:spPr>
          <p:txBody>
            <a:bodyPr wrap="square" rtlCol="0">
              <a:spAutoFit/>
            </a:bodyPr>
            <a:lstStyle/>
            <a:p>
              <a:r>
                <a:rPr lang="ja-JP" altLang="en-US" sz="6000">
                  <a:solidFill>
                    <a:srgbClr val="000000"/>
                  </a:solidFill>
                  <a:latin typeface="HGS創英角ﾎﾟｯﾌﾟ体" panose="040B0A00000000000000" pitchFamily="50" charset="-128"/>
                  <a:ea typeface="HGS創英角ﾎﾟｯﾌﾟ体" panose="040B0A00000000000000" pitchFamily="50" charset="-128"/>
                </a:rPr>
                <a:t>ざんねん</a:t>
              </a:r>
              <a:endParaRPr kumimoji="1" lang="ja-JP" altLang="en-US" sz="6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89" name="×"/>
            <p:cNvSpPr/>
            <p:nvPr/>
          </p:nvSpPr>
          <p:spPr>
            <a:xfrm>
              <a:off x="3830846" y="361151"/>
              <a:ext cx="1045512" cy="1122290"/>
            </a:xfrm>
            <a:prstGeom prst="mathMultiply">
              <a:avLst>
                <a:gd name="adj1" fmla="val 19353"/>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0000"/>
                </a:solidFill>
              </a:endParaRPr>
            </a:p>
          </p:txBody>
        </p:sp>
      </p:grpSp>
      <p:pic>
        <p:nvPicPr>
          <p:cNvPr id="76" name="スタートに戻る">
            <a:hlinkClick r:id="rId21" action="ppaction://hlinksldjump"/>
          </p:cNvPr>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85389" y="260345"/>
            <a:ext cx="2499577" cy="847417"/>
          </a:xfrm>
          <a:prstGeom prst="rect">
            <a:avLst/>
          </a:prstGeom>
        </p:spPr>
      </p:pic>
      <p:pic>
        <p:nvPicPr>
          <p:cNvPr id="81" name="coin0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3"/>
          <a:stretch>
            <a:fillRect/>
          </a:stretch>
        </p:blipFill>
        <p:spPr>
          <a:xfrm>
            <a:off x="9031280" y="773662"/>
            <a:ext cx="609600" cy="609600"/>
          </a:xfrm>
          <a:prstGeom prst="rect">
            <a:avLst/>
          </a:prstGeom>
        </p:spPr>
      </p:pic>
      <p:pic>
        <p:nvPicPr>
          <p:cNvPr id="90" name="blip01 (1)">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3"/>
          <a:stretch>
            <a:fillRect/>
          </a:stretch>
        </p:blipFill>
        <p:spPr>
          <a:xfrm>
            <a:off x="3098731" y="695235"/>
            <a:ext cx="609600" cy="609600"/>
          </a:xfrm>
          <a:prstGeom prst="rect">
            <a:avLst/>
          </a:prstGeom>
        </p:spPr>
      </p:pic>
      <p:pic>
        <p:nvPicPr>
          <p:cNvPr id="52" name="図 51"/>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24916" y="-594"/>
            <a:ext cx="12241829" cy="6858594"/>
          </a:xfrm>
          <a:prstGeom prst="rect">
            <a:avLst/>
          </a:prstGeom>
        </p:spPr>
      </p:pic>
    </p:spTree>
    <p:extLst>
      <p:ext uri="{BB962C8B-B14F-4D97-AF65-F5344CB8AC3E}">
        <p14:creationId xmlns:p14="http://schemas.microsoft.com/office/powerpoint/2010/main" val="2884831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
                                        <p:tgtEl>
                                          <p:spTgt spid="52"/>
                                        </p:tgtEl>
                                      </p:cBhvr>
                                    </p:animEffect>
                                    <p:set>
                                      <p:cBhvr>
                                        <p:cTn id="7" dur="1" fill="hold">
                                          <p:stCondLst>
                                            <p:cond delay="9"/>
                                          </p:stCondLst>
                                        </p:cTn>
                                        <p:tgtEl>
                                          <p:spTgt spid="52"/>
                                        </p:tgtEl>
                                        <p:attrNameLst>
                                          <p:attrName>style.visibility</p:attrName>
                                        </p:attrNameLst>
                                      </p:cBhvr>
                                      <p:to>
                                        <p:strVal val="hidden"/>
                                      </p:to>
                                    </p:set>
                                  </p:childTnLst>
                                </p:cTn>
                              </p:par>
                              <p:par>
                                <p:cTn id="8" presetID="1" presetClass="mediacall" presetSubtype="0" fill="hold" nodeType="withEffect">
                                  <p:stCondLst>
                                    <p:cond delay="0"/>
                                  </p:stCondLst>
                                  <p:childTnLst>
                                    <p:cmd type="call" cmd="playFrom(0.0)">
                                      <p:cBhvr>
                                        <p:cTn id="9" dur="1" fill="hold"/>
                                        <p:tgtEl>
                                          <p:spTgt spid="90"/>
                                        </p:tgtEl>
                                      </p:cBhvr>
                                    </p:cmd>
                                  </p:childTnLst>
                                </p:cTn>
                              </p:par>
                              <p:par>
                                <p:cTn id="10" presetID="20" presetClass="entr" presetSubtype="0" fill="hold" nodeType="with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wedge">
                                      <p:cBhvr>
                                        <p:cTn id="12" dur="750"/>
                                        <p:tgtEl>
                                          <p:spTgt spid="75"/>
                                        </p:tgtEl>
                                      </p:cBhvr>
                                    </p:animEffect>
                                  </p:childTnLst>
                                </p:cTn>
                              </p:par>
                              <p:par>
                                <p:cTn id="13" presetID="6" presetClass="emph" presetSubtype="0" fill="hold" nodeType="withEffect">
                                  <p:stCondLst>
                                    <p:cond delay="0"/>
                                  </p:stCondLst>
                                  <p:childTnLst>
                                    <p:animScale>
                                      <p:cBhvr>
                                        <p:cTn id="14" dur="750" fill="hold"/>
                                        <p:tgtEl>
                                          <p:spTgt spid="75"/>
                                        </p:tgtEl>
                                      </p:cBhvr>
                                      <p:by x="150000" y="150000"/>
                                    </p:animScale>
                                  </p:childTnLst>
                                </p:cTn>
                              </p:par>
                            </p:childTnLst>
                          </p:cTn>
                        </p:par>
                        <p:par>
                          <p:cTn id="15" fill="hold">
                            <p:stCondLst>
                              <p:cond delay="750"/>
                            </p:stCondLst>
                            <p:childTnLst>
                              <p:par>
                                <p:cTn id="16" presetID="26" presetClass="emph" presetSubtype="0" fill="hold" nodeType="afterEffect">
                                  <p:stCondLst>
                                    <p:cond delay="0"/>
                                  </p:stCondLst>
                                  <p:childTnLst>
                                    <p:animEffect transition="out" filter="fade">
                                      <p:cBhvr>
                                        <p:cTn id="17" dur="500" tmFilter="0, 0; .2, .5; .8, .5; 1, 0"/>
                                        <p:tgtEl>
                                          <p:spTgt spid="75"/>
                                        </p:tgtEl>
                                      </p:cBhvr>
                                    </p:animEffect>
                                    <p:animScale>
                                      <p:cBhvr>
                                        <p:cTn id="18" dur="250" autoRev="1" fill="hold"/>
                                        <p:tgtEl>
                                          <p:spTgt spid="75"/>
                                        </p:tgtEl>
                                      </p:cBhvr>
                                      <p:by x="105000" y="105000"/>
                                    </p:animScale>
                                  </p:childTnLst>
                                </p:cTn>
                              </p:par>
                              <p:par>
                                <p:cTn id="19" presetID="1" presetClass="mediacall" presetSubtype="0" fill="hold" nodeType="withEffect">
                                  <p:stCondLst>
                                    <p:cond delay="0"/>
                                  </p:stCondLst>
                                  <p:childTnLst>
                                    <p:cmd type="call" cmd="playFrom(0.0)">
                                      <p:cBhvr>
                                        <p:cTn id="20" dur="940" fill="hold"/>
                                        <p:tgtEl>
                                          <p:spTgt spid="81"/>
                                        </p:tgtEl>
                                      </p:cBhvr>
                                    </p:cmd>
                                  </p:childTnLst>
                                </p:cTn>
                              </p:par>
                              <p:par>
                                <p:cTn id="21" presetID="26" presetClass="emph" presetSubtype="0" fill="hold" nodeType="withEffect">
                                  <p:stCondLst>
                                    <p:cond delay="250"/>
                                  </p:stCondLst>
                                  <p:childTnLst>
                                    <p:animEffect transition="out" filter="fade">
                                      <p:cBhvr>
                                        <p:cTn id="22" dur="1000" tmFilter="0, 0; .2, .5; .8, .5; 1, 0"/>
                                        <p:tgtEl>
                                          <p:spTgt spid="85"/>
                                        </p:tgtEl>
                                      </p:cBhvr>
                                    </p:animEffect>
                                    <p:animScale>
                                      <p:cBhvr>
                                        <p:cTn id="23" dur="500" autoRev="1" fill="hold"/>
                                        <p:tgtEl>
                                          <p:spTgt spid="85"/>
                                        </p:tgtEl>
                                      </p:cBhvr>
                                      <p:by x="105000" y="105000"/>
                                    </p:animScale>
                                  </p:childTnLst>
                                </p:cTn>
                              </p:par>
                              <p:par>
                                <p:cTn id="24" presetID="32" presetClass="emph" presetSubtype="0" fill="hold" nodeType="withEffect">
                                  <p:stCondLst>
                                    <p:cond delay="250"/>
                                  </p:stCondLst>
                                  <p:childTnLst>
                                    <p:animRot by="120000">
                                      <p:cBhvr>
                                        <p:cTn id="25" dur="100" fill="hold">
                                          <p:stCondLst>
                                            <p:cond delay="0"/>
                                          </p:stCondLst>
                                        </p:cTn>
                                        <p:tgtEl>
                                          <p:spTgt spid="85"/>
                                        </p:tgtEl>
                                        <p:attrNameLst>
                                          <p:attrName>r</p:attrName>
                                        </p:attrNameLst>
                                      </p:cBhvr>
                                    </p:animRot>
                                    <p:animRot by="-240000">
                                      <p:cBhvr>
                                        <p:cTn id="26" dur="200" fill="hold">
                                          <p:stCondLst>
                                            <p:cond delay="200"/>
                                          </p:stCondLst>
                                        </p:cTn>
                                        <p:tgtEl>
                                          <p:spTgt spid="85"/>
                                        </p:tgtEl>
                                        <p:attrNameLst>
                                          <p:attrName>r</p:attrName>
                                        </p:attrNameLst>
                                      </p:cBhvr>
                                    </p:animRot>
                                    <p:animRot by="240000">
                                      <p:cBhvr>
                                        <p:cTn id="27" dur="200" fill="hold">
                                          <p:stCondLst>
                                            <p:cond delay="400"/>
                                          </p:stCondLst>
                                        </p:cTn>
                                        <p:tgtEl>
                                          <p:spTgt spid="85"/>
                                        </p:tgtEl>
                                        <p:attrNameLst>
                                          <p:attrName>r</p:attrName>
                                        </p:attrNameLst>
                                      </p:cBhvr>
                                    </p:animRot>
                                    <p:animRot by="-240000">
                                      <p:cBhvr>
                                        <p:cTn id="28" dur="200" fill="hold">
                                          <p:stCondLst>
                                            <p:cond delay="600"/>
                                          </p:stCondLst>
                                        </p:cTn>
                                        <p:tgtEl>
                                          <p:spTgt spid="85"/>
                                        </p:tgtEl>
                                        <p:attrNameLst>
                                          <p:attrName>r</p:attrName>
                                        </p:attrNameLst>
                                      </p:cBhvr>
                                    </p:animRot>
                                    <p:animRot by="120000">
                                      <p:cBhvr>
                                        <p:cTn id="29" dur="200" fill="hold">
                                          <p:stCondLst>
                                            <p:cond delay="800"/>
                                          </p:stCondLst>
                                        </p:cTn>
                                        <p:tgtEl>
                                          <p:spTgt spid="85"/>
                                        </p:tgtEl>
                                        <p:attrNameLst>
                                          <p:attrName>r</p:attrName>
                                        </p:attrNameLst>
                                      </p:cBhvr>
                                    </p:animRot>
                                  </p:childTnLst>
                                </p:cTn>
                              </p:par>
                              <p:par>
                                <p:cTn id="30" presetID="32" presetClass="emph" presetSubtype="0" fill="hold" nodeType="withEffect">
                                  <p:stCondLst>
                                    <p:cond delay="1000"/>
                                  </p:stCondLst>
                                  <p:childTnLst>
                                    <p:animRot by="120000">
                                      <p:cBhvr>
                                        <p:cTn id="31" dur="100" fill="hold">
                                          <p:stCondLst>
                                            <p:cond delay="0"/>
                                          </p:stCondLst>
                                        </p:cTn>
                                        <p:tgtEl>
                                          <p:spTgt spid="85"/>
                                        </p:tgtEl>
                                        <p:attrNameLst>
                                          <p:attrName>r</p:attrName>
                                        </p:attrNameLst>
                                      </p:cBhvr>
                                    </p:animRot>
                                    <p:animRot by="-240000">
                                      <p:cBhvr>
                                        <p:cTn id="32" dur="200" fill="hold">
                                          <p:stCondLst>
                                            <p:cond delay="200"/>
                                          </p:stCondLst>
                                        </p:cTn>
                                        <p:tgtEl>
                                          <p:spTgt spid="85"/>
                                        </p:tgtEl>
                                        <p:attrNameLst>
                                          <p:attrName>r</p:attrName>
                                        </p:attrNameLst>
                                      </p:cBhvr>
                                    </p:animRot>
                                    <p:animRot by="240000">
                                      <p:cBhvr>
                                        <p:cTn id="33" dur="200" fill="hold">
                                          <p:stCondLst>
                                            <p:cond delay="400"/>
                                          </p:stCondLst>
                                        </p:cTn>
                                        <p:tgtEl>
                                          <p:spTgt spid="85"/>
                                        </p:tgtEl>
                                        <p:attrNameLst>
                                          <p:attrName>r</p:attrName>
                                        </p:attrNameLst>
                                      </p:cBhvr>
                                    </p:animRot>
                                    <p:animRot by="-240000">
                                      <p:cBhvr>
                                        <p:cTn id="34" dur="200" fill="hold">
                                          <p:stCondLst>
                                            <p:cond delay="600"/>
                                          </p:stCondLst>
                                        </p:cTn>
                                        <p:tgtEl>
                                          <p:spTgt spid="85"/>
                                        </p:tgtEl>
                                        <p:attrNameLst>
                                          <p:attrName>r</p:attrName>
                                        </p:attrNameLst>
                                      </p:cBhvr>
                                    </p:animRot>
                                    <p:animRot by="120000">
                                      <p:cBhvr>
                                        <p:cTn id="35" dur="200" fill="hold">
                                          <p:stCondLst>
                                            <p:cond delay="800"/>
                                          </p:stCondLst>
                                        </p:cTn>
                                        <p:tgtEl>
                                          <p:spTgt spid="8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36" fill="hold" display="0">
                  <p:stCondLst>
                    <p:cond delay="indefinite"/>
                  </p:stCondLst>
                  <p:endCondLst>
                    <p:cond evt="onStopAudio" delay="0">
                      <p:tgtEl>
                        <p:sldTgt/>
                      </p:tgtEl>
                    </p:cond>
                  </p:endCondLst>
                </p:cTn>
                <p:tgtEl>
                  <p:spTgt spid="81"/>
                </p:tgtEl>
              </p:cMediaNode>
            </p:audio>
            <p:audio>
              <p:cMediaNode vol="80000" numSld="999" showWhenStopped="0">
                <p:cTn id="37" fill="hold" display="0">
                  <p:stCondLst>
                    <p:cond delay="indefinite"/>
                  </p:stCondLst>
                  <p:endCondLst>
                    <p:cond evt="onStopAudio" delay="0">
                      <p:tgtEl>
                        <p:sldTgt/>
                      </p:tgtEl>
                    </p:cond>
                  </p:endCondLst>
                </p:cTn>
                <p:tgtEl>
                  <p:spTgt spid="90"/>
                </p:tgtEl>
              </p:cMediaNode>
            </p:audi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背景"/>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4915" y="-297"/>
            <a:ext cx="12241829" cy="6858594"/>
          </a:xfrm>
          <a:prstGeom prst="rect">
            <a:avLst/>
          </a:prstGeom>
        </p:spPr>
      </p:pic>
      <p:pic>
        <p:nvPicPr>
          <p:cNvPr id="87" name="次に進む">
            <a:hlinkClick r:id="rId7" action="ppaction://hlinksldjump"/>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842608" y="5967647"/>
            <a:ext cx="2237426" cy="847417"/>
          </a:xfrm>
          <a:prstGeom prst="rect">
            <a:avLst/>
          </a:prstGeom>
        </p:spPr>
      </p:pic>
      <p:pic>
        <p:nvPicPr>
          <p:cNvPr id="88" name="問題に戻る">
            <a:hlinkClick r:id="rId9" action="ppaction://hlinksldjump"/>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5389" y="5967647"/>
            <a:ext cx="2237426" cy="847417"/>
          </a:xfrm>
          <a:prstGeom prst="rect">
            <a:avLst/>
          </a:prstGeom>
        </p:spPr>
      </p:pic>
      <p:sp>
        <p:nvSpPr>
          <p:cNvPr id="69" name="出典"/>
          <p:cNvSpPr txBox="1"/>
          <p:nvPr/>
        </p:nvSpPr>
        <p:spPr>
          <a:xfrm>
            <a:off x="7710594" y="5730790"/>
            <a:ext cx="4500000" cy="230832"/>
          </a:xfrm>
          <a:prstGeom prst="rect">
            <a:avLst/>
          </a:prstGeom>
          <a:noFill/>
        </p:spPr>
        <p:txBody>
          <a:bodyPr wrap="square" rtlCol="0">
            <a:spAutoFit/>
          </a:bodyPr>
          <a:lstStyle/>
          <a:p>
            <a:r>
              <a:rPr lang="ja-JP" altLang="en-US" sz="900" b="1">
                <a:latin typeface="BIZ UDPゴシック" panose="020B0400000000000000" pitchFamily="50" charset="-128"/>
                <a:ea typeface="BIZ UDPゴシック" panose="020B0400000000000000" pitchFamily="50" charset="-128"/>
              </a:rPr>
              <a:t>（出典：</a:t>
            </a:r>
            <a:r>
              <a:rPr lang="ja-JP" altLang="en-US" sz="900" b="1">
                <a:latin typeface="BIZ UDPゴシック" panose="020B0400000000000000" pitchFamily="50" charset="-128"/>
                <a:ea typeface="BIZ UDPゴシック" panose="020B0400000000000000" pitchFamily="50" charset="-128"/>
                <a:hlinkClick r:id="rId11"/>
              </a:rPr>
              <a:t>政府統計の総合窓口 </a:t>
            </a:r>
            <a:r>
              <a:rPr lang="en-US" altLang="ja-JP" sz="900" b="1">
                <a:latin typeface="BIZ UDPゴシック" panose="020B0400000000000000" pitchFamily="50" charset="-128"/>
                <a:ea typeface="BIZ UDPゴシック" panose="020B0400000000000000" pitchFamily="50" charset="-128"/>
                <a:hlinkClick r:id="rId11"/>
              </a:rPr>
              <a:t>(e-stat.go.jp)</a:t>
            </a:r>
            <a:r>
              <a:rPr lang="ja-JP" altLang="en-US" sz="900" b="1">
                <a:latin typeface="BIZ UDPゴシック" panose="020B0400000000000000" pitchFamily="50" charset="-128"/>
                <a:ea typeface="BIZ UDPゴシック" panose="020B0400000000000000" pitchFamily="50" charset="-128"/>
              </a:rPr>
              <a:t>「</a:t>
            </a:r>
            <a:r>
              <a:rPr lang="zh-TW" altLang="en-US" sz="900" b="1">
                <a:latin typeface="BIZ UDPゴシック" panose="020B0400000000000000" pitchFamily="50" charset="-128"/>
                <a:ea typeface="BIZ UDPゴシック" panose="020B0400000000000000" pitchFamily="50" charset="-128"/>
              </a:rPr>
              <a:t>令和３年産野菜生産出荷統計</a:t>
            </a:r>
            <a:r>
              <a:rPr lang="en-US" altLang="ja-JP" sz="900" b="1">
                <a:latin typeface="BIZ UDPゴシック" panose="020B0400000000000000" pitchFamily="50" charset="-128"/>
                <a:ea typeface="BIZ UDPゴシック" panose="020B0400000000000000" pitchFamily="50" charset="-128"/>
              </a:rPr>
              <a:t>｣</a:t>
            </a:r>
            <a:r>
              <a:rPr lang="ja-JP" altLang="en-US" sz="900" b="1">
                <a:latin typeface="BIZ UDPゴシック" panose="020B0400000000000000" pitchFamily="50" charset="-128"/>
                <a:ea typeface="BIZ UDPゴシック" panose="020B0400000000000000" pitchFamily="50" charset="-128"/>
              </a:rPr>
              <a:t>）</a:t>
            </a:r>
            <a:endParaRPr lang="en-US" altLang="ja-JP" sz="900" b="1">
              <a:latin typeface="BIZ UDPゴシック" panose="020B0400000000000000" pitchFamily="50" charset="-128"/>
              <a:ea typeface="BIZ UDPゴシック" panose="020B0400000000000000" pitchFamily="50" charset="-128"/>
            </a:endParaRPr>
          </a:p>
        </p:txBody>
      </p:sp>
      <p:grpSp>
        <p:nvGrpSpPr>
          <p:cNvPr id="105" name="大阪府で・・・"/>
          <p:cNvGrpSpPr/>
          <p:nvPr/>
        </p:nvGrpSpPr>
        <p:grpSpPr>
          <a:xfrm>
            <a:off x="3206741" y="4782558"/>
            <a:ext cx="5778519" cy="1036990"/>
            <a:chOff x="2658313" y="4752721"/>
            <a:chExt cx="5778519" cy="1036990"/>
          </a:xfrm>
        </p:grpSpPr>
        <p:pic>
          <p:nvPicPr>
            <p:cNvPr id="80" name="枠"/>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332455" y="4752721"/>
              <a:ext cx="4461443" cy="1036990"/>
            </a:xfrm>
            <a:prstGeom prst="rect">
              <a:avLst/>
            </a:prstGeom>
          </p:spPr>
        </p:pic>
        <p:pic>
          <p:nvPicPr>
            <p:cNvPr id="67" name="女の人"/>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784456" y="4914687"/>
              <a:ext cx="652376" cy="662974"/>
            </a:xfrm>
            <a:prstGeom prst="rect">
              <a:avLst/>
            </a:prstGeom>
          </p:spPr>
        </p:pic>
        <p:pic>
          <p:nvPicPr>
            <p:cNvPr id="68" name="男の人"/>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2658313" y="4945797"/>
              <a:ext cx="691192" cy="659105"/>
            </a:xfrm>
            <a:prstGeom prst="rect">
              <a:avLst/>
            </a:prstGeom>
          </p:spPr>
        </p:pic>
        <p:sp>
          <p:nvSpPr>
            <p:cNvPr id="86" name="調べてみてね"/>
            <p:cNvSpPr txBox="1"/>
            <p:nvPr/>
          </p:nvSpPr>
          <p:spPr>
            <a:xfrm>
              <a:off x="3557825" y="5234953"/>
              <a:ext cx="1797537" cy="307777"/>
            </a:xfrm>
            <a:prstGeom prst="rect">
              <a:avLst/>
            </a:prstGeom>
            <a:noFill/>
          </p:spPr>
          <p:txBody>
            <a:bodyPr wrap="square" rtlCol="0">
              <a:spAutoFit/>
            </a:bodyPr>
            <a:lstStyle/>
            <a:p>
              <a:pPr lvl="0" algn="dist"/>
              <a:r>
                <a:rPr kumimoji="1" lang="ja-JP" altLang="en-US" sz="1400" b="1">
                  <a:latin typeface="BIZ UDPゴシック" panose="020B0400000000000000" pitchFamily="50" charset="-128"/>
                  <a:ea typeface="BIZ UDPゴシック" panose="020B0400000000000000" pitchFamily="50" charset="-128"/>
                </a:rPr>
                <a:t>調べてみてね！</a:t>
              </a:r>
              <a:endParaRPr kumimoji="1" lang="ja-JP" altLang="en-US" sz="1400" b="1" dirty="0">
                <a:latin typeface="BIZ UDPゴシック" panose="020B0400000000000000" pitchFamily="50" charset="-128"/>
                <a:ea typeface="BIZ UDPゴシック" panose="020B0400000000000000" pitchFamily="50" charset="-128"/>
              </a:endParaRPr>
            </a:p>
          </p:txBody>
        </p:sp>
        <p:sp>
          <p:nvSpPr>
            <p:cNvPr id="102" name="しら"/>
            <p:cNvSpPr txBox="1"/>
            <p:nvPr/>
          </p:nvSpPr>
          <p:spPr>
            <a:xfrm>
              <a:off x="3542727" y="5133116"/>
              <a:ext cx="396000" cy="200055"/>
            </a:xfrm>
            <a:prstGeom prst="rect">
              <a:avLst/>
            </a:prstGeom>
            <a:noFill/>
          </p:spPr>
          <p:txBody>
            <a:bodyPr wrap="square" rtlCol="0">
              <a:spAutoFit/>
            </a:bodyPr>
            <a:lstStyle/>
            <a:p>
              <a:pPr algn="dist"/>
              <a:r>
                <a:rPr lang="ja-JP" altLang="en-US" sz="700">
                  <a:latin typeface="BIZ UDPゴシック" panose="020B0400000000000000" pitchFamily="50" charset="-128"/>
                  <a:ea typeface="BIZ UDPゴシック" panose="020B0400000000000000" pitchFamily="50" charset="-128"/>
                </a:rPr>
                <a:t>しら</a:t>
              </a:r>
              <a:endParaRPr lang="en-US" altLang="ja-JP" sz="700">
                <a:latin typeface="BIZ UDPゴシック" panose="020B0400000000000000" pitchFamily="50" charset="-128"/>
                <a:ea typeface="BIZ UDPゴシック" panose="020B0400000000000000" pitchFamily="50" charset="-128"/>
              </a:endParaRPr>
            </a:p>
          </p:txBody>
        </p:sp>
        <p:sp>
          <p:nvSpPr>
            <p:cNvPr id="82" name="大阪府で・・・"/>
            <p:cNvSpPr txBox="1"/>
            <p:nvPr/>
          </p:nvSpPr>
          <p:spPr>
            <a:xfrm>
              <a:off x="3534500" y="4911074"/>
              <a:ext cx="4029952" cy="307777"/>
            </a:xfrm>
            <a:prstGeom prst="rect">
              <a:avLst/>
            </a:prstGeom>
            <a:noFill/>
          </p:spPr>
          <p:txBody>
            <a:bodyPr wrap="square" rtlCol="0">
              <a:spAutoFit/>
            </a:bodyPr>
            <a:lstStyle/>
            <a:p>
              <a:pPr lvl="0" algn="dist"/>
              <a:r>
                <a:rPr lang="ja-JP" altLang="en-US" sz="1400" b="1">
                  <a:latin typeface="BIZ UDPゴシック" panose="020B0400000000000000" pitchFamily="50" charset="-128"/>
                  <a:ea typeface="BIZ UDPゴシック" panose="020B0400000000000000" pitchFamily="50" charset="-128"/>
                </a:rPr>
                <a:t>大阪府で</a:t>
              </a:r>
              <a:r>
                <a:rPr kumimoji="1" lang="ja-JP" altLang="en-US" sz="1400" b="1">
                  <a:latin typeface="BIZ UDPゴシック" panose="020B0400000000000000" pitchFamily="50" charset="-128"/>
                  <a:ea typeface="BIZ UDPゴシック" panose="020B0400000000000000" pitchFamily="50" charset="-128"/>
                </a:rPr>
                <a:t>全国１位の野菜があるよ！</a:t>
              </a:r>
              <a:endParaRPr kumimoji="1" lang="ja-JP" altLang="en-US" sz="1400" b="1" dirty="0">
                <a:latin typeface="BIZ UDPゴシック" panose="020B0400000000000000" pitchFamily="50" charset="-128"/>
                <a:ea typeface="BIZ UDPゴシック" panose="020B0400000000000000" pitchFamily="50" charset="-128"/>
              </a:endParaRPr>
            </a:p>
          </p:txBody>
        </p:sp>
        <p:sp>
          <p:nvSpPr>
            <p:cNvPr id="99" name="た"/>
            <p:cNvSpPr txBox="1"/>
            <p:nvPr/>
          </p:nvSpPr>
          <p:spPr>
            <a:xfrm>
              <a:off x="5702584" y="4808686"/>
              <a:ext cx="576000" cy="200055"/>
            </a:xfrm>
            <a:prstGeom prst="rect">
              <a:avLst/>
            </a:prstGeom>
            <a:noFill/>
          </p:spPr>
          <p:txBody>
            <a:bodyPr wrap="square" rtlCol="0">
              <a:spAutoFit/>
            </a:bodyPr>
            <a:lstStyle/>
            <a:p>
              <a:pPr algn="dist"/>
              <a:r>
                <a:rPr lang="ja-JP" altLang="en-US" sz="700">
                  <a:latin typeface="BIZ UDPゴシック" panose="020B0400000000000000" pitchFamily="50" charset="-128"/>
                  <a:ea typeface="BIZ UDPゴシック" panose="020B0400000000000000" pitchFamily="50" charset="-128"/>
                </a:rPr>
                <a:t>やさい</a:t>
              </a:r>
              <a:endParaRPr lang="en-US" altLang="ja-JP" sz="700">
                <a:latin typeface="BIZ UDPゴシック" panose="020B0400000000000000" pitchFamily="50" charset="-128"/>
                <a:ea typeface="BIZ UDPゴシック" panose="020B0400000000000000" pitchFamily="50" charset="-128"/>
              </a:endParaRPr>
            </a:p>
          </p:txBody>
        </p:sp>
        <p:sp>
          <p:nvSpPr>
            <p:cNvPr id="98" name="い"/>
            <p:cNvSpPr txBox="1"/>
            <p:nvPr/>
          </p:nvSpPr>
          <p:spPr>
            <a:xfrm>
              <a:off x="5221183" y="4797935"/>
              <a:ext cx="360355" cy="200055"/>
            </a:xfrm>
            <a:prstGeom prst="rect">
              <a:avLst/>
            </a:prstGeom>
            <a:noFill/>
          </p:spPr>
          <p:txBody>
            <a:bodyPr wrap="square" rtlCol="0">
              <a:spAutoFit/>
            </a:bodyPr>
            <a:lstStyle/>
            <a:p>
              <a:pPr algn="dist"/>
              <a:r>
                <a:rPr lang="ja-JP" altLang="en-US" sz="700">
                  <a:latin typeface="BIZ UDPゴシック" panose="020B0400000000000000" pitchFamily="50" charset="-128"/>
                  <a:ea typeface="BIZ UDPゴシック" panose="020B0400000000000000" pitchFamily="50" charset="-128"/>
                </a:rPr>
                <a:t>い</a:t>
              </a:r>
              <a:endParaRPr lang="en-US" altLang="ja-JP" sz="700">
                <a:latin typeface="BIZ UDPゴシック" panose="020B0400000000000000" pitchFamily="50" charset="-128"/>
                <a:ea typeface="BIZ UDPゴシック" panose="020B0400000000000000" pitchFamily="50" charset="-128"/>
              </a:endParaRPr>
            </a:p>
          </p:txBody>
        </p:sp>
        <p:sp>
          <p:nvSpPr>
            <p:cNvPr id="97" name="ぜんこく"/>
            <p:cNvSpPr txBox="1"/>
            <p:nvPr/>
          </p:nvSpPr>
          <p:spPr>
            <a:xfrm>
              <a:off x="4528014" y="4811424"/>
              <a:ext cx="612000" cy="200055"/>
            </a:xfrm>
            <a:prstGeom prst="rect">
              <a:avLst/>
            </a:prstGeom>
            <a:noFill/>
          </p:spPr>
          <p:txBody>
            <a:bodyPr wrap="square" rtlCol="0">
              <a:spAutoFit/>
            </a:bodyPr>
            <a:lstStyle/>
            <a:p>
              <a:pPr algn="dist"/>
              <a:r>
                <a:rPr lang="ja-JP" altLang="en-US" sz="700">
                  <a:latin typeface="BIZ UDPゴシック" panose="020B0400000000000000" pitchFamily="50" charset="-128"/>
                  <a:ea typeface="BIZ UDPゴシック" panose="020B0400000000000000" pitchFamily="50" charset="-128"/>
                </a:rPr>
                <a:t>ぜんこく</a:t>
              </a:r>
              <a:endParaRPr kumimoji="1" lang="ja-JP" altLang="en-US" sz="700" dirty="0">
                <a:latin typeface="BIZ UDPゴシック" panose="020B0400000000000000" pitchFamily="50" charset="-128"/>
                <a:ea typeface="BIZ UDPゴシック" panose="020B0400000000000000" pitchFamily="50" charset="-128"/>
              </a:endParaRPr>
            </a:p>
          </p:txBody>
        </p:sp>
        <p:sp>
          <p:nvSpPr>
            <p:cNvPr id="95" name="おおさかふ"/>
            <p:cNvSpPr txBox="1"/>
            <p:nvPr/>
          </p:nvSpPr>
          <p:spPr>
            <a:xfrm>
              <a:off x="3576950" y="4811424"/>
              <a:ext cx="792000" cy="200055"/>
            </a:xfrm>
            <a:prstGeom prst="rect">
              <a:avLst/>
            </a:prstGeom>
            <a:noFill/>
          </p:spPr>
          <p:txBody>
            <a:bodyPr wrap="square" rtlCol="0">
              <a:spAutoFit/>
            </a:bodyPr>
            <a:lstStyle/>
            <a:p>
              <a:pPr algn="dist"/>
              <a:r>
                <a:rPr lang="ja-JP" altLang="en-US" sz="700">
                  <a:latin typeface="BIZ UDPゴシック" panose="020B0400000000000000" pitchFamily="50" charset="-128"/>
                  <a:ea typeface="BIZ UDPゴシック" panose="020B0400000000000000" pitchFamily="50" charset="-128"/>
                </a:rPr>
                <a:t>おおさかふ</a:t>
              </a:r>
              <a:endParaRPr kumimoji="1" lang="ja-JP" altLang="en-US" sz="700" dirty="0">
                <a:latin typeface="BIZ UDPゴシック" panose="020B0400000000000000" pitchFamily="50" charset="-128"/>
                <a:ea typeface="BIZ UDPゴシック" panose="020B0400000000000000" pitchFamily="50" charset="-128"/>
              </a:endParaRPr>
            </a:p>
          </p:txBody>
        </p:sp>
      </p:grpSp>
      <p:grpSp>
        <p:nvGrpSpPr>
          <p:cNvPr id="93" name="キャベツは・・・"/>
          <p:cNvGrpSpPr/>
          <p:nvPr/>
        </p:nvGrpSpPr>
        <p:grpSpPr>
          <a:xfrm>
            <a:off x="3897999" y="4048537"/>
            <a:ext cx="4396003" cy="584366"/>
            <a:chOff x="3976704" y="4034021"/>
            <a:chExt cx="5076349" cy="584366"/>
          </a:xfrm>
        </p:grpSpPr>
        <p:sp>
          <p:nvSpPr>
            <p:cNvPr id="58" name="キャベツは・・・"/>
            <p:cNvSpPr txBox="1"/>
            <p:nvPr/>
          </p:nvSpPr>
          <p:spPr>
            <a:xfrm>
              <a:off x="3976704" y="4156722"/>
              <a:ext cx="5076349" cy="461665"/>
            </a:xfrm>
            <a:prstGeom prst="rect">
              <a:avLst/>
            </a:prstGeom>
            <a:noFill/>
          </p:spPr>
          <p:txBody>
            <a:bodyPr wrap="square" rtlCol="0">
              <a:spAutoFit/>
            </a:bodyPr>
            <a:lstStyle/>
            <a:p>
              <a:pPr lvl="0" algn="dist"/>
              <a:r>
                <a:rPr lang="ja-JP" altLang="en-US" sz="2400">
                  <a:solidFill>
                    <a:srgbClr val="000000"/>
                  </a:solidFill>
                  <a:latin typeface="HGS創英角ﾎﾟｯﾌﾟ体" panose="040B0A00000000000000" pitchFamily="50" charset="-128"/>
                  <a:ea typeface="HGS創英角ﾎﾟｯﾌﾟ体" panose="040B0A00000000000000" pitchFamily="50" charset="-128"/>
                </a:rPr>
                <a:t>キャベツは</a:t>
              </a:r>
              <a:r>
                <a:rPr lang="en-US" altLang="ja-JP" sz="2400">
                  <a:solidFill>
                    <a:srgbClr val="000000"/>
                  </a:solidFill>
                  <a:latin typeface="HGS創英角ﾎﾟｯﾌﾟ体" panose="040B0A00000000000000" pitchFamily="50" charset="-128"/>
                  <a:ea typeface="HGS創英角ﾎﾟｯﾌﾟ体" panose="040B0A00000000000000" pitchFamily="50" charset="-128"/>
                </a:rPr>
                <a:t>､</a:t>
              </a:r>
              <a:r>
                <a:rPr lang="ja-JP" altLang="en-US" sz="2400">
                  <a:solidFill>
                    <a:srgbClr val="000000"/>
                  </a:solidFill>
                  <a:latin typeface="HGS創英角ﾎﾟｯﾌﾟ体" panose="040B0A00000000000000" pitchFamily="50" charset="-128"/>
                  <a:ea typeface="HGS創英角ﾎﾟｯﾌﾟ体" panose="040B0A00000000000000" pitchFamily="50" charset="-128"/>
                </a:rPr>
                <a:t>全国第２５位！</a:t>
              </a:r>
              <a:endParaRPr kumimoji="1" lang="ja-JP" altLang="en-US" sz="24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66" name="い"/>
            <p:cNvSpPr txBox="1"/>
            <p:nvPr/>
          </p:nvSpPr>
          <p:spPr>
            <a:xfrm>
              <a:off x="8215099" y="4038438"/>
              <a:ext cx="32400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い</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65" name="ぜんこくだい"/>
            <p:cNvSpPr txBox="1"/>
            <p:nvPr/>
          </p:nvSpPr>
          <p:spPr>
            <a:xfrm>
              <a:off x="6157389" y="4034021"/>
              <a:ext cx="137186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ぜんこくだい</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grpSp>
      <p:pic>
        <p:nvPicPr>
          <p:cNvPr id="5" name="キャベツ画"/>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3351679" y="4184191"/>
            <a:ext cx="468000" cy="468000"/>
          </a:xfrm>
          <a:prstGeom prst="rect">
            <a:avLst/>
          </a:prstGeom>
        </p:spPr>
      </p:pic>
      <p:grpSp>
        <p:nvGrpSpPr>
          <p:cNvPr id="92" name="なすびは・・・"/>
          <p:cNvGrpSpPr/>
          <p:nvPr/>
        </p:nvGrpSpPr>
        <p:grpSpPr>
          <a:xfrm>
            <a:off x="3897999" y="3407061"/>
            <a:ext cx="4396003" cy="598407"/>
            <a:chOff x="3987783" y="3421573"/>
            <a:chExt cx="5076349" cy="598407"/>
          </a:xfrm>
        </p:grpSpPr>
        <p:sp>
          <p:nvSpPr>
            <p:cNvPr id="61" name="なすびは・・・"/>
            <p:cNvSpPr txBox="1"/>
            <p:nvPr/>
          </p:nvSpPr>
          <p:spPr>
            <a:xfrm>
              <a:off x="3987783" y="3558315"/>
              <a:ext cx="5076349" cy="461665"/>
            </a:xfrm>
            <a:prstGeom prst="rect">
              <a:avLst/>
            </a:prstGeom>
            <a:noFill/>
          </p:spPr>
          <p:txBody>
            <a:bodyPr wrap="square" rtlCol="0">
              <a:spAutoFit/>
            </a:bodyPr>
            <a:lstStyle/>
            <a:p>
              <a:pPr lvl="0" algn="dist"/>
              <a:r>
                <a:rPr lang="ja-JP" altLang="en-US" sz="2400">
                  <a:solidFill>
                    <a:srgbClr val="000000"/>
                  </a:solidFill>
                  <a:latin typeface="HGS創英角ﾎﾟｯﾌﾟ体" panose="040B0A00000000000000" pitchFamily="50" charset="-128"/>
                  <a:ea typeface="HGS創英角ﾎﾟｯﾌﾟ体" panose="040B0A00000000000000" pitchFamily="50" charset="-128"/>
                </a:rPr>
                <a:t>なすびは</a:t>
              </a:r>
              <a:r>
                <a:rPr lang="en-US" altLang="ja-JP" sz="2400">
                  <a:solidFill>
                    <a:srgbClr val="000000"/>
                  </a:solidFill>
                  <a:latin typeface="HGS創英角ﾎﾟｯﾌﾟ体" panose="040B0A00000000000000" pitchFamily="50" charset="-128"/>
                  <a:ea typeface="HGS創英角ﾎﾟｯﾌﾟ体" panose="040B0A00000000000000" pitchFamily="50" charset="-128"/>
                </a:rPr>
                <a:t>､</a:t>
              </a:r>
              <a:r>
                <a:rPr lang="ja-JP" altLang="en-US" sz="2400">
                  <a:solidFill>
                    <a:srgbClr val="000000"/>
                  </a:solidFill>
                  <a:latin typeface="HGS創英角ﾎﾟｯﾌﾟ体" panose="040B0A00000000000000" pitchFamily="50" charset="-128"/>
                  <a:ea typeface="HGS創英角ﾎﾟｯﾌﾟ体" panose="040B0A00000000000000" pitchFamily="50" charset="-128"/>
                </a:rPr>
                <a:t>全国第１２位！</a:t>
              </a:r>
              <a:endParaRPr kumimoji="1" lang="ja-JP" altLang="en-US" sz="24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64" name="い"/>
            <p:cNvSpPr txBox="1"/>
            <p:nvPr/>
          </p:nvSpPr>
          <p:spPr>
            <a:xfrm>
              <a:off x="8172388" y="3421573"/>
              <a:ext cx="32400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い</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63" name="ぜんこくだい"/>
            <p:cNvSpPr txBox="1"/>
            <p:nvPr/>
          </p:nvSpPr>
          <p:spPr>
            <a:xfrm>
              <a:off x="6019124" y="3421573"/>
              <a:ext cx="137186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ぜんこくだい</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grpSp>
      <p:pic>
        <p:nvPicPr>
          <p:cNvPr id="3" name="なすび画"/>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3352843" y="3556849"/>
            <a:ext cx="468000" cy="468000"/>
          </a:xfrm>
          <a:prstGeom prst="rect">
            <a:avLst/>
          </a:prstGeom>
        </p:spPr>
      </p:pic>
      <p:grpSp>
        <p:nvGrpSpPr>
          <p:cNvPr id="85" name="メダル人画"/>
          <p:cNvGrpSpPr/>
          <p:nvPr/>
        </p:nvGrpSpPr>
        <p:grpSpPr>
          <a:xfrm>
            <a:off x="9541032" y="2678018"/>
            <a:ext cx="611092" cy="643329"/>
            <a:chOff x="9633479" y="2594226"/>
            <a:chExt cx="678286" cy="661916"/>
          </a:xfrm>
        </p:grpSpPr>
        <p:pic>
          <p:nvPicPr>
            <p:cNvPr id="83" name="メダル人画2"/>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9633479" y="2594226"/>
              <a:ext cx="677735" cy="661130"/>
            </a:xfrm>
            <a:prstGeom prst="rect">
              <a:avLst/>
            </a:prstGeom>
          </p:spPr>
        </p:pic>
        <p:pic>
          <p:nvPicPr>
            <p:cNvPr id="84" name="メダル人画1"/>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9634030" y="2595012"/>
              <a:ext cx="677735" cy="661130"/>
            </a:xfrm>
            <a:prstGeom prst="rect">
              <a:avLst/>
            </a:prstGeom>
          </p:spPr>
        </p:pic>
      </p:grpSp>
      <p:grpSp>
        <p:nvGrpSpPr>
          <p:cNvPr id="4" name="全国第5位・・・"/>
          <p:cNvGrpSpPr/>
          <p:nvPr/>
        </p:nvGrpSpPr>
        <p:grpSpPr>
          <a:xfrm>
            <a:off x="2578771" y="2711069"/>
            <a:ext cx="7027229" cy="637954"/>
            <a:chOff x="2578771" y="2711069"/>
            <a:chExt cx="7027229" cy="637954"/>
          </a:xfrm>
        </p:grpSpPr>
        <p:sp>
          <p:nvSpPr>
            <p:cNvPr id="48" name="全国第5位・・・"/>
            <p:cNvSpPr txBox="1"/>
            <p:nvPr/>
          </p:nvSpPr>
          <p:spPr>
            <a:xfrm>
              <a:off x="2586000" y="2825803"/>
              <a:ext cx="7020000" cy="523220"/>
            </a:xfrm>
            <a:prstGeom prst="rect">
              <a:avLst/>
            </a:prstGeom>
            <a:noFill/>
          </p:spPr>
          <p:txBody>
            <a:bodyPr wrap="square" rtlCol="0">
              <a:spAutoFit/>
            </a:bodyPr>
            <a:lstStyle/>
            <a:p>
              <a:pPr lvl="0" algn="dist"/>
              <a:r>
                <a:rPr lang="ja-JP" altLang="en-US" sz="2400">
                  <a:solidFill>
                    <a:srgbClr val="000000"/>
                  </a:solidFill>
                  <a:latin typeface="HGS創英角ﾎﾟｯﾌﾟ体" panose="040B0A00000000000000" pitchFamily="50" charset="-128"/>
                  <a:ea typeface="HGS創英角ﾎﾟｯﾌﾟ体" panose="040B0A00000000000000" pitchFamily="50" charset="-128"/>
                </a:rPr>
                <a:t>全国第</a:t>
              </a:r>
              <a:r>
                <a:rPr lang="ja-JP" altLang="en-US" sz="2800">
                  <a:solidFill>
                    <a:srgbClr val="000000"/>
                  </a:solidFill>
                  <a:latin typeface="HGS創英角ﾎﾟｯﾌﾟ体" panose="040B0A00000000000000" pitchFamily="50" charset="-128"/>
                  <a:ea typeface="HGS創英角ﾎﾟｯﾌﾟ体" panose="040B0A00000000000000" pitchFamily="50" charset="-128"/>
                </a:rPr>
                <a:t>５</a:t>
              </a:r>
              <a:r>
                <a:rPr lang="ja-JP" altLang="en-US" sz="2400">
                  <a:solidFill>
                    <a:srgbClr val="000000"/>
                  </a:solidFill>
                  <a:latin typeface="HGS創英角ﾎﾟｯﾌﾟ体" panose="040B0A00000000000000" pitchFamily="50" charset="-128"/>
                  <a:ea typeface="HGS創英角ﾎﾟｯﾌﾟ体" panose="040B0A00000000000000" pitchFamily="50" charset="-128"/>
                </a:rPr>
                <a:t>位！採れた量は</a:t>
              </a:r>
              <a:r>
                <a:rPr lang="en-US" altLang="ja-JP" sz="2400">
                  <a:solidFill>
                    <a:srgbClr val="000000"/>
                  </a:solidFill>
                  <a:latin typeface="HGS創英角ﾎﾟｯﾌﾟ体" panose="040B0A00000000000000" pitchFamily="50" charset="-128"/>
                  <a:ea typeface="HGS創英角ﾎﾟｯﾌﾟ体" panose="040B0A00000000000000" pitchFamily="50" charset="-128"/>
                </a:rPr>
                <a:t>｢</a:t>
              </a:r>
              <a:r>
                <a:rPr lang="ja-JP" altLang="en-US" sz="2400">
                  <a:solidFill>
                    <a:srgbClr val="000000"/>
                  </a:solidFill>
                  <a:latin typeface="HGS創英角ﾎﾟｯﾌﾟ体" panose="040B0A00000000000000" pitchFamily="50" charset="-128"/>
                  <a:ea typeface="HGS創英角ﾎﾟｯﾌﾟ体" panose="040B0A00000000000000" pitchFamily="50" charset="-128"/>
                </a:rPr>
                <a:t>１８８トン</a:t>
              </a:r>
              <a:r>
                <a:rPr lang="en-US" altLang="ja-JP" sz="2400">
                  <a:solidFill>
                    <a:srgbClr val="000000"/>
                  </a:solidFill>
                  <a:latin typeface="HGS創英角ﾎﾟｯﾌﾟ体" panose="040B0A00000000000000" pitchFamily="50" charset="-128"/>
                  <a:ea typeface="HGS創英角ﾎﾟｯﾌﾟ体" panose="040B0A00000000000000" pitchFamily="50" charset="-128"/>
                </a:rPr>
                <a:t>｣</a:t>
              </a:r>
              <a:r>
                <a:rPr lang="ja-JP" altLang="en-US" sz="2400">
                  <a:solidFill>
                    <a:srgbClr val="000000"/>
                  </a:solidFill>
                  <a:latin typeface="HGS創英角ﾎﾟｯﾌﾟ体" panose="040B0A00000000000000" pitchFamily="50" charset="-128"/>
                  <a:ea typeface="HGS創英角ﾎﾟｯﾌﾟ体" panose="040B0A00000000000000" pitchFamily="50" charset="-128"/>
                </a:rPr>
                <a:t>でした</a:t>
              </a:r>
              <a:r>
                <a:rPr kumimoji="1" lang="en-US" altLang="ja-JP" sz="2400">
                  <a:solidFill>
                    <a:srgbClr val="000000"/>
                  </a:solidFill>
                  <a:latin typeface="HGS創英角ﾎﾟｯﾌﾟ体" panose="040B0A00000000000000" pitchFamily="50" charset="-128"/>
                  <a:ea typeface="HGS創英角ﾎﾟｯﾌﾟ体" panose="040B0A00000000000000" pitchFamily="50" charset="-128"/>
                </a:rPr>
                <a:t>｡</a:t>
              </a:r>
              <a:endParaRPr kumimoji="1" lang="ja-JP" altLang="en-US" sz="24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54" name="りょう"/>
            <p:cNvSpPr txBox="1"/>
            <p:nvPr/>
          </p:nvSpPr>
          <p:spPr>
            <a:xfrm>
              <a:off x="5552384" y="2711069"/>
              <a:ext cx="57600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りょう</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70" name="と"/>
            <p:cNvSpPr txBox="1"/>
            <p:nvPr/>
          </p:nvSpPr>
          <p:spPr>
            <a:xfrm>
              <a:off x="4660564" y="2716689"/>
              <a:ext cx="32400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と</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56" name="い"/>
            <p:cNvSpPr txBox="1"/>
            <p:nvPr/>
          </p:nvSpPr>
          <p:spPr>
            <a:xfrm>
              <a:off x="4031199" y="2711070"/>
              <a:ext cx="25801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い</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55" name="ぜんこくだい"/>
            <p:cNvSpPr txBox="1"/>
            <p:nvPr/>
          </p:nvSpPr>
          <p:spPr>
            <a:xfrm>
              <a:off x="2578771" y="2716689"/>
              <a:ext cx="118800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ぜんこくだい</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grpSp>
      <p:pic>
        <p:nvPicPr>
          <p:cNvPr id="6" name="グリンピース画"/>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1734020" y="2615070"/>
            <a:ext cx="780062" cy="780062"/>
          </a:xfrm>
          <a:prstGeom prst="rect">
            <a:avLst/>
          </a:prstGeom>
        </p:spPr>
      </p:pic>
      <p:sp>
        <p:nvSpPr>
          <p:cNvPr id="94" name="(※公表のあった・・・)"/>
          <p:cNvSpPr/>
          <p:nvPr/>
        </p:nvSpPr>
        <p:spPr>
          <a:xfrm>
            <a:off x="9541251" y="2351190"/>
            <a:ext cx="2207656" cy="246221"/>
          </a:xfrm>
          <a:prstGeom prst="rect">
            <a:avLst/>
          </a:prstGeom>
        </p:spPr>
        <p:txBody>
          <a:bodyPr wrap="none">
            <a:spAutoFit/>
          </a:bodyPr>
          <a:lstStyle/>
          <a:p>
            <a:r>
              <a:rPr lang="en-US" altLang="ja-JP" sz="1000" kern="10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sz="1000" kern="100">
                <a:latin typeface="BIZ UDPゴシック" panose="020B0400000000000000" pitchFamily="50" charset="-128"/>
                <a:ea typeface="BIZ UDPゴシック" panose="020B0400000000000000" pitchFamily="50" charset="-128"/>
                <a:cs typeface="Times New Roman" panose="02020603050405020304" pitchFamily="18" charset="0"/>
              </a:rPr>
              <a:t>公表のあった数値のみでの順位</a:t>
            </a:r>
            <a:r>
              <a:rPr lang="en-US" altLang="ja-JP" sz="1000" kern="100">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altLang="en-US" sz="1000">
              <a:latin typeface="BIZ UDPゴシック" panose="020B0400000000000000" pitchFamily="50" charset="-128"/>
              <a:ea typeface="BIZ UDPゴシック" panose="020B0400000000000000" pitchFamily="50" charset="-128"/>
            </a:endParaRPr>
          </a:p>
        </p:txBody>
      </p:sp>
      <p:grpSp>
        <p:nvGrpSpPr>
          <p:cNvPr id="2" name="全国で10以内・・・"/>
          <p:cNvGrpSpPr/>
          <p:nvPr/>
        </p:nvGrpSpPr>
        <p:grpSpPr>
          <a:xfrm>
            <a:off x="726385" y="1719397"/>
            <a:ext cx="10739230" cy="676217"/>
            <a:chOff x="655826" y="1655440"/>
            <a:chExt cx="11231374" cy="676217"/>
          </a:xfrm>
        </p:grpSpPr>
        <p:sp>
          <p:nvSpPr>
            <p:cNvPr id="11" name="全国で10以内・・・"/>
            <p:cNvSpPr txBox="1"/>
            <p:nvPr/>
          </p:nvSpPr>
          <p:spPr>
            <a:xfrm>
              <a:off x="655826" y="1808437"/>
              <a:ext cx="11231374" cy="523220"/>
            </a:xfrm>
            <a:prstGeom prst="rect">
              <a:avLst/>
            </a:prstGeom>
            <a:noFill/>
          </p:spPr>
          <p:txBody>
            <a:bodyPr wrap="square" rtlCol="0">
              <a:spAutoFit/>
            </a:bodyPr>
            <a:lstStyle/>
            <a:p>
              <a:pPr lvl="0" algn="dist"/>
              <a:r>
                <a:rPr kumimoji="1" lang="ja-JP" altLang="en-US" sz="2800">
                  <a:solidFill>
                    <a:srgbClr val="000000"/>
                  </a:solidFill>
                  <a:latin typeface="HGS創英角ﾎﾟｯﾌﾟ体" panose="040B0A00000000000000" pitchFamily="50" charset="-128"/>
                  <a:ea typeface="HGS創英角ﾎﾟｯﾌﾟ体" panose="040B0A00000000000000" pitchFamily="50" charset="-128"/>
                </a:rPr>
                <a:t>全国で</a:t>
              </a:r>
              <a:r>
                <a:rPr kumimoji="1" lang="en-US" altLang="ja-JP" sz="2800">
                  <a:solidFill>
                    <a:srgbClr val="000000"/>
                  </a:solidFill>
                  <a:latin typeface="HGS創英角ﾎﾟｯﾌﾟ体" panose="040B0A00000000000000" pitchFamily="50" charset="-128"/>
                  <a:ea typeface="HGS創英角ﾎﾟｯﾌﾟ体" panose="040B0A00000000000000" pitchFamily="50" charset="-128"/>
                </a:rPr>
                <a:t>10</a:t>
              </a:r>
              <a:r>
                <a:rPr kumimoji="1" lang="ja-JP" altLang="en-US" sz="2800">
                  <a:solidFill>
                    <a:srgbClr val="000000"/>
                  </a:solidFill>
                  <a:latin typeface="HGS創英角ﾎﾟｯﾌﾟ体" panose="040B0A00000000000000" pitchFamily="50" charset="-128"/>
                  <a:ea typeface="HGS創英角ﾎﾟｯﾌﾟ体" panose="040B0A00000000000000" pitchFamily="50" charset="-128"/>
                </a:rPr>
                <a:t>位以内に入っている野菜は「グリンピース」です</a:t>
              </a:r>
              <a:r>
                <a:rPr kumimoji="1" lang="en-US" altLang="ja-JP" sz="2800">
                  <a:solidFill>
                    <a:srgbClr val="000000"/>
                  </a:solidFill>
                  <a:latin typeface="HGS創英角ﾎﾟｯﾌﾟ体" panose="040B0A00000000000000" pitchFamily="50" charset="-128"/>
                  <a:ea typeface="HGS創英角ﾎﾟｯﾌﾟ体" panose="040B0A00000000000000" pitchFamily="50" charset="-128"/>
                </a:rPr>
                <a:t>｡</a:t>
              </a:r>
              <a:endParaRPr kumimoji="1" lang="ja-JP" altLang="en-US" sz="28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13" name="やさい"/>
            <p:cNvSpPr txBox="1"/>
            <p:nvPr/>
          </p:nvSpPr>
          <p:spPr>
            <a:xfrm>
              <a:off x="6166225" y="1663135"/>
              <a:ext cx="864000" cy="261610"/>
            </a:xfrm>
            <a:prstGeom prst="rect">
              <a:avLst/>
            </a:prstGeom>
            <a:noFill/>
          </p:spPr>
          <p:txBody>
            <a:bodyPr wrap="square" rtlCol="0">
              <a:spAutoFit/>
            </a:bodyPr>
            <a:lstStyle/>
            <a:p>
              <a:pPr algn="dist"/>
              <a:r>
                <a:rPr kumimoji="1" lang="ja-JP" altLang="en-US" sz="1100">
                  <a:solidFill>
                    <a:srgbClr val="000000"/>
                  </a:solidFill>
                  <a:latin typeface="HGS創英角ﾎﾟｯﾌﾟ体" panose="040B0A00000000000000" pitchFamily="50" charset="-128"/>
                  <a:ea typeface="HGS創英角ﾎﾟｯﾌﾟ体" panose="040B0A00000000000000" pitchFamily="50" charset="-128"/>
                </a:rPr>
                <a:t>やさい</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14" name="はい"/>
            <p:cNvSpPr txBox="1"/>
            <p:nvPr/>
          </p:nvSpPr>
          <p:spPr>
            <a:xfrm>
              <a:off x="4088307" y="1663136"/>
              <a:ext cx="564746" cy="261609"/>
            </a:xfrm>
            <a:prstGeom prst="rect">
              <a:avLst/>
            </a:prstGeom>
            <a:noFill/>
          </p:spPr>
          <p:txBody>
            <a:bodyPr wrap="square" rtlCol="0">
              <a:spAutoFit/>
            </a:bodyPr>
            <a:lstStyle/>
            <a:p>
              <a:pPr algn="dist"/>
              <a:r>
                <a:rPr kumimoji="1" lang="ja-JP" altLang="en-US" sz="1100">
                  <a:solidFill>
                    <a:srgbClr val="000000"/>
                  </a:solidFill>
                  <a:latin typeface="HGS創英角ﾎﾟｯﾌﾟ体" panose="040B0A00000000000000" pitchFamily="50" charset="-128"/>
                  <a:ea typeface="HGS創英角ﾎﾟｯﾌﾟ体" panose="040B0A00000000000000" pitchFamily="50" charset="-128"/>
                </a:rPr>
                <a:t>はい</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24" name="いない"/>
            <p:cNvSpPr txBox="1"/>
            <p:nvPr/>
          </p:nvSpPr>
          <p:spPr>
            <a:xfrm>
              <a:off x="2919791" y="1655440"/>
              <a:ext cx="865945" cy="269305"/>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いない</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15" name="い"/>
            <p:cNvSpPr txBox="1"/>
            <p:nvPr/>
          </p:nvSpPr>
          <p:spPr>
            <a:xfrm>
              <a:off x="2539335" y="1663135"/>
              <a:ext cx="369919" cy="261610"/>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い</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16" name="ぜんこく"/>
            <p:cNvSpPr txBox="1"/>
            <p:nvPr/>
          </p:nvSpPr>
          <p:spPr>
            <a:xfrm>
              <a:off x="716946" y="1663135"/>
              <a:ext cx="927838" cy="261610"/>
            </a:xfrm>
            <a:prstGeom prst="rect">
              <a:avLst/>
            </a:prstGeom>
            <a:noFill/>
          </p:spPr>
          <p:txBody>
            <a:bodyPr wrap="square" rtlCol="0">
              <a:spAutoFit/>
            </a:bodyPr>
            <a:lstStyle/>
            <a:p>
              <a:pPr algn="dist"/>
              <a:r>
                <a:rPr kumimoji="1" lang="ja-JP" altLang="en-US" sz="1100">
                  <a:solidFill>
                    <a:srgbClr val="000000"/>
                  </a:solidFill>
                  <a:latin typeface="HGS創英角ﾎﾟｯﾌﾟ体" panose="040B0A00000000000000" pitchFamily="50" charset="-128"/>
                  <a:ea typeface="HGS創英角ﾎﾟｯﾌﾟ体" panose="040B0A00000000000000" pitchFamily="50" charset="-128"/>
                </a:rPr>
                <a:t>ぜんこく</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grpSp>
      <p:pic>
        <p:nvPicPr>
          <p:cNvPr id="89" name="ちなみに・・・">
            <a:hlinkClick r:id="rId19" action="ppaction://hlinksldjump"/>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9885827" y="393038"/>
            <a:ext cx="1615580" cy="1225402"/>
          </a:xfrm>
          <a:prstGeom prst="rect">
            <a:avLst/>
          </a:prstGeom>
        </p:spPr>
      </p:pic>
      <p:grpSp>
        <p:nvGrpSpPr>
          <p:cNvPr id="73" name="正解"/>
          <p:cNvGrpSpPr/>
          <p:nvPr/>
        </p:nvGrpSpPr>
        <p:grpSpPr>
          <a:xfrm>
            <a:off x="3957031" y="361152"/>
            <a:ext cx="4277939" cy="1015663"/>
            <a:chOff x="3144333" y="850006"/>
            <a:chExt cx="4277939" cy="1015663"/>
          </a:xfrm>
        </p:grpSpPr>
        <p:sp>
          <p:nvSpPr>
            <p:cNvPr id="74" name="せいかい"/>
            <p:cNvSpPr txBox="1"/>
            <p:nvPr/>
          </p:nvSpPr>
          <p:spPr>
            <a:xfrm>
              <a:off x="3875971" y="850006"/>
              <a:ext cx="3546301" cy="1015663"/>
            </a:xfrm>
            <a:prstGeom prst="rect">
              <a:avLst/>
            </a:prstGeom>
            <a:noFill/>
          </p:spPr>
          <p:txBody>
            <a:bodyPr wrap="square" rtlCol="0">
              <a:spAutoFit/>
            </a:bodyPr>
            <a:lstStyle/>
            <a:p>
              <a:r>
                <a:rPr kumimoji="1" lang="ja-JP" altLang="en-US" sz="6000" dirty="0">
                  <a:latin typeface="HGS創英角ﾎﾟｯﾌﾟ体" panose="040B0A00000000000000" pitchFamily="50" charset="-128"/>
                  <a:ea typeface="HGS創英角ﾎﾟｯﾌﾟ体" panose="040B0A00000000000000" pitchFamily="50" charset="-128"/>
                </a:rPr>
                <a:t>せいかい</a:t>
              </a:r>
            </a:p>
          </p:txBody>
        </p:sp>
        <p:sp>
          <p:nvSpPr>
            <p:cNvPr id="75" name="〇"/>
            <p:cNvSpPr/>
            <p:nvPr/>
          </p:nvSpPr>
          <p:spPr>
            <a:xfrm>
              <a:off x="3144333" y="1032962"/>
              <a:ext cx="731638" cy="731638"/>
            </a:xfrm>
            <a:prstGeom prst="donut">
              <a:avLst>
                <a:gd name="adj" fmla="val 1738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pic>
        <p:nvPicPr>
          <p:cNvPr id="90" name="スタートに戻る">
            <a:hlinkClick r:id="rId21" action="ppaction://hlinksldjump"/>
          </p:cNvPr>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85389" y="260345"/>
            <a:ext cx="2499577" cy="847417"/>
          </a:xfrm>
          <a:prstGeom prst="rect">
            <a:avLst/>
          </a:prstGeom>
        </p:spPr>
      </p:pic>
      <p:pic>
        <p:nvPicPr>
          <p:cNvPr id="81" name="coin0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3"/>
          <a:stretch>
            <a:fillRect/>
          </a:stretch>
        </p:blipFill>
        <p:spPr>
          <a:xfrm>
            <a:off x="9031280" y="773662"/>
            <a:ext cx="609600" cy="609600"/>
          </a:xfrm>
          <a:prstGeom prst="rect">
            <a:avLst/>
          </a:prstGeom>
        </p:spPr>
      </p:pic>
      <p:pic>
        <p:nvPicPr>
          <p:cNvPr id="76" name="crrect_answer2 (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3"/>
          <a:stretch>
            <a:fillRect/>
          </a:stretch>
        </p:blipFill>
        <p:spPr>
          <a:xfrm>
            <a:off x="3131905" y="649315"/>
            <a:ext cx="609600" cy="609600"/>
          </a:xfrm>
          <a:prstGeom prst="rect">
            <a:avLst/>
          </a:prstGeom>
        </p:spPr>
      </p:pic>
      <p:pic>
        <p:nvPicPr>
          <p:cNvPr id="52" name="図 51"/>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24916" y="-594"/>
            <a:ext cx="12241829" cy="6858594"/>
          </a:xfrm>
          <a:prstGeom prst="rect">
            <a:avLst/>
          </a:prstGeom>
        </p:spPr>
      </p:pic>
    </p:spTree>
    <p:extLst>
      <p:ext uri="{BB962C8B-B14F-4D97-AF65-F5344CB8AC3E}">
        <p14:creationId xmlns:p14="http://schemas.microsoft.com/office/powerpoint/2010/main" val="2196662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
                                        <p:tgtEl>
                                          <p:spTgt spid="52"/>
                                        </p:tgtEl>
                                      </p:cBhvr>
                                    </p:animEffect>
                                    <p:set>
                                      <p:cBhvr>
                                        <p:cTn id="7" dur="1" fill="hold">
                                          <p:stCondLst>
                                            <p:cond delay="9"/>
                                          </p:stCondLst>
                                        </p:cTn>
                                        <p:tgtEl>
                                          <p:spTgt spid="52"/>
                                        </p:tgtEl>
                                        <p:attrNameLst>
                                          <p:attrName>style.visibility</p:attrName>
                                        </p:attrNameLst>
                                      </p:cBhvr>
                                      <p:to>
                                        <p:strVal val="hidden"/>
                                      </p:to>
                                    </p:set>
                                  </p:childTnLst>
                                </p:cTn>
                              </p:par>
                              <p:par>
                                <p:cTn id="8" presetID="1" presetClass="mediacall" presetSubtype="0" fill="hold" nodeType="withEffect">
                                  <p:stCondLst>
                                    <p:cond delay="0"/>
                                  </p:stCondLst>
                                  <p:childTnLst>
                                    <p:cmd type="call" cmd="playFrom(0.0)">
                                      <p:cBhvr>
                                        <p:cTn id="9" dur="1" fill="hold"/>
                                        <p:tgtEl>
                                          <p:spTgt spid="76"/>
                                        </p:tgtEl>
                                      </p:cBhvr>
                                    </p:cmd>
                                  </p:childTnLst>
                                </p:cTn>
                              </p:par>
                              <p:par>
                                <p:cTn id="10" presetID="20" presetClass="entr" presetSubtype="0" fill="hold" nodeType="with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edge">
                                      <p:cBhvr>
                                        <p:cTn id="12" dur="750"/>
                                        <p:tgtEl>
                                          <p:spTgt spid="89"/>
                                        </p:tgtEl>
                                      </p:cBhvr>
                                    </p:animEffect>
                                  </p:childTnLst>
                                </p:cTn>
                              </p:par>
                              <p:par>
                                <p:cTn id="13" presetID="6" presetClass="emph" presetSubtype="0" fill="hold" nodeType="withEffect">
                                  <p:stCondLst>
                                    <p:cond delay="0"/>
                                  </p:stCondLst>
                                  <p:childTnLst>
                                    <p:animScale>
                                      <p:cBhvr>
                                        <p:cTn id="14" dur="750" fill="hold"/>
                                        <p:tgtEl>
                                          <p:spTgt spid="89"/>
                                        </p:tgtEl>
                                      </p:cBhvr>
                                      <p:by x="150000" y="150000"/>
                                    </p:animScale>
                                  </p:childTnLst>
                                </p:cTn>
                              </p:par>
                            </p:childTnLst>
                          </p:cTn>
                        </p:par>
                        <p:par>
                          <p:cTn id="15" fill="hold">
                            <p:stCondLst>
                              <p:cond delay="750"/>
                            </p:stCondLst>
                            <p:childTnLst>
                              <p:par>
                                <p:cTn id="16" presetID="26" presetClass="emph" presetSubtype="0" fill="hold" nodeType="afterEffect">
                                  <p:stCondLst>
                                    <p:cond delay="0"/>
                                  </p:stCondLst>
                                  <p:childTnLst>
                                    <p:animEffect transition="out" filter="fade">
                                      <p:cBhvr>
                                        <p:cTn id="17" dur="500" tmFilter="0, 0; .2, .5; .8, .5; 1, 0"/>
                                        <p:tgtEl>
                                          <p:spTgt spid="89"/>
                                        </p:tgtEl>
                                      </p:cBhvr>
                                    </p:animEffect>
                                    <p:animScale>
                                      <p:cBhvr>
                                        <p:cTn id="18" dur="250" autoRev="1" fill="hold"/>
                                        <p:tgtEl>
                                          <p:spTgt spid="89"/>
                                        </p:tgtEl>
                                      </p:cBhvr>
                                      <p:by x="105000" y="105000"/>
                                    </p:animScale>
                                  </p:childTnLst>
                                </p:cTn>
                              </p:par>
                              <p:par>
                                <p:cTn id="19" presetID="1" presetClass="mediacall" presetSubtype="0" fill="hold" nodeType="withEffect">
                                  <p:stCondLst>
                                    <p:cond delay="0"/>
                                  </p:stCondLst>
                                  <p:childTnLst>
                                    <p:cmd type="call" cmd="playFrom(0.0)">
                                      <p:cBhvr>
                                        <p:cTn id="20" dur="940" fill="hold"/>
                                        <p:tgtEl>
                                          <p:spTgt spid="81"/>
                                        </p:tgtEl>
                                      </p:cBhvr>
                                    </p:cmd>
                                  </p:childTnLst>
                                </p:cTn>
                              </p:par>
                              <p:par>
                                <p:cTn id="21" presetID="26" presetClass="emph" presetSubtype="0" fill="hold" nodeType="withEffect">
                                  <p:stCondLst>
                                    <p:cond delay="250"/>
                                  </p:stCondLst>
                                  <p:childTnLst>
                                    <p:animEffect transition="out" filter="fade">
                                      <p:cBhvr>
                                        <p:cTn id="22" dur="1000" tmFilter="0, 0; .2, .5; .8, .5; 1, 0"/>
                                        <p:tgtEl>
                                          <p:spTgt spid="85"/>
                                        </p:tgtEl>
                                      </p:cBhvr>
                                    </p:animEffect>
                                    <p:animScale>
                                      <p:cBhvr>
                                        <p:cTn id="23" dur="500" autoRev="1" fill="hold"/>
                                        <p:tgtEl>
                                          <p:spTgt spid="85"/>
                                        </p:tgtEl>
                                      </p:cBhvr>
                                      <p:by x="105000" y="105000"/>
                                    </p:animScale>
                                  </p:childTnLst>
                                </p:cTn>
                              </p:par>
                              <p:par>
                                <p:cTn id="24" presetID="32" presetClass="emph" presetSubtype="0" fill="hold" nodeType="withEffect">
                                  <p:stCondLst>
                                    <p:cond delay="250"/>
                                  </p:stCondLst>
                                  <p:childTnLst>
                                    <p:animRot by="120000">
                                      <p:cBhvr>
                                        <p:cTn id="25" dur="100" fill="hold">
                                          <p:stCondLst>
                                            <p:cond delay="0"/>
                                          </p:stCondLst>
                                        </p:cTn>
                                        <p:tgtEl>
                                          <p:spTgt spid="85"/>
                                        </p:tgtEl>
                                        <p:attrNameLst>
                                          <p:attrName>r</p:attrName>
                                        </p:attrNameLst>
                                      </p:cBhvr>
                                    </p:animRot>
                                    <p:animRot by="-240000">
                                      <p:cBhvr>
                                        <p:cTn id="26" dur="200" fill="hold">
                                          <p:stCondLst>
                                            <p:cond delay="200"/>
                                          </p:stCondLst>
                                        </p:cTn>
                                        <p:tgtEl>
                                          <p:spTgt spid="85"/>
                                        </p:tgtEl>
                                        <p:attrNameLst>
                                          <p:attrName>r</p:attrName>
                                        </p:attrNameLst>
                                      </p:cBhvr>
                                    </p:animRot>
                                    <p:animRot by="240000">
                                      <p:cBhvr>
                                        <p:cTn id="27" dur="200" fill="hold">
                                          <p:stCondLst>
                                            <p:cond delay="400"/>
                                          </p:stCondLst>
                                        </p:cTn>
                                        <p:tgtEl>
                                          <p:spTgt spid="85"/>
                                        </p:tgtEl>
                                        <p:attrNameLst>
                                          <p:attrName>r</p:attrName>
                                        </p:attrNameLst>
                                      </p:cBhvr>
                                    </p:animRot>
                                    <p:animRot by="-240000">
                                      <p:cBhvr>
                                        <p:cTn id="28" dur="200" fill="hold">
                                          <p:stCondLst>
                                            <p:cond delay="600"/>
                                          </p:stCondLst>
                                        </p:cTn>
                                        <p:tgtEl>
                                          <p:spTgt spid="85"/>
                                        </p:tgtEl>
                                        <p:attrNameLst>
                                          <p:attrName>r</p:attrName>
                                        </p:attrNameLst>
                                      </p:cBhvr>
                                    </p:animRot>
                                    <p:animRot by="120000">
                                      <p:cBhvr>
                                        <p:cTn id="29" dur="200" fill="hold">
                                          <p:stCondLst>
                                            <p:cond delay="800"/>
                                          </p:stCondLst>
                                        </p:cTn>
                                        <p:tgtEl>
                                          <p:spTgt spid="85"/>
                                        </p:tgtEl>
                                        <p:attrNameLst>
                                          <p:attrName>r</p:attrName>
                                        </p:attrNameLst>
                                      </p:cBhvr>
                                    </p:animRot>
                                  </p:childTnLst>
                                </p:cTn>
                              </p:par>
                              <p:par>
                                <p:cTn id="30" presetID="32" presetClass="emph" presetSubtype="0" fill="hold" nodeType="withEffect">
                                  <p:stCondLst>
                                    <p:cond delay="1000"/>
                                  </p:stCondLst>
                                  <p:childTnLst>
                                    <p:animRot by="120000">
                                      <p:cBhvr>
                                        <p:cTn id="31" dur="100" fill="hold">
                                          <p:stCondLst>
                                            <p:cond delay="0"/>
                                          </p:stCondLst>
                                        </p:cTn>
                                        <p:tgtEl>
                                          <p:spTgt spid="85"/>
                                        </p:tgtEl>
                                        <p:attrNameLst>
                                          <p:attrName>r</p:attrName>
                                        </p:attrNameLst>
                                      </p:cBhvr>
                                    </p:animRot>
                                    <p:animRot by="-240000">
                                      <p:cBhvr>
                                        <p:cTn id="32" dur="200" fill="hold">
                                          <p:stCondLst>
                                            <p:cond delay="200"/>
                                          </p:stCondLst>
                                        </p:cTn>
                                        <p:tgtEl>
                                          <p:spTgt spid="85"/>
                                        </p:tgtEl>
                                        <p:attrNameLst>
                                          <p:attrName>r</p:attrName>
                                        </p:attrNameLst>
                                      </p:cBhvr>
                                    </p:animRot>
                                    <p:animRot by="240000">
                                      <p:cBhvr>
                                        <p:cTn id="33" dur="200" fill="hold">
                                          <p:stCondLst>
                                            <p:cond delay="400"/>
                                          </p:stCondLst>
                                        </p:cTn>
                                        <p:tgtEl>
                                          <p:spTgt spid="85"/>
                                        </p:tgtEl>
                                        <p:attrNameLst>
                                          <p:attrName>r</p:attrName>
                                        </p:attrNameLst>
                                      </p:cBhvr>
                                    </p:animRot>
                                    <p:animRot by="-240000">
                                      <p:cBhvr>
                                        <p:cTn id="34" dur="200" fill="hold">
                                          <p:stCondLst>
                                            <p:cond delay="600"/>
                                          </p:stCondLst>
                                        </p:cTn>
                                        <p:tgtEl>
                                          <p:spTgt spid="85"/>
                                        </p:tgtEl>
                                        <p:attrNameLst>
                                          <p:attrName>r</p:attrName>
                                        </p:attrNameLst>
                                      </p:cBhvr>
                                    </p:animRot>
                                    <p:animRot by="120000">
                                      <p:cBhvr>
                                        <p:cTn id="35" dur="200" fill="hold">
                                          <p:stCondLst>
                                            <p:cond delay="800"/>
                                          </p:stCondLst>
                                        </p:cTn>
                                        <p:tgtEl>
                                          <p:spTgt spid="8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6" fill="hold" display="0">
                  <p:stCondLst>
                    <p:cond delay="indefinite"/>
                  </p:stCondLst>
                  <p:endCondLst>
                    <p:cond evt="onStopAudio" delay="0">
                      <p:tgtEl>
                        <p:sldTgt/>
                      </p:tgtEl>
                    </p:cond>
                  </p:endCondLst>
                </p:cTn>
                <p:tgtEl>
                  <p:spTgt spid="76"/>
                </p:tgtEl>
              </p:cMediaNode>
            </p:audio>
            <p:audio>
              <p:cMediaNode showWhenStopped="0">
                <p:cTn id="37" fill="hold" display="0">
                  <p:stCondLst>
                    <p:cond delay="indefinite"/>
                  </p:stCondLst>
                  <p:endCondLst>
                    <p:cond evt="onStopAudio" delay="0">
                      <p:tgtEl>
                        <p:sldTgt/>
                      </p:tgtEl>
                    </p:cond>
                  </p:endCondLst>
                </p:cTn>
                <p:tgtEl>
                  <p:spTgt spid="81"/>
                </p:tgtEl>
              </p:cMediaNode>
            </p:audio>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背景"/>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4915" y="-297"/>
            <a:ext cx="12241829" cy="6858594"/>
          </a:xfrm>
          <a:prstGeom prst="rect">
            <a:avLst/>
          </a:prstGeom>
        </p:spPr>
      </p:pic>
      <p:pic>
        <p:nvPicPr>
          <p:cNvPr id="73" name="次に進む">
            <a:hlinkClick r:id="rId7" action="ppaction://hlinksldjump"/>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842608" y="5967647"/>
            <a:ext cx="2237426" cy="847417"/>
          </a:xfrm>
          <a:prstGeom prst="rect">
            <a:avLst/>
          </a:prstGeom>
        </p:spPr>
      </p:pic>
      <p:pic>
        <p:nvPicPr>
          <p:cNvPr id="74" name="問題に戻る">
            <a:hlinkClick r:id="rId9" action="ppaction://hlinksldjump"/>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5389" y="5967647"/>
            <a:ext cx="2237426" cy="847417"/>
          </a:xfrm>
          <a:prstGeom prst="rect">
            <a:avLst/>
          </a:prstGeom>
        </p:spPr>
      </p:pic>
      <p:sp>
        <p:nvSpPr>
          <p:cNvPr id="69" name="出典"/>
          <p:cNvSpPr txBox="1"/>
          <p:nvPr/>
        </p:nvSpPr>
        <p:spPr>
          <a:xfrm>
            <a:off x="7680114" y="5730790"/>
            <a:ext cx="4500000" cy="230832"/>
          </a:xfrm>
          <a:prstGeom prst="rect">
            <a:avLst/>
          </a:prstGeom>
          <a:noFill/>
        </p:spPr>
        <p:txBody>
          <a:bodyPr wrap="square" rtlCol="0">
            <a:spAutoFit/>
          </a:bodyPr>
          <a:lstStyle/>
          <a:p>
            <a:r>
              <a:rPr lang="ja-JP" altLang="en-US" sz="900" b="1">
                <a:latin typeface="BIZ UDPゴシック" panose="020B0400000000000000" pitchFamily="50" charset="-128"/>
                <a:ea typeface="BIZ UDPゴシック" panose="020B0400000000000000" pitchFamily="50" charset="-128"/>
              </a:rPr>
              <a:t>（出典：</a:t>
            </a:r>
            <a:r>
              <a:rPr lang="ja-JP" altLang="en-US" sz="900" b="1">
                <a:latin typeface="BIZ UDPゴシック" panose="020B0400000000000000" pitchFamily="50" charset="-128"/>
                <a:ea typeface="BIZ UDPゴシック" panose="020B0400000000000000" pitchFamily="50" charset="-128"/>
                <a:hlinkClick r:id="rId11"/>
              </a:rPr>
              <a:t>政府統計の総合窓口 </a:t>
            </a:r>
            <a:r>
              <a:rPr lang="en-US" altLang="ja-JP" sz="900" b="1">
                <a:latin typeface="BIZ UDPゴシック" panose="020B0400000000000000" pitchFamily="50" charset="-128"/>
                <a:ea typeface="BIZ UDPゴシック" panose="020B0400000000000000" pitchFamily="50" charset="-128"/>
                <a:hlinkClick r:id="rId11"/>
              </a:rPr>
              <a:t>(e-stat.go.jp)</a:t>
            </a:r>
            <a:r>
              <a:rPr lang="ja-JP" altLang="en-US" sz="900" b="1">
                <a:latin typeface="BIZ UDPゴシック" panose="020B0400000000000000" pitchFamily="50" charset="-128"/>
                <a:ea typeface="BIZ UDPゴシック" panose="020B0400000000000000" pitchFamily="50" charset="-128"/>
              </a:rPr>
              <a:t>「</a:t>
            </a:r>
            <a:r>
              <a:rPr lang="zh-TW" altLang="en-US" sz="900" b="1">
                <a:latin typeface="BIZ UDPゴシック" panose="020B0400000000000000" pitchFamily="50" charset="-128"/>
                <a:ea typeface="BIZ UDPゴシック" panose="020B0400000000000000" pitchFamily="50" charset="-128"/>
              </a:rPr>
              <a:t>令和３年産野菜生産出荷統計</a:t>
            </a:r>
            <a:r>
              <a:rPr lang="en-US" altLang="ja-JP" sz="900" b="1">
                <a:latin typeface="BIZ UDPゴシック" panose="020B0400000000000000" pitchFamily="50" charset="-128"/>
                <a:ea typeface="BIZ UDPゴシック" panose="020B0400000000000000" pitchFamily="50" charset="-128"/>
              </a:rPr>
              <a:t>｣</a:t>
            </a:r>
            <a:r>
              <a:rPr lang="ja-JP" altLang="en-US" sz="900" b="1">
                <a:latin typeface="BIZ UDPゴシック" panose="020B0400000000000000" pitchFamily="50" charset="-128"/>
                <a:ea typeface="BIZ UDPゴシック" panose="020B0400000000000000" pitchFamily="50" charset="-128"/>
              </a:rPr>
              <a:t>）</a:t>
            </a:r>
            <a:endParaRPr lang="en-US" altLang="ja-JP" sz="900" b="1">
              <a:latin typeface="BIZ UDPゴシック" panose="020B0400000000000000" pitchFamily="50" charset="-128"/>
              <a:ea typeface="BIZ UDPゴシック" panose="020B0400000000000000" pitchFamily="50" charset="-128"/>
            </a:endParaRPr>
          </a:p>
        </p:txBody>
      </p:sp>
      <p:grpSp>
        <p:nvGrpSpPr>
          <p:cNvPr id="105" name="大阪府で・・・"/>
          <p:cNvGrpSpPr/>
          <p:nvPr/>
        </p:nvGrpSpPr>
        <p:grpSpPr>
          <a:xfrm>
            <a:off x="3206741" y="4782558"/>
            <a:ext cx="5778519" cy="1036990"/>
            <a:chOff x="2658313" y="4752721"/>
            <a:chExt cx="5778519" cy="1036990"/>
          </a:xfrm>
        </p:grpSpPr>
        <p:pic>
          <p:nvPicPr>
            <p:cNvPr id="80" name="枠"/>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332455" y="4752721"/>
              <a:ext cx="4461443" cy="1036990"/>
            </a:xfrm>
            <a:prstGeom prst="rect">
              <a:avLst/>
            </a:prstGeom>
          </p:spPr>
        </p:pic>
        <p:pic>
          <p:nvPicPr>
            <p:cNvPr id="67" name="女の人"/>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784456" y="4914687"/>
              <a:ext cx="652376" cy="662974"/>
            </a:xfrm>
            <a:prstGeom prst="rect">
              <a:avLst/>
            </a:prstGeom>
          </p:spPr>
        </p:pic>
        <p:pic>
          <p:nvPicPr>
            <p:cNvPr id="68" name="男の人"/>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2658313" y="4945797"/>
              <a:ext cx="691192" cy="659105"/>
            </a:xfrm>
            <a:prstGeom prst="rect">
              <a:avLst/>
            </a:prstGeom>
          </p:spPr>
        </p:pic>
        <p:sp>
          <p:nvSpPr>
            <p:cNvPr id="86" name="調べてみてね"/>
            <p:cNvSpPr txBox="1"/>
            <p:nvPr/>
          </p:nvSpPr>
          <p:spPr>
            <a:xfrm>
              <a:off x="3557825" y="5234953"/>
              <a:ext cx="1797537" cy="307777"/>
            </a:xfrm>
            <a:prstGeom prst="rect">
              <a:avLst/>
            </a:prstGeom>
            <a:noFill/>
          </p:spPr>
          <p:txBody>
            <a:bodyPr wrap="square" rtlCol="0">
              <a:spAutoFit/>
            </a:bodyPr>
            <a:lstStyle/>
            <a:p>
              <a:pPr lvl="0" algn="dist"/>
              <a:r>
                <a:rPr kumimoji="1" lang="ja-JP" altLang="en-US" sz="1400" b="1">
                  <a:latin typeface="BIZ UDPゴシック" panose="020B0400000000000000" pitchFamily="50" charset="-128"/>
                  <a:ea typeface="BIZ UDPゴシック" panose="020B0400000000000000" pitchFamily="50" charset="-128"/>
                </a:rPr>
                <a:t>調べてみてね！</a:t>
              </a:r>
              <a:endParaRPr kumimoji="1" lang="ja-JP" altLang="en-US" sz="1400" b="1" dirty="0">
                <a:latin typeface="BIZ UDPゴシック" panose="020B0400000000000000" pitchFamily="50" charset="-128"/>
                <a:ea typeface="BIZ UDPゴシック" panose="020B0400000000000000" pitchFamily="50" charset="-128"/>
              </a:endParaRPr>
            </a:p>
          </p:txBody>
        </p:sp>
        <p:sp>
          <p:nvSpPr>
            <p:cNvPr id="102" name="しら"/>
            <p:cNvSpPr txBox="1"/>
            <p:nvPr/>
          </p:nvSpPr>
          <p:spPr>
            <a:xfrm>
              <a:off x="3542727" y="5133116"/>
              <a:ext cx="396000" cy="200055"/>
            </a:xfrm>
            <a:prstGeom prst="rect">
              <a:avLst/>
            </a:prstGeom>
            <a:noFill/>
          </p:spPr>
          <p:txBody>
            <a:bodyPr wrap="square" rtlCol="0">
              <a:spAutoFit/>
            </a:bodyPr>
            <a:lstStyle/>
            <a:p>
              <a:pPr algn="dist"/>
              <a:r>
                <a:rPr lang="ja-JP" altLang="en-US" sz="700">
                  <a:latin typeface="BIZ UDPゴシック" panose="020B0400000000000000" pitchFamily="50" charset="-128"/>
                  <a:ea typeface="BIZ UDPゴシック" panose="020B0400000000000000" pitchFamily="50" charset="-128"/>
                </a:rPr>
                <a:t>しら</a:t>
              </a:r>
              <a:endParaRPr lang="en-US" altLang="ja-JP" sz="700">
                <a:latin typeface="BIZ UDPゴシック" panose="020B0400000000000000" pitchFamily="50" charset="-128"/>
                <a:ea typeface="BIZ UDPゴシック" panose="020B0400000000000000" pitchFamily="50" charset="-128"/>
              </a:endParaRPr>
            </a:p>
          </p:txBody>
        </p:sp>
        <p:sp>
          <p:nvSpPr>
            <p:cNvPr id="82" name="大阪府で・・・"/>
            <p:cNvSpPr txBox="1"/>
            <p:nvPr/>
          </p:nvSpPr>
          <p:spPr>
            <a:xfrm>
              <a:off x="3534500" y="4911074"/>
              <a:ext cx="4029952" cy="307777"/>
            </a:xfrm>
            <a:prstGeom prst="rect">
              <a:avLst/>
            </a:prstGeom>
            <a:noFill/>
          </p:spPr>
          <p:txBody>
            <a:bodyPr wrap="square" rtlCol="0">
              <a:spAutoFit/>
            </a:bodyPr>
            <a:lstStyle/>
            <a:p>
              <a:pPr lvl="0" algn="dist"/>
              <a:r>
                <a:rPr lang="ja-JP" altLang="en-US" sz="1400" b="1">
                  <a:latin typeface="BIZ UDPゴシック" panose="020B0400000000000000" pitchFamily="50" charset="-128"/>
                  <a:ea typeface="BIZ UDPゴシック" panose="020B0400000000000000" pitchFamily="50" charset="-128"/>
                </a:rPr>
                <a:t>大阪府で</a:t>
              </a:r>
              <a:r>
                <a:rPr kumimoji="1" lang="ja-JP" altLang="en-US" sz="1400" b="1">
                  <a:latin typeface="BIZ UDPゴシック" panose="020B0400000000000000" pitchFamily="50" charset="-128"/>
                  <a:ea typeface="BIZ UDPゴシック" panose="020B0400000000000000" pitchFamily="50" charset="-128"/>
                </a:rPr>
                <a:t>全国１位の野菜があるよ！</a:t>
              </a:r>
              <a:endParaRPr kumimoji="1" lang="ja-JP" altLang="en-US" sz="1400" b="1" dirty="0">
                <a:latin typeface="BIZ UDPゴシック" panose="020B0400000000000000" pitchFamily="50" charset="-128"/>
                <a:ea typeface="BIZ UDPゴシック" panose="020B0400000000000000" pitchFamily="50" charset="-128"/>
              </a:endParaRPr>
            </a:p>
          </p:txBody>
        </p:sp>
        <p:sp>
          <p:nvSpPr>
            <p:cNvPr id="99" name="た"/>
            <p:cNvSpPr txBox="1"/>
            <p:nvPr/>
          </p:nvSpPr>
          <p:spPr>
            <a:xfrm>
              <a:off x="5702584" y="4808686"/>
              <a:ext cx="576000" cy="200055"/>
            </a:xfrm>
            <a:prstGeom prst="rect">
              <a:avLst/>
            </a:prstGeom>
            <a:noFill/>
          </p:spPr>
          <p:txBody>
            <a:bodyPr wrap="square" rtlCol="0">
              <a:spAutoFit/>
            </a:bodyPr>
            <a:lstStyle/>
            <a:p>
              <a:pPr algn="dist"/>
              <a:r>
                <a:rPr lang="ja-JP" altLang="en-US" sz="700">
                  <a:latin typeface="BIZ UDPゴシック" panose="020B0400000000000000" pitchFamily="50" charset="-128"/>
                  <a:ea typeface="BIZ UDPゴシック" panose="020B0400000000000000" pitchFamily="50" charset="-128"/>
                </a:rPr>
                <a:t>やさい</a:t>
              </a:r>
              <a:endParaRPr lang="en-US" altLang="ja-JP" sz="700">
                <a:latin typeface="BIZ UDPゴシック" panose="020B0400000000000000" pitchFamily="50" charset="-128"/>
                <a:ea typeface="BIZ UDPゴシック" panose="020B0400000000000000" pitchFamily="50" charset="-128"/>
              </a:endParaRPr>
            </a:p>
          </p:txBody>
        </p:sp>
        <p:sp>
          <p:nvSpPr>
            <p:cNvPr id="98" name="い"/>
            <p:cNvSpPr txBox="1"/>
            <p:nvPr/>
          </p:nvSpPr>
          <p:spPr>
            <a:xfrm>
              <a:off x="5221183" y="4797935"/>
              <a:ext cx="360355" cy="200055"/>
            </a:xfrm>
            <a:prstGeom prst="rect">
              <a:avLst/>
            </a:prstGeom>
            <a:noFill/>
          </p:spPr>
          <p:txBody>
            <a:bodyPr wrap="square" rtlCol="0">
              <a:spAutoFit/>
            </a:bodyPr>
            <a:lstStyle/>
            <a:p>
              <a:pPr algn="dist"/>
              <a:r>
                <a:rPr lang="ja-JP" altLang="en-US" sz="700">
                  <a:latin typeface="BIZ UDPゴシック" panose="020B0400000000000000" pitchFamily="50" charset="-128"/>
                  <a:ea typeface="BIZ UDPゴシック" panose="020B0400000000000000" pitchFamily="50" charset="-128"/>
                </a:rPr>
                <a:t>い</a:t>
              </a:r>
              <a:endParaRPr lang="en-US" altLang="ja-JP" sz="700">
                <a:latin typeface="BIZ UDPゴシック" panose="020B0400000000000000" pitchFamily="50" charset="-128"/>
                <a:ea typeface="BIZ UDPゴシック" panose="020B0400000000000000" pitchFamily="50" charset="-128"/>
              </a:endParaRPr>
            </a:p>
          </p:txBody>
        </p:sp>
        <p:sp>
          <p:nvSpPr>
            <p:cNvPr id="97" name="ぜんこく"/>
            <p:cNvSpPr txBox="1"/>
            <p:nvPr/>
          </p:nvSpPr>
          <p:spPr>
            <a:xfrm>
              <a:off x="4528014" y="4811424"/>
              <a:ext cx="612000" cy="200055"/>
            </a:xfrm>
            <a:prstGeom prst="rect">
              <a:avLst/>
            </a:prstGeom>
            <a:noFill/>
          </p:spPr>
          <p:txBody>
            <a:bodyPr wrap="square" rtlCol="0">
              <a:spAutoFit/>
            </a:bodyPr>
            <a:lstStyle/>
            <a:p>
              <a:pPr algn="dist"/>
              <a:r>
                <a:rPr lang="ja-JP" altLang="en-US" sz="700">
                  <a:latin typeface="BIZ UDPゴシック" panose="020B0400000000000000" pitchFamily="50" charset="-128"/>
                  <a:ea typeface="BIZ UDPゴシック" panose="020B0400000000000000" pitchFamily="50" charset="-128"/>
                </a:rPr>
                <a:t>ぜんこく</a:t>
              </a:r>
              <a:endParaRPr kumimoji="1" lang="ja-JP" altLang="en-US" sz="700" dirty="0">
                <a:latin typeface="BIZ UDPゴシック" panose="020B0400000000000000" pitchFamily="50" charset="-128"/>
                <a:ea typeface="BIZ UDPゴシック" panose="020B0400000000000000" pitchFamily="50" charset="-128"/>
              </a:endParaRPr>
            </a:p>
          </p:txBody>
        </p:sp>
        <p:sp>
          <p:nvSpPr>
            <p:cNvPr id="95" name="おおさかふ"/>
            <p:cNvSpPr txBox="1"/>
            <p:nvPr/>
          </p:nvSpPr>
          <p:spPr>
            <a:xfrm>
              <a:off x="3576950" y="4811424"/>
              <a:ext cx="792000" cy="200055"/>
            </a:xfrm>
            <a:prstGeom prst="rect">
              <a:avLst/>
            </a:prstGeom>
            <a:noFill/>
          </p:spPr>
          <p:txBody>
            <a:bodyPr wrap="square" rtlCol="0">
              <a:spAutoFit/>
            </a:bodyPr>
            <a:lstStyle/>
            <a:p>
              <a:pPr algn="dist"/>
              <a:r>
                <a:rPr lang="ja-JP" altLang="en-US" sz="700">
                  <a:latin typeface="BIZ UDPゴシック" panose="020B0400000000000000" pitchFamily="50" charset="-128"/>
                  <a:ea typeface="BIZ UDPゴシック" panose="020B0400000000000000" pitchFamily="50" charset="-128"/>
                </a:rPr>
                <a:t>おおさかふ</a:t>
              </a:r>
              <a:endParaRPr kumimoji="1" lang="ja-JP" altLang="en-US" sz="700" dirty="0">
                <a:latin typeface="BIZ UDPゴシック" panose="020B0400000000000000" pitchFamily="50" charset="-128"/>
                <a:ea typeface="BIZ UDPゴシック" panose="020B0400000000000000" pitchFamily="50" charset="-128"/>
              </a:endParaRPr>
            </a:p>
          </p:txBody>
        </p:sp>
      </p:grpSp>
      <p:grpSp>
        <p:nvGrpSpPr>
          <p:cNvPr id="93" name="キャベツは・・・"/>
          <p:cNvGrpSpPr/>
          <p:nvPr/>
        </p:nvGrpSpPr>
        <p:grpSpPr>
          <a:xfrm>
            <a:off x="3897999" y="4048537"/>
            <a:ext cx="4396003" cy="584366"/>
            <a:chOff x="3976704" y="4034021"/>
            <a:chExt cx="5076349" cy="584366"/>
          </a:xfrm>
        </p:grpSpPr>
        <p:sp>
          <p:nvSpPr>
            <p:cNvPr id="58" name="キャベツは・・・"/>
            <p:cNvSpPr txBox="1"/>
            <p:nvPr/>
          </p:nvSpPr>
          <p:spPr>
            <a:xfrm>
              <a:off x="3976704" y="4156722"/>
              <a:ext cx="5076349" cy="461665"/>
            </a:xfrm>
            <a:prstGeom prst="rect">
              <a:avLst/>
            </a:prstGeom>
            <a:noFill/>
          </p:spPr>
          <p:txBody>
            <a:bodyPr wrap="square" rtlCol="0">
              <a:spAutoFit/>
            </a:bodyPr>
            <a:lstStyle/>
            <a:p>
              <a:pPr lvl="0" algn="dist"/>
              <a:r>
                <a:rPr lang="ja-JP" altLang="en-US" sz="2400">
                  <a:solidFill>
                    <a:srgbClr val="000000"/>
                  </a:solidFill>
                  <a:latin typeface="HGS創英角ﾎﾟｯﾌﾟ体" panose="040B0A00000000000000" pitchFamily="50" charset="-128"/>
                  <a:ea typeface="HGS創英角ﾎﾟｯﾌﾟ体" panose="040B0A00000000000000" pitchFamily="50" charset="-128"/>
                </a:rPr>
                <a:t>キャベツは</a:t>
              </a:r>
              <a:r>
                <a:rPr lang="en-US" altLang="ja-JP" sz="2400">
                  <a:solidFill>
                    <a:srgbClr val="000000"/>
                  </a:solidFill>
                  <a:latin typeface="HGS創英角ﾎﾟｯﾌﾟ体" panose="040B0A00000000000000" pitchFamily="50" charset="-128"/>
                  <a:ea typeface="HGS創英角ﾎﾟｯﾌﾟ体" panose="040B0A00000000000000" pitchFamily="50" charset="-128"/>
                </a:rPr>
                <a:t>､</a:t>
              </a:r>
              <a:r>
                <a:rPr lang="ja-JP" altLang="en-US" sz="2400">
                  <a:solidFill>
                    <a:srgbClr val="000000"/>
                  </a:solidFill>
                  <a:latin typeface="HGS創英角ﾎﾟｯﾌﾟ体" panose="040B0A00000000000000" pitchFamily="50" charset="-128"/>
                  <a:ea typeface="HGS創英角ﾎﾟｯﾌﾟ体" panose="040B0A00000000000000" pitchFamily="50" charset="-128"/>
                </a:rPr>
                <a:t>全国第２５位！</a:t>
              </a:r>
              <a:endParaRPr kumimoji="1" lang="ja-JP" altLang="en-US" sz="24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66" name="い"/>
            <p:cNvSpPr txBox="1"/>
            <p:nvPr/>
          </p:nvSpPr>
          <p:spPr>
            <a:xfrm>
              <a:off x="8215099" y="4038438"/>
              <a:ext cx="32400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い</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65" name="ぜんこくだい"/>
            <p:cNvSpPr txBox="1"/>
            <p:nvPr/>
          </p:nvSpPr>
          <p:spPr>
            <a:xfrm>
              <a:off x="6157389" y="4034021"/>
              <a:ext cx="137186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ぜんこくだい</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grpSp>
      <p:pic>
        <p:nvPicPr>
          <p:cNvPr id="5" name="キャベツ画"/>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3351679" y="4184191"/>
            <a:ext cx="468000" cy="468000"/>
          </a:xfrm>
          <a:prstGeom prst="rect">
            <a:avLst/>
          </a:prstGeom>
        </p:spPr>
      </p:pic>
      <p:grpSp>
        <p:nvGrpSpPr>
          <p:cNvPr id="92" name="なすびは・・・"/>
          <p:cNvGrpSpPr/>
          <p:nvPr/>
        </p:nvGrpSpPr>
        <p:grpSpPr>
          <a:xfrm>
            <a:off x="3897999" y="3407061"/>
            <a:ext cx="4396003" cy="598407"/>
            <a:chOff x="3987783" y="3421573"/>
            <a:chExt cx="5076349" cy="598407"/>
          </a:xfrm>
        </p:grpSpPr>
        <p:sp>
          <p:nvSpPr>
            <p:cNvPr id="61" name="なすびは・・・"/>
            <p:cNvSpPr txBox="1"/>
            <p:nvPr/>
          </p:nvSpPr>
          <p:spPr>
            <a:xfrm>
              <a:off x="3987783" y="3558315"/>
              <a:ext cx="5076349" cy="461665"/>
            </a:xfrm>
            <a:prstGeom prst="rect">
              <a:avLst/>
            </a:prstGeom>
            <a:noFill/>
          </p:spPr>
          <p:txBody>
            <a:bodyPr wrap="square" rtlCol="0">
              <a:spAutoFit/>
            </a:bodyPr>
            <a:lstStyle/>
            <a:p>
              <a:pPr lvl="0" algn="dist"/>
              <a:r>
                <a:rPr lang="ja-JP" altLang="en-US" sz="2400">
                  <a:solidFill>
                    <a:srgbClr val="000000"/>
                  </a:solidFill>
                  <a:latin typeface="HGS創英角ﾎﾟｯﾌﾟ体" panose="040B0A00000000000000" pitchFamily="50" charset="-128"/>
                  <a:ea typeface="HGS創英角ﾎﾟｯﾌﾟ体" panose="040B0A00000000000000" pitchFamily="50" charset="-128"/>
                </a:rPr>
                <a:t>なすびは</a:t>
              </a:r>
              <a:r>
                <a:rPr lang="en-US" altLang="ja-JP" sz="2400">
                  <a:solidFill>
                    <a:srgbClr val="000000"/>
                  </a:solidFill>
                  <a:latin typeface="HGS創英角ﾎﾟｯﾌﾟ体" panose="040B0A00000000000000" pitchFamily="50" charset="-128"/>
                  <a:ea typeface="HGS創英角ﾎﾟｯﾌﾟ体" panose="040B0A00000000000000" pitchFamily="50" charset="-128"/>
                </a:rPr>
                <a:t>､</a:t>
              </a:r>
              <a:r>
                <a:rPr lang="ja-JP" altLang="en-US" sz="2400">
                  <a:solidFill>
                    <a:srgbClr val="000000"/>
                  </a:solidFill>
                  <a:latin typeface="HGS創英角ﾎﾟｯﾌﾟ体" panose="040B0A00000000000000" pitchFamily="50" charset="-128"/>
                  <a:ea typeface="HGS創英角ﾎﾟｯﾌﾟ体" panose="040B0A00000000000000" pitchFamily="50" charset="-128"/>
                </a:rPr>
                <a:t>全国第１２位！</a:t>
              </a:r>
              <a:endParaRPr kumimoji="1" lang="ja-JP" altLang="en-US" sz="24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64" name="い"/>
            <p:cNvSpPr txBox="1"/>
            <p:nvPr/>
          </p:nvSpPr>
          <p:spPr>
            <a:xfrm>
              <a:off x="8172388" y="3421573"/>
              <a:ext cx="32400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い</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63" name="ぜんこくだい"/>
            <p:cNvSpPr txBox="1"/>
            <p:nvPr/>
          </p:nvSpPr>
          <p:spPr>
            <a:xfrm>
              <a:off x="6036722" y="3421573"/>
              <a:ext cx="137186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ぜんこくだい</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grpSp>
      <p:pic>
        <p:nvPicPr>
          <p:cNvPr id="3" name="なすび画"/>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3352843" y="3556849"/>
            <a:ext cx="468000" cy="468000"/>
          </a:xfrm>
          <a:prstGeom prst="rect">
            <a:avLst/>
          </a:prstGeom>
        </p:spPr>
      </p:pic>
      <p:grpSp>
        <p:nvGrpSpPr>
          <p:cNvPr id="85" name="メダル人画"/>
          <p:cNvGrpSpPr/>
          <p:nvPr/>
        </p:nvGrpSpPr>
        <p:grpSpPr>
          <a:xfrm>
            <a:off x="9541032" y="2678018"/>
            <a:ext cx="611092" cy="643329"/>
            <a:chOff x="9633479" y="2594226"/>
            <a:chExt cx="678286" cy="661916"/>
          </a:xfrm>
        </p:grpSpPr>
        <p:pic>
          <p:nvPicPr>
            <p:cNvPr id="83" name="メダル人画2"/>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9633479" y="2594226"/>
              <a:ext cx="677735" cy="661130"/>
            </a:xfrm>
            <a:prstGeom prst="rect">
              <a:avLst/>
            </a:prstGeom>
          </p:spPr>
        </p:pic>
        <p:pic>
          <p:nvPicPr>
            <p:cNvPr id="84" name="メダル人画1"/>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9634030" y="2595012"/>
              <a:ext cx="677735" cy="661130"/>
            </a:xfrm>
            <a:prstGeom prst="rect">
              <a:avLst/>
            </a:prstGeom>
          </p:spPr>
        </p:pic>
      </p:grpSp>
      <p:grpSp>
        <p:nvGrpSpPr>
          <p:cNvPr id="4" name="全国第5位・・・"/>
          <p:cNvGrpSpPr/>
          <p:nvPr/>
        </p:nvGrpSpPr>
        <p:grpSpPr>
          <a:xfrm>
            <a:off x="2586000" y="2711069"/>
            <a:ext cx="7020000" cy="637954"/>
            <a:chOff x="2586000" y="2711069"/>
            <a:chExt cx="7020000" cy="637954"/>
          </a:xfrm>
        </p:grpSpPr>
        <p:sp>
          <p:nvSpPr>
            <p:cNvPr id="48" name="全国第5位・・・"/>
            <p:cNvSpPr txBox="1"/>
            <p:nvPr/>
          </p:nvSpPr>
          <p:spPr>
            <a:xfrm>
              <a:off x="2586000" y="2825803"/>
              <a:ext cx="7020000" cy="523220"/>
            </a:xfrm>
            <a:prstGeom prst="rect">
              <a:avLst/>
            </a:prstGeom>
            <a:noFill/>
          </p:spPr>
          <p:txBody>
            <a:bodyPr wrap="square" rtlCol="0">
              <a:spAutoFit/>
            </a:bodyPr>
            <a:lstStyle/>
            <a:p>
              <a:pPr lvl="0" algn="dist"/>
              <a:r>
                <a:rPr lang="ja-JP" altLang="en-US" sz="2400">
                  <a:solidFill>
                    <a:srgbClr val="000000"/>
                  </a:solidFill>
                  <a:latin typeface="HGS創英角ﾎﾟｯﾌﾟ体" panose="040B0A00000000000000" pitchFamily="50" charset="-128"/>
                  <a:ea typeface="HGS創英角ﾎﾟｯﾌﾟ体" panose="040B0A00000000000000" pitchFamily="50" charset="-128"/>
                </a:rPr>
                <a:t>全国第</a:t>
              </a:r>
              <a:r>
                <a:rPr lang="ja-JP" altLang="en-US" sz="2800">
                  <a:solidFill>
                    <a:srgbClr val="000000"/>
                  </a:solidFill>
                  <a:latin typeface="HGS創英角ﾎﾟｯﾌﾟ体" panose="040B0A00000000000000" pitchFamily="50" charset="-128"/>
                  <a:ea typeface="HGS創英角ﾎﾟｯﾌﾟ体" panose="040B0A00000000000000" pitchFamily="50" charset="-128"/>
                </a:rPr>
                <a:t>５</a:t>
              </a:r>
              <a:r>
                <a:rPr lang="ja-JP" altLang="en-US" sz="2400">
                  <a:solidFill>
                    <a:srgbClr val="000000"/>
                  </a:solidFill>
                  <a:latin typeface="HGS創英角ﾎﾟｯﾌﾟ体" panose="040B0A00000000000000" pitchFamily="50" charset="-128"/>
                  <a:ea typeface="HGS創英角ﾎﾟｯﾌﾟ体" panose="040B0A00000000000000" pitchFamily="50" charset="-128"/>
                </a:rPr>
                <a:t>位！採れた量は</a:t>
              </a:r>
              <a:r>
                <a:rPr lang="en-US" altLang="ja-JP" sz="2400">
                  <a:solidFill>
                    <a:srgbClr val="000000"/>
                  </a:solidFill>
                  <a:latin typeface="HGS創英角ﾎﾟｯﾌﾟ体" panose="040B0A00000000000000" pitchFamily="50" charset="-128"/>
                  <a:ea typeface="HGS創英角ﾎﾟｯﾌﾟ体" panose="040B0A00000000000000" pitchFamily="50" charset="-128"/>
                </a:rPr>
                <a:t>｢</a:t>
              </a:r>
              <a:r>
                <a:rPr lang="ja-JP" altLang="en-US" sz="2400">
                  <a:solidFill>
                    <a:srgbClr val="000000"/>
                  </a:solidFill>
                  <a:latin typeface="HGS創英角ﾎﾟｯﾌﾟ体" panose="040B0A00000000000000" pitchFamily="50" charset="-128"/>
                  <a:ea typeface="HGS創英角ﾎﾟｯﾌﾟ体" panose="040B0A00000000000000" pitchFamily="50" charset="-128"/>
                </a:rPr>
                <a:t>１８８トン</a:t>
              </a:r>
              <a:r>
                <a:rPr lang="en-US" altLang="ja-JP" sz="2400">
                  <a:solidFill>
                    <a:srgbClr val="000000"/>
                  </a:solidFill>
                  <a:latin typeface="HGS創英角ﾎﾟｯﾌﾟ体" panose="040B0A00000000000000" pitchFamily="50" charset="-128"/>
                  <a:ea typeface="HGS創英角ﾎﾟｯﾌﾟ体" panose="040B0A00000000000000" pitchFamily="50" charset="-128"/>
                </a:rPr>
                <a:t>｣</a:t>
              </a:r>
              <a:r>
                <a:rPr lang="ja-JP" altLang="en-US" sz="2400">
                  <a:solidFill>
                    <a:srgbClr val="000000"/>
                  </a:solidFill>
                  <a:latin typeface="HGS創英角ﾎﾟｯﾌﾟ体" panose="040B0A00000000000000" pitchFamily="50" charset="-128"/>
                  <a:ea typeface="HGS創英角ﾎﾟｯﾌﾟ体" panose="040B0A00000000000000" pitchFamily="50" charset="-128"/>
                </a:rPr>
                <a:t>でした</a:t>
              </a:r>
              <a:r>
                <a:rPr kumimoji="1" lang="en-US" altLang="ja-JP" sz="2400">
                  <a:solidFill>
                    <a:srgbClr val="000000"/>
                  </a:solidFill>
                  <a:latin typeface="HGS創英角ﾎﾟｯﾌﾟ体" panose="040B0A00000000000000" pitchFamily="50" charset="-128"/>
                  <a:ea typeface="HGS創英角ﾎﾟｯﾌﾟ体" panose="040B0A00000000000000" pitchFamily="50" charset="-128"/>
                </a:rPr>
                <a:t>｡</a:t>
              </a:r>
              <a:endParaRPr kumimoji="1" lang="ja-JP" altLang="en-US" sz="24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54" name="りょう"/>
            <p:cNvSpPr txBox="1"/>
            <p:nvPr/>
          </p:nvSpPr>
          <p:spPr>
            <a:xfrm>
              <a:off x="5537144" y="2711069"/>
              <a:ext cx="57600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りょう</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70" name="と"/>
            <p:cNvSpPr txBox="1"/>
            <p:nvPr/>
          </p:nvSpPr>
          <p:spPr>
            <a:xfrm>
              <a:off x="4660564" y="2716689"/>
              <a:ext cx="32400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と</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56" name="い"/>
            <p:cNvSpPr txBox="1"/>
            <p:nvPr/>
          </p:nvSpPr>
          <p:spPr>
            <a:xfrm>
              <a:off x="4031199" y="2711070"/>
              <a:ext cx="25801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い</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55" name="ぜんこくだい"/>
            <p:cNvSpPr txBox="1"/>
            <p:nvPr/>
          </p:nvSpPr>
          <p:spPr>
            <a:xfrm>
              <a:off x="2594011" y="2716689"/>
              <a:ext cx="118800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ぜんこくだい</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grpSp>
      <p:pic>
        <p:nvPicPr>
          <p:cNvPr id="6" name="グリンピース画"/>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1734020" y="2615070"/>
            <a:ext cx="780062" cy="780062"/>
          </a:xfrm>
          <a:prstGeom prst="rect">
            <a:avLst/>
          </a:prstGeom>
        </p:spPr>
      </p:pic>
      <p:sp>
        <p:nvSpPr>
          <p:cNvPr id="94" name="(※公表のあった・・・)"/>
          <p:cNvSpPr/>
          <p:nvPr/>
        </p:nvSpPr>
        <p:spPr>
          <a:xfrm>
            <a:off x="9541251" y="2351190"/>
            <a:ext cx="2207656" cy="246221"/>
          </a:xfrm>
          <a:prstGeom prst="rect">
            <a:avLst/>
          </a:prstGeom>
        </p:spPr>
        <p:txBody>
          <a:bodyPr wrap="none">
            <a:spAutoFit/>
          </a:bodyPr>
          <a:lstStyle/>
          <a:p>
            <a:r>
              <a:rPr lang="en-US" altLang="ja-JP" sz="1000" kern="10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sz="1000" kern="100">
                <a:latin typeface="BIZ UDPゴシック" panose="020B0400000000000000" pitchFamily="50" charset="-128"/>
                <a:ea typeface="BIZ UDPゴシック" panose="020B0400000000000000" pitchFamily="50" charset="-128"/>
                <a:cs typeface="Times New Roman" panose="02020603050405020304" pitchFamily="18" charset="0"/>
              </a:rPr>
              <a:t>公表のあった数値のみでの順位</a:t>
            </a:r>
            <a:r>
              <a:rPr lang="en-US" altLang="ja-JP" sz="1000" kern="100">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altLang="en-US" sz="1000">
              <a:latin typeface="BIZ UDPゴシック" panose="020B0400000000000000" pitchFamily="50" charset="-128"/>
              <a:ea typeface="BIZ UDPゴシック" panose="020B0400000000000000" pitchFamily="50" charset="-128"/>
            </a:endParaRPr>
          </a:p>
        </p:txBody>
      </p:sp>
      <p:grpSp>
        <p:nvGrpSpPr>
          <p:cNvPr id="2" name="全国で10以内・・・"/>
          <p:cNvGrpSpPr/>
          <p:nvPr/>
        </p:nvGrpSpPr>
        <p:grpSpPr>
          <a:xfrm>
            <a:off x="726385" y="1719397"/>
            <a:ext cx="10739230" cy="676217"/>
            <a:chOff x="655826" y="1655440"/>
            <a:chExt cx="11231374" cy="676217"/>
          </a:xfrm>
        </p:grpSpPr>
        <p:sp>
          <p:nvSpPr>
            <p:cNvPr id="11" name="全国で10以内・・・"/>
            <p:cNvSpPr txBox="1"/>
            <p:nvPr/>
          </p:nvSpPr>
          <p:spPr>
            <a:xfrm>
              <a:off x="655826" y="1808437"/>
              <a:ext cx="11231374" cy="523220"/>
            </a:xfrm>
            <a:prstGeom prst="rect">
              <a:avLst/>
            </a:prstGeom>
            <a:noFill/>
          </p:spPr>
          <p:txBody>
            <a:bodyPr wrap="square" rtlCol="0">
              <a:spAutoFit/>
            </a:bodyPr>
            <a:lstStyle/>
            <a:p>
              <a:pPr lvl="0" algn="dist"/>
              <a:r>
                <a:rPr kumimoji="1" lang="ja-JP" altLang="en-US" sz="2800">
                  <a:solidFill>
                    <a:srgbClr val="000000"/>
                  </a:solidFill>
                  <a:latin typeface="HGS創英角ﾎﾟｯﾌﾟ体" panose="040B0A00000000000000" pitchFamily="50" charset="-128"/>
                  <a:ea typeface="HGS創英角ﾎﾟｯﾌﾟ体" panose="040B0A00000000000000" pitchFamily="50" charset="-128"/>
                </a:rPr>
                <a:t>全国で</a:t>
              </a:r>
              <a:r>
                <a:rPr kumimoji="1" lang="en-US" altLang="ja-JP" sz="2800">
                  <a:solidFill>
                    <a:srgbClr val="000000"/>
                  </a:solidFill>
                  <a:latin typeface="HGS創英角ﾎﾟｯﾌﾟ体" panose="040B0A00000000000000" pitchFamily="50" charset="-128"/>
                  <a:ea typeface="HGS創英角ﾎﾟｯﾌﾟ体" panose="040B0A00000000000000" pitchFamily="50" charset="-128"/>
                </a:rPr>
                <a:t>10</a:t>
              </a:r>
              <a:r>
                <a:rPr kumimoji="1" lang="ja-JP" altLang="en-US" sz="2800">
                  <a:solidFill>
                    <a:srgbClr val="000000"/>
                  </a:solidFill>
                  <a:latin typeface="HGS創英角ﾎﾟｯﾌﾟ体" panose="040B0A00000000000000" pitchFamily="50" charset="-128"/>
                  <a:ea typeface="HGS創英角ﾎﾟｯﾌﾟ体" panose="040B0A00000000000000" pitchFamily="50" charset="-128"/>
                </a:rPr>
                <a:t>位以内に入っている野菜は「グリンピース」です</a:t>
              </a:r>
              <a:r>
                <a:rPr kumimoji="1" lang="en-US" altLang="ja-JP" sz="2800">
                  <a:solidFill>
                    <a:srgbClr val="000000"/>
                  </a:solidFill>
                  <a:latin typeface="HGS創英角ﾎﾟｯﾌﾟ体" panose="040B0A00000000000000" pitchFamily="50" charset="-128"/>
                  <a:ea typeface="HGS創英角ﾎﾟｯﾌﾟ体" panose="040B0A00000000000000" pitchFamily="50" charset="-128"/>
                </a:rPr>
                <a:t>｡</a:t>
              </a:r>
              <a:endParaRPr kumimoji="1" lang="ja-JP" altLang="en-US" sz="28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13" name="やさい"/>
            <p:cNvSpPr txBox="1"/>
            <p:nvPr/>
          </p:nvSpPr>
          <p:spPr>
            <a:xfrm>
              <a:off x="6166225" y="1663135"/>
              <a:ext cx="864000" cy="261610"/>
            </a:xfrm>
            <a:prstGeom prst="rect">
              <a:avLst/>
            </a:prstGeom>
            <a:noFill/>
          </p:spPr>
          <p:txBody>
            <a:bodyPr wrap="square" rtlCol="0">
              <a:spAutoFit/>
            </a:bodyPr>
            <a:lstStyle/>
            <a:p>
              <a:pPr algn="dist"/>
              <a:r>
                <a:rPr kumimoji="1" lang="ja-JP" altLang="en-US" sz="1100">
                  <a:solidFill>
                    <a:srgbClr val="000000"/>
                  </a:solidFill>
                  <a:latin typeface="HGS創英角ﾎﾟｯﾌﾟ体" panose="040B0A00000000000000" pitchFamily="50" charset="-128"/>
                  <a:ea typeface="HGS創英角ﾎﾟｯﾌﾟ体" panose="040B0A00000000000000" pitchFamily="50" charset="-128"/>
                </a:rPr>
                <a:t>やさい</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14" name="はい"/>
            <p:cNvSpPr txBox="1"/>
            <p:nvPr/>
          </p:nvSpPr>
          <p:spPr>
            <a:xfrm>
              <a:off x="4088307" y="1663136"/>
              <a:ext cx="564746" cy="261609"/>
            </a:xfrm>
            <a:prstGeom prst="rect">
              <a:avLst/>
            </a:prstGeom>
            <a:noFill/>
          </p:spPr>
          <p:txBody>
            <a:bodyPr wrap="square" rtlCol="0">
              <a:spAutoFit/>
            </a:bodyPr>
            <a:lstStyle/>
            <a:p>
              <a:pPr algn="dist"/>
              <a:r>
                <a:rPr kumimoji="1" lang="ja-JP" altLang="en-US" sz="1100">
                  <a:solidFill>
                    <a:srgbClr val="000000"/>
                  </a:solidFill>
                  <a:latin typeface="HGS創英角ﾎﾟｯﾌﾟ体" panose="040B0A00000000000000" pitchFamily="50" charset="-128"/>
                  <a:ea typeface="HGS創英角ﾎﾟｯﾌﾟ体" panose="040B0A00000000000000" pitchFamily="50" charset="-128"/>
                </a:rPr>
                <a:t>はい</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24" name="いない"/>
            <p:cNvSpPr txBox="1"/>
            <p:nvPr/>
          </p:nvSpPr>
          <p:spPr>
            <a:xfrm>
              <a:off x="2919791" y="1655440"/>
              <a:ext cx="865945" cy="269305"/>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いない</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15" name="い"/>
            <p:cNvSpPr txBox="1"/>
            <p:nvPr/>
          </p:nvSpPr>
          <p:spPr>
            <a:xfrm>
              <a:off x="2539335" y="1663135"/>
              <a:ext cx="369919" cy="261610"/>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い</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16" name="ぜんこく"/>
            <p:cNvSpPr txBox="1"/>
            <p:nvPr/>
          </p:nvSpPr>
          <p:spPr>
            <a:xfrm>
              <a:off x="716946" y="1663135"/>
              <a:ext cx="927838" cy="261610"/>
            </a:xfrm>
            <a:prstGeom prst="rect">
              <a:avLst/>
            </a:prstGeom>
            <a:noFill/>
          </p:spPr>
          <p:txBody>
            <a:bodyPr wrap="square" rtlCol="0">
              <a:spAutoFit/>
            </a:bodyPr>
            <a:lstStyle/>
            <a:p>
              <a:pPr algn="dist"/>
              <a:r>
                <a:rPr kumimoji="1" lang="ja-JP" altLang="en-US" sz="1100">
                  <a:solidFill>
                    <a:srgbClr val="000000"/>
                  </a:solidFill>
                  <a:latin typeface="HGS創英角ﾎﾟｯﾌﾟ体" panose="040B0A00000000000000" pitchFamily="50" charset="-128"/>
                  <a:ea typeface="HGS創英角ﾎﾟｯﾌﾟ体" panose="040B0A00000000000000" pitchFamily="50" charset="-128"/>
                </a:rPr>
                <a:t>ぜんこく</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grpSp>
      <p:pic>
        <p:nvPicPr>
          <p:cNvPr id="75" name="ちなみに・・・">
            <a:hlinkClick r:id="rId19" action="ppaction://hlinksldjump"/>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9885827" y="393038"/>
            <a:ext cx="1615580" cy="1225402"/>
          </a:xfrm>
          <a:prstGeom prst="rect">
            <a:avLst/>
          </a:prstGeom>
        </p:spPr>
      </p:pic>
      <p:grpSp>
        <p:nvGrpSpPr>
          <p:cNvPr id="87" name="ざんねん"/>
          <p:cNvGrpSpPr/>
          <p:nvPr/>
        </p:nvGrpSpPr>
        <p:grpSpPr>
          <a:xfrm>
            <a:off x="3878562" y="361151"/>
            <a:ext cx="4434876" cy="1122290"/>
            <a:chOff x="3830846" y="361151"/>
            <a:chExt cx="4434876" cy="1122290"/>
          </a:xfrm>
        </p:grpSpPr>
        <p:sp>
          <p:nvSpPr>
            <p:cNvPr id="88" name="ざんねん"/>
            <p:cNvSpPr txBox="1"/>
            <p:nvPr/>
          </p:nvSpPr>
          <p:spPr>
            <a:xfrm>
              <a:off x="4719421" y="361152"/>
              <a:ext cx="3546301" cy="1015663"/>
            </a:xfrm>
            <a:prstGeom prst="rect">
              <a:avLst/>
            </a:prstGeom>
            <a:noFill/>
          </p:spPr>
          <p:txBody>
            <a:bodyPr wrap="square" rtlCol="0">
              <a:spAutoFit/>
            </a:bodyPr>
            <a:lstStyle/>
            <a:p>
              <a:r>
                <a:rPr lang="ja-JP" altLang="en-US" sz="6000">
                  <a:solidFill>
                    <a:srgbClr val="000000"/>
                  </a:solidFill>
                  <a:latin typeface="HGS創英角ﾎﾟｯﾌﾟ体" panose="040B0A00000000000000" pitchFamily="50" charset="-128"/>
                  <a:ea typeface="HGS創英角ﾎﾟｯﾌﾟ体" panose="040B0A00000000000000" pitchFamily="50" charset="-128"/>
                </a:rPr>
                <a:t>ざんねん</a:t>
              </a:r>
              <a:endParaRPr kumimoji="1" lang="ja-JP" altLang="en-US" sz="6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89" name="×"/>
            <p:cNvSpPr/>
            <p:nvPr/>
          </p:nvSpPr>
          <p:spPr>
            <a:xfrm>
              <a:off x="3830846" y="361151"/>
              <a:ext cx="1045512" cy="1122290"/>
            </a:xfrm>
            <a:prstGeom prst="mathMultiply">
              <a:avLst>
                <a:gd name="adj1" fmla="val 19353"/>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0000"/>
                </a:solidFill>
              </a:endParaRPr>
            </a:p>
          </p:txBody>
        </p:sp>
      </p:grpSp>
      <p:pic>
        <p:nvPicPr>
          <p:cNvPr id="76" name="スタートに戻る">
            <a:hlinkClick r:id="rId21" action="ppaction://hlinksldjump"/>
          </p:cNvPr>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85389" y="260345"/>
            <a:ext cx="2499577" cy="847417"/>
          </a:xfrm>
          <a:prstGeom prst="rect">
            <a:avLst/>
          </a:prstGeom>
        </p:spPr>
      </p:pic>
      <p:pic>
        <p:nvPicPr>
          <p:cNvPr id="81" name="coin0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3"/>
          <a:stretch>
            <a:fillRect/>
          </a:stretch>
        </p:blipFill>
        <p:spPr>
          <a:xfrm>
            <a:off x="9031280" y="773662"/>
            <a:ext cx="609600" cy="609600"/>
          </a:xfrm>
          <a:prstGeom prst="rect">
            <a:avLst/>
          </a:prstGeom>
        </p:spPr>
      </p:pic>
      <p:pic>
        <p:nvPicPr>
          <p:cNvPr id="90" name="blip01 (1)">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3"/>
          <a:stretch>
            <a:fillRect/>
          </a:stretch>
        </p:blipFill>
        <p:spPr>
          <a:xfrm>
            <a:off x="3098731" y="695235"/>
            <a:ext cx="609600" cy="609600"/>
          </a:xfrm>
          <a:prstGeom prst="rect">
            <a:avLst/>
          </a:prstGeom>
        </p:spPr>
      </p:pic>
      <p:pic>
        <p:nvPicPr>
          <p:cNvPr id="52" name="図 51"/>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24916" y="-594"/>
            <a:ext cx="12241829" cy="6858594"/>
          </a:xfrm>
          <a:prstGeom prst="rect">
            <a:avLst/>
          </a:prstGeom>
        </p:spPr>
      </p:pic>
    </p:spTree>
    <p:extLst>
      <p:ext uri="{BB962C8B-B14F-4D97-AF65-F5344CB8AC3E}">
        <p14:creationId xmlns:p14="http://schemas.microsoft.com/office/powerpoint/2010/main" val="4112259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
                                        <p:tgtEl>
                                          <p:spTgt spid="52"/>
                                        </p:tgtEl>
                                      </p:cBhvr>
                                    </p:animEffect>
                                    <p:set>
                                      <p:cBhvr>
                                        <p:cTn id="7" dur="1" fill="hold">
                                          <p:stCondLst>
                                            <p:cond delay="9"/>
                                          </p:stCondLst>
                                        </p:cTn>
                                        <p:tgtEl>
                                          <p:spTgt spid="52"/>
                                        </p:tgtEl>
                                        <p:attrNameLst>
                                          <p:attrName>style.visibility</p:attrName>
                                        </p:attrNameLst>
                                      </p:cBhvr>
                                      <p:to>
                                        <p:strVal val="hidden"/>
                                      </p:to>
                                    </p:set>
                                  </p:childTnLst>
                                </p:cTn>
                              </p:par>
                              <p:par>
                                <p:cTn id="8" presetID="1" presetClass="mediacall" presetSubtype="0" fill="hold" nodeType="withEffect">
                                  <p:stCondLst>
                                    <p:cond delay="0"/>
                                  </p:stCondLst>
                                  <p:childTnLst>
                                    <p:cmd type="call" cmd="playFrom(0.0)">
                                      <p:cBhvr>
                                        <p:cTn id="9" dur="1" fill="hold"/>
                                        <p:tgtEl>
                                          <p:spTgt spid="90"/>
                                        </p:tgtEl>
                                      </p:cBhvr>
                                    </p:cmd>
                                  </p:childTnLst>
                                </p:cTn>
                              </p:par>
                              <p:par>
                                <p:cTn id="10" presetID="20" presetClass="entr" presetSubtype="0" fill="hold" nodeType="with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wedge">
                                      <p:cBhvr>
                                        <p:cTn id="12" dur="750"/>
                                        <p:tgtEl>
                                          <p:spTgt spid="75"/>
                                        </p:tgtEl>
                                      </p:cBhvr>
                                    </p:animEffect>
                                  </p:childTnLst>
                                </p:cTn>
                              </p:par>
                              <p:par>
                                <p:cTn id="13" presetID="6" presetClass="emph" presetSubtype="0" fill="hold" nodeType="withEffect">
                                  <p:stCondLst>
                                    <p:cond delay="0"/>
                                  </p:stCondLst>
                                  <p:childTnLst>
                                    <p:animScale>
                                      <p:cBhvr>
                                        <p:cTn id="14" dur="750" fill="hold"/>
                                        <p:tgtEl>
                                          <p:spTgt spid="75"/>
                                        </p:tgtEl>
                                      </p:cBhvr>
                                      <p:by x="150000" y="150000"/>
                                    </p:animScale>
                                  </p:childTnLst>
                                </p:cTn>
                              </p:par>
                            </p:childTnLst>
                          </p:cTn>
                        </p:par>
                        <p:par>
                          <p:cTn id="15" fill="hold">
                            <p:stCondLst>
                              <p:cond delay="750"/>
                            </p:stCondLst>
                            <p:childTnLst>
                              <p:par>
                                <p:cTn id="16" presetID="26" presetClass="emph" presetSubtype="0" fill="hold" nodeType="afterEffect">
                                  <p:stCondLst>
                                    <p:cond delay="0"/>
                                  </p:stCondLst>
                                  <p:childTnLst>
                                    <p:animEffect transition="out" filter="fade">
                                      <p:cBhvr>
                                        <p:cTn id="17" dur="500" tmFilter="0, 0; .2, .5; .8, .5; 1, 0"/>
                                        <p:tgtEl>
                                          <p:spTgt spid="75"/>
                                        </p:tgtEl>
                                      </p:cBhvr>
                                    </p:animEffect>
                                    <p:animScale>
                                      <p:cBhvr>
                                        <p:cTn id="18" dur="250" autoRev="1" fill="hold"/>
                                        <p:tgtEl>
                                          <p:spTgt spid="75"/>
                                        </p:tgtEl>
                                      </p:cBhvr>
                                      <p:by x="105000" y="105000"/>
                                    </p:animScale>
                                  </p:childTnLst>
                                </p:cTn>
                              </p:par>
                              <p:par>
                                <p:cTn id="19" presetID="1" presetClass="mediacall" presetSubtype="0" fill="hold" nodeType="withEffect">
                                  <p:stCondLst>
                                    <p:cond delay="0"/>
                                  </p:stCondLst>
                                  <p:childTnLst>
                                    <p:cmd type="call" cmd="playFrom(0.0)">
                                      <p:cBhvr>
                                        <p:cTn id="20" dur="940" fill="hold"/>
                                        <p:tgtEl>
                                          <p:spTgt spid="81"/>
                                        </p:tgtEl>
                                      </p:cBhvr>
                                    </p:cmd>
                                  </p:childTnLst>
                                </p:cTn>
                              </p:par>
                              <p:par>
                                <p:cTn id="21" presetID="26" presetClass="emph" presetSubtype="0" fill="hold" nodeType="withEffect">
                                  <p:stCondLst>
                                    <p:cond delay="250"/>
                                  </p:stCondLst>
                                  <p:childTnLst>
                                    <p:animEffect transition="out" filter="fade">
                                      <p:cBhvr>
                                        <p:cTn id="22" dur="1000" tmFilter="0, 0; .2, .5; .8, .5; 1, 0"/>
                                        <p:tgtEl>
                                          <p:spTgt spid="85"/>
                                        </p:tgtEl>
                                      </p:cBhvr>
                                    </p:animEffect>
                                    <p:animScale>
                                      <p:cBhvr>
                                        <p:cTn id="23" dur="500" autoRev="1" fill="hold"/>
                                        <p:tgtEl>
                                          <p:spTgt spid="85"/>
                                        </p:tgtEl>
                                      </p:cBhvr>
                                      <p:by x="105000" y="105000"/>
                                    </p:animScale>
                                  </p:childTnLst>
                                </p:cTn>
                              </p:par>
                              <p:par>
                                <p:cTn id="24" presetID="32" presetClass="emph" presetSubtype="0" fill="hold" nodeType="withEffect">
                                  <p:stCondLst>
                                    <p:cond delay="250"/>
                                  </p:stCondLst>
                                  <p:childTnLst>
                                    <p:animRot by="120000">
                                      <p:cBhvr>
                                        <p:cTn id="25" dur="100" fill="hold">
                                          <p:stCondLst>
                                            <p:cond delay="0"/>
                                          </p:stCondLst>
                                        </p:cTn>
                                        <p:tgtEl>
                                          <p:spTgt spid="85"/>
                                        </p:tgtEl>
                                        <p:attrNameLst>
                                          <p:attrName>r</p:attrName>
                                        </p:attrNameLst>
                                      </p:cBhvr>
                                    </p:animRot>
                                    <p:animRot by="-240000">
                                      <p:cBhvr>
                                        <p:cTn id="26" dur="200" fill="hold">
                                          <p:stCondLst>
                                            <p:cond delay="200"/>
                                          </p:stCondLst>
                                        </p:cTn>
                                        <p:tgtEl>
                                          <p:spTgt spid="85"/>
                                        </p:tgtEl>
                                        <p:attrNameLst>
                                          <p:attrName>r</p:attrName>
                                        </p:attrNameLst>
                                      </p:cBhvr>
                                    </p:animRot>
                                    <p:animRot by="240000">
                                      <p:cBhvr>
                                        <p:cTn id="27" dur="200" fill="hold">
                                          <p:stCondLst>
                                            <p:cond delay="400"/>
                                          </p:stCondLst>
                                        </p:cTn>
                                        <p:tgtEl>
                                          <p:spTgt spid="85"/>
                                        </p:tgtEl>
                                        <p:attrNameLst>
                                          <p:attrName>r</p:attrName>
                                        </p:attrNameLst>
                                      </p:cBhvr>
                                    </p:animRot>
                                    <p:animRot by="-240000">
                                      <p:cBhvr>
                                        <p:cTn id="28" dur="200" fill="hold">
                                          <p:stCondLst>
                                            <p:cond delay="600"/>
                                          </p:stCondLst>
                                        </p:cTn>
                                        <p:tgtEl>
                                          <p:spTgt spid="85"/>
                                        </p:tgtEl>
                                        <p:attrNameLst>
                                          <p:attrName>r</p:attrName>
                                        </p:attrNameLst>
                                      </p:cBhvr>
                                    </p:animRot>
                                    <p:animRot by="120000">
                                      <p:cBhvr>
                                        <p:cTn id="29" dur="200" fill="hold">
                                          <p:stCondLst>
                                            <p:cond delay="800"/>
                                          </p:stCondLst>
                                        </p:cTn>
                                        <p:tgtEl>
                                          <p:spTgt spid="85"/>
                                        </p:tgtEl>
                                        <p:attrNameLst>
                                          <p:attrName>r</p:attrName>
                                        </p:attrNameLst>
                                      </p:cBhvr>
                                    </p:animRot>
                                  </p:childTnLst>
                                </p:cTn>
                              </p:par>
                              <p:par>
                                <p:cTn id="30" presetID="32" presetClass="emph" presetSubtype="0" fill="hold" nodeType="withEffect">
                                  <p:stCondLst>
                                    <p:cond delay="1000"/>
                                  </p:stCondLst>
                                  <p:childTnLst>
                                    <p:animRot by="120000">
                                      <p:cBhvr>
                                        <p:cTn id="31" dur="100" fill="hold">
                                          <p:stCondLst>
                                            <p:cond delay="0"/>
                                          </p:stCondLst>
                                        </p:cTn>
                                        <p:tgtEl>
                                          <p:spTgt spid="85"/>
                                        </p:tgtEl>
                                        <p:attrNameLst>
                                          <p:attrName>r</p:attrName>
                                        </p:attrNameLst>
                                      </p:cBhvr>
                                    </p:animRot>
                                    <p:animRot by="-240000">
                                      <p:cBhvr>
                                        <p:cTn id="32" dur="200" fill="hold">
                                          <p:stCondLst>
                                            <p:cond delay="200"/>
                                          </p:stCondLst>
                                        </p:cTn>
                                        <p:tgtEl>
                                          <p:spTgt spid="85"/>
                                        </p:tgtEl>
                                        <p:attrNameLst>
                                          <p:attrName>r</p:attrName>
                                        </p:attrNameLst>
                                      </p:cBhvr>
                                    </p:animRot>
                                    <p:animRot by="240000">
                                      <p:cBhvr>
                                        <p:cTn id="33" dur="200" fill="hold">
                                          <p:stCondLst>
                                            <p:cond delay="400"/>
                                          </p:stCondLst>
                                        </p:cTn>
                                        <p:tgtEl>
                                          <p:spTgt spid="85"/>
                                        </p:tgtEl>
                                        <p:attrNameLst>
                                          <p:attrName>r</p:attrName>
                                        </p:attrNameLst>
                                      </p:cBhvr>
                                    </p:animRot>
                                    <p:animRot by="-240000">
                                      <p:cBhvr>
                                        <p:cTn id="34" dur="200" fill="hold">
                                          <p:stCondLst>
                                            <p:cond delay="600"/>
                                          </p:stCondLst>
                                        </p:cTn>
                                        <p:tgtEl>
                                          <p:spTgt spid="85"/>
                                        </p:tgtEl>
                                        <p:attrNameLst>
                                          <p:attrName>r</p:attrName>
                                        </p:attrNameLst>
                                      </p:cBhvr>
                                    </p:animRot>
                                    <p:animRot by="120000">
                                      <p:cBhvr>
                                        <p:cTn id="35" dur="200" fill="hold">
                                          <p:stCondLst>
                                            <p:cond delay="800"/>
                                          </p:stCondLst>
                                        </p:cTn>
                                        <p:tgtEl>
                                          <p:spTgt spid="8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36" fill="hold" display="0">
                  <p:stCondLst>
                    <p:cond delay="indefinite"/>
                  </p:stCondLst>
                  <p:endCondLst>
                    <p:cond evt="onStopAudio" delay="0">
                      <p:tgtEl>
                        <p:sldTgt/>
                      </p:tgtEl>
                    </p:cond>
                  </p:endCondLst>
                </p:cTn>
                <p:tgtEl>
                  <p:spTgt spid="81"/>
                </p:tgtEl>
              </p:cMediaNode>
            </p:audio>
            <p:audio>
              <p:cMediaNode vol="80000" numSld="999" showWhenStopped="0">
                <p:cTn id="37" fill="hold" display="0">
                  <p:stCondLst>
                    <p:cond delay="indefinite"/>
                  </p:stCondLst>
                  <p:endCondLst>
                    <p:cond evt="onStopAudio" delay="0">
                      <p:tgtEl>
                        <p:sldTgt/>
                      </p:tgtEl>
                    </p:cond>
                  </p:endCondLst>
                </p:cTn>
                <p:tgtEl>
                  <p:spTgt spid="90"/>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背景"/>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915" y="-297"/>
            <a:ext cx="12241829" cy="6858594"/>
          </a:xfrm>
          <a:prstGeom prst="rect">
            <a:avLst/>
          </a:prstGeom>
        </p:spPr>
      </p:pic>
      <p:pic>
        <p:nvPicPr>
          <p:cNvPr id="14" name="③約420万人">
            <a:hlinkClick r:id="rId5" action="ppaction://hlinksldjump"/>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30779" y="5485397"/>
            <a:ext cx="4029805" cy="1255885"/>
          </a:xfrm>
          <a:prstGeom prst="rect">
            <a:avLst/>
          </a:prstGeom>
        </p:spPr>
      </p:pic>
      <p:pic>
        <p:nvPicPr>
          <p:cNvPr id="13" name="②約42万人">
            <a:hlinkClick r:id="rId7" action="ppaction://hlinksldjump"/>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085632" y="5485397"/>
            <a:ext cx="4017612" cy="1255885"/>
          </a:xfrm>
          <a:prstGeom prst="rect">
            <a:avLst/>
          </a:prstGeom>
        </p:spPr>
      </p:pic>
      <p:pic>
        <p:nvPicPr>
          <p:cNvPr id="11" name="①約4万人">
            <a:hlinkClick r:id="rId5" action="ppaction://hlinksldjump"/>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4388" y="5485397"/>
            <a:ext cx="4023709" cy="1255885"/>
          </a:xfrm>
          <a:prstGeom prst="rect">
            <a:avLst/>
          </a:prstGeom>
        </p:spPr>
      </p:pic>
      <p:grpSp>
        <p:nvGrpSpPr>
          <p:cNvPr id="8" name="押す画"/>
          <p:cNvGrpSpPr/>
          <p:nvPr/>
        </p:nvGrpSpPr>
        <p:grpSpPr>
          <a:xfrm>
            <a:off x="8511341" y="4578887"/>
            <a:ext cx="556540" cy="540000"/>
            <a:chOff x="8423532" y="4545380"/>
            <a:chExt cx="556540" cy="544460"/>
          </a:xfrm>
        </p:grpSpPr>
        <p:pic>
          <p:nvPicPr>
            <p:cNvPr id="5" name="押す画２"/>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426942" y="4549840"/>
              <a:ext cx="553130" cy="540000"/>
            </a:xfrm>
            <a:prstGeom prst="rect">
              <a:avLst/>
            </a:prstGeom>
          </p:spPr>
        </p:pic>
        <p:pic>
          <p:nvPicPr>
            <p:cNvPr id="49" name="押す画1"/>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423532" y="4545380"/>
              <a:ext cx="553130" cy="540000"/>
            </a:xfrm>
            <a:prstGeom prst="rect">
              <a:avLst/>
            </a:prstGeom>
          </p:spPr>
        </p:pic>
      </p:grpSp>
      <p:grpSp>
        <p:nvGrpSpPr>
          <p:cNvPr id="64" name="正解だと･･･"/>
          <p:cNvGrpSpPr/>
          <p:nvPr/>
        </p:nvGrpSpPr>
        <p:grpSpPr>
          <a:xfrm>
            <a:off x="3642018" y="4497182"/>
            <a:ext cx="4907964" cy="621705"/>
            <a:chOff x="2245123" y="4389173"/>
            <a:chExt cx="5138639" cy="681860"/>
          </a:xfrm>
        </p:grpSpPr>
        <p:sp>
          <p:nvSpPr>
            <p:cNvPr id="65" name="正解だと･･･"/>
            <p:cNvSpPr txBox="1"/>
            <p:nvPr/>
          </p:nvSpPr>
          <p:spPr>
            <a:xfrm>
              <a:off x="2246529" y="4564698"/>
              <a:ext cx="5137233" cy="506335"/>
            </a:xfrm>
            <a:prstGeom prst="rect">
              <a:avLst/>
            </a:prstGeom>
            <a:noFill/>
          </p:spPr>
          <p:txBody>
            <a:bodyPr wrap="square" rtlCol="0">
              <a:spAutoFit/>
            </a:bodyPr>
            <a:lstStyle/>
            <a:p>
              <a:pPr algn="dist"/>
              <a:r>
                <a:rPr lang="ja-JP" altLang="en-US" sz="2400">
                  <a:latin typeface="HGS創英角ﾎﾟｯﾌﾟ体" panose="040B0A00000000000000" pitchFamily="50" charset="-128"/>
                  <a:ea typeface="HGS創英角ﾎﾟｯﾌﾟ体" panose="040B0A00000000000000" pitchFamily="50" charset="-128"/>
                </a:rPr>
                <a:t>正解だと思う番号を押してね</a:t>
              </a:r>
              <a:endParaRPr lang="en-US" altLang="ja-JP" sz="2400">
                <a:latin typeface="HGS創英角ﾎﾟｯﾌﾟ体" panose="040B0A00000000000000" pitchFamily="50" charset="-128"/>
                <a:ea typeface="HGS創英角ﾎﾟｯﾌﾟ体" panose="040B0A00000000000000" pitchFamily="50" charset="-128"/>
              </a:endParaRPr>
            </a:p>
          </p:txBody>
        </p:sp>
        <p:sp>
          <p:nvSpPr>
            <p:cNvPr id="69" name="お"/>
            <p:cNvSpPr txBox="1"/>
            <p:nvPr/>
          </p:nvSpPr>
          <p:spPr>
            <a:xfrm>
              <a:off x="5715247" y="4391687"/>
              <a:ext cx="468000" cy="286923"/>
            </a:xfrm>
            <a:prstGeom prst="rect">
              <a:avLst/>
            </a:prstGeom>
            <a:noFill/>
          </p:spPr>
          <p:txBody>
            <a:bodyPr wrap="square" rtlCol="0">
              <a:spAutoFit/>
            </a:bodyPr>
            <a:lstStyle/>
            <a:p>
              <a:pPr algn="dist"/>
              <a:r>
                <a:rPr kumimoji="1" lang="ja-JP" altLang="en-US" sz="1050">
                  <a:latin typeface="HGS創英角ﾎﾟｯﾌﾟ体" panose="040B0A00000000000000" pitchFamily="50" charset="-128"/>
                  <a:ea typeface="HGS創英角ﾎﾟｯﾌﾟ体" panose="040B0A00000000000000" pitchFamily="50" charset="-128"/>
                </a:rPr>
                <a:t>お</a:t>
              </a:r>
              <a:endParaRPr kumimoji="1" lang="ja-JP" altLang="en-US" sz="1050" dirty="0">
                <a:latin typeface="HGS創英角ﾎﾟｯﾌﾟ体" panose="040B0A00000000000000" pitchFamily="50" charset="-128"/>
                <a:ea typeface="HGS創英角ﾎﾟｯﾌﾟ体" panose="040B0A00000000000000" pitchFamily="50" charset="-128"/>
              </a:endParaRPr>
            </a:p>
          </p:txBody>
        </p:sp>
        <p:sp>
          <p:nvSpPr>
            <p:cNvPr id="68" name="ばんごう"/>
            <p:cNvSpPr txBox="1"/>
            <p:nvPr/>
          </p:nvSpPr>
          <p:spPr>
            <a:xfrm>
              <a:off x="4558940" y="4389173"/>
              <a:ext cx="866916" cy="278484"/>
            </a:xfrm>
            <a:prstGeom prst="rect">
              <a:avLst/>
            </a:prstGeom>
            <a:noFill/>
          </p:spPr>
          <p:txBody>
            <a:bodyPr wrap="square" rtlCol="0">
              <a:spAutoFit/>
            </a:bodyPr>
            <a:lstStyle/>
            <a:p>
              <a:pPr algn="dist"/>
              <a:r>
                <a:rPr kumimoji="1" lang="ja-JP" altLang="en-US" sz="1050">
                  <a:latin typeface="HGS創英角ﾎﾟｯﾌﾟ体" panose="040B0A00000000000000" pitchFamily="50" charset="-128"/>
                  <a:ea typeface="HGS創英角ﾎﾟｯﾌﾟ体" panose="040B0A00000000000000" pitchFamily="50" charset="-128"/>
                </a:rPr>
                <a:t>ばんごう</a:t>
              </a:r>
              <a:endParaRPr kumimoji="1" lang="ja-JP" altLang="en-US" sz="1050" dirty="0">
                <a:latin typeface="HGS創英角ﾎﾟｯﾌﾟ体" panose="040B0A00000000000000" pitchFamily="50" charset="-128"/>
                <a:ea typeface="HGS創英角ﾎﾟｯﾌﾟ体" panose="040B0A00000000000000" pitchFamily="50" charset="-128"/>
              </a:endParaRPr>
            </a:p>
          </p:txBody>
        </p:sp>
        <p:sp>
          <p:nvSpPr>
            <p:cNvPr id="67" name="おも"/>
            <p:cNvSpPr txBox="1"/>
            <p:nvPr/>
          </p:nvSpPr>
          <p:spPr>
            <a:xfrm>
              <a:off x="3769689" y="4389173"/>
              <a:ext cx="546534" cy="278484"/>
            </a:xfrm>
            <a:prstGeom prst="rect">
              <a:avLst/>
            </a:prstGeom>
            <a:noFill/>
          </p:spPr>
          <p:txBody>
            <a:bodyPr wrap="square" rtlCol="0">
              <a:spAutoFit/>
            </a:bodyPr>
            <a:lstStyle/>
            <a:p>
              <a:pPr algn="dist"/>
              <a:r>
                <a:rPr lang="ja-JP" altLang="en-US" sz="1050">
                  <a:latin typeface="HGS創英角ﾎﾟｯﾌﾟ体" panose="040B0A00000000000000" pitchFamily="50" charset="-128"/>
                  <a:ea typeface="HGS創英角ﾎﾟｯﾌﾟ体" panose="040B0A00000000000000" pitchFamily="50" charset="-128"/>
                </a:rPr>
                <a:t>おも</a:t>
              </a:r>
              <a:endParaRPr kumimoji="1" lang="ja-JP" altLang="en-US" sz="1050" dirty="0">
                <a:latin typeface="HGS創英角ﾎﾟｯﾌﾟ体" panose="040B0A00000000000000" pitchFamily="50" charset="-128"/>
                <a:ea typeface="HGS創英角ﾎﾟｯﾌﾟ体" panose="040B0A00000000000000" pitchFamily="50" charset="-128"/>
              </a:endParaRPr>
            </a:p>
          </p:txBody>
        </p:sp>
        <p:sp>
          <p:nvSpPr>
            <p:cNvPr id="66" name="せいかい"/>
            <p:cNvSpPr txBox="1"/>
            <p:nvPr/>
          </p:nvSpPr>
          <p:spPr>
            <a:xfrm>
              <a:off x="2245123" y="4391687"/>
              <a:ext cx="866916" cy="286923"/>
            </a:xfrm>
            <a:prstGeom prst="rect">
              <a:avLst/>
            </a:prstGeom>
            <a:noFill/>
          </p:spPr>
          <p:txBody>
            <a:bodyPr wrap="square" rtlCol="0">
              <a:spAutoFit/>
            </a:bodyPr>
            <a:lstStyle/>
            <a:p>
              <a:pPr algn="dist"/>
              <a:r>
                <a:rPr kumimoji="1" lang="ja-JP" altLang="en-US" sz="1050">
                  <a:latin typeface="HGS創英角ﾎﾟｯﾌﾟ体" panose="040B0A00000000000000" pitchFamily="50" charset="-128"/>
                  <a:ea typeface="HGS創英角ﾎﾟｯﾌﾟ体" panose="040B0A00000000000000" pitchFamily="50" charset="-128"/>
                </a:rPr>
                <a:t>せいかい</a:t>
              </a:r>
              <a:endParaRPr kumimoji="1" lang="ja-JP" altLang="en-US" sz="1050" dirty="0">
                <a:latin typeface="HGS創英角ﾎﾟｯﾌﾟ体" panose="040B0A00000000000000" pitchFamily="50" charset="-128"/>
                <a:ea typeface="HGS創英角ﾎﾟｯﾌﾟ体" panose="040B0A00000000000000" pitchFamily="50" charset="-128"/>
              </a:endParaRPr>
            </a:p>
          </p:txBody>
        </p:sp>
      </p:grpSp>
      <p:grpSp>
        <p:nvGrpSpPr>
          <p:cNvPr id="2" name="2022年時点"/>
          <p:cNvGrpSpPr/>
          <p:nvPr/>
        </p:nvGrpSpPr>
        <p:grpSpPr>
          <a:xfrm>
            <a:off x="10076391" y="3730285"/>
            <a:ext cx="1915110" cy="492806"/>
            <a:chOff x="9783795" y="3312342"/>
            <a:chExt cx="1915110" cy="492806"/>
          </a:xfrm>
        </p:grpSpPr>
        <p:sp>
          <p:nvSpPr>
            <p:cNvPr id="51" name="2022年時点"/>
            <p:cNvSpPr txBox="1"/>
            <p:nvPr/>
          </p:nvSpPr>
          <p:spPr>
            <a:xfrm>
              <a:off x="9783795" y="3435816"/>
              <a:ext cx="1915110" cy="369332"/>
            </a:xfrm>
            <a:prstGeom prst="rect">
              <a:avLst/>
            </a:prstGeom>
            <a:noFill/>
          </p:spPr>
          <p:txBody>
            <a:bodyPr wrap="square" rtlCol="0">
              <a:spAutoFit/>
            </a:bodyPr>
            <a:lstStyle/>
            <a:p>
              <a:r>
                <a:rPr lang="ja-JP" altLang="en-US" b="1">
                  <a:latin typeface="+mn-ea"/>
                </a:rPr>
                <a:t>（</a:t>
              </a:r>
              <a:r>
                <a:rPr lang="en-US" altLang="ja-JP" b="1">
                  <a:latin typeface="+mn-ea"/>
                </a:rPr>
                <a:t>2022</a:t>
              </a:r>
              <a:r>
                <a:rPr lang="ja-JP" altLang="en-US" b="1">
                  <a:latin typeface="+mn-ea"/>
                </a:rPr>
                <a:t>年時点）</a:t>
              </a:r>
              <a:endParaRPr lang="en-US" altLang="ja-JP" b="1">
                <a:latin typeface="+mn-ea"/>
              </a:endParaRPr>
            </a:p>
          </p:txBody>
        </p:sp>
        <p:sp>
          <p:nvSpPr>
            <p:cNvPr id="61" name="ふりがな"/>
            <p:cNvSpPr txBox="1"/>
            <p:nvPr/>
          </p:nvSpPr>
          <p:spPr>
            <a:xfrm>
              <a:off x="10569486" y="3312342"/>
              <a:ext cx="881859" cy="246221"/>
            </a:xfrm>
            <a:prstGeom prst="rect">
              <a:avLst/>
            </a:prstGeom>
            <a:noFill/>
          </p:spPr>
          <p:txBody>
            <a:bodyPr wrap="square" rtlCol="0">
              <a:spAutoFit/>
            </a:bodyPr>
            <a:lstStyle/>
            <a:p>
              <a:r>
                <a:rPr kumimoji="1" lang="ja-JP" altLang="en-US" sz="1000" b="1" dirty="0">
                  <a:latin typeface="+mn-ea"/>
                </a:rPr>
                <a:t>ねんじてん</a:t>
              </a:r>
            </a:p>
          </p:txBody>
        </p:sp>
      </p:grpSp>
      <p:grpSp>
        <p:nvGrpSpPr>
          <p:cNvPr id="79" name="大阪府内の・・・"/>
          <p:cNvGrpSpPr/>
          <p:nvPr/>
        </p:nvGrpSpPr>
        <p:grpSpPr>
          <a:xfrm>
            <a:off x="485336" y="2982906"/>
            <a:ext cx="11221327" cy="746183"/>
            <a:chOff x="583174" y="2982906"/>
            <a:chExt cx="11025652" cy="746183"/>
          </a:xfrm>
        </p:grpSpPr>
        <p:sp>
          <p:nvSpPr>
            <p:cNvPr id="83" name="大阪府内の･･･"/>
            <p:cNvSpPr txBox="1"/>
            <p:nvPr/>
          </p:nvSpPr>
          <p:spPr>
            <a:xfrm>
              <a:off x="583174" y="3144314"/>
              <a:ext cx="11025652" cy="584775"/>
            </a:xfrm>
            <a:prstGeom prst="rect">
              <a:avLst/>
            </a:prstGeom>
            <a:noFill/>
          </p:spPr>
          <p:txBody>
            <a:bodyPr wrap="square" rtlCol="0">
              <a:spAutoFit/>
            </a:bodyPr>
            <a:lstStyle/>
            <a:p>
              <a:pPr lvl="0" algn="dist"/>
              <a:r>
                <a:rPr kumimoji="1" lang="ja-JP" altLang="en-US" sz="3200">
                  <a:latin typeface="HGS創英角ﾎﾟｯﾌﾟ体" panose="040B0A00000000000000" pitchFamily="50" charset="-128"/>
                  <a:ea typeface="HGS創英角ﾎﾟｯﾌﾟ体" panose="040B0A00000000000000" pitchFamily="50" charset="-128"/>
                </a:rPr>
                <a:t>大阪府内の小学校に通っている</a:t>
              </a:r>
              <a:r>
                <a:rPr lang="ja-JP" altLang="en-US" sz="3200">
                  <a:latin typeface="HGS創英角ﾎﾟｯﾌﾟ体" panose="040B0A00000000000000" pitchFamily="50" charset="-128"/>
                  <a:ea typeface="HGS創英角ﾎﾟｯﾌﾟ体" panose="040B0A00000000000000" pitchFamily="50" charset="-128"/>
                </a:rPr>
                <a:t>小学生</a:t>
              </a:r>
              <a:r>
                <a:rPr kumimoji="1" lang="ja-JP" altLang="en-US" sz="3200">
                  <a:latin typeface="HGS創英角ﾎﾟｯﾌﾟ体" panose="040B0A00000000000000" pitchFamily="50" charset="-128"/>
                  <a:ea typeface="HGS創英角ﾎﾟｯﾌﾟ体" panose="040B0A00000000000000" pitchFamily="50" charset="-128"/>
                </a:rPr>
                <a:t>は何人でしょうか</a:t>
              </a:r>
              <a:r>
                <a:rPr kumimoji="1" lang="en-US" altLang="ja-JP" sz="3200">
                  <a:latin typeface="HGS創英角ﾎﾟｯﾌﾟ体" panose="040B0A00000000000000" pitchFamily="50" charset="-128"/>
                  <a:ea typeface="HGS創英角ﾎﾟｯﾌﾟ体" panose="040B0A00000000000000" pitchFamily="50" charset="-128"/>
                </a:rPr>
                <a:t>｡</a:t>
              </a:r>
              <a:endParaRPr kumimoji="1" lang="ja-JP" altLang="en-US" sz="3200" dirty="0">
                <a:latin typeface="HGS創英角ﾎﾟｯﾌﾟ体" panose="040B0A00000000000000" pitchFamily="50" charset="-128"/>
                <a:ea typeface="HGS創英角ﾎﾟｯﾌﾟ体" panose="040B0A00000000000000" pitchFamily="50" charset="-128"/>
              </a:endParaRPr>
            </a:p>
          </p:txBody>
        </p:sp>
        <p:sp>
          <p:nvSpPr>
            <p:cNvPr id="84" name="なんにん"/>
            <p:cNvSpPr txBox="1"/>
            <p:nvPr/>
          </p:nvSpPr>
          <p:spPr>
            <a:xfrm>
              <a:off x="8202877" y="2987092"/>
              <a:ext cx="990423" cy="276999"/>
            </a:xfrm>
            <a:prstGeom prst="rect">
              <a:avLst/>
            </a:prstGeom>
            <a:noFill/>
          </p:spPr>
          <p:txBody>
            <a:bodyPr wrap="square" rtlCol="0">
              <a:spAutoFit/>
            </a:bodyPr>
            <a:lstStyle/>
            <a:p>
              <a:pPr algn="dist"/>
              <a:r>
                <a:rPr kumimoji="1" lang="ja-JP" altLang="en-US" sz="1200">
                  <a:latin typeface="HGS創英角ﾎﾟｯﾌﾟ体" panose="040B0A00000000000000" pitchFamily="50" charset="-128"/>
                  <a:ea typeface="HGS創英角ﾎﾟｯﾌﾟ体" panose="040B0A00000000000000" pitchFamily="50" charset="-128"/>
                </a:rPr>
                <a:t>なんにん</a:t>
              </a:r>
              <a:endParaRPr kumimoji="1" lang="ja-JP" altLang="en-US" sz="1200" dirty="0">
                <a:latin typeface="HGS創英角ﾎﾟｯﾌﾟ体" panose="040B0A00000000000000" pitchFamily="50" charset="-128"/>
                <a:ea typeface="HGS創英角ﾎﾟｯﾌﾟ体" panose="040B0A00000000000000" pitchFamily="50" charset="-128"/>
              </a:endParaRPr>
            </a:p>
          </p:txBody>
        </p:sp>
        <p:sp>
          <p:nvSpPr>
            <p:cNvPr id="85" name="しょうがくせい"/>
            <p:cNvSpPr txBox="1"/>
            <p:nvPr/>
          </p:nvSpPr>
          <p:spPr>
            <a:xfrm>
              <a:off x="6543677" y="2996053"/>
              <a:ext cx="1414890" cy="276999"/>
            </a:xfrm>
            <a:prstGeom prst="rect">
              <a:avLst/>
            </a:prstGeom>
            <a:noFill/>
          </p:spPr>
          <p:txBody>
            <a:bodyPr wrap="square" rtlCol="0">
              <a:spAutoFit/>
            </a:bodyPr>
            <a:lstStyle/>
            <a:p>
              <a:pPr algn="dist"/>
              <a:r>
                <a:rPr lang="ja-JP" altLang="en-US" sz="1200">
                  <a:latin typeface="HGS創英角ﾎﾟｯﾌﾟ体" panose="040B0A00000000000000" pitchFamily="50" charset="-128"/>
                  <a:ea typeface="HGS創英角ﾎﾟｯﾌﾟ体" panose="040B0A00000000000000" pitchFamily="50" charset="-128"/>
                </a:rPr>
                <a:t>しょうがくせい</a:t>
              </a:r>
              <a:endParaRPr kumimoji="1" lang="ja-JP" altLang="en-US" sz="1200" dirty="0">
                <a:latin typeface="HGS創英角ﾎﾟｯﾌﾟ体" panose="040B0A00000000000000" pitchFamily="50" charset="-128"/>
                <a:ea typeface="HGS創英角ﾎﾟｯﾌﾟ体" panose="040B0A00000000000000" pitchFamily="50" charset="-128"/>
              </a:endParaRPr>
            </a:p>
          </p:txBody>
        </p:sp>
        <p:sp>
          <p:nvSpPr>
            <p:cNvPr id="86" name="かよ"/>
            <p:cNvSpPr txBox="1"/>
            <p:nvPr/>
          </p:nvSpPr>
          <p:spPr>
            <a:xfrm>
              <a:off x="4433400" y="2982906"/>
              <a:ext cx="540000" cy="276999"/>
            </a:xfrm>
            <a:prstGeom prst="rect">
              <a:avLst/>
            </a:prstGeom>
            <a:noFill/>
          </p:spPr>
          <p:txBody>
            <a:bodyPr wrap="square" rtlCol="0">
              <a:spAutoFit/>
            </a:bodyPr>
            <a:lstStyle/>
            <a:p>
              <a:pPr algn="dist"/>
              <a:r>
                <a:rPr kumimoji="1" lang="ja-JP" altLang="en-US" sz="1200">
                  <a:latin typeface="HGS創英角ﾎﾟｯﾌﾟ体" panose="040B0A00000000000000" pitchFamily="50" charset="-128"/>
                  <a:ea typeface="HGS創英角ﾎﾟｯﾌﾟ体" panose="040B0A00000000000000" pitchFamily="50" charset="-128"/>
                </a:rPr>
                <a:t>かよ</a:t>
              </a:r>
              <a:endParaRPr kumimoji="1" lang="ja-JP" altLang="en-US" sz="1200" dirty="0">
                <a:latin typeface="HGS創英角ﾎﾟｯﾌﾟ体" panose="040B0A00000000000000" pitchFamily="50" charset="-128"/>
                <a:ea typeface="HGS創英角ﾎﾟｯﾌﾟ体" panose="040B0A00000000000000" pitchFamily="50" charset="-128"/>
              </a:endParaRPr>
            </a:p>
          </p:txBody>
        </p:sp>
        <p:sp>
          <p:nvSpPr>
            <p:cNvPr id="87" name="しょうがくせい"/>
            <p:cNvSpPr txBox="1"/>
            <p:nvPr/>
          </p:nvSpPr>
          <p:spPr>
            <a:xfrm>
              <a:off x="2848986" y="2990253"/>
              <a:ext cx="1445964" cy="276999"/>
            </a:xfrm>
            <a:prstGeom prst="rect">
              <a:avLst/>
            </a:prstGeom>
            <a:noFill/>
          </p:spPr>
          <p:txBody>
            <a:bodyPr wrap="square" rtlCol="0">
              <a:spAutoFit/>
            </a:bodyPr>
            <a:lstStyle/>
            <a:p>
              <a:pPr algn="dist"/>
              <a:r>
                <a:rPr kumimoji="1" lang="ja-JP" altLang="en-US" sz="1200">
                  <a:latin typeface="HGS創英角ﾎﾟｯﾌﾟ体" panose="040B0A00000000000000" pitchFamily="50" charset="-128"/>
                  <a:ea typeface="HGS創英角ﾎﾟｯﾌﾟ体" panose="040B0A00000000000000" pitchFamily="50" charset="-128"/>
                </a:rPr>
                <a:t>しょうがっこう</a:t>
              </a:r>
              <a:endParaRPr kumimoji="1" lang="ja-JP" altLang="en-US" sz="1200" dirty="0">
                <a:latin typeface="HGS創英角ﾎﾟｯﾌﾟ体" panose="040B0A00000000000000" pitchFamily="50" charset="-128"/>
                <a:ea typeface="HGS創英角ﾎﾟｯﾌﾟ体" panose="040B0A00000000000000" pitchFamily="50" charset="-128"/>
              </a:endParaRPr>
            </a:p>
          </p:txBody>
        </p:sp>
        <p:sp>
          <p:nvSpPr>
            <p:cNvPr id="88" name="おおさかふない"/>
            <p:cNvSpPr txBox="1"/>
            <p:nvPr/>
          </p:nvSpPr>
          <p:spPr>
            <a:xfrm>
              <a:off x="639924" y="2987092"/>
              <a:ext cx="1776173" cy="276999"/>
            </a:xfrm>
            <a:prstGeom prst="rect">
              <a:avLst/>
            </a:prstGeom>
            <a:noFill/>
          </p:spPr>
          <p:txBody>
            <a:bodyPr wrap="square" rtlCol="0">
              <a:spAutoFit/>
            </a:bodyPr>
            <a:lstStyle/>
            <a:p>
              <a:pPr algn="dist"/>
              <a:r>
                <a:rPr kumimoji="1" lang="ja-JP" altLang="en-US" sz="1200">
                  <a:latin typeface="HGS創英角ﾎﾟｯﾌﾟ体" panose="040B0A00000000000000" pitchFamily="50" charset="-128"/>
                  <a:ea typeface="HGS創英角ﾎﾟｯﾌﾟ体" panose="040B0A00000000000000" pitchFamily="50" charset="-128"/>
                </a:rPr>
                <a:t>おおさかふない</a:t>
              </a:r>
              <a:endParaRPr kumimoji="1" lang="ja-JP" altLang="en-US" sz="1200" dirty="0">
                <a:latin typeface="HGS創英角ﾎﾟｯﾌﾟ体" panose="040B0A00000000000000" pitchFamily="50" charset="-128"/>
                <a:ea typeface="HGS創英角ﾎﾟｯﾌﾟ体" panose="040B0A00000000000000" pitchFamily="50" charset="-128"/>
              </a:endParaRPr>
            </a:p>
          </p:txBody>
        </p:sp>
      </p:grpSp>
      <p:grpSp>
        <p:nvGrpSpPr>
          <p:cNvPr id="52" name="大阪府には･･･"/>
          <p:cNvGrpSpPr/>
          <p:nvPr/>
        </p:nvGrpSpPr>
        <p:grpSpPr>
          <a:xfrm>
            <a:off x="1709704" y="1936850"/>
            <a:ext cx="9017859" cy="753283"/>
            <a:chOff x="1863882" y="1924523"/>
            <a:chExt cx="9161654" cy="753283"/>
          </a:xfrm>
        </p:grpSpPr>
        <p:sp>
          <p:nvSpPr>
            <p:cNvPr id="53" name="大阪府には･･･"/>
            <p:cNvSpPr txBox="1"/>
            <p:nvPr/>
          </p:nvSpPr>
          <p:spPr>
            <a:xfrm>
              <a:off x="1863882" y="2093031"/>
              <a:ext cx="9161654" cy="584775"/>
            </a:xfrm>
            <a:prstGeom prst="rect">
              <a:avLst/>
            </a:prstGeom>
            <a:noFill/>
          </p:spPr>
          <p:txBody>
            <a:bodyPr wrap="square" rtlCol="0">
              <a:spAutoFit/>
            </a:bodyPr>
            <a:lstStyle/>
            <a:p>
              <a:pPr lvl="0" algn="dist"/>
              <a:r>
                <a:rPr lang="ja-JP" altLang="en-US" sz="3200">
                  <a:latin typeface="HGS創英角ﾎﾟｯﾌﾟ体" panose="040B0A00000000000000" pitchFamily="50" charset="-128"/>
                  <a:ea typeface="HGS創英角ﾎﾟｯﾌﾟ体" panose="040B0A00000000000000" pitchFamily="50" charset="-128"/>
                </a:rPr>
                <a:t>大阪府にはたくさんの子どもたちがいます</a:t>
              </a:r>
              <a:r>
                <a:rPr lang="en-US" altLang="ja-JP" sz="3200">
                  <a:latin typeface="HGS創英角ﾎﾟｯﾌﾟ体" panose="040B0A00000000000000" pitchFamily="50" charset="-128"/>
                  <a:ea typeface="HGS創英角ﾎﾟｯﾌﾟ体" panose="040B0A00000000000000" pitchFamily="50" charset="-128"/>
                </a:rPr>
                <a:t>｡</a:t>
              </a:r>
              <a:endParaRPr kumimoji="1" lang="ja-JP" altLang="en-US" sz="3200" dirty="0">
                <a:latin typeface="HGS創英角ﾎﾟｯﾌﾟ体" panose="040B0A00000000000000" pitchFamily="50" charset="-128"/>
                <a:ea typeface="HGS創英角ﾎﾟｯﾌﾟ体" panose="040B0A00000000000000" pitchFamily="50" charset="-128"/>
              </a:endParaRPr>
            </a:p>
          </p:txBody>
        </p:sp>
        <p:sp>
          <p:nvSpPr>
            <p:cNvPr id="55" name="こ"/>
            <p:cNvSpPr txBox="1"/>
            <p:nvPr/>
          </p:nvSpPr>
          <p:spPr>
            <a:xfrm>
              <a:off x="6464220" y="1924523"/>
              <a:ext cx="543726" cy="276999"/>
            </a:xfrm>
            <a:prstGeom prst="rect">
              <a:avLst/>
            </a:prstGeom>
            <a:noFill/>
          </p:spPr>
          <p:txBody>
            <a:bodyPr wrap="square" rtlCol="0">
              <a:spAutoFit/>
            </a:bodyPr>
            <a:lstStyle/>
            <a:p>
              <a:pPr algn="ctr"/>
              <a:r>
                <a:rPr kumimoji="1" lang="ja-JP" altLang="en-US" sz="1200">
                  <a:latin typeface="HGS創英角ﾎﾟｯﾌﾟ体" panose="040B0A00000000000000" pitchFamily="50" charset="-128"/>
                  <a:ea typeface="HGS創英角ﾎﾟｯﾌﾟ体" panose="040B0A00000000000000" pitchFamily="50" charset="-128"/>
                </a:rPr>
                <a:t>こ</a:t>
              </a:r>
              <a:endParaRPr kumimoji="1" lang="ja-JP" altLang="en-US" sz="1200" dirty="0">
                <a:latin typeface="HGS創英角ﾎﾟｯﾌﾟ体" panose="040B0A00000000000000" pitchFamily="50" charset="-128"/>
                <a:ea typeface="HGS創英角ﾎﾟｯﾌﾟ体" panose="040B0A00000000000000" pitchFamily="50" charset="-128"/>
              </a:endParaRPr>
            </a:p>
          </p:txBody>
        </p:sp>
        <p:sp>
          <p:nvSpPr>
            <p:cNvPr id="54" name="おおさかふ"/>
            <p:cNvSpPr txBox="1"/>
            <p:nvPr/>
          </p:nvSpPr>
          <p:spPr>
            <a:xfrm>
              <a:off x="1946855" y="1924523"/>
              <a:ext cx="1389814" cy="276999"/>
            </a:xfrm>
            <a:prstGeom prst="rect">
              <a:avLst/>
            </a:prstGeom>
            <a:noFill/>
          </p:spPr>
          <p:txBody>
            <a:bodyPr wrap="square" rtlCol="0">
              <a:spAutoFit/>
            </a:bodyPr>
            <a:lstStyle/>
            <a:p>
              <a:pPr algn="dist"/>
              <a:r>
                <a:rPr lang="ja-JP" altLang="en-US" sz="1200" dirty="0">
                  <a:latin typeface="HGS創英角ﾎﾟｯﾌﾟ体" panose="040B0A00000000000000" pitchFamily="50" charset="-128"/>
                  <a:ea typeface="HGS創英角ﾎﾟｯﾌﾟ体" panose="040B0A00000000000000" pitchFamily="50" charset="-128"/>
                </a:rPr>
                <a:t>おおさか</a:t>
              </a:r>
              <a:r>
                <a:rPr lang="ja-JP" altLang="en-US" sz="1200" dirty="0" err="1">
                  <a:latin typeface="HGS創英角ﾎﾟｯﾌﾟ体" panose="040B0A00000000000000" pitchFamily="50" charset="-128"/>
                  <a:ea typeface="HGS創英角ﾎﾟｯﾌﾟ体" panose="040B0A00000000000000" pitchFamily="50" charset="-128"/>
                </a:rPr>
                <a:t>ふ</a:t>
              </a:r>
              <a:endParaRPr kumimoji="1" lang="ja-JP" altLang="en-US" sz="1200" dirty="0">
                <a:latin typeface="HGS創英角ﾎﾟｯﾌﾟ体" panose="040B0A00000000000000" pitchFamily="50" charset="-128"/>
                <a:ea typeface="HGS創英角ﾎﾟｯﾌﾟ体" panose="040B0A00000000000000" pitchFamily="50" charset="-128"/>
              </a:endParaRPr>
            </a:p>
          </p:txBody>
        </p:sp>
      </p:grpSp>
      <p:grpSp>
        <p:nvGrpSpPr>
          <p:cNvPr id="23" name="第１問"/>
          <p:cNvGrpSpPr/>
          <p:nvPr/>
        </p:nvGrpSpPr>
        <p:grpSpPr>
          <a:xfrm>
            <a:off x="4696761" y="307806"/>
            <a:ext cx="2798479" cy="1015663"/>
            <a:chOff x="4318111" y="256092"/>
            <a:chExt cx="3390378" cy="1015663"/>
          </a:xfrm>
        </p:grpSpPr>
        <p:sp>
          <p:nvSpPr>
            <p:cNvPr id="26" name="問"/>
            <p:cNvSpPr txBox="1"/>
            <p:nvPr/>
          </p:nvSpPr>
          <p:spPr>
            <a:xfrm>
              <a:off x="6447741" y="256092"/>
              <a:ext cx="1260748" cy="1015663"/>
            </a:xfrm>
            <a:prstGeom prst="rect">
              <a:avLst/>
            </a:prstGeom>
            <a:noFill/>
          </p:spPr>
          <p:txBody>
            <a:bodyPr wrap="square" rtlCol="0">
              <a:spAutoFit/>
            </a:bodyPr>
            <a:lstStyle/>
            <a:p>
              <a:r>
                <a:rPr kumimoji="1" lang="ja-JP" altLang="en-US" sz="6000">
                  <a:latin typeface="HGP創英角ﾎﾟｯﾌﾟ体" panose="040B0A00000000000000" pitchFamily="50" charset="-128"/>
                  <a:ea typeface="HGP創英角ﾎﾟｯﾌﾟ体" panose="040B0A00000000000000" pitchFamily="50" charset="-128"/>
                </a:rPr>
                <a:t>問</a:t>
              </a:r>
              <a:endParaRPr kumimoji="1" lang="ja-JP" altLang="en-US" sz="6000" dirty="0">
                <a:latin typeface="HGP創英角ﾎﾟｯﾌﾟ体" panose="040B0A00000000000000" pitchFamily="50" charset="-128"/>
                <a:ea typeface="HGP創英角ﾎﾟｯﾌﾟ体" panose="040B0A00000000000000" pitchFamily="50" charset="-128"/>
              </a:endParaRPr>
            </a:p>
          </p:txBody>
        </p:sp>
        <p:sp>
          <p:nvSpPr>
            <p:cNvPr id="25" name="１"/>
            <p:cNvSpPr txBox="1"/>
            <p:nvPr/>
          </p:nvSpPr>
          <p:spPr>
            <a:xfrm>
              <a:off x="5512952" y="256092"/>
              <a:ext cx="910766" cy="1015663"/>
            </a:xfrm>
            <a:prstGeom prst="rect">
              <a:avLst/>
            </a:prstGeom>
            <a:noFill/>
          </p:spPr>
          <p:txBody>
            <a:bodyPr wrap="square" rtlCol="0">
              <a:spAutoFit/>
            </a:bodyPr>
            <a:lstStyle/>
            <a:p>
              <a:r>
                <a:rPr lang="ja-JP" altLang="en-US" sz="6000" dirty="0">
                  <a:latin typeface="HGP創英角ﾎﾟｯﾌﾟ体" panose="040B0A00000000000000" pitchFamily="50" charset="-128"/>
                  <a:ea typeface="HGP創英角ﾎﾟｯﾌﾟ体" panose="040B0A00000000000000" pitchFamily="50" charset="-128"/>
                </a:rPr>
                <a:t>１</a:t>
              </a:r>
              <a:endParaRPr kumimoji="1" lang="ja-JP" altLang="en-US" sz="6000" dirty="0">
                <a:latin typeface="HGP創英角ﾎﾟｯﾌﾟ体" panose="040B0A00000000000000" pitchFamily="50" charset="-128"/>
                <a:ea typeface="HGP創英角ﾎﾟｯﾌﾟ体" panose="040B0A00000000000000" pitchFamily="50" charset="-128"/>
              </a:endParaRPr>
            </a:p>
          </p:txBody>
        </p:sp>
        <p:sp>
          <p:nvSpPr>
            <p:cNvPr id="24" name="第"/>
            <p:cNvSpPr txBox="1"/>
            <p:nvPr/>
          </p:nvSpPr>
          <p:spPr>
            <a:xfrm>
              <a:off x="4318111" y="256092"/>
              <a:ext cx="1170816" cy="1015663"/>
            </a:xfrm>
            <a:prstGeom prst="rect">
              <a:avLst/>
            </a:prstGeom>
            <a:noFill/>
          </p:spPr>
          <p:txBody>
            <a:bodyPr wrap="square" rtlCol="0">
              <a:spAutoFit/>
            </a:bodyPr>
            <a:lstStyle/>
            <a:p>
              <a:r>
                <a:rPr lang="ja-JP" altLang="en-US" sz="6000" dirty="0">
                  <a:latin typeface="HGP創英角ﾎﾟｯﾌﾟ体" panose="040B0A00000000000000" pitchFamily="50" charset="-128"/>
                  <a:ea typeface="HGP創英角ﾎﾟｯﾌﾟ体" panose="040B0A00000000000000" pitchFamily="50" charset="-128"/>
                </a:rPr>
                <a:t>第</a:t>
              </a:r>
              <a:endParaRPr kumimoji="1" lang="ja-JP" altLang="en-US" sz="6000" dirty="0">
                <a:latin typeface="HGP創英角ﾎﾟｯﾌﾟ体" panose="040B0A00000000000000" pitchFamily="50" charset="-128"/>
                <a:ea typeface="HGP創英角ﾎﾟｯﾌﾟ体" panose="040B0A00000000000000" pitchFamily="50" charset="-128"/>
              </a:endParaRPr>
            </a:p>
          </p:txBody>
        </p:sp>
      </p:grpSp>
      <p:pic>
        <p:nvPicPr>
          <p:cNvPr id="10" name="スタートに戻る">
            <a:hlinkClick r:id="rId12" action="ppaction://hlinksldjump"/>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85389" y="260345"/>
            <a:ext cx="2499577" cy="847417"/>
          </a:xfrm>
          <a:prstGeom prst="rect">
            <a:avLst/>
          </a:prstGeom>
        </p:spPr>
      </p:pic>
      <p:pic>
        <p:nvPicPr>
          <p:cNvPr id="72" name="surpris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7564322" y="510837"/>
            <a:ext cx="609600" cy="609600"/>
          </a:xfrm>
          <a:prstGeom prst="rect">
            <a:avLst/>
          </a:prstGeom>
        </p:spPr>
      </p:pic>
      <p:pic>
        <p:nvPicPr>
          <p:cNvPr id="35" name="図 34"/>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24916" y="-594"/>
            <a:ext cx="12241829" cy="6858594"/>
          </a:xfrm>
          <a:prstGeom prst="rect">
            <a:avLst/>
          </a:prstGeom>
        </p:spPr>
      </p:pic>
    </p:spTree>
    <p:extLst>
      <p:ext uri="{BB962C8B-B14F-4D97-AF65-F5344CB8AC3E}">
        <p14:creationId xmlns:p14="http://schemas.microsoft.com/office/powerpoint/2010/main" val="54386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
                                        <p:tgtEl>
                                          <p:spTgt spid="35"/>
                                        </p:tgtEl>
                                      </p:cBhvr>
                                    </p:animEffect>
                                    <p:set>
                                      <p:cBhvr>
                                        <p:cTn id="7" dur="1" fill="hold">
                                          <p:stCondLst>
                                            <p:cond delay="9"/>
                                          </p:stCondLst>
                                        </p:cTn>
                                        <p:tgtEl>
                                          <p:spTgt spid="35"/>
                                        </p:tgtEl>
                                        <p:attrNameLst>
                                          <p:attrName>style.visibility</p:attrName>
                                        </p:attrNameLst>
                                      </p:cBhvr>
                                      <p:to>
                                        <p:strVal val="hidden"/>
                                      </p:to>
                                    </p:set>
                                  </p:childTnLst>
                                </p:cTn>
                              </p:par>
                            </p:childTnLst>
                          </p:cTn>
                        </p:par>
                        <p:par>
                          <p:cTn id="8" fill="hold">
                            <p:stCondLst>
                              <p:cond delay="10"/>
                            </p:stCondLst>
                            <p:childTnLst>
                              <p:par>
                                <p:cTn id="9" presetID="1" presetClass="mediacall" presetSubtype="0" fill="hold" nodeType="afterEffect">
                                  <p:stCondLst>
                                    <p:cond delay="0"/>
                                  </p:stCondLst>
                                  <p:childTnLst>
                                    <p:cmd type="call" cmd="playFrom(0.0)">
                                      <p:cBhvr>
                                        <p:cTn id="10" dur="984" fill="hold"/>
                                        <p:tgtEl>
                                          <p:spTgt spid="72"/>
                                        </p:tgtEl>
                                      </p:cBhvr>
                                    </p:cmd>
                                  </p:childTnLst>
                                </p:cTn>
                              </p:par>
                              <p:par>
                                <p:cTn id="11" presetID="26" presetClass="emph" presetSubtype="0" fill="hold" nodeType="withEffect">
                                  <p:stCondLst>
                                    <p:cond delay="750"/>
                                  </p:stCondLst>
                                  <p:childTnLst>
                                    <p:animEffect transition="out" filter="fade">
                                      <p:cBhvr>
                                        <p:cTn id="12" dur="1000" tmFilter="0, 0; .2, .5; .8, .5; 1, 0"/>
                                        <p:tgtEl>
                                          <p:spTgt spid="8"/>
                                        </p:tgtEl>
                                      </p:cBhvr>
                                    </p:animEffect>
                                    <p:animScale>
                                      <p:cBhvr>
                                        <p:cTn id="13" dur="50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4" fill="hold" display="0">
                  <p:stCondLst>
                    <p:cond delay="indefinite"/>
                  </p:stCondLst>
                  <p:endCondLst>
                    <p:cond evt="onStopAudio" delay="0">
                      <p:tgtEl>
                        <p:sldTgt/>
                      </p:tgtEl>
                    </p:cond>
                  </p:endCondLst>
                </p:cTn>
                <p:tgtEl>
                  <p:spTgt spid="72"/>
                </p:tgtEl>
              </p:cMediaNode>
            </p:audi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背景"/>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915" y="-297"/>
            <a:ext cx="12241829" cy="6858594"/>
          </a:xfrm>
          <a:prstGeom prst="rect">
            <a:avLst/>
          </a:prstGeom>
        </p:spPr>
      </p:pic>
      <p:pic>
        <p:nvPicPr>
          <p:cNvPr id="67" name="次に進む">
            <a:hlinkClick r:id="rId3" action="ppaction://hlinksldjump"/>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42608" y="5967647"/>
            <a:ext cx="2237426" cy="847417"/>
          </a:xfrm>
          <a:prstGeom prst="rect">
            <a:avLst/>
          </a:prstGeom>
        </p:spPr>
      </p:pic>
      <p:pic>
        <p:nvPicPr>
          <p:cNvPr id="68" name="答えに戻る">
            <a:hlinkClick r:id="rId5" action="ppaction://hlinksldjump"/>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5389" y="5967647"/>
            <a:ext cx="2237426" cy="847417"/>
          </a:xfrm>
          <a:prstGeom prst="rect">
            <a:avLst/>
          </a:prstGeom>
        </p:spPr>
      </p:pic>
      <p:sp>
        <p:nvSpPr>
          <p:cNvPr id="46" name="出典"/>
          <p:cNvSpPr txBox="1"/>
          <p:nvPr/>
        </p:nvSpPr>
        <p:spPr>
          <a:xfrm>
            <a:off x="7695430" y="5692259"/>
            <a:ext cx="4500000" cy="230832"/>
          </a:xfrm>
          <a:prstGeom prst="rect">
            <a:avLst/>
          </a:prstGeom>
          <a:noFill/>
        </p:spPr>
        <p:txBody>
          <a:bodyPr wrap="square" rtlCol="0">
            <a:spAutoFit/>
          </a:bodyPr>
          <a:lstStyle/>
          <a:p>
            <a:r>
              <a:rPr lang="ja-JP" altLang="en-US" sz="900" b="1">
                <a:latin typeface="BIZ UDPゴシック" panose="020B0400000000000000" pitchFamily="50" charset="-128"/>
                <a:ea typeface="BIZ UDPゴシック" panose="020B0400000000000000" pitchFamily="50" charset="-128"/>
              </a:rPr>
              <a:t>（出典：</a:t>
            </a:r>
            <a:r>
              <a:rPr lang="ja-JP" altLang="en-US" sz="900" b="1">
                <a:latin typeface="BIZ UDPゴシック" panose="020B0400000000000000" pitchFamily="50" charset="-128"/>
                <a:ea typeface="BIZ UDPゴシック" panose="020B0400000000000000" pitchFamily="50" charset="-128"/>
                <a:hlinkClick r:id="rId7"/>
              </a:rPr>
              <a:t>政府統計の総合窓口 </a:t>
            </a:r>
            <a:r>
              <a:rPr lang="en-US" altLang="ja-JP" sz="900" b="1">
                <a:latin typeface="BIZ UDPゴシック" panose="020B0400000000000000" pitchFamily="50" charset="-128"/>
                <a:ea typeface="BIZ UDPゴシック" panose="020B0400000000000000" pitchFamily="50" charset="-128"/>
                <a:hlinkClick r:id="rId7"/>
              </a:rPr>
              <a:t>(e-stat.go.jp)</a:t>
            </a:r>
            <a:r>
              <a:rPr lang="ja-JP" altLang="en-US" sz="900" b="1">
                <a:latin typeface="BIZ UDPゴシック" panose="020B0400000000000000" pitchFamily="50" charset="-128"/>
                <a:ea typeface="BIZ UDPゴシック" panose="020B0400000000000000" pitchFamily="50" charset="-128"/>
              </a:rPr>
              <a:t>「</a:t>
            </a:r>
            <a:r>
              <a:rPr lang="zh-TW" altLang="en-US" sz="900" b="1">
                <a:latin typeface="BIZ UDPゴシック" panose="020B0400000000000000" pitchFamily="50" charset="-128"/>
                <a:ea typeface="BIZ UDPゴシック" panose="020B0400000000000000" pitchFamily="50" charset="-128"/>
              </a:rPr>
              <a:t>令和３年産野菜生産出荷統計</a:t>
            </a:r>
            <a:r>
              <a:rPr lang="en-US" altLang="ja-JP" sz="900" b="1">
                <a:latin typeface="BIZ UDPゴシック" panose="020B0400000000000000" pitchFamily="50" charset="-128"/>
                <a:ea typeface="BIZ UDPゴシック" panose="020B0400000000000000" pitchFamily="50" charset="-128"/>
              </a:rPr>
              <a:t>｣</a:t>
            </a:r>
            <a:r>
              <a:rPr lang="ja-JP" altLang="en-US" sz="900" b="1">
                <a:latin typeface="BIZ UDPゴシック" panose="020B0400000000000000" pitchFamily="50" charset="-128"/>
                <a:ea typeface="BIZ UDPゴシック" panose="020B0400000000000000" pitchFamily="50" charset="-128"/>
              </a:rPr>
              <a:t>）</a:t>
            </a:r>
            <a:endParaRPr lang="en-US" altLang="ja-JP" sz="900" b="1">
              <a:latin typeface="BIZ UDPゴシック" panose="020B0400000000000000" pitchFamily="50" charset="-128"/>
              <a:ea typeface="BIZ UDPゴシック" panose="020B0400000000000000" pitchFamily="50" charset="-128"/>
            </a:endParaRPr>
          </a:p>
        </p:txBody>
      </p:sp>
      <p:grpSp>
        <p:nvGrpSpPr>
          <p:cNvPr id="61" name="人物画（こまつな）"/>
          <p:cNvGrpSpPr/>
          <p:nvPr/>
        </p:nvGrpSpPr>
        <p:grpSpPr>
          <a:xfrm>
            <a:off x="5721731" y="5686622"/>
            <a:ext cx="452052" cy="405501"/>
            <a:chOff x="5721731" y="4550498"/>
            <a:chExt cx="452052" cy="405501"/>
          </a:xfrm>
        </p:grpSpPr>
        <p:pic>
          <p:nvPicPr>
            <p:cNvPr id="62" name="図 61"/>
            <p:cNvPicPr>
              <a:picLocks noChangeAspect="1"/>
            </p:cNvPicPr>
            <p:nvPr/>
          </p:nvPicPr>
          <p:blipFill>
            <a:blip r:embed="rId8" cstate="email">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5721731" y="4550498"/>
              <a:ext cx="445970" cy="405501"/>
            </a:xfrm>
            <a:prstGeom prst="rect">
              <a:avLst/>
            </a:prstGeom>
          </p:spPr>
        </p:pic>
        <p:pic>
          <p:nvPicPr>
            <p:cNvPr id="63" name="図 62"/>
            <p:cNvPicPr>
              <a:picLocks noChangeAspect="1"/>
            </p:cNvPicPr>
            <p:nvPr/>
          </p:nvPicPr>
          <p:blipFill>
            <a:blip r:embed="rId8" cstate="email">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5727813" y="4550498"/>
              <a:ext cx="445970" cy="405501"/>
            </a:xfrm>
            <a:prstGeom prst="rect">
              <a:avLst/>
            </a:prstGeom>
          </p:spPr>
        </p:pic>
      </p:grpSp>
      <p:grpSp>
        <p:nvGrpSpPr>
          <p:cNvPr id="51" name="全国第9位"/>
          <p:cNvGrpSpPr/>
          <p:nvPr/>
        </p:nvGrpSpPr>
        <p:grpSpPr>
          <a:xfrm>
            <a:off x="3653553" y="5557351"/>
            <a:ext cx="2050708" cy="643492"/>
            <a:chOff x="3653553" y="5877391"/>
            <a:chExt cx="2050708" cy="643492"/>
          </a:xfrm>
        </p:grpSpPr>
        <p:sp>
          <p:nvSpPr>
            <p:cNvPr id="34" name="全国第9位"/>
            <p:cNvSpPr/>
            <p:nvPr/>
          </p:nvSpPr>
          <p:spPr>
            <a:xfrm>
              <a:off x="3653553" y="5997663"/>
              <a:ext cx="2050708" cy="523220"/>
            </a:xfrm>
            <a:prstGeom prst="rect">
              <a:avLst/>
            </a:prstGeom>
          </p:spPr>
          <p:txBody>
            <a:bodyPr wrap="square">
              <a:spAutoFit/>
            </a:bodyPr>
            <a:lstStyle/>
            <a:p>
              <a:pPr algn="dist"/>
              <a:r>
                <a:rPr lang="ja-JP" altLang="en-US" sz="2400">
                  <a:solidFill>
                    <a:srgbClr val="000000"/>
                  </a:solidFill>
                  <a:latin typeface="HGS創英角ﾎﾟｯﾌﾟ体" panose="040B0A00000000000000" pitchFamily="50" charset="-128"/>
                  <a:ea typeface="HGS創英角ﾎﾟｯﾌﾟ体" panose="040B0A00000000000000" pitchFamily="50" charset="-128"/>
                </a:rPr>
                <a:t>全国第</a:t>
              </a:r>
              <a:r>
                <a:rPr lang="ja-JP" altLang="en-US" sz="2800">
                  <a:solidFill>
                    <a:srgbClr val="000000"/>
                  </a:solidFill>
                  <a:latin typeface="HGS創英角ﾎﾟｯﾌﾟ体" panose="040B0A00000000000000" pitchFamily="50" charset="-128"/>
                  <a:ea typeface="HGS創英角ﾎﾟｯﾌﾟ体" panose="040B0A00000000000000" pitchFamily="50" charset="-128"/>
                </a:rPr>
                <a:t>９</a:t>
              </a:r>
              <a:r>
                <a:rPr lang="ja-JP" altLang="en-US" sz="2400">
                  <a:solidFill>
                    <a:srgbClr val="000000"/>
                  </a:solidFill>
                  <a:latin typeface="HGS創英角ﾎﾟｯﾌﾟ体" panose="040B0A00000000000000" pitchFamily="50" charset="-128"/>
                  <a:ea typeface="HGS創英角ﾎﾟｯﾌﾟ体" panose="040B0A00000000000000" pitchFamily="50" charset="-128"/>
                </a:rPr>
                <a:t>位</a:t>
              </a:r>
              <a:endParaRPr lang="ja-JP" altLang="en-US" sz="2400"/>
            </a:p>
          </p:txBody>
        </p:sp>
        <p:sp>
          <p:nvSpPr>
            <p:cNvPr id="44" name="い"/>
            <p:cNvSpPr txBox="1"/>
            <p:nvPr/>
          </p:nvSpPr>
          <p:spPr>
            <a:xfrm>
              <a:off x="5314112" y="5883552"/>
              <a:ext cx="25200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い</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45" name="ぜんこくだい"/>
            <p:cNvSpPr txBox="1"/>
            <p:nvPr/>
          </p:nvSpPr>
          <p:spPr>
            <a:xfrm>
              <a:off x="3707492" y="5877391"/>
              <a:ext cx="122400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ぜんこくだい</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grpSp>
      <p:sp>
        <p:nvSpPr>
          <p:cNvPr id="33" name="「こまつな」"/>
          <p:cNvSpPr/>
          <p:nvPr/>
        </p:nvSpPr>
        <p:spPr>
          <a:xfrm>
            <a:off x="3368416" y="5096637"/>
            <a:ext cx="2728783" cy="523220"/>
          </a:xfrm>
          <a:prstGeom prst="rect">
            <a:avLst/>
          </a:prstGeom>
        </p:spPr>
        <p:txBody>
          <a:bodyPr wrap="square">
            <a:spAutoFit/>
          </a:bodyPr>
          <a:lstStyle/>
          <a:p>
            <a:pPr algn="dist"/>
            <a:r>
              <a:rPr lang="ja-JP" altLang="en-US" sz="2800">
                <a:solidFill>
                  <a:srgbClr val="000000"/>
                </a:solidFill>
                <a:latin typeface="HGS創英角ﾎﾟｯﾌﾟ体" panose="040B0A00000000000000" pitchFamily="50" charset="-128"/>
                <a:ea typeface="HGS創英角ﾎﾟｯﾌﾟ体" panose="040B0A00000000000000" pitchFamily="50" charset="-128"/>
              </a:rPr>
              <a:t>「こまつな」</a:t>
            </a:r>
            <a:endParaRPr lang="ja-JP" altLang="en-US" sz="2800"/>
          </a:p>
        </p:txBody>
      </p:sp>
      <p:pic>
        <p:nvPicPr>
          <p:cNvPr id="18" name="こまつな画"/>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234224" y="4952365"/>
            <a:ext cx="1300534" cy="1300534"/>
          </a:xfrm>
          <a:prstGeom prst="rect">
            <a:avLst/>
          </a:prstGeom>
        </p:spPr>
      </p:pic>
      <p:grpSp>
        <p:nvGrpSpPr>
          <p:cNvPr id="58" name="人物画（みつば）"/>
          <p:cNvGrpSpPr/>
          <p:nvPr/>
        </p:nvGrpSpPr>
        <p:grpSpPr>
          <a:xfrm>
            <a:off x="10065388" y="4230458"/>
            <a:ext cx="452052" cy="405501"/>
            <a:chOff x="5721731" y="4550498"/>
            <a:chExt cx="452052" cy="405501"/>
          </a:xfrm>
        </p:grpSpPr>
        <p:pic>
          <p:nvPicPr>
            <p:cNvPr id="59" name="図 58"/>
            <p:cNvPicPr>
              <a:picLocks noChangeAspect="1"/>
            </p:cNvPicPr>
            <p:nvPr/>
          </p:nvPicPr>
          <p:blipFill>
            <a:blip r:embed="rId8" cstate="email">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5721731" y="4550498"/>
              <a:ext cx="445970" cy="405501"/>
            </a:xfrm>
            <a:prstGeom prst="rect">
              <a:avLst/>
            </a:prstGeom>
          </p:spPr>
        </p:pic>
        <p:pic>
          <p:nvPicPr>
            <p:cNvPr id="60" name="図 59"/>
            <p:cNvPicPr>
              <a:picLocks noChangeAspect="1"/>
            </p:cNvPicPr>
            <p:nvPr/>
          </p:nvPicPr>
          <p:blipFill>
            <a:blip r:embed="rId8" cstate="email">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5727813" y="4550498"/>
              <a:ext cx="445970" cy="405501"/>
            </a:xfrm>
            <a:prstGeom prst="rect">
              <a:avLst/>
            </a:prstGeom>
          </p:spPr>
        </p:pic>
      </p:grpSp>
      <p:grpSp>
        <p:nvGrpSpPr>
          <p:cNvPr id="50" name="全国第7位"/>
          <p:cNvGrpSpPr/>
          <p:nvPr/>
        </p:nvGrpSpPr>
        <p:grpSpPr>
          <a:xfrm>
            <a:off x="8036696" y="4110548"/>
            <a:ext cx="2050708" cy="638625"/>
            <a:chOff x="8036696" y="4403911"/>
            <a:chExt cx="2050708" cy="638625"/>
          </a:xfrm>
        </p:grpSpPr>
        <p:sp>
          <p:nvSpPr>
            <p:cNvPr id="28" name="全国第7位"/>
            <p:cNvSpPr/>
            <p:nvPr/>
          </p:nvSpPr>
          <p:spPr>
            <a:xfrm>
              <a:off x="8036696" y="4519316"/>
              <a:ext cx="2050708" cy="523220"/>
            </a:xfrm>
            <a:prstGeom prst="rect">
              <a:avLst/>
            </a:prstGeom>
          </p:spPr>
          <p:txBody>
            <a:bodyPr wrap="square">
              <a:spAutoFit/>
            </a:bodyPr>
            <a:lstStyle/>
            <a:p>
              <a:pPr algn="dist"/>
              <a:r>
                <a:rPr lang="ja-JP" altLang="en-US" sz="2400">
                  <a:solidFill>
                    <a:srgbClr val="000000"/>
                  </a:solidFill>
                  <a:latin typeface="HGS創英角ﾎﾟｯﾌﾟ体" panose="040B0A00000000000000" pitchFamily="50" charset="-128"/>
                  <a:ea typeface="HGS創英角ﾎﾟｯﾌﾟ体" panose="040B0A00000000000000" pitchFamily="50" charset="-128"/>
                </a:rPr>
                <a:t>全国第</a:t>
              </a:r>
              <a:r>
                <a:rPr lang="ja-JP" altLang="en-US" sz="2800">
                  <a:solidFill>
                    <a:srgbClr val="000000"/>
                  </a:solidFill>
                  <a:latin typeface="HGS創英角ﾎﾟｯﾌﾟ体" panose="040B0A00000000000000" pitchFamily="50" charset="-128"/>
                  <a:ea typeface="HGS創英角ﾎﾟｯﾌﾟ体" panose="040B0A00000000000000" pitchFamily="50" charset="-128"/>
                </a:rPr>
                <a:t>７</a:t>
              </a:r>
              <a:r>
                <a:rPr lang="ja-JP" altLang="en-US" sz="2400">
                  <a:solidFill>
                    <a:srgbClr val="000000"/>
                  </a:solidFill>
                  <a:latin typeface="HGS創英角ﾎﾟｯﾌﾟ体" panose="040B0A00000000000000" pitchFamily="50" charset="-128"/>
                  <a:ea typeface="HGS創英角ﾎﾟｯﾌﾟ体" panose="040B0A00000000000000" pitchFamily="50" charset="-128"/>
                </a:rPr>
                <a:t>位</a:t>
              </a:r>
              <a:endParaRPr lang="ja-JP" altLang="en-US" sz="2400"/>
            </a:p>
          </p:txBody>
        </p:sp>
        <p:sp>
          <p:nvSpPr>
            <p:cNvPr id="42" name="い"/>
            <p:cNvSpPr txBox="1"/>
            <p:nvPr/>
          </p:nvSpPr>
          <p:spPr>
            <a:xfrm>
              <a:off x="9704133" y="4410072"/>
              <a:ext cx="25200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い</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43" name="ぜんこくだい"/>
            <p:cNvSpPr txBox="1"/>
            <p:nvPr/>
          </p:nvSpPr>
          <p:spPr>
            <a:xfrm>
              <a:off x="8097513" y="4403911"/>
              <a:ext cx="122400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ぜんこくだい</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grpSp>
      <p:sp>
        <p:nvSpPr>
          <p:cNvPr id="27" name="「みつば」"/>
          <p:cNvSpPr/>
          <p:nvPr/>
        </p:nvSpPr>
        <p:spPr>
          <a:xfrm>
            <a:off x="7868988" y="3622751"/>
            <a:ext cx="2423584" cy="523220"/>
          </a:xfrm>
          <a:prstGeom prst="rect">
            <a:avLst/>
          </a:prstGeom>
        </p:spPr>
        <p:txBody>
          <a:bodyPr wrap="square">
            <a:spAutoFit/>
          </a:bodyPr>
          <a:lstStyle/>
          <a:p>
            <a:pPr algn="dist"/>
            <a:r>
              <a:rPr lang="ja-JP" altLang="en-US" sz="2800">
                <a:solidFill>
                  <a:srgbClr val="000000"/>
                </a:solidFill>
                <a:latin typeface="HGS創英角ﾎﾟｯﾌﾟ体" panose="040B0A00000000000000" pitchFamily="50" charset="-128"/>
                <a:ea typeface="HGS創英角ﾎﾟｯﾌﾟ体" panose="040B0A00000000000000" pitchFamily="50" charset="-128"/>
              </a:rPr>
              <a:t>「みつば」</a:t>
            </a:r>
            <a:endParaRPr lang="ja-JP" altLang="en-US" sz="2800"/>
          </a:p>
        </p:txBody>
      </p:sp>
      <p:pic>
        <p:nvPicPr>
          <p:cNvPr id="15" name="みつば画"/>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484552" y="3569446"/>
            <a:ext cx="1623417" cy="1346983"/>
          </a:xfrm>
          <a:prstGeom prst="rect">
            <a:avLst/>
          </a:prstGeom>
        </p:spPr>
      </p:pic>
      <p:grpSp>
        <p:nvGrpSpPr>
          <p:cNvPr id="57" name="人物画（みずな）"/>
          <p:cNvGrpSpPr/>
          <p:nvPr/>
        </p:nvGrpSpPr>
        <p:grpSpPr>
          <a:xfrm>
            <a:off x="5721731" y="4230458"/>
            <a:ext cx="452052" cy="405501"/>
            <a:chOff x="5721731" y="4550498"/>
            <a:chExt cx="452052" cy="405501"/>
          </a:xfrm>
        </p:grpSpPr>
        <p:pic>
          <p:nvPicPr>
            <p:cNvPr id="54" name="図 53"/>
            <p:cNvPicPr>
              <a:picLocks noChangeAspect="1"/>
            </p:cNvPicPr>
            <p:nvPr/>
          </p:nvPicPr>
          <p:blipFill>
            <a:blip r:embed="rId8" cstate="email">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5721731" y="4550498"/>
              <a:ext cx="445970" cy="405501"/>
            </a:xfrm>
            <a:prstGeom prst="rect">
              <a:avLst/>
            </a:prstGeom>
          </p:spPr>
        </p:pic>
        <p:pic>
          <p:nvPicPr>
            <p:cNvPr id="55" name="図 54"/>
            <p:cNvPicPr>
              <a:picLocks noChangeAspect="1"/>
            </p:cNvPicPr>
            <p:nvPr/>
          </p:nvPicPr>
          <p:blipFill>
            <a:blip r:embed="rId8" cstate="email">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5727813" y="4550498"/>
              <a:ext cx="445970" cy="405501"/>
            </a:xfrm>
            <a:prstGeom prst="rect">
              <a:avLst/>
            </a:prstGeom>
          </p:spPr>
        </p:pic>
      </p:grpSp>
      <p:grpSp>
        <p:nvGrpSpPr>
          <p:cNvPr id="49" name="全国第7位"/>
          <p:cNvGrpSpPr/>
          <p:nvPr/>
        </p:nvGrpSpPr>
        <p:grpSpPr>
          <a:xfrm>
            <a:off x="3659065" y="4116584"/>
            <a:ext cx="2050708" cy="633248"/>
            <a:chOff x="3671023" y="4414105"/>
            <a:chExt cx="2050708" cy="633248"/>
          </a:xfrm>
        </p:grpSpPr>
        <p:sp>
          <p:nvSpPr>
            <p:cNvPr id="32" name="全国第7位"/>
            <p:cNvSpPr/>
            <p:nvPr/>
          </p:nvSpPr>
          <p:spPr>
            <a:xfrm>
              <a:off x="3671023" y="4524133"/>
              <a:ext cx="2050708" cy="523220"/>
            </a:xfrm>
            <a:prstGeom prst="rect">
              <a:avLst/>
            </a:prstGeom>
          </p:spPr>
          <p:txBody>
            <a:bodyPr wrap="square">
              <a:spAutoFit/>
            </a:bodyPr>
            <a:lstStyle/>
            <a:p>
              <a:pPr algn="dist"/>
              <a:r>
                <a:rPr lang="ja-JP" altLang="en-US" sz="2400">
                  <a:solidFill>
                    <a:srgbClr val="000000"/>
                  </a:solidFill>
                  <a:latin typeface="HGS創英角ﾎﾟｯﾌﾟ体" panose="040B0A00000000000000" pitchFamily="50" charset="-128"/>
                  <a:ea typeface="HGS創英角ﾎﾟｯﾌﾟ体" panose="040B0A00000000000000" pitchFamily="50" charset="-128"/>
                </a:rPr>
                <a:t>全国第</a:t>
              </a:r>
              <a:r>
                <a:rPr lang="ja-JP" altLang="en-US" sz="2800">
                  <a:solidFill>
                    <a:srgbClr val="000000"/>
                  </a:solidFill>
                  <a:latin typeface="HGS創英角ﾎﾟｯﾌﾟ体" panose="040B0A00000000000000" pitchFamily="50" charset="-128"/>
                  <a:ea typeface="HGS創英角ﾎﾟｯﾌﾟ体" panose="040B0A00000000000000" pitchFamily="50" charset="-128"/>
                </a:rPr>
                <a:t>７</a:t>
              </a:r>
              <a:r>
                <a:rPr lang="ja-JP" altLang="en-US" sz="2400">
                  <a:solidFill>
                    <a:srgbClr val="000000"/>
                  </a:solidFill>
                  <a:latin typeface="HGS創英角ﾎﾟｯﾌﾟ体" panose="040B0A00000000000000" pitchFamily="50" charset="-128"/>
                  <a:ea typeface="HGS創英角ﾎﾟｯﾌﾟ体" panose="040B0A00000000000000" pitchFamily="50" charset="-128"/>
                </a:rPr>
                <a:t>位</a:t>
              </a:r>
              <a:endParaRPr lang="ja-JP" altLang="en-US" sz="2400"/>
            </a:p>
          </p:txBody>
        </p:sp>
        <p:sp>
          <p:nvSpPr>
            <p:cNvPr id="40" name="い"/>
            <p:cNvSpPr txBox="1"/>
            <p:nvPr/>
          </p:nvSpPr>
          <p:spPr>
            <a:xfrm>
              <a:off x="5330618" y="4420266"/>
              <a:ext cx="25200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い</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41" name="ぜんこくだい"/>
            <p:cNvSpPr txBox="1"/>
            <p:nvPr/>
          </p:nvSpPr>
          <p:spPr>
            <a:xfrm>
              <a:off x="3723998" y="4414105"/>
              <a:ext cx="122400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ぜんこくだい</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grpSp>
      <p:sp>
        <p:nvSpPr>
          <p:cNvPr id="31" name="「みずな」"/>
          <p:cNvSpPr/>
          <p:nvPr/>
        </p:nvSpPr>
        <p:spPr>
          <a:xfrm>
            <a:off x="3368416" y="3626507"/>
            <a:ext cx="2728783" cy="523220"/>
          </a:xfrm>
          <a:prstGeom prst="rect">
            <a:avLst/>
          </a:prstGeom>
        </p:spPr>
        <p:txBody>
          <a:bodyPr wrap="square">
            <a:spAutoFit/>
          </a:bodyPr>
          <a:lstStyle/>
          <a:p>
            <a:pPr algn="dist"/>
            <a:r>
              <a:rPr lang="ja-JP" altLang="en-US" sz="2800">
                <a:solidFill>
                  <a:srgbClr val="000000"/>
                </a:solidFill>
                <a:latin typeface="HGS創英角ﾎﾟｯﾌﾟ体" panose="040B0A00000000000000" pitchFamily="50" charset="-128"/>
                <a:ea typeface="HGS創英角ﾎﾟｯﾌﾟ体" panose="040B0A00000000000000" pitchFamily="50" charset="-128"/>
              </a:rPr>
              <a:t>「みずな」</a:t>
            </a:r>
            <a:endParaRPr lang="ja-JP" altLang="en-US" sz="2800"/>
          </a:p>
        </p:txBody>
      </p:sp>
      <p:pic>
        <p:nvPicPr>
          <p:cNvPr id="16" name="みずな画"/>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20720436">
            <a:off x="2176504" y="3592225"/>
            <a:ext cx="1416408" cy="1199028"/>
          </a:xfrm>
          <a:prstGeom prst="rect">
            <a:avLst/>
          </a:prstGeom>
        </p:spPr>
      </p:pic>
      <p:grpSp>
        <p:nvGrpSpPr>
          <p:cNvPr id="64" name="人物画（ふき）"/>
          <p:cNvGrpSpPr/>
          <p:nvPr/>
        </p:nvGrpSpPr>
        <p:grpSpPr>
          <a:xfrm>
            <a:off x="10087404" y="2810665"/>
            <a:ext cx="462025" cy="339263"/>
            <a:chOff x="5705676" y="3079863"/>
            <a:chExt cx="462025" cy="339263"/>
          </a:xfrm>
        </p:grpSpPr>
        <p:pic>
          <p:nvPicPr>
            <p:cNvPr id="65" name="図 64"/>
            <p:cNvPicPr>
              <a:picLocks noChangeAspect="1"/>
            </p:cNvPicPr>
            <p:nvPr/>
          </p:nvPicPr>
          <p:blipFill>
            <a:blip r:embed="rId12" cstate="email">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5705676" y="3079863"/>
              <a:ext cx="462025" cy="339263"/>
            </a:xfrm>
            <a:prstGeom prst="rect">
              <a:avLst/>
            </a:prstGeom>
          </p:spPr>
        </p:pic>
        <p:pic>
          <p:nvPicPr>
            <p:cNvPr id="66" name="図 65"/>
            <p:cNvPicPr>
              <a:picLocks noChangeAspect="1"/>
            </p:cNvPicPr>
            <p:nvPr/>
          </p:nvPicPr>
          <p:blipFill>
            <a:blip r:embed="rId12" cstate="email">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5705676" y="3079863"/>
              <a:ext cx="462025" cy="339263"/>
            </a:xfrm>
            <a:prstGeom prst="rect">
              <a:avLst/>
            </a:prstGeom>
          </p:spPr>
        </p:pic>
      </p:grpSp>
      <p:grpSp>
        <p:nvGrpSpPr>
          <p:cNvPr id="48" name="全国第３位・・・"/>
          <p:cNvGrpSpPr/>
          <p:nvPr/>
        </p:nvGrpSpPr>
        <p:grpSpPr>
          <a:xfrm>
            <a:off x="8049836" y="2585400"/>
            <a:ext cx="2050708" cy="650713"/>
            <a:chOff x="8036696" y="2905258"/>
            <a:chExt cx="2050708" cy="650713"/>
          </a:xfrm>
        </p:grpSpPr>
        <p:sp>
          <p:nvSpPr>
            <p:cNvPr id="26" name="全国第3位"/>
            <p:cNvSpPr/>
            <p:nvPr/>
          </p:nvSpPr>
          <p:spPr>
            <a:xfrm>
              <a:off x="8036696" y="3032751"/>
              <a:ext cx="2050708" cy="523220"/>
            </a:xfrm>
            <a:prstGeom prst="rect">
              <a:avLst/>
            </a:prstGeom>
          </p:spPr>
          <p:txBody>
            <a:bodyPr wrap="square">
              <a:spAutoFit/>
            </a:bodyPr>
            <a:lstStyle/>
            <a:p>
              <a:pPr algn="dist"/>
              <a:r>
                <a:rPr lang="ja-JP" altLang="en-US" sz="2400">
                  <a:solidFill>
                    <a:srgbClr val="000000"/>
                  </a:solidFill>
                  <a:latin typeface="HGS創英角ﾎﾟｯﾌﾟ体" panose="040B0A00000000000000" pitchFamily="50" charset="-128"/>
                  <a:ea typeface="HGS創英角ﾎﾟｯﾌﾟ体" panose="040B0A00000000000000" pitchFamily="50" charset="-128"/>
                </a:rPr>
                <a:t>全国第</a:t>
              </a:r>
              <a:r>
                <a:rPr lang="ja-JP" altLang="en-US" sz="2800">
                  <a:solidFill>
                    <a:srgbClr val="000000"/>
                  </a:solidFill>
                  <a:latin typeface="HGS創英角ﾎﾟｯﾌﾟ体" panose="040B0A00000000000000" pitchFamily="50" charset="-128"/>
                  <a:ea typeface="HGS創英角ﾎﾟｯﾌﾟ体" panose="040B0A00000000000000" pitchFamily="50" charset="-128"/>
                </a:rPr>
                <a:t>３</a:t>
              </a:r>
              <a:r>
                <a:rPr lang="ja-JP" altLang="en-US" sz="2400">
                  <a:solidFill>
                    <a:srgbClr val="000000"/>
                  </a:solidFill>
                  <a:latin typeface="HGS創英角ﾎﾟｯﾌﾟ体" panose="040B0A00000000000000" pitchFamily="50" charset="-128"/>
                  <a:ea typeface="HGS創英角ﾎﾟｯﾌﾟ体" panose="040B0A00000000000000" pitchFamily="50" charset="-128"/>
                </a:rPr>
                <a:t>位</a:t>
              </a:r>
              <a:endParaRPr lang="ja-JP" altLang="en-US" sz="2400"/>
            </a:p>
          </p:txBody>
        </p:sp>
        <p:sp>
          <p:nvSpPr>
            <p:cNvPr id="38" name="い"/>
            <p:cNvSpPr txBox="1"/>
            <p:nvPr/>
          </p:nvSpPr>
          <p:spPr>
            <a:xfrm>
              <a:off x="9676489" y="2911419"/>
              <a:ext cx="25200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い</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39" name="ぜんこくだい"/>
            <p:cNvSpPr txBox="1"/>
            <p:nvPr/>
          </p:nvSpPr>
          <p:spPr>
            <a:xfrm>
              <a:off x="8069869" y="2905258"/>
              <a:ext cx="122400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ぜんこくだい</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grpSp>
      <p:sp>
        <p:nvSpPr>
          <p:cNvPr id="25" name="「ふき」"/>
          <p:cNvSpPr/>
          <p:nvPr/>
        </p:nvSpPr>
        <p:spPr>
          <a:xfrm>
            <a:off x="7879286" y="2122618"/>
            <a:ext cx="2423584" cy="523220"/>
          </a:xfrm>
          <a:prstGeom prst="rect">
            <a:avLst/>
          </a:prstGeom>
        </p:spPr>
        <p:txBody>
          <a:bodyPr wrap="square">
            <a:spAutoFit/>
          </a:bodyPr>
          <a:lstStyle/>
          <a:p>
            <a:pPr algn="dist"/>
            <a:r>
              <a:rPr lang="ja-JP" altLang="en-US" sz="2800">
                <a:solidFill>
                  <a:srgbClr val="000000"/>
                </a:solidFill>
                <a:latin typeface="HGS創英角ﾎﾟｯﾌﾟ体" panose="040B0A00000000000000" pitchFamily="50" charset="-128"/>
                <a:ea typeface="HGS創英角ﾎﾟｯﾌﾟ体" panose="040B0A00000000000000" pitchFamily="50" charset="-128"/>
              </a:rPr>
              <a:t>「ふき」</a:t>
            </a:r>
            <a:endParaRPr lang="ja-JP" altLang="en-US" sz="2800"/>
          </a:p>
        </p:txBody>
      </p:sp>
      <p:pic>
        <p:nvPicPr>
          <p:cNvPr id="17" name="ふき画１"/>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6881824" y="2132950"/>
            <a:ext cx="929957" cy="929957"/>
          </a:xfrm>
          <a:prstGeom prst="rect">
            <a:avLst/>
          </a:prstGeom>
        </p:spPr>
      </p:pic>
      <p:pic>
        <p:nvPicPr>
          <p:cNvPr id="24" name="ふき画２"/>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flipH="1">
            <a:off x="6769292" y="2382333"/>
            <a:ext cx="798640" cy="798640"/>
          </a:xfrm>
          <a:prstGeom prst="rect">
            <a:avLst/>
          </a:prstGeom>
        </p:spPr>
      </p:pic>
      <p:grpSp>
        <p:nvGrpSpPr>
          <p:cNvPr id="56" name="人物画（しゅんぎく）"/>
          <p:cNvGrpSpPr/>
          <p:nvPr/>
        </p:nvGrpSpPr>
        <p:grpSpPr>
          <a:xfrm>
            <a:off x="5705676" y="2759823"/>
            <a:ext cx="462025" cy="339263"/>
            <a:chOff x="5705676" y="3079863"/>
            <a:chExt cx="462025" cy="339263"/>
          </a:xfrm>
        </p:grpSpPr>
        <p:pic>
          <p:nvPicPr>
            <p:cNvPr id="52" name="図 51"/>
            <p:cNvPicPr>
              <a:picLocks noChangeAspect="1"/>
            </p:cNvPicPr>
            <p:nvPr/>
          </p:nvPicPr>
          <p:blipFill>
            <a:blip r:embed="rId12" cstate="email">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5705676" y="3079863"/>
              <a:ext cx="462025" cy="339263"/>
            </a:xfrm>
            <a:prstGeom prst="rect">
              <a:avLst/>
            </a:prstGeom>
          </p:spPr>
        </p:pic>
        <p:pic>
          <p:nvPicPr>
            <p:cNvPr id="53" name="図 52"/>
            <p:cNvPicPr>
              <a:picLocks noChangeAspect="1"/>
            </p:cNvPicPr>
            <p:nvPr/>
          </p:nvPicPr>
          <p:blipFill>
            <a:blip r:embed="rId12" cstate="email">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5705676" y="3079863"/>
              <a:ext cx="462025" cy="339263"/>
            </a:xfrm>
            <a:prstGeom prst="rect">
              <a:avLst/>
            </a:prstGeom>
          </p:spPr>
        </p:pic>
      </p:grpSp>
      <p:grpSp>
        <p:nvGrpSpPr>
          <p:cNvPr id="47" name="全国第１位・・・"/>
          <p:cNvGrpSpPr/>
          <p:nvPr/>
        </p:nvGrpSpPr>
        <p:grpSpPr>
          <a:xfrm>
            <a:off x="3657282" y="2584684"/>
            <a:ext cx="2050708" cy="650713"/>
            <a:chOff x="3671023" y="2905258"/>
            <a:chExt cx="2050708" cy="650713"/>
          </a:xfrm>
        </p:grpSpPr>
        <p:sp>
          <p:nvSpPr>
            <p:cNvPr id="30" name="全国第１位・・・"/>
            <p:cNvSpPr/>
            <p:nvPr/>
          </p:nvSpPr>
          <p:spPr>
            <a:xfrm>
              <a:off x="3671023" y="3032751"/>
              <a:ext cx="2050708" cy="523220"/>
            </a:xfrm>
            <a:prstGeom prst="rect">
              <a:avLst/>
            </a:prstGeom>
          </p:spPr>
          <p:txBody>
            <a:bodyPr wrap="square">
              <a:spAutoFit/>
            </a:bodyPr>
            <a:lstStyle/>
            <a:p>
              <a:pPr algn="dist"/>
              <a:r>
                <a:rPr lang="ja-JP" altLang="en-US" sz="2400">
                  <a:solidFill>
                    <a:srgbClr val="000000"/>
                  </a:solidFill>
                  <a:latin typeface="HGS創英角ﾎﾟｯﾌﾟ体" panose="040B0A00000000000000" pitchFamily="50" charset="-128"/>
                  <a:ea typeface="HGS創英角ﾎﾟｯﾌﾟ体" panose="040B0A00000000000000" pitchFamily="50" charset="-128"/>
                </a:rPr>
                <a:t>全国第</a:t>
              </a:r>
              <a:r>
                <a:rPr lang="ja-JP" altLang="en-US" sz="2800">
                  <a:solidFill>
                    <a:srgbClr val="000000"/>
                  </a:solidFill>
                  <a:latin typeface="HGS創英角ﾎﾟｯﾌﾟ体" panose="040B0A00000000000000" pitchFamily="50" charset="-128"/>
                  <a:ea typeface="HGS創英角ﾎﾟｯﾌﾟ体" panose="040B0A00000000000000" pitchFamily="50" charset="-128"/>
                </a:rPr>
                <a:t>１</a:t>
              </a:r>
              <a:r>
                <a:rPr lang="ja-JP" altLang="en-US" sz="2400">
                  <a:solidFill>
                    <a:srgbClr val="000000"/>
                  </a:solidFill>
                  <a:latin typeface="HGS創英角ﾎﾟｯﾌﾟ体" panose="040B0A00000000000000" pitchFamily="50" charset="-128"/>
                  <a:ea typeface="HGS創英角ﾎﾟｯﾌﾟ体" panose="040B0A00000000000000" pitchFamily="50" charset="-128"/>
                </a:rPr>
                <a:t>位</a:t>
              </a:r>
              <a:endParaRPr lang="ja-JP" altLang="en-US" sz="2400"/>
            </a:p>
          </p:txBody>
        </p:sp>
        <p:sp>
          <p:nvSpPr>
            <p:cNvPr id="36" name="い"/>
            <p:cNvSpPr txBox="1"/>
            <p:nvPr/>
          </p:nvSpPr>
          <p:spPr>
            <a:xfrm>
              <a:off x="5314112" y="2911419"/>
              <a:ext cx="25200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い</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37" name="ぜんこくだい"/>
            <p:cNvSpPr txBox="1"/>
            <p:nvPr/>
          </p:nvSpPr>
          <p:spPr>
            <a:xfrm>
              <a:off x="3707492" y="2905258"/>
              <a:ext cx="122400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ぜんこくだい</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grpSp>
      <p:sp>
        <p:nvSpPr>
          <p:cNvPr id="29" name="「しゅんぎく」"/>
          <p:cNvSpPr/>
          <p:nvPr/>
        </p:nvSpPr>
        <p:spPr>
          <a:xfrm>
            <a:off x="3368416" y="2122618"/>
            <a:ext cx="2728783" cy="523220"/>
          </a:xfrm>
          <a:prstGeom prst="rect">
            <a:avLst/>
          </a:prstGeom>
        </p:spPr>
        <p:txBody>
          <a:bodyPr wrap="square">
            <a:spAutoFit/>
          </a:bodyPr>
          <a:lstStyle/>
          <a:p>
            <a:pPr algn="dist"/>
            <a:r>
              <a:rPr lang="ja-JP" altLang="en-US" sz="2800">
                <a:solidFill>
                  <a:srgbClr val="000000"/>
                </a:solidFill>
                <a:latin typeface="HGS創英角ﾎﾟｯﾌﾟ体" panose="040B0A00000000000000" pitchFamily="50" charset="-128"/>
                <a:ea typeface="HGS創英角ﾎﾟｯﾌﾟ体" panose="040B0A00000000000000" pitchFamily="50" charset="-128"/>
              </a:rPr>
              <a:t>「しゅんぎく」</a:t>
            </a:r>
            <a:endParaRPr lang="ja-JP" altLang="en-US" sz="2800"/>
          </a:p>
        </p:txBody>
      </p:sp>
      <p:pic>
        <p:nvPicPr>
          <p:cNvPr id="14" name="しゅんぎく画"/>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rot="20675039">
            <a:off x="2294573" y="2061414"/>
            <a:ext cx="1074588" cy="1253174"/>
          </a:xfrm>
          <a:prstGeom prst="rect">
            <a:avLst/>
          </a:prstGeom>
        </p:spPr>
      </p:pic>
      <p:grpSp>
        <p:nvGrpSpPr>
          <p:cNvPr id="2" name="全国で10位以内に・・・"/>
          <p:cNvGrpSpPr/>
          <p:nvPr/>
        </p:nvGrpSpPr>
        <p:grpSpPr>
          <a:xfrm>
            <a:off x="1140042" y="1252113"/>
            <a:ext cx="9911916" cy="653282"/>
            <a:chOff x="1140042" y="1252113"/>
            <a:chExt cx="9911916" cy="653282"/>
          </a:xfrm>
        </p:grpSpPr>
        <p:sp>
          <p:nvSpPr>
            <p:cNvPr id="72" name="全国で10以内・・・"/>
            <p:cNvSpPr txBox="1"/>
            <p:nvPr/>
          </p:nvSpPr>
          <p:spPr>
            <a:xfrm>
              <a:off x="1140042" y="1382175"/>
              <a:ext cx="9911916" cy="523220"/>
            </a:xfrm>
            <a:prstGeom prst="rect">
              <a:avLst/>
            </a:prstGeom>
            <a:noFill/>
          </p:spPr>
          <p:txBody>
            <a:bodyPr wrap="square" rtlCol="0">
              <a:spAutoFit/>
            </a:bodyPr>
            <a:lstStyle/>
            <a:p>
              <a:pPr lvl="0" algn="dist"/>
              <a:r>
                <a:rPr kumimoji="1" lang="ja-JP" altLang="en-US" sz="2800">
                  <a:solidFill>
                    <a:srgbClr val="000000"/>
                  </a:solidFill>
                  <a:latin typeface="HGS創英角ﾎﾟｯﾌﾟ体" panose="040B0A00000000000000" pitchFamily="50" charset="-128"/>
                  <a:ea typeface="HGS創英角ﾎﾟｯﾌﾟ体" panose="040B0A00000000000000" pitchFamily="50" charset="-128"/>
                </a:rPr>
                <a:t>全国で</a:t>
              </a:r>
              <a:r>
                <a:rPr kumimoji="1" lang="en-US" altLang="ja-JP" sz="2800">
                  <a:solidFill>
                    <a:srgbClr val="000000"/>
                  </a:solidFill>
                  <a:latin typeface="HGS創英角ﾎﾟｯﾌﾟ体" panose="040B0A00000000000000" pitchFamily="50" charset="-128"/>
                  <a:ea typeface="HGS創英角ﾎﾟｯﾌﾟ体" panose="040B0A00000000000000" pitchFamily="50" charset="-128"/>
                </a:rPr>
                <a:t>10</a:t>
              </a:r>
              <a:r>
                <a:rPr kumimoji="1" lang="ja-JP" altLang="en-US" sz="2800">
                  <a:solidFill>
                    <a:srgbClr val="000000"/>
                  </a:solidFill>
                  <a:latin typeface="HGS創英角ﾎﾟｯﾌﾟ体" panose="040B0A00000000000000" pitchFamily="50" charset="-128"/>
                  <a:ea typeface="HGS創英角ﾎﾟｯﾌﾟ体" panose="040B0A00000000000000" pitchFamily="50" charset="-128"/>
                </a:rPr>
                <a:t>位以内に入っている野菜を見てみよう！</a:t>
              </a:r>
              <a:endParaRPr kumimoji="1" lang="ja-JP" altLang="en-US" sz="28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73" name="もの"/>
            <p:cNvSpPr txBox="1"/>
            <p:nvPr/>
          </p:nvSpPr>
          <p:spPr>
            <a:xfrm>
              <a:off x="7025256" y="1252113"/>
              <a:ext cx="884509" cy="261610"/>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やさい</a:t>
              </a:r>
              <a:endParaRPr lang="en-US" altLang="ja-JP"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74" name="はい"/>
            <p:cNvSpPr txBox="1"/>
            <p:nvPr/>
          </p:nvSpPr>
          <p:spPr>
            <a:xfrm>
              <a:off x="4840404" y="1252113"/>
              <a:ext cx="504000" cy="261609"/>
            </a:xfrm>
            <a:prstGeom prst="rect">
              <a:avLst/>
            </a:prstGeom>
            <a:noFill/>
          </p:spPr>
          <p:txBody>
            <a:bodyPr wrap="square" rtlCol="0">
              <a:spAutoFit/>
            </a:bodyPr>
            <a:lstStyle/>
            <a:p>
              <a:pPr algn="dist"/>
              <a:r>
                <a:rPr kumimoji="1" lang="ja-JP" altLang="en-US" sz="1100">
                  <a:solidFill>
                    <a:srgbClr val="000000"/>
                  </a:solidFill>
                  <a:latin typeface="HGS創英角ﾎﾟｯﾌﾟ体" panose="040B0A00000000000000" pitchFamily="50" charset="-128"/>
                  <a:ea typeface="HGS創英角ﾎﾟｯﾌﾟ体" panose="040B0A00000000000000" pitchFamily="50" charset="-128"/>
                </a:rPr>
                <a:t>はい</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75" name="いない"/>
            <p:cNvSpPr txBox="1"/>
            <p:nvPr/>
          </p:nvSpPr>
          <p:spPr>
            <a:xfrm>
              <a:off x="3580240" y="1252113"/>
              <a:ext cx="864000" cy="269305"/>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いない</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76" name="い"/>
            <p:cNvSpPr txBox="1"/>
            <p:nvPr/>
          </p:nvSpPr>
          <p:spPr>
            <a:xfrm>
              <a:off x="3205074" y="1252113"/>
              <a:ext cx="326461" cy="261610"/>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い</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77" name="ぜんこく"/>
            <p:cNvSpPr txBox="1"/>
            <p:nvPr/>
          </p:nvSpPr>
          <p:spPr>
            <a:xfrm>
              <a:off x="1214316" y="1252113"/>
              <a:ext cx="900000" cy="261610"/>
            </a:xfrm>
            <a:prstGeom prst="rect">
              <a:avLst/>
            </a:prstGeom>
            <a:noFill/>
          </p:spPr>
          <p:txBody>
            <a:bodyPr wrap="square" rtlCol="0">
              <a:spAutoFit/>
            </a:bodyPr>
            <a:lstStyle/>
            <a:p>
              <a:pPr algn="dist"/>
              <a:r>
                <a:rPr kumimoji="1" lang="ja-JP" altLang="en-US" sz="1100">
                  <a:solidFill>
                    <a:srgbClr val="000000"/>
                  </a:solidFill>
                  <a:latin typeface="HGS創英角ﾎﾟｯﾌﾟ体" panose="040B0A00000000000000" pitchFamily="50" charset="-128"/>
                  <a:ea typeface="HGS創英角ﾎﾟｯﾌﾟ体" panose="040B0A00000000000000" pitchFamily="50" charset="-128"/>
                </a:rPr>
                <a:t>ぜんこく</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107" name="もの"/>
            <p:cNvSpPr txBox="1"/>
            <p:nvPr/>
          </p:nvSpPr>
          <p:spPr>
            <a:xfrm>
              <a:off x="8419658" y="1252113"/>
              <a:ext cx="324000" cy="261610"/>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み</a:t>
              </a:r>
              <a:endParaRPr lang="en-US" altLang="ja-JP" sz="1100" dirty="0">
                <a:solidFill>
                  <a:srgbClr val="000000"/>
                </a:solidFill>
                <a:latin typeface="HGS創英角ﾎﾟｯﾌﾟ体" panose="040B0A00000000000000" pitchFamily="50" charset="-128"/>
                <a:ea typeface="HGS創英角ﾎﾟｯﾌﾟ体" panose="040B0A00000000000000" pitchFamily="50" charset="-128"/>
              </a:endParaRPr>
            </a:p>
          </p:txBody>
        </p:sp>
      </p:grpSp>
      <p:grpSp>
        <p:nvGrpSpPr>
          <p:cNvPr id="19" name="「グリンピース」以外に"/>
          <p:cNvGrpSpPr/>
          <p:nvPr/>
        </p:nvGrpSpPr>
        <p:grpSpPr>
          <a:xfrm>
            <a:off x="4028768" y="469603"/>
            <a:ext cx="4134465" cy="727333"/>
            <a:chOff x="4028768" y="469603"/>
            <a:chExt cx="4134465" cy="727333"/>
          </a:xfrm>
        </p:grpSpPr>
        <p:sp>
          <p:nvSpPr>
            <p:cNvPr id="13" name="「グリンピース」以外に"/>
            <p:cNvSpPr/>
            <p:nvPr/>
          </p:nvSpPr>
          <p:spPr>
            <a:xfrm>
              <a:off x="4028768" y="673716"/>
              <a:ext cx="4134465" cy="523220"/>
            </a:xfrm>
            <a:prstGeom prst="rect">
              <a:avLst/>
            </a:prstGeom>
          </p:spPr>
          <p:txBody>
            <a:bodyPr wrap="none">
              <a:spAutoFit/>
            </a:bodyPr>
            <a:lstStyle/>
            <a:p>
              <a:r>
                <a:rPr lang="ja-JP" altLang="en-US" sz="2800">
                  <a:solidFill>
                    <a:srgbClr val="000000"/>
                  </a:solidFill>
                  <a:latin typeface="HGS創英角ﾎﾟｯﾌﾟ体" panose="040B0A00000000000000" pitchFamily="50" charset="-128"/>
                  <a:ea typeface="HGS創英角ﾎﾟｯﾌﾟ体" panose="040B0A00000000000000" pitchFamily="50" charset="-128"/>
                </a:rPr>
                <a:t>「グリンピース」以外に</a:t>
              </a:r>
              <a:endParaRPr lang="ja-JP" altLang="en-US" sz="2800"/>
            </a:p>
          </p:txBody>
        </p:sp>
        <p:sp>
          <p:nvSpPr>
            <p:cNvPr id="35" name="いがい"/>
            <p:cNvSpPr txBox="1"/>
            <p:nvPr/>
          </p:nvSpPr>
          <p:spPr>
            <a:xfrm>
              <a:off x="6916612" y="469603"/>
              <a:ext cx="792288" cy="261610"/>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いがい</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grpSp>
      <p:pic>
        <p:nvPicPr>
          <p:cNvPr id="69" name="スタートに戻る">
            <a:hlinkClick r:id="rId16" action="ppaction://hlinksldjump"/>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85389" y="260345"/>
            <a:ext cx="2499577" cy="847417"/>
          </a:xfrm>
          <a:prstGeom prst="rect">
            <a:avLst/>
          </a:prstGeom>
        </p:spPr>
      </p:pic>
      <p:pic>
        <p:nvPicPr>
          <p:cNvPr id="78" name="図 77"/>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24916" y="-594"/>
            <a:ext cx="12241829" cy="6858594"/>
          </a:xfrm>
          <a:prstGeom prst="rect">
            <a:avLst/>
          </a:prstGeom>
        </p:spPr>
      </p:pic>
    </p:spTree>
    <p:extLst>
      <p:ext uri="{BB962C8B-B14F-4D97-AF65-F5344CB8AC3E}">
        <p14:creationId xmlns:p14="http://schemas.microsoft.com/office/powerpoint/2010/main" val="1306321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
                                        <p:tgtEl>
                                          <p:spTgt spid="78"/>
                                        </p:tgtEl>
                                      </p:cBhvr>
                                    </p:animEffect>
                                    <p:set>
                                      <p:cBhvr>
                                        <p:cTn id="7" dur="1" fill="hold">
                                          <p:stCondLst>
                                            <p:cond delay="9"/>
                                          </p:stCondLst>
                                        </p:cTn>
                                        <p:tgtEl>
                                          <p:spTgt spid="78"/>
                                        </p:tgtEl>
                                        <p:attrNameLst>
                                          <p:attrName>style.visibility</p:attrName>
                                        </p:attrNameLst>
                                      </p:cBhvr>
                                      <p:to>
                                        <p:strVal val="hidden"/>
                                      </p:to>
                                    </p:set>
                                  </p:childTnLst>
                                </p:cTn>
                              </p:par>
                              <p:par>
                                <p:cTn id="8" presetID="31" presetClass="entr" presetSubtype="0"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 calcmode="lin" valueType="num">
                                      <p:cBhvr>
                                        <p:cTn id="10" dur="500" fill="hold"/>
                                        <p:tgtEl>
                                          <p:spTgt spid="47"/>
                                        </p:tgtEl>
                                        <p:attrNameLst>
                                          <p:attrName>ppt_w</p:attrName>
                                        </p:attrNameLst>
                                      </p:cBhvr>
                                      <p:tavLst>
                                        <p:tav tm="0">
                                          <p:val>
                                            <p:fltVal val="0"/>
                                          </p:val>
                                        </p:tav>
                                        <p:tav tm="100000">
                                          <p:val>
                                            <p:strVal val="#ppt_w"/>
                                          </p:val>
                                        </p:tav>
                                      </p:tavLst>
                                    </p:anim>
                                    <p:anim calcmode="lin" valueType="num">
                                      <p:cBhvr>
                                        <p:cTn id="11" dur="500" fill="hold"/>
                                        <p:tgtEl>
                                          <p:spTgt spid="47"/>
                                        </p:tgtEl>
                                        <p:attrNameLst>
                                          <p:attrName>ppt_h</p:attrName>
                                        </p:attrNameLst>
                                      </p:cBhvr>
                                      <p:tavLst>
                                        <p:tav tm="0">
                                          <p:val>
                                            <p:fltVal val="0"/>
                                          </p:val>
                                        </p:tav>
                                        <p:tav tm="100000">
                                          <p:val>
                                            <p:strVal val="#ppt_h"/>
                                          </p:val>
                                        </p:tav>
                                      </p:tavLst>
                                    </p:anim>
                                    <p:anim calcmode="lin" valueType="num">
                                      <p:cBhvr>
                                        <p:cTn id="12" dur="500" fill="hold"/>
                                        <p:tgtEl>
                                          <p:spTgt spid="47"/>
                                        </p:tgtEl>
                                        <p:attrNameLst>
                                          <p:attrName>style.rotation</p:attrName>
                                        </p:attrNameLst>
                                      </p:cBhvr>
                                      <p:tavLst>
                                        <p:tav tm="0">
                                          <p:val>
                                            <p:fltVal val="90"/>
                                          </p:val>
                                        </p:tav>
                                        <p:tav tm="100000">
                                          <p:val>
                                            <p:fltVal val="0"/>
                                          </p:val>
                                        </p:tav>
                                      </p:tavLst>
                                    </p:anim>
                                    <p:animEffect transition="in" filter="fade">
                                      <p:cBhvr>
                                        <p:cTn id="13" dur="500"/>
                                        <p:tgtEl>
                                          <p:spTgt spid="47"/>
                                        </p:tgtEl>
                                      </p:cBhvr>
                                    </p:animEffect>
                                  </p:childTnLst>
                                </p:cTn>
                              </p:par>
                              <p:par>
                                <p:cTn id="14" presetID="1" presetClass="entr" presetSubtype="0" fill="hold" nodeType="withEffect">
                                  <p:stCondLst>
                                    <p:cond delay="0"/>
                                  </p:stCondLst>
                                  <p:childTnLst>
                                    <p:set>
                                      <p:cBhvr>
                                        <p:cTn id="15" dur="1" fill="hold">
                                          <p:stCondLst>
                                            <p:cond delay="499"/>
                                          </p:stCondLst>
                                        </p:cTn>
                                        <p:tgtEl>
                                          <p:spTgt spid="56"/>
                                        </p:tgtEl>
                                        <p:attrNameLst>
                                          <p:attrName>style.visibility</p:attrName>
                                        </p:attrNameLst>
                                      </p:cBhvr>
                                      <p:to>
                                        <p:strVal val="visible"/>
                                      </p:to>
                                    </p:set>
                                  </p:childTnLst>
                                </p:cTn>
                              </p:par>
                              <p:par>
                                <p:cTn id="16" presetID="32" presetClass="emph" presetSubtype="0" fill="hold" nodeType="withEffect">
                                  <p:stCondLst>
                                    <p:cond delay="250"/>
                                  </p:stCondLst>
                                  <p:childTnLst>
                                    <p:animRot by="120000">
                                      <p:cBhvr>
                                        <p:cTn id="17" dur="100" fill="hold">
                                          <p:stCondLst>
                                            <p:cond delay="0"/>
                                          </p:stCondLst>
                                        </p:cTn>
                                        <p:tgtEl>
                                          <p:spTgt spid="56"/>
                                        </p:tgtEl>
                                        <p:attrNameLst>
                                          <p:attrName>r</p:attrName>
                                        </p:attrNameLst>
                                      </p:cBhvr>
                                    </p:animRot>
                                    <p:animRot by="-240000">
                                      <p:cBhvr>
                                        <p:cTn id="18" dur="200" fill="hold">
                                          <p:stCondLst>
                                            <p:cond delay="200"/>
                                          </p:stCondLst>
                                        </p:cTn>
                                        <p:tgtEl>
                                          <p:spTgt spid="56"/>
                                        </p:tgtEl>
                                        <p:attrNameLst>
                                          <p:attrName>r</p:attrName>
                                        </p:attrNameLst>
                                      </p:cBhvr>
                                    </p:animRot>
                                    <p:animRot by="240000">
                                      <p:cBhvr>
                                        <p:cTn id="19" dur="200" fill="hold">
                                          <p:stCondLst>
                                            <p:cond delay="400"/>
                                          </p:stCondLst>
                                        </p:cTn>
                                        <p:tgtEl>
                                          <p:spTgt spid="56"/>
                                        </p:tgtEl>
                                        <p:attrNameLst>
                                          <p:attrName>r</p:attrName>
                                        </p:attrNameLst>
                                      </p:cBhvr>
                                    </p:animRot>
                                    <p:animRot by="-240000">
                                      <p:cBhvr>
                                        <p:cTn id="20" dur="200" fill="hold">
                                          <p:stCondLst>
                                            <p:cond delay="600"/>
                                          </p:stCondLst>
                                        </p:cTn>
                                        <p:tgtEl>
                                          <p:spTgt spid="56"/>
                                        </p:tgtEl>
                                        <p:attrNameLst>
                                          <p:attrName>r</p:attrName>
                                        </p:attrNameLst>
                                      </p:cBhvr>
                                    </p:animRot>
                                    <p:animRot by="120000">
                                      <p:cBhvr>
                                        <p:cTn id="21" dur="200" fill="hold">
                                          <p:stCondLst>
                                            <p:cond delay="800"/>
                                          </p:stCondLst>
                                        </p:cTn>
                                        <p:tgtEl>
                                          <p:spTgt spid="56"/>
                                        </p:tgtEl>
                                        <p:attrNameLst>
                                          <p:attrName>r</p:attrName>
                                        </p:attrNameLst>
                                      </p:cBhvr>
                                    </p:animRot>
                                  </p:childTnLst>
                                </p:cTn>
                              </p:par>
                              <p:par>
                                <p:cTn id="22" presetID="31" presetClass="entr" presetSubtype="0" fill="hold" nodeType="withEffect">
                                  <p:stCondLst>
                                    <p:cond delay="500"/>
                                  </p:stCondLst>
                                  <p:childTnLst>
                                    <p:set>
                                      <p:cBhvr>
                                        <p:cTn id="23" dur="1" fill="hold">
                                          <p:stCondLst>
                                            <p:cond delay="0"/>
                                          </p:stCondLst>
                                        </p:cTn>
                                        <p:tgtEl>
                                          <p:spTgt spid="48"/>
                                        </p:tgtEl>
                                        <p:attrNameLst>
                                          <p:attrName>style.visibility</p:attrName>
                                        </p:attrNameLst>
                                      </p:cBhvr>
                                      <p:to>
                                        <p:strVal val="visible"/>
                                      </p:to>
                                    </p:set>
                                    <p:anim calcmode="lin" valueType="num">
                                      <p:cBhvr>
                                        <p:cTn id="24" dur="500" fill="hold"/>
                                        <p:tgtEl>
                                          <p:spTgt spid="48"/>
                                        </p:tgtEl>
                                        <p:attrNameLst>
                                          <p:attrName>ppt_w</p:attrName>
                                        </p:attrNameLst>
                                      </p:cBhvr>
                                      <p:tavLst>
                                        <p:tav tm="0">
                                          <p:val>
                                            <p:fltVal val="0"/>
                                          </p:val>
                                        </p:tav>
                                        <p:tav tm="100000">
                                          <p:val>
                                            <p:strVal val="#ppt_w"/>
                                          </p:val>
                                        </p:tav>
                                      </p:tavLst>
                                    </p:anim>
                                    <p:anim calcmode="lin" valueType="num">
                                      <p:cBhvr>
                                        <p:cTn id="25" dur="500" fill="hold"/>
                                        <p:tgtEl>
                                          <p:spTgt spid="48"/>
                                        </p:tgtEl>
                                        <p:attrNameLst>
                                          <p:attrName>ppt_h</p:attrName>
                                        </p:attrNameLst>
                                      </p:cBhvr>
                                      <p:tavLst>
                                        <p:tav tm="0">
                                          <p:val>
                                            <p:fltVal val="0"/>
                                          </p:val>
                                        </p:tav>
                                        <p:tav tm="100000">
                                          <p:val>
                                            <p:strVal val="#ppt_h"/>
                                          </p:val>
                                        </p:tav>
                                      </p:tavLst>
                                    </p:anim>
                                    <p:anim calcmode="lin" valueType="num">
                                      <p:cBhvr>
                                        <p:cTn id="26" dur="500" fill="hold"/>
                                        <p:tgtEl>
                                          <p:spTgt spid="48"/>
                                        </p:tgtEl>
                                        <p:attrNameLst>
                                          <p:attrName>style.rotation</p:attrName>
                                        </p:attrNameLst>
                                      </p:cBhvr>
                                      <p:tavLst>
                                        <p:tav tm="0">
                                          <p:val>
                                            <p:fltVal val="90"/>
                                          </p:val>
                                        </p:tav>
                                        <p:tav tm="100000">
                                          <p:val>
                                            <p:fltVal val="0"/>
                                          </p:val>
                                        </p:tav>
                                      </p:tavLst>
                                    </p:anim>
                                    <p:animEffect transition="in" filter="fade">
                                      <p:cBhvr>
                                        <p:cTn id="27" dur="500"/>
                                        <p:tgtEl>
                                          <p:spTgt spid="48"/>
                                        </p:tgtEl>
                                      </p:cBhvr>
                                    </p:animEffect>
                                  </p:childTnLst>
                                </p:cTn>
                              </p:par>
                              <p:par>
                                <p:cTn id="28" presetID="1" presetClass="entr" presetSubtype="0" fill="hold" nodeType="withEffect">
                                  <p:stCondLst>
                                    <p:cond delay="500"/>
                                  </p:stCondLst>
                                  <p:childTnLst>
                                    <p:set>
                                      <p:cBhvr>
                                        <p:cTn id="29" dur="1" fill="hold">
                                          <p:stCondLst>
                                            <p:cond delay="499"/>
                                          </p:stCondLst>
                                        </p:cTn>
                                        <p:tgtEl>
                                          <p:spTgt spid="64"/>
                                        </p:tgtEl>
                                        <p:attrNameLst>
                                          <p:attrName>style.visibility</p:attrName>
                                        </p:attrNameLst>
                                      </p:cBhvr>
                                      <p:to>
                                        <p:strVal val="visible"/>
                                      </p:to>
                                    </p:set>
                                  </p:childTnLst>
                                </p:cTn>
                              </p:par>
                              <p:par>
                                <p:cTn id="30" presetID="32" presetClass="emph" presetSubtype="0" fill="hold" nodeType="withEffect">
                                  <p:stCondLst>
                                    <p:cond delay="750"/>
                                  </p:stCondLst>
                                  <p:childTnLst>
                                    <p:animRot by="120000">
                                      <p:cBhvr>
                                        <p:cTn id="31" dur="100" fill="hold">
                                          <p:stCondLst>
                                            <p:cond delay="0"/>
                                          </p:stCondLst>
                                        </p:cTn>
                                        <p:tgtEl>
                                          <p:spTgt spid="64"/>
                                        </p:tgtEl>
                                        <p:attrNameLst>
                                          <p:attrName>r</p:attrName>
                                        </p:attrNameLst>
                                      </p:cBhvr>
                                    </p:animRot>
                                    <p:animRot by="-240000">
                                      <p:cBhvr>
                                        <p:cTn id="32" dur="200" fill="hold">
                                          <p:stCondLst>
                                            <p:cond delay="200"/>
                                          </p:stCondLst>
                                        </p:cTn>
                                        <p:tgtEl>
                                          <p:spTgt spid="64"/>
                                        </p:tgtEl>
                                        <p:attrNameLst>
                                          <p:attrName>r</p:attrName>
                                        </p:attrNameLst>
                                      </p:cBhvr>
                                    </p:animRot>
                                    <p:animRot by="240000">
                                      <p:cBhvr>
                                        <p:cTn id="33" dur="200" fill="hold">
                                          <p:stCondLst>
                                            <p:cond delay="400"/>
                                          </p:stCondLst>
                                        </p:cTn>
                                        <p:tgtEl>
                                          <p:spTgt spid="64"/>
                                        </p:tgtEl>
                                        <p:attrNameLst>
                                          <p:attrName>r</p:attrName>
                                        </p:attrNameLst>
                                      </p:cBhvr>
                                    </p:animRot>
                                    <p:animRot by="-240000">
                                      <p:cBhvr>
                                        <p:cTn id="34" dur="200" fill="hold">
                                          <p:stCondLst>
                                            <p:cond delay="600"/>
                                          </p:stCondLst>
                                        </p:cTn>
                                        <p:tgtEl>
                                          <p:spTgt spid="64"/>
                                        </p:tgtEl>
                                        <p:attrNameLst>
                                          <p:attrName>r</p:attrName>
                                        </p:attrNameLst>
                                      </p:cBhvr>
                                    </p:animRot>
                                    <p:animRot by="120000">
                                      <p:cBhvr>
                                        <p:cTn id="35" dur="200" fill="hold">
                                          <p:stCondLst>
                                            <p:cond delay="800"/>
                                          </p:stCondLst>
                                        </p:cTn>
                                        <p:tgtEl>
                                          <p:spTgt spid="64"/>
                                        </p:tgtEl>
                                        <p:attrNameLst>
                                          <p:attrName>r</p:attrName>
                                        </p:attrNameLst>
                                      </p:cBhvr>
                                    </p:animRot>
                                  </p:childTnLst>
                                </p:cTn>
                              </p:par>
                              <p:par>
                                <p:cTn id="36" presetID="31" presetClass="entr" presetSubtype="0" fill="hold" nodeType="withEffect">
                                  <p:stCondLst>
                                    <p:cond delay="1000"/>
                                  </p:stCondLst>
                                  <p:childTnLst>
                                    <p:set>
                                      <p:cBhvr>
                                        <p:cTn id="37" dur="1" fill="hold">
                                          <p:stCondLst>
                                            <p:cond delay="0"/>
                                          </p:stCondLst>
                                        </p:cTn>
                                        <p:tgtEl>
                                          <p:spTgt spid="49"/>
                                        </p:tgtEl>
                                        <p:attrNameLst>
                                          <p:attrName>style.visibility</p:attrName>
                                        </p:attrNameLst>
                                      </p:cBhvr>
                                      <p:to>
                                        <p:strVal val="visible"/>
                                      </p:to>
                                    </p:set>
                                    <p:anim calcmode="lin" valueType="num">
                                      <p:cBhvr>
                                        <p:cTn id="38" dur="500" fill="hold"/>
                                        <p:tgtEl>
                                          <p:spTgt spid="49"/>
                                        </p:tgtEl>
                                        <p:attrNameLst>
                                          <p:attrName>ppt_w</p:attrName>
                                        </p:attrNameLst>
                                      </p:cBhvr>
                                      <p:tavLst>
                                        <p:tav tm="0">
                                          <p:val>
                                            <p:fltVal val="0"/>
                                          </p:val>
                                        </p:tav>
                                        <p:tav tm="100000">
                                          <p:val>
                                            <p:strVal val="#ppt_w"/>
                                          </p:val>
                                        </p:tav>
                                      </p:tavLst>
                                    </p:anim>
                                    <p:anim calcmode="lin" valueType="num">
                                      <p:cBhvr>
                                        <p:cTn id="39" dur="500" fill="hold"/>
                                        <p:tgtEl>
                                          <p:spTgt spid="49"/>
                                        </p:tgtEl>
                                        <p:attrNameLst>
                                          <p:attrName>ppt_h</p:attrName>
                                        </p:attrNameLst>
                                      </p:cBhvr>
                                      <p:tavLst>
                                        <p:tav tm="0">
                                          <p:val>
                                            <p:fltVal val="0"/>
                                          </p:val>
                                        </p:tav>
                                        <p:tav tm="100000">
                                          <p:val>
                                            <p:strVal val="#ppt_h"/>
                                          </p:val>
                                        </p:tav>
                                      </p:tavLst>
                                    </p:anim>
                                    <p:anim calcmode="lin" valueType="num">
                                      <p:cBhvr>
                                        <p:cTn id="40" dur="500" fill="hold"/>
                                        <p:tgtEl>
                                          <p:spTgt spid="49"/>
                                        </p:tgtEl>
                                        <p:attrNameLst>
                                          <p:attrName>style.rotation</p:attrName>
                                        </p:attrNameLst>
                                      </p:cBhvr>
                                      <p:tavLst>
                                        <p:tav tm="0">
                                          <p:val>
                                            <p:fltVal val="90"/>
                                          </p:val>
                                        </p:tav>
                                        <p:tav tm="100000">
                                          <p:val>
                                            <p:fltVal val="0"/>
                                          </p:val>
                                        </p:tav>
                                      </p:tavLst>
                                    </p:anim>
                                    <p:animEffect transition="in" filter="fade">
                                      <p:cBhvr>
                                        <p:cTn id="41" dur="500"/>
                                        <p:tgtEl>
                                          <p:spTgt spid="49"/>
                                        </p:tgtEl>
                                      </p:cBhvr>
                                    </p:animEffect>
                                  </p:childTnLst>
                                </p:cTn>
                              </p:par>
                              <p:par>
                                <p:cTn id="42" presetID="1" presetClass="entr" presetSubtype="0" fill="hold" nodeType="withEffect">
                                  <p:stCondLst>
                                    <p:cond delay="1000"/>
                                  </p:stCondLst>
                                  <p:childTnLst>
                                    <p:set>
                                      <p:cBhvr>
                                        <p:cTn id="43" dur="1" fill="hold">
                                          <p:stCondLst>
                                            <p:cond delay="499"/>
                                          </p:stCondLst>
                                        </p:cTn>
                                        <p:tgtEl>
                                          <p:spTgt spid="57"/>
                                        </p:tgtEl>
                                        <p:attrNameLst>
                                          <p:attrName>style.visibility</p:attrName>
                                        </p:attrNameLst>
                                      </p:cBhvr>
                                      <p:to>
                                        <p:strVal val="visible"/>
                                      </p:to>
                                    </p:set>
                                  </p:childTnLst>
                                </p:cTn>
                              </p:par>
                              <p:par>
                                <p:cTn id="44" presetID="32" presetClass="emph" presetSubtype="0" fill="hold" nodeType="withEffect">
                                  <p:stCondLst>
                                    <p:cond delay="1250"/>
                                  </p:stCondLst>
                                  <p:childTnLst>
                                    <p:animRot by="120000">
                                      <p:cBhvr>
                                        <p:cTn id="45" dur="100" fill="hold">
                                          <p:stCondLst>
                                            <p:cond delay="0"/>
                                          </p:stCondLst>
                                        </p:cTn>
                                        <p:tgtEl>
                                          <p:spTgt spid="57"/>
                                        </p:tgtEl>
                                        <p:attrNameLst>
                                          <p:attrName>r</p:attrName>
                                        </p:attrNameLst>
                                      </p:cBhvr>
                                    </p:animRot>
                                    <p:animRot by="-240000">
                                      <p:cBhvr>
                                        <p:cTn id="46" dur="200" fill="hold">
                                          <p:stCondLst>
                                            <p:cond delay="200"/>
                                          </p:stCondLst>
                                        </p:cTn>
                                        <p:tgtEl>
                                          <p:spTgt spid="57"/>
                                        </p:tgtEl>
                                        <p:attrNameLst>
                                          <p:attrName>r</p:attrName>
                                        </p:attrNameLst>
                                      </p:cBhvr>
                                    </p:animRot>
                                    <p:animRot by="240000">
                                      <p:cBhvr>
                                        <p:cTn id="47" dur="200" fill="hold">
                                          <p:stCondLst>
                                            <p:cond delay="400"/>
                                          </p:stCondLst>
                                        </p:cTn>
                                        <p:tgtEl>
                                          <p:spTgt spid="57"/>
                                        </p:tgtEl>
                                        <p:attrNameLst>
                                          <p:attrName>r</p:attrName>
                                        </p:attrNameLst>
                                      </p:cBhvr>
                                    </p:animRot>
                                    <p:animRot by="-240000">
                                      <p:cBhvr>
                                        <p:cTn id="48" dur="200" fill="hold">
                                          <p:stCondLst>
                                            <p:cond delay="600"/>
                                          </p:stCondLst>
                                        </p:cTn>
                                        <p:tgtEl>
                                          <p:spTgt spid="57"/>
                                        </p:tgtEl>
                                        <p:attrNameLst>
                                          <p:attrName>r</p:attrName>
                                        </p:attrNameLst>
                                      </p:cBhvr>
                                    </p:animRot>
                                    <p:animRot by="120000">
                                      <p:cBhvr>
                                        <p:cTn id="49" dur="200" fill="hold">
                                          <p:stCondLst>
                                            <p:cond delay="800"/>
                                          </p:stCondLst>
                                        </p:cTn>
                                        <p:tgtEl>
                                          <p:spTgt spid="57"/>
                                        </p:tgtEl>
                                        <p:attrNameLst>
                                          <p:attrName>r</p:attrName>
                                        </p:attrNameLst>
                                      </p:cBhvr>
                                    </p:animRot>
                                  </p:childTnLst>
                                </p:cTn>
                              </p:par>
                              <p:par>
                                <p:cTn id="50" presetID="31" presetClass="entr" presetSubtype="0" fill="hold" nodeType="withEffect">
                                  <p:stCondLst>
                                    <p:cond delay="1500"/>
                                  </p:stCondLst>
                                  <p:childTnLst>
                                    <p:set>
                                      <p:cBhvr>
                                        <p:cTn id="51" dur="1" fill="hold">
                                          <p:stCondLst>
                                            <p:cond delay="0"/>
                                          </p:stCondLst>
                                        </p:cTn>
                                        <p:tgtEl>
                                          <p:spTgt spid="50"/>
                                        </p:tgtEl>
                                        <p:attrNameLst>
                                          <p:attrName>style.visibility</p:attrName>
                                        </p:attrNameLst>
                                      </p:cBhvr>
                                      <p:to>
                                        <p:strVal val="visible"/>
                                      </p:to>
                                    </p:set>
                                    <p:anim calcmode="lin" valueType="num">
                                      <p:cBhvr>
                                        <p:cTn id="52" dur="500" fill="hold"/>
                                        <p:tgtEl>
                                          <p:spTgt spid="50"/>
                                        </p:tgtEl>
                                        <p:attrNameLst>
                                          <p:attrName>ppt_w</p:attrName>
                                        </p:attrNameLst>
                                      </p:cBhvr>
                                      <p:tavLst>
                                        <p:tav tm="0">
                                          <p:val>
                                            <p:fltVal val="0"/>
                                          </p:val>
                                        </p:tav>
                                        <p:tav tm="100000">
                                          <p:val>
                                            <p:strVal val="#ppt_w"/>
                                          </p:val>
                                        </p:tav>
                                      </p:tavLst>
                                    </p:anim>
                                    <p:anim calcmode="lin" valueType="num">
                                      <p:cBhvr>
                                        <p:cTn id="53" dur="500" fill="hold"/>
                                        <p:tgtEl>
                                          <p:spTgt spid="50"/>
                                        </p:tgtEl>
                                        <p:attrNameLst>
                                          <p:attrName>ppt_h</p:attrName>
                                        </p:attrNameLst>
                                      </p:cBhvr>
                                      <p:tavLst>
                                        <p:tav tm="0">
                                          <p:val>
                                            <p:fltVal val="0"/>
                                          </p:val>
                                        </p:tav>
                                        <p:tav tm="100000">
                                          <p:val>
                                            <p:strVal val="#ppt_h"/>
                                          </p:val>
                                        </p:tav>
                                      </p:tavLst>
                                    </p:anim>
                                    <p:anim calcmode="lin" valueType="num">
                                      <p:cBhvr>
                                        <p:cTn id="54" dur="500" fill="hold"/>
                                        <p:tgtEl>
                                          <p:spTgt spid="50"/>
                                        </p:tgtEl>
                                        <p:attrNameLst>
                                          <p:attrName>style.rotation</p:attrName>
                                        </p:attrNameLst>
                                      </p:cBhvr>
                                      <p:tavLst>
                                        <p:tav tm="0">
                                          <p:val>
                                            <p:fltVal val="90"/>
                                          </p:val>
                                        </p:tav>
                                        <p:tav tm="100000">
                                          <p:val>
                                            <p:fltVal val="0"/>
                                          </p:val>
                                        </p:tav>
                                      </p:tavLst>
                                    </p:anim>
                                    <p:animEffect transition="in" filter="fade">
                                      <p:cBhvr>
                                        <p:cTn id="55" dur="500"/>
                                        <p:tgtEl>
                                          <p:spTgt spid="50"/>
                                        </p:tgtEl>
                                      </p:cBhvr>
                                    </p:animEffect>
                                  </p:childTnLst>
                                </p:cTn>
                              </p:par>
                              <p:par>
                                <p:cTn id="56" presetID="1" presetClass="entr" presetSubtype="0" fill="hold" nodeType="withEffect">
                                  <p:stCondLst>
                                    <p:cond delay="1500"/>
                                  </p:stCondLst>
                                  <p:childTnLst>
                                    <p:set>
                                      <p:cBhvr>
                                        <p:cTn id="57" dur="1" fill="hold">
                                          <p:stCondLst>
                                            <p:cond delay="499"/>
                                          </p:stCondLst>
                                        </p:cTn>
                                        <p:tgtEl>
                                          <p:spTgt spid="58"/>
                                        </p:tgtEl>
                                        <p:attrNameLst>
                                          <p:attrName>style.visibility</p:attrName>
                                        </p:attrNameLst>
                                      </p:cBhvr>
                                      <p:to>
                                        <p:strVal val="visible"/>
                                      </p:to>
                                    </p:set>
                                  </p:childTnLst>
                                </p:cTn>
                              </p:par>
                              <p:par>
                                <p:cTn id="58" presetID="32" presetClass="emph" presetSubtype="0" fill="hold" nodeType="withEffect">
                                  <p:stCondLst>
                                    <p:cond delay="1750"/>
                                  </p:stCondLst>
                                  <p:childTnLst>
                                    <p:animRot by="120000">
                                      <p:cBhvr>
                                        <p:cTn id="59" dur="100" fill="hold">
                                          <p:stCondLst>
                                            <p:cond delay="0"/>
                                          </p:stCondLst>
                                        </p:cTn>
                                        <p:tgtEl>
                                          <p:spTgt spid="58"/>
                                        </p:tgtEl>
                                        <p:attrNameLst>
                                          <p:attrName>r</p:attrName>
                                        </p:attrNameLst>
                                      </p:cBhvr>
                                    </p:animRot>
                                    <p:animRot by="-240000">
                                      <p:cBhvr>
                                        <p:cTn id="60" dur="200" fill="hold">
                                          <p:stCondLst>
                                            <p:cond delay="200"/>
                                          </p:stCondLst>
                                        </p:cTn>
                                        <p:tgtEl>
                                          <p:spTgt spid="58"/>
                                        </p:tgtEl>
                                        <p:attrNameLst>
                                          <p:attrName>r</p:attrName>
                                        </p:attrNameLst>
                                      </p:cBhvr>
                                    </p:animRot>
                                    <p:animRot by="240000">
                                      <p:cBhvr>
                                        <p:cTn id="61" dur="200" fill="hold">
                                          <p:stCondLst>
                                            <p:cond delay="400"/>
                                          </p:stCondLst>
                                        </p:cTn>
                                        <p:tgtEl>
                                          <p:spTgt spid="58"/>
                                        </p:tgtEl>
                                        <p:attrNameLst>
                                          <p:attrName>r</p:attrName>
                                        </p:attrNameLst>
                                      </p:cBhvr>
                                    </p:animRot>
                                    <p:animRot by="-240000">
                                      <p:cBhvr>
                                        <p:cTn id="62" dur="200" fill="hold">
                                          <p:stCondLst>
                                            <p:cond delay="600"/>
                                          </p:stCondLst>
                                        </p:cTn>
                                        <p:tgtEl>
                                          <p:spTgt spid="58"/>
                                        </p:tgtEl>
                                        <p:attrNameLst>
                                          <p:attrName>r</p:attrName>
                                        </p:attrNameLst>
                                      </p:cBhvr>
                                    </p:animRot>
                                    <p:animRot by="120000">
                                      <p:cBhvr>
                                        <p:cTn id="63" dur="200" fill="hold">
                                          <p:stCondLst>
                                            <p:cond delay="800"/>
                                          </p:stCondLst>
                                        </p:cTn>
                                        <p:tgtEl>
                                          <p:spTgt spid="58"/>
                                        </p:tgtEl>
                                        <p:attrNameLst>
                                          <p:attrName>r</p:attrName>
                                        </p:attrNameLst>
                                      </p:cBhvr>
                                    </p:animRot>
                                  </p:childTnLst>
                                </p:cTn>
                              </p:par>
                              <p:par>
                                <p:cTn id="64" presetID="31" presetClass="entr" presetSubtype="0" fill="hold" nodeType="withEffect">
                                  <p:stCondLst>
                                    <p:cond delay="200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 calcmode="lin" valueType="num">
                                      <p:cBhvr>
                                        <p:cTn id="68" dur="500" fill="hold"/>
                                        <p:tgtEl>
                                          <p:spTgt spid="51"/>
                                        </p:tgtEl>
                                        <p:attrNameLst>
                                          <p:attrName>style.rotation</p:attrName>
                                        </p:attrNameLst>
                                      </p:cBhvr>
                                      <p:tavLst>
                                        <p:tav tm="0">
                                          <p:val>
                                            <p:fltVal val="90"/>
                                          </p:val>
                                        </p:tav>
                                        <p:tav tm="100000">
                                          <p:val>
                                            <p:fltVal val="0"/>
                                          </p:val>
                                        </p:tav>
                                      </p:tavLst>
                                    </p:anim>
                                    <p:animEffect transition="in" filter="fade">
                                      <p:cBhvr>
                                        <p:cTn id="69" dur="500"/>
                                        <p:tgtEl>
                                          <p:spTgt spid="51"/>
                                        </p:tgtEl>
                                      </p:cBhvr>
                                    </p:animEffect>
                                  </p:childTnLst>
                                </p:cTn>
                              </p:par>
                              <p:par>
                                <p:cTn id="70" presetID="1" presetClass="entr" presetSubtype="0" fill="hold" nodeType="withEffect">
                                  <p:stCondLst>
                                    <p:cond delay="2000"/>
                                  </p:stCondLst>
                                  <p:childTnLst>
                                    <p:set>
                                      <p:cBhvr>
                                        <p:cTn id="71" dur="1" fill="hold">
                                          <p:stCondLst>
                                            <p:cond delay="499"/>
                                          </p:stCondLst>
                                        </p:cTn>
                                        <p:tgtEl>
                                          <p:spTgt spid="61"/>
                                        </p:tgtEl>
                                        <p:attrNameLst>
                                          <p:attrName>style.visibility</p:attrName>
                                        </p:attrNameLst>
                                      </p:cBhvr>
                                      <p:to>
                                        <p:strVal val="visible"/>
                                      </p:to>
                                    </p:set>
                                  </p:childTnLst>
                                </p:cTn>
                              </p:par>
                              <p:par>
                                <p:cTn id="72" presetID="32" presetClass="emph" presetSubtype="0" fill="hold" nodeType="withEffect">
                                  <p:stCondLst>
                                    <p:cond delay="2250"/>
                                  </p:stCondLst>
                                  <p:childTnLst>
                                    <p:animRot by="120000">
                                      <p:cBhvr>
                                        <p:cTn id="73" dur="100" fill="hold">
                                          <p:stCondLst>
                                            <p:cond delay="0"/>
                                          </p:stCondLst>
                                        </p:cTn>
                                        <p:tgtEl>
                                          <p:spTgt spid="61"/>
                                        </p:tgtEl>
                                        <p:attrNameLst>
                                          <p:attrName>r</p:attrName>
                                        </p:attrNameLst>
                                      </p:cBhvr>
                                    </p:animRot>
                                    <p:animRot by="-240000">
                                      <p:cBhvr>
                                        <p:cTn id="74" dur="200" fill="hold">
                                          <p:stCondLst>
                                            <p:cond delay="200"/>
                                          </p:stCondLst>
                                        </p:cTn>
                                        <p:tgtEl>
                                          <p:spTgt spid="61"/>
                                        </p:tgtEl>
                                        <p:attrNameLst>
                                          <p:attrName>r</p:attrName>
                                        </p:attrNameLst>
                                      </p:cBhvr>
                                    </p:animRot>
                                    <p:animRot by="240000">
                                      <p:cBhvr>
                                        <p:cTn id="75" dur="200" fill="hold">
                                          <p:stCondLst>
                                            <p:cond delay="400"/>
                                          </p:stCondLst>
                                        </p:cTn>
                                        <p:tgtEl>
                                          <p:spTgt spid="61"/>
                                        </p:tgtEl>
                                        <p:attrNameLst>
                                          <p:attrName>r</p:attrName>
                                        </p:attrNameLst>
                                      </p:cBhvr>
                                    </p:animRot>
                                    <p:animRot by="-240000">
                                      <p:cBhvr>
                                        <p:cTn id="76" dur="200" fill="hold">
                                          <p:stCondLst>
                                            <p:cond delay="600"/>
                                          </p:stCondLst>
                                        </p:cTn>
                                        <p:tgtEl>
                                          <p:spTgt spid="61"/>
                                        </p:tgtEl>
                                        <p:attrNameLst>
                                          <p:attrName>r</p:attrName>
                                        </p:attrNameLst>
                                      </p:cBhvr>
                                    </p:animRot>
                                    <p:animRot by="120000">
                                      <p:cBhvr>
                                        <p:cTn id="77" dur="200" fill="hold">
                                          <p:stCondLst>
                                            <p:cond delay="800"/>
                                          </p:stCondLst>
                                        </p:cTn>
                                        <p:tgtEl>
                                          <p:spTgt spid="6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背景"/>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915" y="-297"/>
            <a:ext cx="12241829" cy="6858594"/>
          </a:xfrm>
          <a:prstGeom prst="rect">
            <a:avLst/>
          </a:prstGeom>
        </p:spPr>
      </p:pic>
      <p:pic>
        <p:nvPicPr>
          <p:cNvPr id="67" name="次に進む">
            <a:hlinkClick r:id="rId3" action="ppaction://hlinksldjump"/>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42608" y="5967647"/>
            <a:ext cx="2237426" cy="847417"/>
          </a:xfrm>
          <a:prstGeom prst="rect">
            <a:avLst/>
          </a:prstGeom>
        </p:spPr>
      </p:pic>
      <p:pic>
        <p:nvPicPr>
          <p:cNvPr id="68" name="答えに戻る">
            <a:hlinkClick r:id="rId5" action="ppaction://hlinksldjump"/>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5389" y="5967647"/>
            <a:ext cx="2237426" cy="847417"/>
          </a:xfrm>
          <a:prstGeom prst="rect">
            <a:avLst/>
          </a:prstGeom>
        </p:spPr>
      </p:pic>
      <p:sp>
        <p:nvSpPr>
          <p:cNvPr id="46" name="出典"/>
          <p:cNvSpPr txBox="1"/>
          <p:nvPr/>
        </p:nvSpPr>
        <p:spPr>
          <a:xfrm>
            <a:off x="7695430" y="5707499"/>
            <a:ext cx="4500000" cy="230832"/>
          </a:xfrm>
          <a:prstGeom prst="rect">
            <a:avLst/>
          </a:prstGeom>
          <a:noFill/>
        </p:spPr>
        <p:txBody>
          <a:bodyPr wrap="square" rtlCol="0">
            <a:spAutoFit/>
          </a:bodyPr>
          <a:lstStyle/>
          <a:p>
            <a:r>
              <a:rPr lang="ja-JP" altLang="en-US" sz="900" b="1">
                <a:latin typeface="BIZ UDPゴシック" panose="020B0400000000000000" pitchFamily="50" charset="-128"/>
                <a:ea typeface="BIZ UDPゴシック" panose="020B0400000000000000" pitchFamily="50" charset="-128"/>
              </a:rPr>
              <a:t>（出典：</a:t>
            </a:r>
            <a:r>
              <a:rPr lang="ja-JP" altLang="en-US" sz="900" b="1">
                <a:latin typeface="BIZ UDPゴシック" panose="020B0400000000000000" pitchFamily="50" charset="-128"/>
                <a:ea typeface="BIZ UDPゴシック" panose="020B0400000000000000" pitchFamily="50" charset="-128"/>
                <a:hlinkClick r:id="rId7"/>
              </a:rPr>
              <a:t>政府統計の総合窓口 </a:t>
            </a:r>
            <a:r>
              <a:rPr lang="en-US" altLang="ja-JP" sz="900" b="1">
                <a:latin typeface="BIZ UDPゴシック" panose="020B0400000000000000" pitchFamily="50" charset="-128"/>
                <a:ea typeface="BIZ UDPゴシック" panose="020B0400000000000000" pitchFamily="50" charset="-128"/>
                <a:hlinkClick r:id="rId7"/>
              </a:rPr>
              <a:t>(e-stat.go.jp)</a:t>
            </a:r>
            <a:r>
              <a:rPr lang="ja-JP" altLang="en-US" sz="900" b="1">
                <a:latin typeface="BIZ UDPゴシック" panose="020B0400000000000000" pitchFamily="50" charset="-128"/>
                <a:ea typeface="BIZ UDPゴシック" panose="020B0400000000000000" pitchFamily="50" charset="-128"/>
              </a:rPr>
              <a:t>「</a:t>
            </a:r>
            <a:r>
              <a:rPr lang="zh-TW" altLang="en-US" sz="900" b="1">
                <a:latin typeface="BIZ UDPゴシック" panose="020B0400000000000000" pitchFamily="50" charset="-128"/>
                <a:ea typeface="BIZ UDPゴシック" panose="020B0400000000000000" pitchFamily="50" charset="-128"/>
              </a:rPr>
              <a:t>令和３年産野菜生産出荷統計</a:t>
            </a:r>
            <a:r>
              <a:rPr lang="en-US" altLang="ja-JP" sz="900" b="1">
                <a:latin typeface="BIZ UDPゴシック" panose="020B0400000000000000" pitchFamily="50" charset="-128"/>
                <a:ea typeface="BIZ UDPゴシック" panose="020B0400000000000000" pitchFamily="50" charset="-128"/>
              </a:rPr>
              <a:t>｣</a:t>
            </a:r>
            <a:r>
              <a:rPr lang="ja-JP" altLang="en-US" sz="900" b="1">
                <a:latin typeface="BIZ UDPゴシック" panose="020B0400000000000000" pitchFamily="50" charset="-128"/>
                <a:ea typeface="BIZ UDPゴシック" panose="020B0400000000000000" pitchFamily="50" charset="-128"/>
              </a:rPr>
              <a:t>）</a:t>
            </a:r>
            <a:endParaRPr lang="en-US" altLang="ja-JP" sz="900" b="1">
              <a:latin typeface="BIZ UDPゴシック" panose="020B0400000000000000" pitchFamily="50" charset="-128"/>
              <a:ea typeface="BIZ UDPゴシック" panose="020B0400000000000000" pitchFamily="50" charset="-128"/>
            </a:endParaRPr>
          </a:p>
        </p:txBody>
      </p:sp>
      <p:grpSp>
        <p:nvGrpSpPr>
          <p:cNvPr id="61" name="人物画（こまつな）"/>
          <p:cNvGrpSpPr/>
          <p:nvPr/>
        </p:nvGrpSpPr>
        <p:grpSpPr>
          <a:xfrm>
            <a:off x="5721731" y="5747582"/>
            <a:ext cx="452052" cy="405501"/>
            <a:chOff x="5721731" y="4550498"/>
            <a:chExt cx="452052" cy="405501"/>
          </a:xfrm>
        </p:grpSpPr>
        <p:pic>
          <p:nvPicPr>
            <p:cNvPr id="62" name="図 61"/>
            <p:cNvPicPr>
              <a:picLocks noChangeAspect="1"/>
            </p:cNvPicPr>
            <p:nvPr/>
          </p:nvPicPr>
          <p:blipFill>
            <a:blip r:embed="rId8" cstate="email">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5721731" y="4550498"/>
              <a:ext cx="445970" cy="405501"/>
            </a:xfrm>
            <a:prstGeom prst="rect">
              <a:avLst/>
            </a:prstGeom>
          </p:spPr>
        </p:pic>
        <p:pic>
          <p:nvPicPr>
            <p:cNvPr id="63" name="図 62"/>
            <p:cNvPicPr>
              <a:picLocks noChangeAspect="1"/>
            </p:cNvPicPr>
            <p:nvPr/>
          </p:nvPicPr>
          <p:blipFill>
            <a:blip r:embed="rId8" cstate="email">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5727813" y="4550498"/>
              <a:ext cx="445970" cy="405501"/>
            </a:xfrm>
            <a:prstGeom prst="rect">
              <a:avLst/>
            </a:prstGeom>
          </p:spPr>
        </p:pic>
      </p:grpSp>
      <p:grpSp>
        <p:nvGrpSpPr>
          <p:cNvPr id="51" name="全国第9位"/>
          <p:cNvGrpSpPr/>
          <p:nvPr/>
        </p:nvGrpSpPr>
        <p:grpSpPr>
          <a:xfrm>
            <a:off x="3653553" y="5618311"/>
            <a:ext cx="2050708" cy="643492"/>
            <a:chOff x="3653553" y="5877391"/>
            <a:chExt cx="2050708" cy="643492"/>
          </a:xfrm>
        </p:grpSpPr>
        <p:sp>
          <p:nvSpPr>
            <p:cNvPr id="34" name="全国第9位"/>
            <p:cNvSpPr/>
            <p:nvPr/>
          </p:nvSpPr>
          <p:spPr>
            <a:xfrm>
              <a:off x="3653553" y="5997663"/>
              <a:ext cx="2050708" cy="523220"/>
            </a:xfrm>
            <a:prstGeom prst="rect">
              <a:avLst/>
            </a:prstGeom>
          </p:spPr>
          <p:txBody>
            <a:bodyPr wrap="square">
              <a:spAutoFit/>
            </a:bodyPr>
            <a:lstStyle/>
            <a:p>
              <a:pPr algn="dist"/>
              <a:r>
                <a:rPr lang="ja-JP" altLang="en-US" sz="2400">
                  <a:solidFill>
                    <a:srgbClr val="000000"/>
                  </a:solidFill>
                  <a:latin typeface="HGS創英角ﾎﾟｯﾌﾟ体" panose="040B0A00000000000000" pitchFamily="50" charset="-128"/>
                  <a:ea typeface="HGS創英角ﾎﾟｯﾌﾟ体" panose="040B0A00000000000000" pitchFamily="50" charset="-128"/>
                </a:rPr>
                <a:t>全国第</a:t>
              </a:r>
              <a:r>
                <a:rPr lang="ja-JP" altLang="en-US" sz="2800">
                  <a:solidFill>
                    <a:srgbClr val="000000"/>
                  </a:solidFill>
                  <a:latin typeface="HGS創英角ﾎﾟｯﾌﾟ体" panose="040B0A00000000000000" pitchFamily="50" charset="-128"/>
                  <a:ea typeface="HGS創英角ﾎﾟｯﾌﾟ体" panose="040B0A00000000000000" pitchFamily="50" charset="-128"/>
                </a:rPr>
                <a:t>９</a:t>
              </a:r>
              <a:r>
                <a:rPr lang="ja-JP" altLang="en-US" sz="2400">
                  <a:solidFill>
                    <a:srgbClr val="000000"/>
                  </a:solidFill>
                  <a:latin typeface="HGS創英角ﾎﾟｯﾌﾟ体" panose="040B0A00000000000000" pitchFamily="50" charset="-128"/>
                  <a:ea typeface="HGS創英角ﾎﾟｯﾌﾟ体" panose="040B0A00000000000000" pitchFamily="50" charset="-128"/>
                </a:rPr>
                <a:t>位</a:t>
              </a:r>
              <a:endParaRPr lang="ja-JP" altLang="en-US" sz="2400"/>
            </a:p>
          </p:txBody>
        </p:sp>
        <p:sp>
          <p:nvSpPr>
            <p:cNvPr id="44" name="い"/>
            <p:cNvSpPr txBox="1"/>
            <p:nvPr/>
          </p:nvSpPr>
          <p:spPr>
            <a:xfrm>
              <a:off x="5314112" y="5883552"/>
              <a:ext cx="25200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い</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45" name="ぜんこくだい"/>
            <p:cNvSpPr txBox="1"/>
            <p:nvPr/>
          </p:nvSpPr>
          <p:spPr>
            <a:xfrm>
              <a:off x="3707492" y="5877391"/>
              <a:ext cx="122400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ぜんこくだい</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grpSp>
      <p:sp>
        <p:nvSpPr>
          <p:cNvPr id="33" name="「こまつな」"/>
          <p:cNvSpPr/>
          <p:nvPr/>
        </p:nvSpPr>
        <p:spPr>
          <a:xfrm>
            <a:off x="3368416" y="5157597"/>
            <a:ext cx="2728783" cy="523220"/>
          </a:xfrm>
          <a:prstGeom prst="rect">
            <a:avLst/>
          </a:prstGeom>
        </p:spPr>
        <p:txBody>
          <a:bodyPr wrap="square">
            <a:spAutoFit/>
          </a:bodyPr>
          <a:lstStyle/>
          <a:p>
            <a:pPr algn="dist"/>
            <a:r>
              <a:rPr lang="ja-JP" altLang="en-US" sz="2800">
                <a:solidFill>
                  <a:srgbClr val="000000"/>
                </a:solidFill>
                <a:latin typeface="HGS創英角ﾎﾟｯﾌﾟ体" panose="040B0A00000000000000" pitchFamily="50" charset="-128"/>
                <a:ea typeface="HGS創英角ﾎﾟｯﾌﾟ体" panose="040B0A00000000000000" pitchFamily="50" charset="-128"/>
              </a:rPr>
              <a:t>「こまつな」</a:t>
            </a:r>
            <a:endParaRPr lang="ja-JP" altLang="en-US" sz="2800"/>
          </a:p>
        </p:txBody>
      </p:sp>
      <p:pic>
        <p:nvPicPr>
          <p:cNvPr id="18" name="こまつな画"/>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234224" y="5013325"/>
            <a:ext cx="1300534" cy="1300534"/>
          </a:xfrm>
          <a:prstGeom prst="rect">
            <a:avLst/>
          </a:prstGeom>
        </p:spPr>
      </p:pic>
      <p:grpSp>
        <p:nvGrpSpPr>
          <p:cNvPr id="58" name="人物画（みつば）"/>
          <p:cNvGrpSpPr/>
          <p:nvPr/>
        </p:nvGrpSpPr>
        <p:grpSpPr>
          <a:xfrm>
            <a:off x="10065388" y="4291418"/>
            <a:ext cx="452052" cy="405501"/>
            <a:chOff x="5721731" y="4550498"/>
            <a:chExt cx="452052" cy="405501"/>
          </a:xfrm>
        </p:grpSpPr>
        <p:pic>
          <p:nvPicPr>
            <p:cNvPr id="59" name="図 58"/>
            <p:cNvPicPr>
              <a:picLocks noChangeAspect="1"/>
            </p:cNvPicPr>
            <p:nvPr/>
          </p:nvPicPr>
          <p:blipFill>
            <a:blip r:embed="rId8" cstate="email">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5721731" y="4550498"/>
              <a:ext cx="445970" cy="405501"/>
            </a:xfrm>
            <a:prstGeom prst="rect">
              <a:avLst/>
            </a:prstGeom>
          </p:spPr>
        </p:pic>
        <p:pic>
          <p:nvPicPr>
            <p:cNvPr id="60" name="図 59"/>
            <p:cNvPicPr>
              <a:picLocks noChangeAspect="1"/>
            </p:cNvPicPr>
            <p:nvPr/>
          </p:nvPicPr>
          <p:blipFill>
            <a:blip r:embed="rId8" cstate="email">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5727813" y="4550498"/>
              <a:ext cx="445970" cy="405501"/>
            </a:xfrm>
            <a:prstGeom prst="rect">
              <a:avLst/>
            </a:prstGeom>
          </p:spPr>
        </p:pic>
      </p:grpSp>
      <p:grpSp>
        <p:nvGrpSpPr>
          <p:cNvPr id="50" name="全国第7位"/>
          <p:cNvGrpSpPr/>
          <p:nvPr/>
        </p:nvGrpSpPr>
        <p:grpSpPr>
          <a:xfrm>
            <a:off x="8036696" y="4171508"/>
            <a:ext cx="2050708" cy="638625"/>
            <a:chOff x="8036696" y="4403911"/>
            <a:chExt cx="2050708" cy="638625"/>
          </a:xfrm>
        </p:grpSpPr>
        <p:sp>
          <p:nvSpPr>
            <p:cNvPr id="28" name="全国第7位"/>
            <p:cNvSpPr/>
            <p:nvPr/>
          </p:nvSpPr>
          <p:spPr>
            <a:xfrm>
              <a:off x="8036696" y="4519316"/>
              <a:ext cx="2050708" cy="523220"/>
            </a:xfrm>
            <a:prstGeom prst="rect">
              <a:avLst/>
            </a:prstGeom>
          </p:spPr>
          <p:txBody>
            <a:bodyPr wrap="square">
              <a:spAutoFit/>
            </a:bodyPr>
            <a:lstStyle/>
            <a:p>
              <a:pPr algn="dist"/>
              <a:r>
                <a:rPr lang="ja-JP" altLang="en-US" sz="2400">
                  <a:solidFill>
                    <a:srgbClr val="000000"/>
                  </a:solidFill>
                  <a:latin typeface="HGS創英角ﾎﾟｯﾌﾟ体" panose="040B0A00000000000000" pitchFamily="50" charset="-128"/>
                  <a:ea typeface="HGS創英角ﾎﾟｯﾌﾟ体" panose="040B0A00000000000000" pitchFamily="50" charset="-128"/>
                </a:rPr>
                <a:t>全国第</a:t>
              </a:r>
              <a:r>
                <a:rPr lang="ja-JP" altLang="en-US" sz="2800">
                  <a:solidFill>
                    <a:srgbClr val="000000"/>
                  </a:solidFill>
                  <a:latin typeface="HGS創英角ﾎﾟｯﾌﾟ体" panose="040B0A00000000000000" pitchFamily="50" charset="-128"/>
                  <a:ea typeface="HGS創英角ﾎﾟｯﾌﾟ体" panose="040B0A00000000000000" pitchFamily="50" charset="-128"/>
                </a:rPr>
                <a:t>７</a:t>
              </a:r>
              <a:r>
                <a:rPr lang="ja-JP" altLang="en-US" sz="2400">
                  <a:solidFill>
                    <a:srgbClr val="000000"/>
                  </a:solidFill>
                  <a:latin typeface="HGS創英角ﾎﾟｯﾌﾟ体" panose="040B0A00000000000000" pitchFamily="50" charset="-128"/>
                  <a:ea typeface="HGS創英角ﾎﾟｯﾌﾟ体" panose="040B0A00000000000000" pitchFamily="50" charset="-128"/>
                </a:rPr>
                <a:t>位</a:t>
              </a:r>
              <a:endParaRPr lang="ja-JP" altLang="en-US" sz="2400"/>
            </a:p>
          </p:txBody>
        </p:sp>
        <p:sp>
          <p:nvSpPr>
            <p:cNvPr id="42" name="い"/>
            <p:cNvSpPr txBox="1"/>
            <p:nvPr/>
          </p:nvSpPr>
          <p:spPr>
            <a:xfrm>
              <a:off x="9704133" y="4410072"/>
              <a:ext cx="25200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い</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43" name="ぜんこくだい"/>
            <p:cNvSpPr txBox="1"/>
            <p:nvPr/>
          </p:nvSpPr>
          <p:spPr>
            <a:xfrm>
              <a:off x="8097513" y="4403911"/>
              <a:ext cx="122400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ぜんこくだい</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grpSp>
      <p:sp>
        <p:nvSpPr>
          <p:cNvPr id="27" name="「みつば」"/>
          <p:cNvSpPr/>
          <p:nvPr/>
        </p:nvSpPr>
        <p:spPr>
          <a:xfrm>
            <a:off x="7868988" y="3683711"/>
            <a:ext cx="2423584" cy="523220"/>
          </a:xfrm>
          <a:prstGeom prst="rect">
            <a:avLst/>
          </a:prstGeom>
        </p:spPr>
        <p:txBody>
          <a:bodyPr wrap="square">
            <a:spAutoFit/>
          </a:bodyPr>
          <a:lstStyle/>
          <a:p>
            <a:pPr algn="dist"/>
            <a:r>
              <a:rPr lang="ja-JP" altLang="en-US" sz="2800">
                <a:solidFill>
                  <a:srgbClr val="000000"/>
                </a:solidFill>
                <a:latin typeface="HGS創英角ﾎﾟｯﾌﾟ体" panose="040B0A00000000000000" pitchFamily="50" charset="-128"/>
                <a:ea typeface="HGS創英角ﾎﾟｯﾌﾟ体" panose="040B0A00000000000000" pitchFamily="50" charset="-128"/>
              </a:rPr>
              <a:t>「みつば」</a:t>
            </a:r>
            <a:endParaRPr lang="ja-JP" altLang="en-US" sz="2800"/>
          </a:p>
        </p:txBody>
      </p:sp>
      <p:pic>
        <p:nvPicPr>
          <p:cNvPr id="15" name="みつば画"/>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484552" y="3630406"/>
            <a:ext cx="1623417" cy="1346983"/>
          </a:xfrm>
          <a:prstGeom prst="rect">
            <a:avLst/>
          </a:prstGeom>
        </p:spPr>
      </p:pic>
      <p:grpSp>
        <p:nvGrpSpPr>
          <p:cNvPr id="57" name="人物画（みずな）"/>
          <p:cNvGrpSpPr/>
          <p:nvPr/>
        </p:nvGrpSpPr>
        <p:grpSpPr>
          <a:xfrm>
            <a:off x="5721731" y="4291418"/>
            <a:ext cx="452052" cy="405501"/>
            <a:chOff x="5721731" y="4550498"/>
            <a:chExt cx="452052" cy="405501"/>
          </a:xfrm>
        </p:grpSpPr>
        <p:pic>
          <p:nvPicPr>
            <p:cNvPr id="54" name="図 53"/>
            <p:cNvPicPr>
              <a:picLocks noChangeAspect="1"/>
            </p:cNvPicPr>
            <p:nvPr/>
          </p:nvPicPr>
          <p:blipFill>
            <a:blip r:embed="rId8" cstate="email">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5721731" y="4550498"/>
              <a:ext cx="445970" cy="405501"/>
            </a:xfrm>
            <a:prstGeom prst="rect">
              <a:avLst/>
            </a:prstGeom>
          </p:spPr>
        </p:pic>
        <p:pic>
          <p:nvPicPr>
            <p:cNvPr id="55" name="図 54"/>
            <p:cNvPicPr>
              <a:picLocks noChangeAspect="1"/>
            </p:cNvPicPr>
            <p:nvPr/>
          </p:nvPicPr>
          <p:blipFill>
            <a:blip r:embed="rId8" cstate="email">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5727813" y="4550498"/>
              <a:ext cx="445970" cy="405501"/>
            </a:xfrm>
            <a:prstGeom prst="rect">
              <a:avLst/>
            </a:prstGeom>
          </p:spPr>
        </p:pic>
      </p:grpSp>
      <p:grpSp>
        <p:nvGrpSpPr>
          <p:cNvPr id="49" name="全国第7位"/>
          <p:cNvGrpSpPr/>
          <p:nvPr/>
        </p:nvGrpSpPr>
        <p:grpSpPr>
          <a:xfrm>
            <a:off x="3659065" y="4177544"/>
            <a:ext cx="2050708" cy="633248"/>
            <a:chOff x="3671023" y="4414105"/>
            <a:chExt cx="2050708" cy="633248"/>
          </a:xfrm>
        </p:grpSpPr>
        <p:sp>
          <p:nvSpPr>
            <p:cNvPr id="32" name="全国第7位"/>
            <p:cNvSpPr/>
            <p:nvPr/>
          </p:nvSpPr>
          <p:spPr>
            <a:xfrm>
              <a:off x="3671023" y="4524133"/>
              <a:ext cx="2050708" cy="523220"/>
            </a:xfrm>
            <a:prstGeom prst="rect">
              <a:avLst/>
            </a:prstGeom>
          </p:spPr>
          <p:txBody>
            <a:bodyPr wrap="square">
              <a:spAutoFit/>
            </a:bodyPr>
            <a:lstStyle/>
            <a:p>
              <a:pPr algn="dist"/>
              <a:r>
                <a:rPr lang="ja-JP" altLang="en-US" sz="2400">
                  <a:solidFill>
                    <a:srgbClr val="000000"/>
                  </a:solidFill>
                  <a:latin typeface="HGS創英角ﾎﾟｯﾌﾟ体" panose="040B0A00000000000000" pitchFamily="50" charset="-128"/>
                  <a:ea typeface="HGS創英角ﾎﾟｯﾌﾟ体" panose="040B0A00000000000000" pitchFamily="50" charset="-128"/>
                </a:rPr>
                <a:t>全国第</a:t>
              </a:r>
              <a:r>
                <a:rPr lang="ja-JP" altLang="en-US" sz="2800">
                  <a:solidFill>
                    <a:srgbClr val="000000"/>
                  </a:solidFill>
                  <a:latin typeface="HGS創英角ﾎﾟｯﾌﾟ体" panose="040B0A00000000000000" pitchFamily="50" charset="-128"/>
                  <a:ea typeface="HGS創英角ﾎﾟｯﾌﾟ体" panose="040B0A00000000000000" pitchFamily="50" charset="-128"/>
                </a:rPr>
                <a:t>７</a:t>
              </a:r>
              <a:r>
                <a:rPr lang="ja-JP" altLang="en-US" sz="2400">
                  <a:solidFill>
                    <a:srgbClr val="000000"/>
                  </a:solidFill>
                  <a:latin typeface="HGS創英角ﾎﾟｯﾌﾟ体" panose="040B0A00000000000000" pitchFamily="50" charset="-128"/>
                  <a:ea typeface="HGS創英角ﾎﾟｯﾌﾟ体" panose="040B0A00000000000000" pitchFamily="50" charset="-128"/>
                </a:rPr>
                <a:t>位</a:t>
              </a:r>
              <a:endParaRPr lang="ja-JP" altLang="en-US" sz="2400"/>
            </a:p>
          </p:txBody>
        </p:sp>
        <p:sp>
          <p:nvSpPr>
            <p:cNvPr id="40" name="い"/>
            <p:cNvSpPr txBox="1"/>
            <p:nvPr/>
          </p:nvSpPr>
          <p:spPr>
            <a:xfrm>
              <a:off x="5330618" y="4420266"/>
              <a:ext cx="25200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い</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41" name="ぜんこくだい"/>
            <p:cNvSpPr txBox="1"/>
            <p:nvPr/>
          </p:nvSpPr>
          <p:spPr>
            <a:xfrm>
              <a:off x="3723998" y="4414105"/>
              <a:ext cx="122400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ぜんこくだい</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grpSp>
      <p:sp>
        <p:nvSpPr>
          <p:cNvPr id="31" name="「みずな」"/>
          <p:cNvSpPr/>
          <p:nvPr/>
        </p:nvSpPr>
        <p:spPr>
          <a:xfrm>
            <a:off x="3368416" y="3687467"/>
            <a:ext cx="2728783" cy="523220"/>
          </a:xfrm>
          <a:prstGeom prst="rect">
            <a:avLst/>
          </a:prstGeom>
        </p:spPr>
        <p:txBody>
          <a:bodyPr wrap="square">
            <a:spAutoFit/>
          </a:bodyPr>
          <a:lstStyle/>
          <a:p>
            <a:pPr algn="dist"/>
            <a:r>
              <a:rPr lang="ja-JP" altLang="en-US" sz="2800">
                <a:solidFill>
                  <a:srgbClr val="000000"/>
                </a:solidFill>
                <a:latin typeface="HGS創英角ﾎﾟｯﾌﾟ体" panose="040B0A00000000000000" pitchFamily="50" charset="-128"/>
                <a:ea typeface="HGS創英角ﾎﾟｯﾌﾟ体" panose="040B0A00000000000000" pitchFamily="50" charset="-128"/>
              </a:rPr>
              <a:t>「みずな」</a:t>
            </a:r>
            <a:endParaRPr lang="ja-JP" altLang="en-US" sz="2800"/>
          </a:p>
        </p:txBody>
      </p:sp>
      <p:pic>
        <p:nvPicPr>
          <p:cNvPr id="16" name="みずな画"/>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20720436">
            <a:off x="2176504" y="3653185"/>
            <a:ext cx="1416408" cy="1199028"/>
          </a:xfrm>
          <a:prstGeom prst="rect">
            <a:avLst/>
          </a:prstGeom>
        </p:spPr>
      </p:pic>
      <p:grpSp>
        <p:nvGrpSpPr>
          <p:cNvPr id="64" name="人物画（ふき）"/>
          <p:cNvGrpSpPr/>
          <p:nvPr/>
        </p:nvGrpSpPr>
        <p:grpSpPr>
          <a:xfrm>
            <a:off x="10087404" y="2871625"/>
            <a:ext cx="462025" cy="339263"/>
            <a:chOff x="5705676" y="3079863"/>
            <a:chExt cx="462025" cy="339263"/>
          </a:xfrm>
        </p:grpSpPr>
        <p:pic>
          <p:nvPicPr>
            <p:cNvPr id="65" name="図 64"/>
            <p:cNvPicPr>
              <a:picLocks noChangeAspect="1"/>
            </p:cNvPicPr>
            <p:nvPr/>
          </p:nvPicPr>
          <p:blipFill>
            <a:blip r:embed="rId12" cstate="email">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5705676" y="3079863"/>
              <a:ext cx="462025" cy="339263"/>
            </a:xfrm>
            <a:prstGeom prst="rect">
              <a:avLst/>
            </a:prstGeom>
          </p:spPr>
        </p:pic>
        <p:pic>
          <p:nvPicPr>
            <p:cNvPr id="66" name="図 65"/>
            <p:cNvPicPr>
              <a:picLocks noChangeAspect="1"/>
            </p:cNvPicPr>
            <p:nvPr/>
          </p:nvPicPr>
          <p:blipFill>
            <a:blip r:embed="rId12" cstate="email">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5705676" y="3079863"/>
              <a:ext cx="462025" cy="339263"/>
            </a:xfrm>
            <a:prstGeom prst="rect">
              <a:avLst/>
            </a:prstGeom>
          </p:spPr>
        </p:pic>
      </p:grpSp>
      <p:grpSp>
        <p:nvGrpSpPr>
          <p:cNvPr id="48" name="全国第３位・・・"/>
          <p:cNvGrpSpPr/>
          <p:nvPr/>
        </p:nvGrpSpPr>
        <p:grpSpPr>
          <a:xfrm>
            <a:off x="8049836" y="2646360"/>
            <a:ext cx="2050708" cy="650713"/>
            <a:chOff x="8036696" y="2905258"/>
            <a:chExt cx="2050708" cy="650713"/>
          </a:xfrm>
        </p:grpSpPr>
        <p:sp>
          <p:nvSpPr>
            <p:cNvPr id="26" name="全国第3位"/>
            <p:cNvSpPr/>
            <p:nvPr/>
          </p:nvSpPr>
          <p:spPr>
            <a:xfrm>
              <a:off x="8036696" y="3032751"/>
              <a:ext cx="2050708" cy="523220"/>
            </a:xfrm>
            <a:prstGeom prst="rect">
              <a:avLst/>
            </a:prstGeom>
          </p:spPr>
          <p:txBody>
            <a:bodyPr wrap="square">
              <a:spAutoFit/>
            </a:bodyPr>
            <a:lstStyle/>
            <a:p>
              <a:pPr algn="dist"/>
              <a:r>
                <a:rPr lang="ja-JP" altLang="en-US" sz="2400">
                  <a:solidFill>
                    <a:srgbClr val="000000"/>
                  </a:solidFill>
                  <a:latin typeface="HGS創英角ﾎﾟｯﾌﾟ体" panose="040B0A00000000000000" pitchFamily="50" charset="-128"/>
                  <a:ea typeface="HGS創英角ﾎﾟｯﾌﾟ体" panose="040B0A00000000000000" pitchFamily="50" charset="-128"/>
                </a:rPr>
                <a:t>全国第</a:t>
              </a:r>
              <a:r>
                <a:rPr lang="ja-JP" altLang="en-US" sz="2800">
                  <a:solidFill>
                    <a:srgbClr val="000000"/>
                  </a:solidFill>
                  <a:latin typeface="HGS創英角ﾎﾟｯﾌﾟ体" panose="040B0A00000000000000" pitchFamily="50" charset="-128"/>
                  <a:ea typeface="HGS創英角ﾎﾟｯﾌﾟ体" panose="040B0A00000000000000" pitchFamily="50" charset="-128"/>
                </a:rPr>
                <a:t>３</a:t>
              </a:r>
              <a:r>
                <a:rPr lang="ja-JP" altLang="en-US" sz="2400">
                  <a:solidFill>
                    <a:srgbClr val="000000"/>
                  </a:solidFill>
                  <a:latin typeface="HGS創英角ﾎﾟｯﾌﾟ体" panose="040B0A00000000000000" pitchFamily="50" charset="-128"/>
                  <a:ea typeface="HGS創英角ﾎﾟｯﾌﾟ体" panose="040B0A00000000000000" pitchFamily="50" charset="-128"/>
                </a:rPr>
                <a:t>位</a:t>
              </a:r>
              <a:endParaRPr lang="ja-JP" altLang="en-US" sz="2400"/>
            </a:p>
          </p:txBody>
        </p:sp>
        <p:sp>
          <p:nvSpPr>
            <p:cNvPr id="38" name="い"/>
            <p:cNvSpPr txBox="1"/>
            <p:nvPr/>
          </p:nvSpPr>
          <p:spPr>
            <a:xfrm>
              <a:off x="9676489" y="2911419"/>
              <a:ext cx="25200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い</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39" name="ぜんこくだい"/>
            <p:cNvSpPr txBox="1"/>
            <p:nvPr/>
          </p:nvSpPr>
          <p:spPr>
            <a:xfrm>
              <a:off x="8069869" y="2905258"/>
              <a:ext cx="122400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ぜんこくだい</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grpSp>
      <p:sp>
        <p:nvSpPr>
          <p:cNvPr id="25" name="「ふき」"/>
          <p:cNvSpPr/>
          <p:nvPr/>
        </p:nvSpPr>
        <p:spPr>
          <a:xfrm>
            <a:off x="7879286" y="2183578"/>
            <a:ext cx="2423584" cy="523220"/>
          </a:xfrm>
          <a:prstGeom prst="rect">
            <a:avLst/>
          </a:prstGeom>
        </p:spPr>
        <p:txBody>
          <a:bodyPr wrap="square">
            <a:spAutoFit/>
          </a:bodyPr>
          <a:lstStyle/>
          <a:p>
            <a:pPr algn="dist"/>
            <a:r>
              <a:rPr lang="ja-JP" altLang="en-US" sz="2800">
                <a:solidFill>
                  <a:srgbClr val="000000"/>
                </a:solidFill>
                <a:latin typeface="HGS創英角ﾎﾟｯﾌﾟ体" panose="040B0A00000000000000" pitchFamily="50" charset="-128"/>
                <a:ea typeface="HGS創英角ﾎﾟｯﾌﾟ体" panose="040B0A00000000000000" pitchFamily="50" charset="-128"/>
              </a:rPr>
              <a:t>「ふき」</a:t>
            </a:r>
            <a:endParaRPr lang="ja-JP" altLang="en-US" sz="2800"/>
          </a:p>
        </p:txBody>
      </p:sp>
      <p:pic>
        <p:nvPicPr>
          <p:cNvPr id="17" name="ふき画１"/>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6881824" y="2209150"/>
            <a:ext cx="929957" cy="929957"/>
          </a:xfrm>
          <a:prstGeom prst="rect">
            <a:avLst/>
          </a:prstGeom>
        </p:spPr>
      </p:pic>
      <p:pic>
        <p:nvPicPr>
          <p:cNvPr id="24" name="ふき画２"/>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flipH="1">
            <a:off x="6769292" y="2443293"/>
            <a:ext cx="798640" cy="798640"/>
          </a:xfrm>
          <a:prstGeom prst="rect">
            <a:avLst/>
          </a:prstGeom>
        </p:spPr>
      </p:pic>
      <p:grpSp>
        <p:nvGrpSpPr>
          <p:cNvPr id="56" name="人物画（しゅんぎく）"/>
          <p:cNvGrpSpPr/>
          <p:nvPr/>
        </p:nvGrpSpPr>
        <p:grpSpPr>
          <a:xfrm>
            <a:off x="5705676" y="2820783"/>
            <a:ext cx="462025" cy="339263"/>
            <a:chOff x="5705676" y="3079863"/>
            <a:chExt cx="462025" cy="339263"/>
          </a:xfrm>
        </p:grpSpPr>
        <p:pic>
          <p:nvPicPr>
            <p:cNvPr id="52" name="図 51"/>
            <p:cNvPicPr>
              <a:picLocks noChangeAspect="1"/>
            </p:cNvPicPr>
            <p:nvPr/>
          </p:nvPicPr>
          <p:blipFill>
            <a:blip r:embed="rId12" cstate="email">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5705676" y="3079863"/>
              <a:ext cx="462025" cy="339263"/>
            </a:xfrm>
            <a:prstGeom prst="rect">
              <a:avLst/>
            </a:prstGeom>
          </p:spPr>
        </p:pic>
        <p:pic>
          <p:nvPicPr>
            <p:cNvPr id="53" name="図 52"/>
            <p:cNvPicPr>
              <a:picLocks noChangeAspect="1"/>
            </p:cNvPicPr>
            <p:nvPr/>
          </p:nvPicPr>
          <p:blipFill>
            <a:blip r:embed="rId12" cstate="email">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5705676" y="3079863"/>
              <a:ext cx="462025" cy="339263"/>
            </a:xfrm>
            <a:prstGeom prst="rect">
              <a:avLst/>
            </a:prstGeom>
          </p:spPr>
        </p:pic>
      </p:grpSp>
      <p:grpSp>
        <p:nvGrpSpPr>
          <p:cNvPr id="47" name="全国第１位・・・"/>
          <p:cNvGrpSpPr/>
          <p:nvPr/>
        </p:nvGrpSpPr>
        <p:grpSpPr>
          <a:xfrm>
            <a:off x="3657282" y="2645644"/>
            <a:ext cx="2050708" cy="650713"/>
            <a:chOff x="3671023" y="2905258"/>
            <a:chExt cx="2050708" cy="650713"/>
          </a:xfrm>
        </p:grpSpPr>
        <p:sp>
          <p:nvSpPr>
            <p:cNvPr id="30" name="全国第１位・・・"/>
            <p:cNvSpPr/>
            <p:nvPr/>
          </p:nvSpPr>
          <p:spPr>
            <a:xfrm>
              <a:off x="3671023" y="3032751"/>
              <a:ext cx="2050708" cy="523220"/>
            </a:xfrm>
            <a:prstGeom prst="rect">
              <a:avLst/>
            </a:prstGeom>
          </p:spPr>
          <p:txBody>
            <a:bodyPr wrap="square">
              <a:spAutoFit/>
            </a:bodyPr>
            <a:lstStyle/>
            <a:p>
              <a:pPr algn="dist"/>
              <a:r>
                <a:rPr lang="ja-JP" altLang="en-US" sz="2400">
                  <a:solidFill>
                    <a:srgbClr val="000000"/>
                  </a:solidFill>
                  <a:latin typeface="HGS創英角ﾎﾟｯﾌﾟ体" panose="040B0A00000000000000" pitchFamily="50" charset="-128"/>
                  <a:ea typeface="HGS創英角ﾎﾟｯﾌﾟ体" panose="040B0A00000000000000" pitchFamily="50" charset="-128"/>
                </a:rPr>
                <a:t>全国第</a:t>
              </a:r>
              <a:r>
                <a:rPr lang="ja-JP" altLang="en-US" sz="2800">
                  <a:solidFill>
                    <a:srgbClr val="000000"/>
                  </a:solidFill>
                  <a:latin typeface="HGS創英角ﾎﾟｯﾌﾟ体" panose="040B0A00000000000000" pitchFamily="50" charset="-128"/>
                  <a:ea typeface="HGS創英角ﾎﾟｯﾌﾟ体" panose="040B0A00000000000000" pitchFamily="50" charset="-128"/>
                </a:rPr>
                <a:t>１</a:t>
              </a:r>
              <a:r>
                <a:rPr lang="ja-JP" altLang="en-US" sz="2400">
                  <a:solidFill>
                    <a:srgbClr val="000000"/>
                  </a:solidFill>
                  <a:latin typeface="HGS創英角ﾎﾟｯﾌﾟ体" panose="040B0A00000000000000" pitchFamily="50" charset="-128"/>
                  <a:ea typeface="HGS創英角ﾎﾟｯﾌﾟ体" panose="040B0A00000000000000" pitchFamily="50" charset="-128"/>
                </a:rPr>
                <a:t>位</a:t>
              </a:r>
              <a:endParaRPr lang="ja-JP" altLang="en-US" sz="2400"/>
            </a:p>
          </p:txBody>
        </p:sp>
        <p:sp>
          <p:nvSpPr>
            <p:cNvPr id="36" name="い"/>
            <p:cNvSpPr txBox="1"/>
            <p:nvPr/>
          </p:nvSpPr>
          <p:spPr>
            <a:xfrm>
              <a:off x="5314112" y="2911419"/>
              <a:ext cx="25200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い</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37" name="ぜんこくだい"/>
            <p:cNvSpPr txBox="1"/>
            <p:nvPr/>
          </p:nvSpPr>
          <p:spPr>
            <a:xfrm>
              <a:off x="3707492" y="2905258"/>
              <a:ext cx="122400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ぜんこくだい</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grpSp>
      <p:sp>
        <p:nvSpPr>
          <p:cNvPr id="29" name="「しゅんぎく」"/>
          <p:cNvSpPr/>
          <p:nvPr/>
        </p:nvSpPr>
        <p:spPr>
          <a:xfrm>
            <a:off x="3368416" y="2183578"/>
            <a:ext cx="2728783" cy="523220"/>
          </a:xfrm>
          <a:prstGeom prst="rect">
            <a:avLst/>
          </a:prstGeom>
        </p:spPr>
        <p:txBody>
          <a:bodyPr wrap="square">
            <a:spAutoFit/>
          </a:bodyPr>
          <a:lstStyle/>
          <a:p>
            <a:pPr algn="dist"/>
            <a:r>
              <a:rPr lang="ja-JP" altLang="en-US" sz="2800">
                <a:solidFill>
                  <a:srgbClr val="000000"/>
                </a:solidFill>
                <a:latin typeface="HGS創英角ﾎﾟｯﾌﾟ体" panose="040B0A00000000000000" pitchFamily="50" charset="-128"/>
                <a:ea typeface="HGS創英角ﾎﾟｯﾌﾟ体" panose="040B0A00000000000000" pitchFamily="50" charset="-128"/>
              </a:rPr>
              <a:t>「しゅんぎく」</a:t>
            </a:r>
            <a:endParaRPr lang="ja-JP" altLang="en-US" sz="2800"/>
          </a:p>
        </p:txBody>
      </p:sp>
      <p:pic>
        <p:nvPicPr>
          <p:cNvPr id="14" name="しゅんぎく画"/>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rot="20675039">
            <a:off x="2294573" y="2122374"/>
            <a:ext cx="1074588" cy="1253174"/>
          </a:xfrm>
          <a:prstGeom prst="rect">
            <a:avLst/>
          </a:prstGeom>
        </p:spPr>
      </p:pic>
      <p:grpSp>
        <p:nvGrpSpPr>
          <p:cNvPr id="79" name="全国で10位以内に・・・"/>
          <p:cNvGrpSpPr/>
          <p:nvPr/>
        </p:nvGrpSpPr>
        <p:grpSpPr>
          <a:xfrm>
            <a:off x="1140042" y="1252113"/>
            <a:ext cx="9911916" cy="653282"/>
            <a:chOff x="1140042" y="1252113"/>
            <a:chExt cx="9911916" cy="653282"/>
          </a:xfrm>
        </p:grpSpPr>
        <p:sp>
          <p:nvSpPr>
            <p:cNvPr id="80" name="全国で10以内・・・"/>
            <p:cNvSpPr txBox="1"/>
            <p:nvPr/>
          </p:nvSpPr>
          <p:spPr>
            <a:xfrm>
              <a:off x="1140042" y="1382175"/>
              <a:ext cx="9911916" cy="523220"/>
            </a:xfrm>
            <a:prstGeom prst="rect">
              <a:avLst/>
            </a:prstGeom>
            <a:noFill/>
          </p:spPr>
          <p:txBody>
            <a:bodyPr wrap="square" rtlCol="0">
              <a:spAutoFit/>
            </a:bodyPr>
            <a:lstStyle/>
            <a:p>
              <a:pPr lvl="0" algn="dist"/>
              <a:r>
                <a:rPr kumimoji="1" lang="ja-JP" altLang="en-US" sz="2800">
                  <a:solidFill>
                    <a:srgbClr val="000000"/>
                  </a:solidFill>
                  <a:latin typeface="HGS創英角ﾎﾟｯﾌﾟ体" panose="040B0A00000000000000" pitchFamily="50" charset="-128"/>
                  <a:ea typeface="HGS創英角ﾎﾟｯﾌﾟ体" panose="040B0A00000000000000" pitchFamily="50" charset="-128"/>
                </a:rPr>
                <a:t>全国で</a:t>
              </a:r>
              <a:r>
                <a:rPr kumimoji="1" lang="en-US" altLang="ja-JP" sz="2800">
                  <a:solidFill>
                    <a:srgbClr val="000000"/>
                  </a:solidFill>
                  <a:latin typeface="HGS創英角ﾎﾟｯﾌﾟ体" panose="040B0A00000000000000" pitchFamily="50" charset="-128"/>
                  <a:ea typeface="HGS創英角ﾎﾟｯﾌﾟ体" panose="040B0A00000000000000" pitchFamily="50" charset="-128"/>
                </a:rPr>
                <a:t>10</a:t>
              </a:r>
              <a:r>
                <a:rPr kumimoji="1" lang="ja-JP" altLang="en-US" sz="2800">
                  <a:solidFill>
                    <a:srgbClr val="000000"/>
                  </a:solidFill>
                  <a:latin typeface="HGS創英角ﾎﾟｯﾌﾟ体" panose="040B0A00000000000000" pitchFamily="50" charset="-128"/>
                  <a:ea typeface="HGS創英角ﾎﾟｯﾌﾟ体" panose="040B0A00000000000000" pitchFamily="50" charset="-128"/>
                </a:rPr>
                <a:t>位以内に入っている野菜を見てみよう！</a:t>
              </a:r>
              <a:endParaRPr kumimoji="1" lang="ja-JP" altLang="en-US" sz="28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81" name="もの"/>
            <p:cNvSpPr txBox="1"/>
            <p:nvPr/>
          </p:nvSpPr>
          <p:spPr>
            <a:xfrm>
              <a:off x="7025256" y="1252113"/>
              <a:ext cx="884509" cy="261610"/>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やさい</a:t>
              </a:r>
              <a:endParaRPr lang="en-US" altLang="ja-JP"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82" name="はい"/>
            <p:cNvSpPr txBox="1"/>
            <p:nvPr/>
          </p:nvSpPr>
          <p:spPr>
            <a:xfrm>
              <a:off x="4840404" y="1252113"/>
              <a:ext cx="504000" cy="261609"/>
            </a:xfrm>
            <a:prstGeom prst="rect">
              <a:avLst/>
            </a:prstGeom>
            <a:noFill/>
          </p:spPr>
          <p:txBody>
            <a:bodyPr wrap="square" rtlCol="0">
              <a:spAutoFit/>
            </a:bodyPr>
            <a:lstStyle/>
            <a:p>
              <a:pPr algn="dist"/>
              <a:r>
                <a:rPr kumimoji="1" lang="ja-JP" altLang="en-US" sz="1100">
                  <a:solidFill>
                    <a:srgbClr val="000000"/>
                  </a:solidFill>
                  <a:latin typeface="HGS創英角ﾎﾟｯﾌﾟ体" panose="040B0A00000000000000" pitchFamily="50" charset="-128"/>
                  <a:ea typeface="HGS創英角ﾎﾟｯﾌﾟ体" panose="040B0A00000000000000" pitchFamily="50" charset="-128"/>
                </a:rPr>
                <a:t>はい</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83" name="いない"/>
            <p:cNvSpPr txBox="1"/>
            <p:nvPr/>
          </p:nvSpPr>
          <p:spPr>
            <a:xfrm>
              <a:off x="3580240" y="1252113"/>
              <a:ext cx="864000" cy="269305"/>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いない</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84" name="い"/>
            <p:cNvSpPr txBox="1"/>
            <p:nvPr/>
          </p:nvSpPr>
          <p:spPr>
            <a:xfrm>
              <a:off x="3205074" y="1252113"/>
              <a:ext cx="326461" cy="261610"/>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い</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85" name="ぜんこく"/>
            <p:cNvSpPr txBox="1"/>
            <p:nvPr/>
          </p:nvSpPr>
          <p:spPr>
            <a:xfrm>
              <a:off x="1214316" y="1252113"/>
              <a:ext cx="900000" cy="261610"/>
            </a:xfrm>
            <a:prstGeom prst="rect">
              <a:avLst/>
            </a:prstGeom>
            <a:noFill/>
          </p:spPr>
          <p:txBody>
            <a:bodyPr wrap="square" rtlCol="0">
              <a:spAutoFit/>
            </a:bodyPr>
            <a:lstStyle/>
            <a:p>
              <a:pPr algn="dist"/>
              <a:r>
                <a:rPr kumimoji="1" lang="ja-JP" altLang="en-US" sz="1100">
                  <a:solidFill>
                    <a:srgbClr val="000000"/>
                  </a:solidFill>
                  <a:latin typeface="HGS創英角ﾎﾟｯﾌﾟ体" panose="040B0A00000000000000" pitchFamily="50" charset="-128"/>
                  <a:ea typeface="HGS創英角ﾎﾟｯﾌﾟ体" panose="040B0A00000000000000" pitchFamily="50" charset="-128"/>
                </a:rPr>
                <a:t>ぜんこく</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86" name="もの"/>
            <p:cNvSpPr txBox="1"/>
            <p:nvPr/>
          </p:nvSpPr>
          <p:spPr>
            <a:xfrm>
              <a:off x="8419658" y="1252113"/>
              <a:ext cx="324000" cy="261610"/>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み</a:t>
              </a:r>
              <a:endParaRPr lang="en-US" altLang="ja-JP" sz="1100" dirty="0">
                <a:solidFill>
                  <a:srgbClr val="000000"/>
                </a:solidFill>
                <a:latin typeface="HGS創英角ﾎﾟｯﾌﾟ体" panose="040B0A00000000000000" pitchFamily="50" charset="-128"/>
                <a:ea typeface="HGS創英角ﾎﾟｯﾌﾟ体" panose="040B0A00000000000000" pitchFamily="50" charset="-128"/>
              </a:endParaRPr>
            </a:p>
          </p:txBody>
        </p:sp>
      </p:grpSp>
      <p:grpSp>
        <p:nvGrpSpPr>
          <p:cNvPr id="19" name="「グリンピース」以外に"/>
          <p:cNvGrpSpPr/>
          <p:nvPr/>
        </p:nvGrpSpPr>
        <p:grpSpPr>
          <a:xfrm>
            <a:off x="4028768" y="469603"/>
            <a:ext cx="4134465" cy="727333"/>
            <a:chOff x="4028768" y="469603"/>
            <a:chExt cx="4134465" cy="727333"/>
          </a:xfrm>
        </p:grpSpPr>
        <p:sp>
          <p:nvSpPr>
            <p:cNvPr id="13" name="「グリンピース」以外に"/>
            <p:cNvSpPr/>
            <p:nvPr/>
          </p:nvSpPr>
          <p:spPr>
            <a:xfrm>
              <a:off x="4028768" y="673716"/>
              <a:ext cx="4134465" cy="523220"/>
            </a:xfrm>
            <a:prstGeom prst="rect">
              <a:avLst/>
            </a:prstGeom>
          </p:spPr>
          <p:txBody>
            <a:bodyPr wrap="none">
              <a:spAutoFit/>
            </a:bodyPr>
            <a:lstStyle/>
            <a:p>
              <a:r>
                <a:rPr lang="ja-JP" altLang="en-US" sz="2800">
                  <a:solidFill>
                    <a:srgbClr val="000000"/>
                  </a:solidFill>
                  <a:latin typeface="HGS創英角ﾎﾟｯﾌﾟ体" panose="040B0A00000000000000" pitchFamily="50" charset="-128"/>
                  <a:ea typeface="HGS創英角ﾎﾟｯﾌﾟ体" panose="040B0A00000000000000" pitchFamily="50" charset="-128"/>
                </a:rPr>
                <a:t>「グリンピース」以外に</a:t>
              </a:r>
              <a:endParaRPr lang="ja-JP" altLang="en-US" sz="2800"/>
            </a:p>
          </p:txBody>
        </p:sp>
        <p:sp>
          <p:nvSpPr>
            <p:cNvPr id="35" name="いがい"/>
            <p:cNvSpPr txBox="1"/>
            <p:nvPr/>
          </p:nvSpPr>
          <p:spPr>
            <a:xfrm>
              <a:off x="6916612" y="469603"/>
              <a:ext cx="792288" cy="261610"/>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いがい</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grpSp>
      <p:pic>
        <p:nvPicPr>
          <p:cNvPr id="69" name="スタートに戻る">
            <a:hlinkClick r:id="rId16" action="ppaction://hlinksldjump"/>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85389" y="260345"/>
            <a:ext cx="2499577" cy="847417"/>
          </a:xfrm>
          <a:prstGeom prst="rect">
            <a:avLst/>
          </a:prstGeom>
        </p:spPr>
      </p:pic>
      <p:pic>
        <p:nvPicPr>
          <p:cNvPr id="78" name="図 77"/>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24916" y="-594"/>
            <a:ext cx="12241829" cy="6858594"/>
          </a:xfrm>
          <a:prstGeom prst="rect">
            <a:avLst/>
          </a:prstGeom>
        </p:spPr>
      </p:pic>
    </p:spTree>
    <p:extLst>
      <p:ext uri="{BB962C8B-B14F-4D97-AF65-F5344CB8AC3E}">
        <p14:creationId xmlns:p14="http://schemas.microsoft.com/office/powerpoint/2010/main" val="258056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
                                        <p:tgtEl>
                                          <p:spTgt spid="78"/>
                                        </p:tgtEl>
                                      </p:cBhvr>
                                    </p:animEffect>
                                    <p:set>
                                      <p:cBhvr>
                                        <p:cTn id="7" dur="1" fill="hold">
                                          <p:stCondLst>
                                            <p:cond delay="9"/>
                                          </p:stCondLst>
                                        </p:cTn>
                                        <p:tgtEl>
                                          <p:spTgt spid="78"/>
                                        </p:tgtEl>
                                        <p:attrNameLst>
                                          <p:attrName>style.visibility</p:attrName>
                                        </p:attrNameLst>
                                      </p:cBhvr>
                                      <p:to>
                                        <p:strVal val="hidden"/>
                                      </p:to>
                                    </p:set>
                                  </p:childTnLst>
                                </p:cTn>
                              </p:par>
                              <p:par>
                                <p:cTn id="8" presetID="31" presetClass="entr" presetSubtype="0"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 calcmode="lin" valueType="num">
                                      <p:cBhvr>
                                        <p:cTn id="10" dur="500" fill="hold"/>
                                        <p:tgtEl>
                                          <p:spTgt spid="47"/>
                                        </p:tgtEl>
                                        <p:attrNameLst>
                                          <p:attrName>ppt_w</p:attrName>
                                        </p:attrNameLst>
                                      </p:cBhvr>
                                      <p:tavLst>
                                        <p:tav tm="0">
                                          <p:val>
                                            <p:fltVal val="0"/>
                                          </p:val>
                                        </p:tav>
                                        <p:tav tm="100000">
                                          <p:val>
                                            <p:strVal val="#ppt_w"/>
                                          </p:val>
                                        </p:tav>
                                      </p:tavLst>
                                    </p:anim>
                                    <p:anim calcmode="lin" valueType="num">
                                      <p:cBhvr>
                                        <p:cTn id="11" dur="500" fill="hold"/>
                                        <p:tgtEl>
                                          <p:spTgt spid="47"/>
                                        </p:tgtEl>
                                        <p:attrNameLst>
                                          <p:attrName>ppt_h</p:attrName>
                                        </p:attrNameLst>
                                      </p:cBhvr>
                                      <p:tavLst>
                                        <p:tav tm="0">
                                          <p:val>
                                            <p:fltVal val="0"/>
                                          </p:val>
                                        </p:tav>
                                        <p:tav tm="100000">
                                          <p:val>
                                            <p:strVal val="#ppt_h"/>
                                          </p:val>
                                        </p:tav>
                                      </p:tavLst>
                                    </p:anim>
                                    <p:anim calcmode="lin" valueType="num">
                                      <p:cBhvr>
                                        <p:cTn id="12" dur="500" fill="hold"/>
                                        <p:tgtEl>
                                          <p:spTgt spid="47"/>
                                        </p:tgtEl>
                                        <p:attrNameLst>
                                          <p:attrName>style.rotation</p:attrName>
                                        </p:attrNameLst>
                                      </p:cBhvr>
                                      <p:tavLst>
                                        <p:tav tm="0">
                                          <p:val>
                                            <p:fltVal val="90"/>
                                          </p:val>
                                        </p:tav>
                                        <p:tav tm="100000">
                                          <p:val>
                                            <p:fltVal val="0"/>
                                          </p:val>
                                        </p:tav>
                                      </p:tavLst>
                                    </p:anim>
                                    <p:animEffect transition="in" filter="fade">
                                      <p:cBhvr>
                                        <p:cTn id="13" dur="500"/>
                                        <p:tgtEl>
                                          <p:spTgt spid="47"/>
                                        </p:tgtEl>
                                      </p:cBhvr>
                                    </p:animEffect>
                                  </p:childTnLst>
                                </p:cTn>
                              </p:par>
                              <p:par>
                                <p:cTn id="14" presetID="1" presetClass="entr" presetSubtype="0" fill="hold" nodeType="withEffect">
                                  <p:stCondLst>
                                    <p:cond delay="0"/>
                                  </p:stCondLst>
                                  <p:childTnLst>
                                    <p:set>
                                      <p:cBhvr>
                                        <p:cTn id="15" dur="1" fill="hold">
                                          <p:stCondLst>
                                            <p:cond delay="499"/>
                                          </p:stCondLst>
                                        </p:cTn>
                                        <p:tgtEl>
                                          <p:spTgt spid="56"/>
                                        </p:tgtEl>
                                        <p:attrNameLst>
                                          <p:attrName>style.visibility</p:attrName>
                                        </p:attrNameLst>
                                      </p:cBhvr>
                                      <p:to>
                                        <p:strVal val="visible"/>
                                      </p:to>
                                    </p:set>
                                  </p:childTnLst>
                                </p:cTn>
                              </p:par>
                              <p:par>
                                <p:cTn id="16" presetID="32" presetClass="emph" presetSubtype="0" fill="hold" nodeType="withEffect">
                                  <p:stCondLst>
                                    <p:cond delay="250"/>
                                  </p:stCondLst>
                                  <p:childTnLst>
                                    <p:animRot by="120000">
                                      <p:cBhvr>
                                        <p:cTn id="17" dur="100" fill="hold">
                                          <p:stCondLst>
                                            <p:cond delay="0"/>
                                          </p:stCondLst>
                                        </p:cTn>
                                        <p:tgtEl>
                                          <p:spTgt spid="56"/>
                                        </p:tgtEl>
                                        <p:attrNameLst>
                                          <p:attrName>r</p:attrName>
                                        </p:attrNameLst>
                                      </p:cBhvr>
                                    </p:animRot>
                                    <p:animRot by="-240000">
                                      <p:cBhvr>
                                        <p:cTn id="18" dur="200" fill="hold">
                                          <p:stCondLst>
                                            <p:cond delay="200"/>
                                          </p:stCondLst>
                                        </p:cTn>
                                        <p:tgtEl>
                                          <p:spTgt spid="56"/>
                                        </p:tgtEl>
                                        <p:attrNameLst>
                                          <p:attrName>r</p:attrName>
                                        </p:attrNameLst>
                                      </p:cBhvr>
                                    </p:animRot>
                                    <p:animRot by="240000">
                                      <p:cBhvr>
                                        <p:cTn id="19" dur="200" fill="hold">
                                          <p:stCondLst>
                                            <p:cond delay="400"/>
                                          </p:stCondLst>
                                        </p:cTn>
                                        <p:tgtEl>
                                          <p:spTgt spid="56"/>
                                        </p:tgtEl>
                                        <p:attrNameLst>
                                          <p:attrName>r</p:attrName>
                                        </p:attrNameLst>
                                      </p:cBhvr>
                                    </p:animRot>
                                    <p:animRot by="-240000">
                                      <p:cBhvr>
                                        <p:cTn id="20" dur="200" fill="hold">
                                          <p:stCondLst>
                                            <p:cond delay="600"/>
                                          </p:stCondLst>
                                        </p:cTn>
                                        <p:tgtEl>
                                          <p:spTgt spid="56"/>
                                        </p:tgtEl>
                                        <p:attrNameLst>
                                          <p:attrName>r</p:attrName>
                                        </p:attrNameLst>
                                      </p:cBhvr>
                                    </p:animRot>
                                    <p:animRot by="120000">
                                      <p:cBhvr>
                                        <p:cTn id="21" dur="200" fill="hold">
                                          <p:stCondLst>
                                            <p:cond delay="800"/>
                                          </p:stCondLst>
                                        </p:cTn>
                                        <p:tgtEl>
                                          <p:spTgt spid="56"/>
                                        </p:tgtEl>
                                        <p:attrNameLst>
                                          <p:attrName>r</p:attrName>
                                        </p:attrNameLst>
                                      </p:cBhvr>
                                    </p:animRot>
                                  </p:childTnLst>
                                </p:cTn>
                              </p:par>
                              <p:par>
                                <p:cTn id="22" presetID="31" presetClass="entr" presetSubtype="0" fill="hold" nodeType="withEffect">
                                  <p:stCondLst>
                                    <p:cond delay="500"/>
                                  </p:stCondLst>
                                  <p:childTnLst>
                                    <p:set>
                                      <p:cBhvr>
                                        <p:cTn id="23" dur="1" fill="hold">
                                          <p:stCondLst>
                                            <p:cond delay="0"/>
                                          </p:stCondLst>
                                        </p:cTn>
                                        <p:tgtEl>
                                          <p:spTgt spid="48"/>
                                        </p:tgtEl>
                                        <p:attrNameLst>
                                          <p:attrName>style.visibility</p:attrName>
                                        </p:attrNameLst>
                                      </p:cBhvr>
                                      <p:to>
                                        <p:strVal val="visible"/>
                                      </p:to>
                                    </p:set>
                                    <p:anim calcmode="lin" valueType="num">
                                      <p:cBhvr>
                                        <p:cTn id="24" dur="500" fill="hold"/>
                                        <p:tgtEl>
                                          <p:spTgt spid="48"/>
                                        </p:tgtEl>
                                        <p:attrNameLst>
                                          <p:attrName>ppt_w</p:attrName>
                                        </p:attrNameLst>
                                      </p:cBhvr>
                                      <p:tavLst>
                                        <p:tav tm="0">
                                          <p:val>
                                            <p:fltVal val="0"/>
                                          </p:val>
                                        </p:tav>
                                        <p:tav tm="100000">
                                          <p:val>
                                            <p:strVal val="#ppt_w"/>
                                          </p:val>
                                        </p:tav>
                                      </p:tavLst>
                                    </p:anim>
                                    <p:anim calcmode="lin" valueType="num">
                                      <p:cBhvr>
                                        <p:cTn id="25" dur="500" fill="hold"/>
                                        <p:tgtEl>
                                          <p:spTgt spid="48"/>
                                        </p:tgtEl>
                                        <p:attrNameLst>
                                          <p:attrName>ppt_h</p:attrName>
                                        </p:attrNameLst>
                                      </p:cBhvr>
                                      <p:tavLst>
                                        <p:tav tm="0">
                                          <p:val>
                                            <p:fltVal val="0"/>
                                          </p:val>
                                        </p:tav>
                                        <p:tav tm="100000">
                                          <p:val>
                                            <p:strVal val="#ppt_h"/>
                                          </p:val>
                                        </p:tav>
                                      </p:tavLst>
                                    </p:anim>
                                    <p:anim calcmode="lin" valueType="num">
                                      <p:cBhvr>
                                        <p:cTn id="26" dur="500" fill="hold"/>
                                        <p:tgtEl>
                                          <p:spTgt spid="48"/>
                                        </p:tgtEl>
                                        <p:attrNameLst>
                                          <p:attrName>style.rotation</p:attrName>
                                        </p:attrNameLst>
                                      </p:cBhvr>
                                      <p:tavLst>
                                        <p:tav tm="0">
                                          <p:val>
                                            <p:fltVal val="90"/>
                                          </p:val>
                                        </p:tav>
                                        <p:tav tm="100000">
                                          <p:val>
                                            <p:fltVal val="0"/>
                                          </p:val>
                                        </p:tav>
                                      </p:tavLst>
                                    </p:anim>
                                    <p:animEffect transition="in" filter="fade">
                                      <p:cBhvr>
                                        <p:cTn id="27" dur="500"/>
                                        <p:tgtEl>
                                          <p:spTgt spid="48"/>
                                        </p:tgtEl>
                                      </p:cBhvr>
                                    </p:animEffect>
                                  </p:childTnLst>
                                </p:cTn>
                              </p:par>
                              <p:par>
                                <p:cTn id="28" presetID="1" presetClass="entr" presetSubtype="0" fill="hold" nodeType="withEffect">
                                  <p:stCondLst>
                                    <p:cond delay="500"/>
                                  </p:stCondLst>
                                  <p:childTnLst>
                                    <p:set>
                                      <p:cBhvr>
                                        <p:cTn id="29" dur="1" fill="hold">
                                          <p:stCondLst>
                                            <p:cond delay="499"/>
                                          </p:stCondLst>
                                        </p:cTn>
                                        <p:tgtEl>
                                          <p:spTgt spid="64"/>
                                        </p:tgtEl>
                                        <p:attrNameLst>
                                          <p:attrName>style.visibility</p:attrName>
                                        </p:attrNameLst>
                                      </p:cBhvr>
                                      <p:to>
                                        <p:strVal val="visible"/>
                                      </p:to>
                                    </p:set>
                                  </p:childTnLst>
                                </p:cTn>
                              </p:par>
                              <p:par>
                                <p:cTn id="30" presetID="32" presetClass="emph" presetSubtype="0" fill="hold" nodeType="withEffect">
                                  <p:stCondLst>
                                    <p:cond delay="750"/>
                                  </p:stCondLst>
                                  <p:childTnLst>
                                    <p:animRot by="120000">
                                      <p:cBhvr>
                                        <p:cTn id="31" dur="100" fill="hold">
                                          <p:stCondLst>
                                            <p:cond delay="0"/>
                                          </p:stCondLst>
                                        </p:cTn>
                                        <p:tgtEl>
                                          <p:spTgt spid="64"/>
                                        </p:tgtEl>
                                        <p:attrNameLst>
                                          <p:attrName>r</p:attrName>
                                        </p:attrNameLst>
                                      </p:cBhvr>
                                    </p:animRot>
                                    <p:animRot by="-240000">
                                      <p:cBhvr>
                                        <p:cTn id="32" dur="200" fill="hold">
                                          <p:stCondLst>
                                            <p:cond delay="200"/>
                                          </p:stCondLst>
                                        </p:cTn>
                                        <p:tgtEl>
                                          <p:spTgt spid="64"/>
                                        </p:tgtEl>
                                        <p:attrNameLst>
                                          <p:attrName>r</p:attrName>
                                        </p:attrNameLst>
                                      </p:cBhvr>
                                    </p:animRot>
                                    <p:animRot by="240000">
                                      <p:cBhvr>
                                        <p:cTn id="33" dur="200" fill="hold">
                                          <p:stCondLst>
                                            <p:cond delay="400"/>
                                          </p:stCondLst>
                                        </p:cTn>
                                        <p:tgtEl>
                                          <p:spTgt spid="64"/>
                                        </p:tgtEl>
                                        <p:attrNameLst>
                                          <p:attrName>r</p:attrName>
                                        </p:attrNameLst>
                                      </p:cBhvr>
                                    </p:animRot>
                                    <p:animRot by="-240000">
                                      <p:cBhvr>
                                        <p:cTn id="34" dur="200" fill="hold">
                                          <p:stCondLst>
                                            <p:cond delay="600"/>
                                          </p:stCondLst>
                                        </p:cTn>
                                        <p:tgtEl>
                                          <p:spTgt spid="64"/>
                                        </p:tgtEl>
                                        <p:attrNameLst>
                                          <p:attrName>r</p:attrName>
                                        </p:attrNameLst>
                                      </p:cBhvr>
                                    </p:animRot>
                                    <p:animRot by="120000">
                                      <p:cBhvr>
                                        <p:cTn id="35" dur="200" fill="hold">
                                          <p:stCondLst>
                                            <p:cond delay="800"/>
                                          </p:stCondLst>
                                        </p:cTn>
                                        <p:tgtEl>
                                          <p:spTgt spid="64"/>
                                        </p:tgtEl>
                                        <p:attrNameLst>
                                          <p:attrName>r</p:attrName>
                                        </p:attrNameLst>
                                      </p:cBhvr>
                                    </p:animRot>
                                  </p:childTnLst>
                                </p:cTn>
                              </p:par>
                              <p:par>
                                <p:cTn id="36" presetID="31" presetClass="entr" presetSubtype="0" fill="hold" nodeType="withEffect">
                                  <p:stCondLst>
                                    <p:cond delay="1000"/>
                                  </p:stCondLst>
                                  <p:childTnLst>
                                    <p:set>
                                      <p:cBhvr>
                                        <p:cTn id="37" dur="1" fill="hold">
                                          <p:stCondLst>
                                            <p:cond delay="0"/>
                                          </p:stCondLst>
                                        </p:cTn>
                                        <p:tgtEl>
                                          <p:spTgt spid="49"/>
                                        </p:tgtEl>
                                        <p:attrNameLst>
                                          <p:attrName>style.visibility</p:attrName>
                                        </p:attrNameLst>
                                      </p:cBhvr>
                                      <p:to>
                                        <p:strVal val="visible"/>
                                      </p:to>
                                    </p:set>
                                    <p:anim calcmode="lin" valueType="num">
                                      <p:cBhvr>
                                        <p:cTn id="38" dur="500" fill="hold"/>
                                        <p:tgtEl>
                                          <p:spTgt spid="49"/>
                                        </p:tgtEl>
                                        <p:attrNameLst>
                                          <p:attrName>ppt_w</p:attrName>
                                        </p:attrNameLst>
                                      </p:cBhvr>
                                      <p:tavLst>
                                        <p:tav tm="0">
                                          <p:val>
                                            <p:fltVal val="0"/>
                                          </p:val>
                                        </p:tav>
                                        <p:tav tm="100000">
                                          <p:val>
                                            <p:strVal val="#ppt_w"/>
                                          </p:val>
                                        </p:tav>
                                      </p:tavLst>
                                    </p:anim>
                                    <p:anim calcmode="lin" valueType="num">
                                      <p:cBhvr>
                                        <p:cTn id="39" dur="500" fill="hold"/>
                                        <p:tgtEl>
                                          <p:spTgt spid="49"/>
                                        </p:tgtEl>
                                        <p:attrNameLst>
                                          <p:attrName>ppt_h</p:attrName>
                                        </p:attrNameLst>
                                      </p:cBhvr>
                                      <p:tavLst>
                                        <p:tav tm="0">
                                          <p:val>
                                            <p:fltVal val="0"/>
                                          </p:val>
                                        </p:tav>
                                        <p:tav tm="100000">
                                          <p:val>
                                            <p:strVal val="#ppt_h"/>
                                          </p:val>
                                        </p:tav>
                                      </p:tavLst>
                                    </p:anim>
                                    <p:anim calcmode="lin" valueType="num">
                                      <p:cBhvr>
                                        <p:cTn id="40" dur="500" fill="hold"/>
                                        <p:tgtEl>
                                          <p:spTgt spid="49"/>
                                        </p:tgtEl>
                                        <p:attrNameLst>
                                          <p:attrName>style.rotation</p:attrName>
                                        </p:attrNameLst>
                                      </p:cBhvr>
                                      <p:tavLst>
                                        <p:tav tm="0">
                                          <p:val>
                                            <p:fltVal val="90"/>
                                          </p:val>
                                        </p:tav>
                                        <p:tav tm="100000">
                                          <p:val>
                                            <p:fltVal val="0"/>
                                          </p:val>
                                        </p:tav>
                                      </p:tavLst>
                                    </p:anim>
                                    <p:animEffect transition="in" filter="fade">
                                      <p:cBhvr>
                                        <p:cTn id="41" dur="500"/>
                                        <p:tgtEl>
                                          <p:spTgt spid="49"/>
                                        </p:tgtEl>
                                      </p:cBhvr>
                                    </p:animEffect>
                                  </p:childTnLst>
                                </p:cTn>
                              </p:par>
                              <p:par>
                                <p:cTn id="42" presetID="1" presetClass="entr" presetSubtype="0" fill="hold" nodeType="withEffect">
                                  <p:stCondLst>
                                    <p:cond delay="1000"/>
                                  </p:stCondLst>
                                  <p:childTnLst>
                                    <p:set>
                                      <p:cBhvr>
                                        <p:cTn id="43" dur="1" fill="hold">
                                          <p:stCondLst>
                                            <p:cond delay="499"/>
                                          </p:stCondLst>
                                        </p:cTn>
                                        <p:tgtEl>
                                          <p:spTgt spid="57"/>
                                        </p:tgtEl>
                                        <p:attrNameLst>
                                          <p:attrName>style.visibility</p:attrName>
                                        </p:attrNameLst>
                                      </p:cBhvr>
                                      <p:to>
                                        <p:strVal val="visible"/>
                                      </p:to>
                                    </p:set>
                                  </p:childTnLst>
                                </p:cTn>
                              </p:par>
                              <p:par>
                                <p:cTn id="44" presetID="32" presetClass="emph" presetSubtype="0" fill="hold" nodeType="withEffect">
                                  <p:stCondLst>
                                    <p:cond delay="1250"/>
                                  </p:stCondLst>
                                  <p:childTnLst>
                                    <p:animRot by="120000">
                                      <p:cBhvr>
                                        <p:cTn id="45" dur="100" fill="hold">
                                          <p:stCondLst>
                                            <p:cond delay="0"/>
                                          </p:stCondLst>
                                        </p:cTn>
                                        <p:tgtEl>
                                          <p:spTgt spid="57"/>
                                        </p:tgtEl>
                                        <p:attrNameLst>
                                          <p:attrName>r</p:attrName>
                                        </p:attrNameLst>
                                      </p:cBhvr>
                                    </p:animRot>
                                    <p:animRot by="-240000">
                                      <p:cBhvr>
                                        <p:cTn id="46" dur="200" fill="hold">
                                          <p:stCondLst>
                                            <p:cond delay="200"/>
                                          </p:stCondLst>
                                        </p:cTn>
                                        <p:tgtEl>
                                          <p:spTgt spid="57"/>
                                        </p:tgtEl>
                                        <p:attrNameLst>
                                          <p:attrName>r</p:attrName>
                                        </p:attrNameLst>
                                      </p:cBhvr>
                                    </p:animRot>
                                    <p:animRot by="240000">
                                      <p:cBhvr>
                                        <p:cTn id="47" dur="200" fill="hold">
                                          <p:stCondLst>
                                            <p:cond delay="400"/>
                                          </p:stCondLst>
                                        </p:cTn>
                                        <p:tgtEl>
                                          <p:spTgt spid="57"/>
                                        </p:tgtEl>
                                        <p:attrNameLst>
                                          <p:attrName>r</p:attrName>
                                        </p:attrNameLst>
                                      </p:cBhvr>
                                    </p:animRot>
                                    <p:animRot by="-240000">
                                      <p:cBhvr>
                                        <p:cTn id="48" dur="200" fill="hold">
                                          <p:stCondLst>
                                            <p:cond delay="600"/>
                                          </p:stCondLst>
                                        </p:cTn>
                                        <p:tgtEl>
                                          <p:spTgt spid="57"/>
                                        </p:tgtEl>
                                        <p:attrNameLst>
                                          <p:attrName>r</p:attrName>
                                        </p:attrNameLst>
                                      </p:cBhvr>
                                    </p:animRot>
                                    <p:animRot by="120000">
                                      <p:cBhvr>
                                        <p:cTn id="49" dur="200" fill="hold">
                                          <p:stCondLst>
                                            <p:cond delay="800"/>
                                          </p:stCondLst>
                                        </p:cTn>
                                        <p:tgtEl>
                                          <p:spTgt spid="57"/>
                                        </p:tgtEl>
                                        <p:attrNameLst>
                                          <p:attrName>r</p:attrName>
                                        </p:attrNameLst>
                                      </p:cBhvr>
                                    </p:animRot>
                                  </p:childTnLst>
                                </p:cTn>
                              </p:par>
                              <p:par>
                                <p:cTn id="50" presetID="31" presetClass="entr" presetSubtype="0" fill="hold" nodeType="withEffect">
                                  <p:stCondLst>
                                    <p:cond delay="1500"/>
                                  </p:stCondLst>
                                  <p:childTnLst>
                                    <p:set>
                                      <p:cBhvr>
                                        <p:cTn id="51" dur="1" fill="hold">
                                          <p:stCondLst>
                                            <p:cond delay="0"/>
                                          </p:stCondLst>
                                        </p:cTn>
                                        <p:tgtEl>
                                          <p:spTgt spid="50"/>
                                        </p:tgtEl>
                                        <p:attrNameLst>
                                          <p:attrName>style.visibility</p:attrName>
                                        </p:attrNameLst>
                                      </p:cBhvr>
                                      <p:to>
                                        <p:strVal val="visible"/>
                                      </p:to>
                                    </p:set>
                                    <p:anim calcmode="lin" valueType="num">
                                      <p:cBhvr>
                                        <p:cTn id="52" dur="500" fill="hold"/>
                                        <p:tgtEl>
                                          <p:spTgt spid="50"/>
                                        </p:tgtEl>
                                        <p:attrNameLst>
                                          <p:attrName>ppt_w</p:attrName>
                                        </p:attrNameLst>
                                      </p:cBhvr>
                                      <p:tavLst>
                                        <p:tav tm="0">
                                          <p:val>
                                            <p:fltVal val="0"/>
                                          </p:val>
                                        </p:tav>
                                        <p:tav tm="100000">
                                          <p:val>
                                            <p:strVal val="#ppt_w"/>
                                          </p:val>
                                        </p:tav>
                                      </p:tavLst>
                                    </p:anim>
                                    <p:anim calcmode="lin" valueType="num">
                                      <p:cBhvr>
                                        <p:cTn id="53" dur="500" fill="hold"/>
                                        <p:tgtEl>
                                          <p:spTgt spid="50"/>
                                        </p:tgtEl>
                                        <p:attrNameLst>
                                          <p:attrName>ppt_h</p:attrName>
                                        </p:attrNameLst>
                                      </p:cBhvr>
                                      <p:tavLst>
                                        <p:tav tm="0">
                                          <p:val>
                                            <p:fltVal val="0"/>
                                          </p:val>
                                        </p:tav>
                                        <p:tav tm="100000">
                                          <p:val>
                                            <p:strVal val="#ppt_h"/>
                                          </p:val>
                                        </p:tav>
                                      </p:tavLst>
                                    </p:anim>
                                    <p:anim calcmode="lin" valueType="num">
                                      <p:cBhvr>
                                        <p:cTn id="54" dur="500" fill="hold"/>
                                        <p:tgtEl>
                                          <p:spTgt spid="50"/>
                                        </p:tgtEl>
                                        <p:attrNameLst>
                                          <p:attrName>style.rotation</p:attrName>
                                        </p:attrNameLst>
                                      </p:cBhvr>
                                      <p:tavLst>
                                        <p:tav tm="0">
                                          <p:val>
                                            <p:fltVal val="90"/>
                                          </p:val>
                                        </p:tav>
                                        <p:tav tm="100000">
                                          <p:val>
                                            <p:fltVal val="0"/>
                                          </p:val>
                                        </p:tav>
                                      </p:tavLst>
                                    </p:anim>
                                    <p:animEffect transition="in" filter="fade">
                                      <p:cBhvr>
                                        <p:cTn id="55" dur="500"/>
                                        <p:tgtEl>
                                          <p:spTgt spid="50"/>
                                        </p:tgtEl>
                                      </p:cBhvr>
                                    </p:animEffect>
                                  </p:childTnLst>
                                </p:cTn>
                              </p:par>
                              <p:par>
                                <p:cTn id="56" presetID="1" presetClass="entr" presetSubtype="0" fill="hold" nodeType="withEffect">
                                  <p:stCondLst>
                                    <p:cond delay="1500"/>
                                  </p:stCondLst>
                                  <p:childTnLst>
                                    <p:set>
                                      <p:cBhvr>
                                        <p:cTn id="57" dur="1" fill="hold">
                                          <p:stCondLst>
                                            <p:cond delay="499"/>
                                          </p:stCondLst>
                                        </p:cTn>
                                        <p:tgtEl>
                                          <p:spTgt spid="58"/>
                                        </p:tgtEl>
                                        <p:attrNameLst>
                                          <p:attrName>style.visibility</p:attrName>
                                        </p:attrNameLst>
                                      </p:cBhvr>
                                      <p:to>
                                        <p:strVal val="visible"/>
                                      </p:to>
                                    </p:set>
                                  </p:childTnLst>
                                </p:cTn>
                              </p:par>
                              <p:par>
                                <p:cTn id="58" presetID="32" presetClass="emph" presetSubtype="0" fill="hold" nodeType="withEffect">
                                  <p:stCondLst>
                                    <p:cond delay="1750"/>
                                  </p:stCondLst>
                                  <p:childTnLst>
                                    <p:animRot by="120000">
                                      <p:cBhvr>
                                        <p:cTn id="59" dur="100" fill="hold">
                                          <p:stCondLst>
                                            <p:cond delay="0"/>
                                          </p:stCondLst>
                                        </p:cTn>
                                        <p:tgtEl>
                                          <p:spTgt spid="58"/>
                                        </p:tgtEl>
                                        <p:attrNameLst>
                                          <p:attrName>r</p:attrName>
                                        </p:attrNameLst>
                                      </p:cBhvr>
                                    </p:animRot>
                                    <p:animRot by="-240000">
                                      <p:cBhvr>
                                        <p:cTn id="60" dur="200" fill="hold">
                                          <p:stCondLst>
                                            <p:cond delay="200"/>
                                          </p:stCondLst>
                                        </p:cTn>
                                        <p:tgtEl>
                                          <p:spTgt spid="58"/>
                                        </p:tgtEl>
                                        <p:attrNameLst>
                                          <p:attrName>r</p:attrName>
                                        </p:attrNameLst>
                                      </p:cBhvr>
                                    </p:animRot>
                                    <p:animRot by="240000">
                                      <p:cBhvr>
                                        <p:cTn id="61" dur="200" fill="hold">
                                          <p:stCondLst>
                                            <p:cond delay="400"/>
                                          </p:stCondLst>
                                        </p:cTn>
                                        <p:tgtEl>
                                          <p:spTgt spid="58"/>
                                        </p:tgtEl>
                                        <p:attrNameLst>
                                          <p:attrName>r</p:attrName>
                                        </p:attrNameLst>
                                      </p:cBhvr>
                                    </p:animRot>
                                    <p:animRot by="-240000">
                                      <p:cBhvr>
                                        <p:cTn id="62" dur="200" fill="hold">
                                          <p:stCondLst>
                                            <p:cond delay="600"/>
                                          </p:stCondLst>
                                        </p:cTn>
                                        <p:tgtEl>
                                          <p:spTgt spid="58"/>
                                        </p:tgtEl>
                                        <p:attrNameLst>
                                          <p:attrName>r</p:attrName>
                                        </p:attrNameLst>
                                      </p:cBhvr>
                                    </p:animRot>
                                    <p:animRot by="120000">
                                      <p:cBhvr>
                                        <p:cTn id="63" dur="200" fill="hold">
                                          <p:stCondLst>
                                            <p:cond delay="800"/>
                                          </p:stCondLst>
                                        </p:cTn>
                                        <p:tgtEl>
                                          <p:spTgt spid="58"/>
                                        </p:tgtEl>
                                        <p:attrNameLst>
                                          <p:attrName>r</p:attrName>
                                        </p:attrNameLst>
                                      </p:cBhvr>
                                    </p:animRot>
                                  </p:childTnLst>
                                </p:cTn>
                              </p:par>
                              <p:par>
                                <p:cTn id="64" presetID="31" presetClass="entr" presetSubtype="0" fill="hold" nodeType="withEffect">
                                  <p:stCondLst>
                                    <p:cond delay="200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 calcmode="lin" valueType="num">
                                      <p:cBhvr>
                                        <p:cTn id="68" dur="500" fill="hold"/>
                                        <p:tgtEl>
                                          <p:spTgt spid="51"/>
                                        </p:tgtEl>
                                        <p:attrNameLst>
                                          <p:attrName>style.rotation</p:attrName>
                                        </p:attrNameLst>
                                      </p:cBhvr>
                                      <p:tavLst>
                                        <p:tav tm="0">
                                          <p:val>
                                            <p:fltVal val="90"/>
                                          </p:val>
                                        </p:tav>
                                        <p:tav tm="100000">
                                          <p:val>
                                            <p:fltVal val="0"/>
                                          </p:val>
                                        </p:tav>
                                      </p:tavLst>
                                    </p:anim>
                                    <p:animEffect transition="in" filter="fade">
                                      <p:cBhvr>
                                        <p:cTn id="69" dur="500"/>
                                        <p:tgtEl>
                                          <p:spTgt spid="51"/>
                                        </p:tgtEl>
                                      </p:cBhvr>
                                    </p:animEffect>
                                  </p:childTnLst>
                                </p:cTn>
                              </p:par>
                              <p:par>
                                <p:cTn id="70" presetID="1" presetClass="entr" presetSubtype="0" fill="hold" nodeType="withEffect">
                                  <p:stCondLst>
                                    <p:cond delay="2000"/>
                                  </p:stCondLst>
                                  <p:childTnLst>
                                    <p:set>
                                      <p:cBhvr>
                                        <p:cTn id="71" dur="1" fill="hold">
                                          <p:stCondLst>
                                            <p:cond delay="499"/>
                                          </p:stCondLst>
                                        </p:cTn>
                                        <p:tgtEl>
                                          <p:spTgt spid="61"/>
                                        </p:tgtEl>
                                        <p:attrNameLst>
                                          <p:attrName>style.visibility</p:attrName>
                                        </p:attrNameLst>
                                      </p:cBhvr>
                                      <p:to>
                                        <p:strVal val="visible"/>
                                      </p:to>
                                    </p:set>
                                  </p:childTnLst>
                                </p:cTn>
                              </p:par>
                              <p:par>
                                <p:cTn id="72" presetID="32" presetClass="emph" presetSubtype="0" fill="hold" nodeType="withEffect">
                                  <p:stCondLst>
                                    <p:cond delay="2250"/>
                                  </p:stCondLst>
                                  <p:childTnLst>
                                    <p:animRot by="120000">
                                      <p:cBhvr>
                                        <p:cTn id="73" dur="100" fill="hold">
                                          <p:stCondLst>
                                            <p:cond delay="0"/>
                                          </p:stCondLst>
                                        </p:cTn>
                                        <p:tgtEl>
                                          <p:spTgt spid="61"/>
                                        </p:tgtEl>
                                        <p:attrNameLst>
                                          <p:attrName>r</p:attrName>
                                        </p:attrNameLst>
                                      </p:cBhvr>
                                    </p:animRot>
                                    <p:animRot by="-240000">
                                      <p:cBhvr>
                                        <p:cTn id="74" dur="200" fill="hold">
                                          <p:stCondLst>
                                            <p:cond delay="200"/>
                                          </p:stCondLst>
                                        </p:cTn>
                                        <p:tgtEl>
                                          <p:spTgt spid="61"/>
                                        </p:tgtEl>
                                        <p:attrNameLst>
                                          <p:attrName>r</p:attrName>
                                        </p:attrNameLst>
                                      </p:cBhvr>
                                    </p:animRot>
                                    <p:animRot by="240000">
                                      <p:cBhvr>
                                        <p:cTn id="75" dur="200" fill="hold">
                                          <p:stCondLst>
                                            <p:cond delay="400"/>
                                          </p:stCondLst>
                                        </p:cTn>
                                        <p:tgtEl>
                                          <p:spTgt spid="61"/>
                                        </p:tgtEl>
                                        <p:attrNameLst>
                                          <p:attrName>r</p:attrName>
                                        </p:attrNameLst>
                                      </p:cBhvr>
                                    </p:animRot>
                                    <p:animRot by="-240000">
                                      <p:cBhvr>
                                        <p:cTn id="76" dur="200" fill="hold">
                                          <p:stCondLst>
                                            <p:cond delay="600"/>
                                          </p:stCondLst>
                                        </p:cTn>
                                        <p:tgtEl>
                                          <p:spTgt spid="61"/>
                                        </p:tgtEl>
                                        <p:attrNameLst>
                                          <p:attrName>r</p:attrName>
                                        </p:attrNameLst>
                                      </p:cBhvr>
                                    </p:animRot>
                                    <p:animRot by="120000">
                                      <p:cBhvr>
                                        <p:cTn id="77" dur="200" fill="hold">
                                          <p:stCondLst>
                                            <p:cond delay="800"/>
                                          </p:stCondLst>
                                        </p:cTn>
                                        <p:tgtEl>
                                          <p:spTgt spid="6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背景"/>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915" y="-297"/>
            <a:ext cx="12241829" cy="6858594"/>
          </a:xfrm>
          <a:prstGeom prst="rect">
            <a:avLst/>
          </a:prstGeom>
        </p:spPr>
      </p:pic>
      <p:pic>
        <p:nvPicPr>
          <p:cNvPr id="67" name="次に進む">
            <a:hlinkClick r:id="rId3" action="ppaction://hlinksldjump"/>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42608" y="5967647"/>
            <a:ext cx="2237426" cy="847417"/>
          </a:xfrm>
          <a:prstGeom prst="rect">
            <a:avLst/>
          </a:prstGeom>
        </p:spPr>
      </p:pic>
      <p:pic>
        <p:nvPicPr>
          <p:cNvPr id="68" name="答えに戻る">
            <a:hlinkClick r:id="rId5" action="ppaction://hlinksldjump"/>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839" y="5967647"/>
            <a:ext cx="2237426" cy="847417"/>
          </a:xfrm>
          <a:prstGeom prst="rect">
            <a:avLst/>
          </a:prstGeom>
        </p:spPr>
      </p:pic>
      <p:sp>
        <p:nvSpPr>
          <p:cNvPr id="46" name="出典"/>
          <p:cNvSpPr txBox="1"/>
          <p:nvPr/>
        </p:nvSpPr>
        <p:spPr>
          <a:xfrm>
            <a:off x="7695430" y="5707499"/>
            <a:ext cx="4500000" cy="230832"/>
          </a:xfrm>
          <a:prstGeom prst="rect">
            <a:avLst/>
          </a:prstGeom>
          <a:noFill/>
        </p:spPr>
        <p:txBody>
          <a:bodyPr wrap="square" rtlCol="0">
            <a:spAutoFit/>
          </a:bodyPr>
          <a:lstStyle/>
          <a:p>
            <a:r>
              <a:rPr lang="ja-JP" altLang="en-US" sz="900" b="1">
                <a:latin typeface="BIZ UDPゴシック" panose="020B0400000000000000" pitchFamily="50" charset="-128"/>
                <a:ea typeface="BIZ UDPゴシック" panose="020B0400000000000000" pitchFamily="50" charset="-128"/>
              </a:rPr>
              <a:t>（出典：</a:t>
            </a:r>
            <a:r>
              <a:rPr lang="ja-JP" altLang="en-US" sz="900" b="1">
                <a:latin typeface="BIZ UDPゴシック" panose="020B0400000000000000" pitchFamily="50" charset="-128"/>
                <a:ea typeface="BIZ UDPゴシック" panose="020B0400000000000000" pitchFamily="50" charset="-128"/>
                <a:hlinkClick r:id="rId7"/>
              </a:rPr>
              <a:t>政府統計の総合窓口 </a:t>
            </a:r>
            <a:r>
              <a:rPr lang="en-US" altLang="ja-JP" sz="900" b="1">
                <a:latin typeface="BIZ UDPゴシック" panose="020B0400000000000000" pitchFamily="50" charset="-128"/>
                <a:ea typeface="BIZ UDPゴシック" panose="020B0400000000000000" pitchFamily="50" charset="-128"/>
                <a:hlinkClick r:id="rId7"/>
              </a:rPr>
              <a:t>(e-stat.go.jp)</a:t>
            </a:r>
            <a:r>
              <a:rPr lang="ja-JP" altLang="en-US" sz="900" b="1">
                <a:latin typeface="BIZ UDPゴシック" panose="020B0400000000000000" pitchFamily="50" charset="-128"/>
                <a:ea typeface="BIZ UDPゴシック" panose="020B0400000000000000" pitchFamily="50" charset="-128"/>
              </a:rPr>
              <a:t>「</a:t>
            </a:r>
            <a:r>
              <a:rPr lang="zh-TW" altLang="en-US" sz="900" b="1">
                <a:latin typeface="BIZ UDPゴシック" panose="020B0400000000000000" pitchFamily="50" charset="-128"/>
                <a:ea typeface="BIZ UDPゴシック" panose="020B0400000000000000" pitchFamily="50" charset="-128"/>
              </a:rPr>
              <a:t>令和３年産野菜生産出荷統計</a:t>
            </a:r>
            <a:r>
              <a:rPr lang="en-US" altLang="ja-JP" sz="900" b="1">
                <a:latin typeface="BIZ UDPゴシック" panose="020B0400000000000000" pitchFamily="50" charset="-128"/>
                <a:ea typeface="BIZ UDPゴシック" panose="020B0400000000000000" pitchFamily="50" charset="-128"/>
              </a:rPr>
              <a:t>｣</a:t>
            </a:r>
            <a:r>
              <a:rPr lang="ja-JP" altLang="en-US" sz="900" b="1">
                <a:latin typeface="BIZ UDPゴシック" panose="020B0400000000000000" pitchFamily="50" charset="-128"/>
                <a:ea typeface="BIZ UDPゴシック" panose="020B0400000000000000" pitchFamily="50" charset="-128"/>
              </a:rPr>
              <a:t>）</a:t>
            </a:r>
            <a:endParaRPr lang="en-US" altLang="ja-JP" sz="900" b="1">
              <a:latin typeface="BIZ UDPゴシック" panose="020B0400000000000000" pitchFamily="50" charset="-128"/>
              <a:ea typeface="BIZ UDPゴシック" panose="020B0400000000000000" pitchFamily="50" charset="-128"/>
            </a:endParaRPr>
          </a:p>
        </p:txBody>
      </p:sp>
      <p:grpSp>
        <p:nvGrpSpPr>
          <p:cNvPr id="61" name="人物画（こまつな）"/>
          <p:cNvGrpSpPr/>
          <p:nvPr/>
        </p:nvGrpSpPr>
        <p:grpSpPr>
          <a:xfrm>
            <a:off x="5721731" y="5747582"/>
            <a:ext cx="452052" cy="405501"/>
            <a:chOff x="5721731" y="4550498"/>
            <a:chExt cx="452052" cy="405501"/>
          </a:xfrm>
        </p:grpSpPr>
        <p:pic>
          <p:nvPicPr>
            <p:cNvPr id="62" name="図 61"/>
            <p:cNvPicPr>
              <a:picLocks noChangeAspect="1"/>
            </p:cNvPicPr>
            <p:nvPr/>
          </p:nvPicPr>
          <p:blipFill>
            <a:blip r:embed="rId8" cstate="email">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5721731" y="4550498"/>
              <a:ext cx="445970" cy="405501"/>
            </a:xfrm>
            <a:prstGeom prst="rect">
              <a:avLst/>
            </a:prstGeom>
          </p:spPr>
        </p:pic>
        <p:pic>
          <p:nvPicPr>
            <p:cNvPr id="63" name="図 62"/>
            <p:cNvPicPr>
              <a:picLocks noChangeAspect="1"/>
            </p:cNvPicPr>
            <p:nvPr/>
          </p:nvPicPr>
          <p:blipFill>
            <a:blip r:embed="rId8" cstate="email">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5727813" y="4550498"/>
              <a:ext cx="445970" cy="405501"/>
            </a:xfrm>
            <a:prstGeom prst="rect">
              <a:avLst/>
            </a:prstGeom>
          </p:spPr>
        </p:pic>
      </p:grpSp>
      <p:grpSp>
        <p:nvGrpSpPr>
          <p:cNvPr id="51" name="全国第9位"/>
          <p:cNvGrpSpPr/>
          <p:nvPr/>
        </p:nvGrpSpPr>
        <p:grpSpPr>
          <a:xfrm>
            <a:off x="3653553" y="5618311"/>
            <a:ext cx="2050708" cy="643492"/>
            <a:chOff x="3653553" y="5877391"/>
            <a:chExt cx="2050708" cy="643492"/>
          </a:xfrm>
        </p:grpSpPr>
        <p:sp>
          <p:nvSpPr>
            <p:cNvPr id="34" name="全国第9位"/>
            <p:cNvSpPr/>
            <p:nvPr/>
          </p:nvSpPr>
          <p:spPr>
            <a:xfrm>
              <a:off x="3653553" y="5997663"/>
              <a:ext cx="2050708" cy="523220"/>
            </a:xfrm>
            <a:prstGeom prst="rect">
              <a:avLst/>
            </a:prstGeom>
          </p:spPr>
          <p:txBody>
            <a:bodyPr wrap="square">
              <a:spAutoFit/>
            </a:bodyPr>
            <a:lstStyle/>
            <a:p>
              <a:pPr algn="dist"/>
              <a:r>
                <a:rPr lang="ja-JP" altLang="en-US" sz="2400">
                  <a:solidFill>
                    <a:srgbClr val="000000"/>
                  </a:solidFill>
                  <a:latin typeface="HGS創英角ﾎﾟｯﾌﾟ体" panose="040B0A00000000000000" pitchFamily="50" charset="-128"/>
                  <a:ea typeface="HGS創英角ﾎﾟｯﾌﾟ体" panose="040B0A00000000000000" pitchFamily="50" charset="-128"/>
                </a:rPr>
                <a:t>全国第</a:t>
              </a:r>
              <a:r>
                <a:rPr lang="ja-JP" altLang="en-US" sz="2800">
                  <a:solidFill>
                    <a:srgbClr val="000000"/>
                  </a:solidFill>
                  <a:latin typeface="HGS創英角ﾎﾟｯﾌﾟ体" panose="040B0A00000000000000" pitchFamily="50" charset="-128"/>
                  <a:ea typeface="HGS創英角ﾎﾟｯﾌﾟ体" panose="040B0A00000000000000" pitchFamily="50" charset="-128"/>
                </a:rPr>
                <a:t>９</a:t>
              </a:r>
              <a:r>
                <a:rPr lang="ja-JP" altLang="en-US" sz="2400">
                  <a:solidFill>
                    <a:srgbClr val="000000"/>
                  </a:solidFill>
                  <a:latin typeface="HGS創英角ﾎﾟｯﾌﾟ体" panose="040B0A00000000000000" pitchFamily="50" charset="-128"/>
                  <a:ea typeface="HGS創英角ﾎﾟｯﾌﾟ体" panose="040B0A00000000000000" pitchFamily="50" charset="-128"/>
                </a:rPr>
                <a:t>位</a:t>
              </a:r>
              <a:endParaRPr lang="ja-JP" altLang="en-US" sz="2400"/>
            </a:p>
          </p:txBody>
        </p:sp>
        <p:sp>
          <p:nvSpPr>
            <p:cNvPr id="44" name="い"/>
            <p:cNvSpPr txBox="1"/>
            <p:nvPr/>
          </p:nvSpPr>
          <p:spPr>
            <a:xfrm>
              <a:off x="5314112" y="5883552"/>
              <a:ext cx="25200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い</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45" name="ぜんこくだい"/>
            <p:cNvSpPr txBox="1"/>
            <p:nvPr/>
          </p:nvSpPr>
          <p:spPr>
            <a:xfrm>
              <a:off x="3707492" y="5877391"/>
              <a:ext cx="122400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ぜんこくだい</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grpSp>
      <p:sp>
        <p:nvSpPr>
          <p:cNvPr id="33" name="「こまつな」"/>
          <p:cNvSpPr/>
          <p:nvPr/>
        </p:nvSpPr>
        <p:spPr>
          <a:xfrm>
            <a:off x="3368416" y="5157597"/>
            <a:ext cx="2728783" cy="523220"/>
          </a:xfrm>
          <a:prstGeom prst="rect">
            <a:avLst/>
          </a:prstGeom>
        </p:spPr>
        <p:txBody>
          <a:bodyPr wrap="square">
            <a:spAutoFit/>
          </a:bodyPr>
          <a:lstStyle/>
          <a:p>
            <a:pPr algn="dist"/>
            <a:r>
              <a:rPr lang="ja-JP" altLang="en-US" sz="2800">
                <a:solidFill>
                  <a:srgbClr val="000000"/>
                </a:solidFill>
                <a:latin typeface="HGS創英角ﾎﾟｯﾌﾟ体" panose="040B0A00000000000000" pitchFamily="50" charset="-128"/>
                <a:ea typeface="HGS創英角ﾎﾟｯﾌﾟ体" panose="040B0A00000000000000" pitchFamily="50" charset="-128"/>
              </a:rPr>
              <a:t>「こまつな」</a:t>
            </a:r>
            <a:endParaRPr lang="ja-JP" altLang="en-US" sz="2800"/>
          </a:p>
        </p:txBody>
      </p:sp>
      <p:pic>
        <p:nvPicPr>
          <p:cNvPr id="18" name="こまつな画"/>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234224" y="5013325"/>
            <a:ext cx="1300534" cy="1300534"/>
          </a:xfrm>
          <a:prstGeom prst="rect">
            <a:avLst/>
          </a:prstGeom>
        </p:spPr>
      </p:pic>
      <p:grpSp>
        <p:nvGrpSpPr>
          <p:cNvPr id="58" name="人物画（みつば）"/>
          <p:cNvGrpSpPr/>
          <p:nvPr/>
        </p:nvGrpSpPr>
        <p:grpSpPr>
          <a:xfrm>
            <a:off x="10065388" y="4291418"/>
            <a:ext cx="452052" cy="405501"/>
            <a:chOff x="5721731" y="4550498"/>
            <a:chExt cx="452052" cy="405501"/>
          </a:xfrm>
        </p:grpSpPr>
        <p:pic>
          <p:nvPicPr>
            <p:cNvPr id="59" name="図 58"/>
            <p:cNvPicPr>
              <a:picLocks noChangeAspect="1"/>
            </p:cNvPicPr>
            <p:nvPr/>
          </p:nvPicPr>
          <p:blipFill>
            <a:blip r:embed="rId8" cstate="email">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5721731" y="4550498"/>
              <a:ext cx="445970" cy="405501"/>
            </a:xfrm>
            <a:prstGeom prst="rect">
              <a:avLst/>
            </a:prstGeom>
          </p:spPr>
        </p:pic>
        <p:pic>
          <p:nvPicPr>
            <p:cNvPr id="60" name="図 59"/>
            <p:cNvPicPr>
              <a:picLocks noChangeAspect="1"/>
            </p:cNvPicPr>
            <p:nvPr/>
          </p:nvPicPr>
          <p:blipFill>
            <a:blip r:embed="rId8" cstate="email">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5727813" y="4550498"/>
              <a:ext cx="445970" cy="405501"/>
            </a:xfrm>
            <a:prstGeom prst="rect">
              <a:avLst/>
            </a:prstGeom>
          </p:spPr>
        </p:pic>
      </p:grpSp>
      <p:grpSp>
        <p:nvGrpSpPr>
          <p:cNvPr id="50" name="全国第7位"/>
          <p:cNvGrpSpPr/>
          <p:nvPr/>
        </p:nvGrpSpPr>
        <p:grpSpPr>
          <a:xfrm>
            <a:off x="8036696" y="4171508"/>
            <a:ext cx="2050708" cy="638625"/>
            <a:chOff x="8036696" y="4403911"/>
            <a:chExt cx="2050708" cy="638625"/>
          </a:xfrm>
        </p:grpSpPr>
        <p:sp>
          <p:nvSpPr>
            <p:cNvPr id="28" name="全国第7位"/>
            <p:cNvSpPr/>
            <p:nvPr/>
          </p:nvSpPr>
          <p:spPr>
            <a:xfrm>
              <a:off x="8036696" y="4519316"/>
              <a:ext cx="2050708" cy="523220"/>
            </a:xfrm>
            <a:prstGeom prst="rect">
              <a:avLst/>
            </a:prstGeom>
          </p:spPr>
          <p:txBody>
            <a:bodyPr wrap="square">
              <a:spAutoFit/>
            </a:bodyPr>
            <a:lstStyle/>
            <a:p>
              <a:pPr algn="dist"/>
              <a:r>
                <a:rPr lang="ja-JP" altLang="en-US" sz="2400">
                  <a:solidFill>
                    <a:srgbClr val="000000"/>
                  </a:solidFill>
                  <a:latin typeface="HGS創英角ﾎﾟｯﾌﾟ体" panose="040B0A00000000000000" pitchFamily="50" charset="-128"/>
                  <a:ea typeface="HGS創英角ﾎﾟｯﾌﾟ体" panose="040B0A00000000000000" pitchFamily="50" charset="-128"/>
                </a:rPr>
                <a:t>全国第</a:t>
              </a:r>
              <a:r>
                <a:rPr lang="ja-JP" altLang="en-US" sz="2800">
                  <a:solidFill>
                    <a:srgbClr val="000000"/>
                  </a:solidFill>
                  <a:latin typeface="HGS創英角ﾎﾟｯﾌﾟ体" panose="040B0A00000000000000" pitchFamily="50" charset="-128"/>
                  <a:ea typeface="HGS創英角ﾎﾟｯﾌﾟ体" panose="040B0A00000000000000" pitchFamily="50" charset="-128"/>
                </a:rPr>
                <a:t>７</a:t>
              </a:r>
              <a:r>
                <a:rPr lang="ja-JP" altLang="en-US" sz="2400">
                  <a:solidFill>
                    <a:srgbClr val="000000"/>
                  </a:solidFill>
                  <a:latin typeface="HGS創英角ﾎﾟｯﾌﾟ体" panose="040B0A00000000000000" pitchFamily="50" charset="-128"/>
                  <a:ea typeface="HGS創英角ﾎﾟｯﾌﾟ体" panose="040B0A00000000000000" pitchFamily="50" charset="-128"/>
                </a:rPr>
                <a:t>位</a:t>
              </a:r>
              <a:endParaRPr lang="ja-JP" altLang="en-US" sz="2400"/>
            </a:p>
          </p:txBody>
        </p:sp>
        <p:sp>
          <p:nvSpPr>
            <p:cNvPr id="42" name="い"/>
            <p:cNvSpPr txBox="1"/>
            <p:nvPr/>
          </p:nvSpPr>
          <p:spPr>
            <a:xfrm>
              <a:off x="9704133" y="4410072"/>
              <a:ext cx="25200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い</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43" name="ぜんこくだい"/>
            <p:cNvSpPr txBox="1"/>
            <p:nvPr/>
          </p:nvSpPr>
          <p:spPr>
            <a:xfrm>
              <a:off x="8097513" y="4403911"/>
              <a:ext cx="122400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ぜんこくだい</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grpSp>
      <p:sp>
        <p:nvSpPr>
          <p:cNvPr id="27" name="「みつば」"/>
          <p:cNvSpPr/>
          <p:nvPr/>
        </p:nvSpPr>
        <p:spPr>
          <a:xfrm>
            <a:off x="7868988" y="3683711"/>
            <a:ext cx="2423584" cy="523220"/>
          </a:xfrm>
          <a:prstGeom prst="rect">
            <a:avLst/>
          </a:prstGeom>
        </p:spPr>
        <p:txBody>
          <a:bodyPr wrap="square">
            <a:spAutoFit/>
          </a:bodyPr>
          <a:lstStyle/>
          <a:p>
            <a:pPr algn="dist"/>
            <a:r>
              <a:rPr lang="ja-JP" altLang="en-US" sz="2800">
                <a:solidFill>
                  <a:srgbClr val="000000"/>
                </a:solidFill>
                <a:latin typeface="HGS創英角ﾎﾟｯﾌﾟ体" panose="040B0A00000000000000" pitchFamily="50" charset="-128"/>
                <a:ea typeface="HGS創英角ﾎﾟｯﾌﾟ体" panose="040B0A00000000000000" pitchFamily="50" charset="-128"/>
              </a:rPr>
              <a:t>「みつば」</a:t>
            </a:r>
            <a:endParaRPr lang="ja-JP" altLang="en-US" sz="2800"/>
          </a:p>
        </p:txBody>
      </p:sp>
      <p:pic>
        <p:nvPicPr>
          <p:cNvPr id="15" name="みつば画"/>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484552" y="3630406"/>
            <a:ext cx="1623417" cy="1346983"/>
          </a:xfrm>
          <a:prstGeom prst="rect">
            <a:avLst/>
          </a:prstGeom>
        </p:spPr>
      </p:pic>
      <p:grpSp>
        <p:nvGrpSpPr>
          <p:cNvPr id="57" name="人物画（みずな）"/>
          <p:cNvGrpSpPr/>
          <p:nvPr/>
        </p:nvGrpSpPr>
        <p:grpSpPr>
          <a:xfrm>
            <a:off x="5721731" y="4291418"/>
            <a:ext cx="452052" cy="405501"/>
            <a:chOff x="5721731" y="4550498"/>
            <a:chExt cx="452052" cy="405501"/>
          </a:xfrm>
        </p:grpSpPr>
        <p:pic>
          <p:nvPicPr>
            <p:cNvPr id="54" name="図 53"/>
            <p:cNvPicPr>
              <a:picLocks noChangeAspect="1"/>
            </p:cNvPicPr>
            <p:nvPr/>
          </p:nvPicPr>
          <p:blipFill>
            <a:blip r:embed="rId8" cstate="email">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5721731" y="4550498"/>
              <a:ext cx="445970" cy="405501"/>
            </a:xfrm>
            <a:prstGeom prst="rect">
              <a:avLst/>
            </a:prstGeom>
          </p:spPr>
        </p:pic>
        <p:pic>
          <p:nvPicPr>
            <p:cNvPr id="55" name="図 54"/>
            <p:cNvPicPr>
              <a:picLocks noChangeAspect="1"/>
            </p:cNvPicPr>
            <p:nvPr/>
          </p:nvPicPr>
          <p:blipFill>
            <a:blip r:embed="rId8" cstate="email">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5727813" y="4550498"/>
              <a:ext cx="445970" cy="405501"/>
            </a:xfrm>
            <a:prstGeom prst="rect">
              <a:avLst/>
            </a:prstGeom>
          </p:spPr>
        </p:pic>
      </p:grpSp>
      <p:grpSp>
        <p:nvGrpSpPr>
          <p:cNvPr id="49" name="全国第7位"/>
          <p:cNvGrpSpPr/>
          <p:nvPr/>
        </p:nvGrpSpPr>
        <p:grpSpPr>
          <a:xfrm>
            <a:off x="3659065" y="4177544"/>
            <a:ext cx="2050708" cy="633248"/>
            <a:chOff x="3671023" y="4414105"/>
            <a:chExt cx="2050708" cy="633248"/>
          </a:xfrm>
        </p:grpSpPr>
        <p:sp>
          <p:nvSpPr>
            <p:cNvPr id="32" name="全国第7位"/>
            <p:cNvSpPr/>
            <p:nvPr/>
          </p:nvSpPr>
          <p:spPr>
            <a:xfrm>
              <a:off x="3671023" y="4524133"/>
              <a:ext cx="2050708" cy="523220"/>
            </a:xfrm>
            <a:prstGeom prst="rect">
              <a:avLst/>
            </a:prstGeom>
          </p:spPr>
          <p:txBody>
            <a:bodyPr wrap="square">
              <a:spAutoFit/>
            </a:bodyPr>
            <a:lstStyle/>
            <a:p>
              <a:pPr algn="dist"/>
              <a:r>
                <a:rPr lang="ja-JP" altLang="en-US" sz="2400">
                  <a:solidFill>
                    <a:srgbClr val="000000"/>
                  </a:solidFill>
                  <a:latin typeface="HGS創英角ﾎﾟｯﾌﾟ体" panose="040B0A00000000000000" pitchFamily="50" charset="-128"/>
                  <a:ea typeface="HGS創英角ﾎﾟｯﾌﾟ体" panose="040B0A00000000000000" pitchFamily="50" charset="-128"/>
                </a:rPr>
                <a:t>全国第</a:t>
              </a:r>
              <a:r>
                <a:rPr lang="ja-JP" altLang="en-US" sz="2800">
                  <a:solidFill>
                    <a:srgbClr val="000000"/>
                  </a:solidFill>
                  <a:latin typeface="HGS創英角ﾎﾟｯﾌﾟ体" panose="040B0A00000000000000" pitchFamily="50" charset="-128"/>
                  <a:ea typeface="HGS創英角ﾎﾟｯﾌﾟ体" panose="040B0A00000000000000" pitchFamily="50" charset="-128"/>
                </a:rPr>
                <a:t>７</a:t>
              </a:r>
              <a:r>
                <a:rPr lang="ja-JP" altLang="en-US" sz="2400">
                  <a:solidFill>
                    <a:srgbClr val="000000"/>
                  </a:solidFill>
                  <a:latin typeface="HGS創英角ﾎﾟｯﾌﾟ体" panose="040B0A00000000000000" pitchFamily="50" charset="-128"/>
                  <a:ea typeface="HGS創英角ﾎﾟｯﾌﾟ体" panose="040B0A00000000000000" pitchFamily="50" charset="-128"/>
                </a:rPr>
                <a:t>位</a:t>
              </a:r>
              <a:endParaRPr lang="ja-JP" altLang="en-US" sz="2400"/>
            </a:p>
          </p:txBody>
        </p:sp>
        <p:sp>
          <p:nvSpPr>
            <p:cNvPr id="40" name="い"/>
            <p:cNvSpPr txBox="1"/>
            <p:nvPr/>
          </p:nvSpPr>
          <p:spPr>
            <a:xfrm>
              <a:off x="5330618" y="4420266"/>
              <a:ext cx="25200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い</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41" name="ぜんこくだい"/>
            <p:cNvSpPr txBox="1"/>
            <p:nvPr/>
          </p:nvSpPr>
          <p:spPr>
            <a:xfrm>
              <a:off x="3723998" y="4414105"/>
              <a:ext cx="122400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ぜんこくだい</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grpSp>
      <p:sp>
        <p:nvSpPr>
          <p:cNvPr id="31" name="「みずな」"/>
          <p:cNvSpPr/>
          <p:nvPr/>
        </p:nvSpPr>
        <p:spPr>
          <a:xfrm>
            <a:off x="3368416" y="3687467"/>
            <a:ext cx="2728783" cy="523220"/>
          </a:xfrm>
          <a:prstGeom prst="rect">
            <a:avLst/>
          </a:prstGeom>
        </p:spPr>
        <p:txBody>
          <a:bodyPr wrap="square">
            <a:spAutoFit/>
          </a:bodyPr>
          <a:lstStyle/>
          <a:p>
            <a:pPr algn="dist"/>
            <a:r>
              <a:rPr lang="ja-JP" altLang="en-US" sz="2800">
                <a:solidFill>
                  <a:srgbClr val="000000"/>
                </a:solidFill>
                <a:latin typeface="HGS創英角ﾎﾟｯﾌﾟ体" panose="040B0A00000000000000" pitchFamily="50" charset="-128"/>
                <a:ea typeface="HGS創英角ﾎﾟｯﾌﾟ体" panose="040B0A00000000000000" pitchFamily="50" charset="-128"/>
              </a:rPr>
              <a:t>「みずな」</a:t>
            </a:r>
            <a:endParaRPr lang="ja-JP" altLang="en-US" sz="2800"/>
          </a:p>
        </p:txBody>
      </p:sp>
      <p:pic>
        <p:nvPicPr>
          <p:cNvPr id="16" name="みずな画"/>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20720436">
            <a:off x="2176504" y="3653185"/>
            <a:ext cx="1416408" cy="1199028"/>
          </a:xfrm>
          <a:prstGeom prst="rect">
            <a:avLst/>
          </a:prstGeom>
        </p:spPr>
      </p:pic>
      <p:grpSp>
        <p:nvGrpSpPr>
          <p:cNvPr id="64" name="人物画（ふき）"/>
          <p:cNvGrpSpPr/>
          <p:nvPr/>
        </p:nvGrpSpPr>
        <p:grpSpPr>
          <a:xfrm>
            <a:off x="10087404" y="2871625"/>
            <a:ext cx="462025" cy="339263"/>
            <a:chOff x="5705676" y="3079863"/>
            <a:chExt cx="462025" cy="339263"/>
          </a:xfrm>
        </p:grpSpPr>
        <p:pic>
          <p:nvPicPr>
            <p:cNvPr id="65" name="図 64"/>
            <p:cNvPicPr>
              <a:picLocks noChangeAspect="1"/>
            </p:cNvPicPr>
            <p:nvPr/>
          </p:nvPicPr>
          <p:blipFill>
            <a:blip r:embed="rId12" cstate="email">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5705676" y="3079863"/>
              <a:ext cx="462025" cy="339263"/>
            </a:xfrm>
            <a:prstGeom prst="rect">
              <a:avLst/>
            </a:prstGeom>
          </p:spPr>
        </p:pic>
        <p:pic>
          <p:nvPicPr>
            <p:cNvPr id="66" name="図 65"/>
            <p:cNvPicPr>
              <a:picLocks noChangeAspect="1"/>
            </p:cNvPicPr>
            <p:nvPr/>
          </p:nvPicPr>
          <p:blipFill>
            <a:blip r:embed="rId12" cstate="email">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5705676" y="3079863"/>
              <a:ext cx="462025" cy="339263"/>
            </a:xfrm>
            <a:prstGeom prst="rect">
              <a:avLst/>
            </a:prstGeom>
          </p:spPr>
        </p:pic>
      </p:grpSp>
      <p:grpSp>
        <p:nvGrpSpPr>
          <p:cNvPr id="48" name="全国第３位・・・"/>
          <p:cNvGrpSpPr/>
          <p:nvPr/>
        </p:nvGrpSpPr>
        <p:grpSpPr>
          <a:xfrm>
            <a:off x="8049836" y="2646360"/>
            <a:ext cx="2050708" cy="650713"/>
            <a:chOff x="8036696" y="2905258"/>
            <a:chExt cx="2050708" cy="650713"/>
          </a:xfrm>
        </p:grpSpPr>
        <p:sp>
          <p:nvSpPr>
            <p:cNvPr id="26" name="全国第3位"/>
            <p:cNvSpPr/>
            <p:nvPr/>
          </p:nvSpPr>
          <p:spPr>
            <a:xfrm>
              <a:off x="8036696" y="3032751"/>
              <a:ext cx="2050708" cy="523220"/>
            </a:xfrm>
            <a:prstGeom prst="rect">
              <a:avLst/>
            </a:prstGeom>
          </p:spPr>
          <p:txBody>
            <a:bodyPr wrap="square">
              <a:spAutoFit/>
            </a:bodyPr>
            <a:lstStyle/>
            <a:p>
              <a:pPr algn="dist"/>
              <a:r>
                <a:rPr lang="ja-JP" altLang="en-US" sz="2400">
                  <a:solidFill>
                    <a:srgbClr val="000000"/>
                  </a:solidFill>
                  <a:latin typeface="HGS創英角ﾎﾟｯﾌﾟ体" panose="040B0A00000000000000" pitchFamily="50" charset="-128"/>
                  <a:ea typeface="HGS創英角ﾎﾟｯﾌﾟ体" panose="040B0A00000000000000" pitchFamily="50" charset="-128"/>
                </a:rPr>
                <a:t>全国第</a:t>
              </a:r>
              <a:r>
                <a:rPr lang="ja-JP" altLang="en-US" sz="2800">
                  <a:solidFill>
                    <a:srgbClr val="000000"/>
                  </a:solidFill>
                  <a:latin typeface="HGS創英角ﾎﾟｯﾌﾟ体" panose="040B0A00000000000000" pitchFamily="50" charset="-128"/>
                  <a:ea typeface="HGS創英角ﾎﾟｯﾌﾟ体" panose="040B0A00000000000000" pitchFamily="50" charset="-128"/>
                </a:rPr>
                <a:t>３</a:t>
              </a:r>
              <a:r>
                <a:rPr lang="ja-JP" altLang="en-US" sz="2400">
                  <a:solidFill>
                    <a:srgbClr val="000000"/>
                  </a:solidFill>
                  <a:latin typeface="HGS創英角ﾎﾟｯﾌﾟ体" panose="040B0A00000000000000" pitchFamily="50" charset="-128"/>
                  <a:ea typeface="HGS創英角ﾎﾟｯﾌﾟ体" panose="040B0A00000000000000" pitchFamily="50" charset="-128"/>
                </a:rPr>
                <a:t>位</a:t>
              </a:r>
              <a:endParaRPr lang="ja-JP" altLang="en-US" sz="2400"/>
            </a:p>
          </p:txBody>
        </p:sp>
        <p:sp>
          <p:nvSpPr>
            <p:cNvPr id="38" name="い"/>
            <p:cNvSpPr txBox="1"/>
            <p:nvPr/>
          </p:nvSpPr>
          <p:spPr>
            <a:xfrm>
              <a:off x="9676489" y="2911419"/>
              <a:ext cx="25200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い</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39" name="ぜんこくだい"/>
            <p:cNvSpPr txBox="1"/>
            <p:nvPr/>
          </p:nvSpPr>
          <p:spPr>
            <a:xfrm>
              <a:off x="8069869" y="2905258"/>
              <a:ext cx="122400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ぜんこくだい</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grpSp>
      <p:sp>
        <p:nvSpPr>
          <p:cNvPr id="25" name="「ふき」"/>
          <p:cNvSpPr/>
          <p:nvPr/>
        </p:nvSpPr>
        <p:spPr>
          <a:xfrm>
            <a:off x="7879286" y="2183578"/>
            <a:ext cx="2423584" cy="523220"/>
          </a:xfrm>
          <a:prstGeom prst="rect">
            <a:avLst/>
          </a:prstGeom>
        </p:spPr>
        <p:txBody>
          <a:bodyPr wrap="square">
            <a:spAutoFit/>
          </a:bodyPr>
          <a:lstStyle/>
          <a:p>
            <a:pPr algn="dist"/>
            <a:r>
              <a:rPr lang="ja-JP" altLang="en-US" sz="2800">
                <a:solidFill>
                  <a:srgbClr val="000000"/>
                </a:solidFill>
                <a:latin typeface="HGS創英角ﾎﾟｯﾌﾟ体" panose="040B0A00000000000000" pitchFamily="50" charset="-128"/>
                <a:ea typeface="HGS創英角ﾎﾟｯﾌﾟ体" panose="040B0A00000000000000" pitchFamily="50" charset="-128"/>
              </a:rPr>
              <a:t>「ふき」</a:t>
            </a:r>
            <a:endParaRPr lang="ja-JP" altLang="en-US" sz="2800"/>
          </a:p>
        </p:txBody>
      </p:sp>
      <p:pic>
        <p:nvPicPr>
          <p:cNvPr id="17" name="ふき画１"/>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6881824" y="2209150"/>
            <a:ext cx="929957" cy="929957"/>
          </a:xfrm>
          <a:prstGeom prst="rect">
            <a:avLst/>
          </a:prstGeom>
        </p:spPr>
      </p:pic>
      <p:pic>
        <p:nvPicPr>
          <p:cNvPr id="24" name="ふき画２"/>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flipH="1">
            <a:off x="6769292" y="2443293"/>
            <a:ext cx="798640" cy="798640"/>
          </a:xfrm>
          <a:prstGeom prst="rect">
            <a:avLst/>
          </a:prstGeom>
        </p:spPr>
      </p:pic>
      <p:grpSp>
        <p:nvGrpSpPr>
          <p:cNvPr id="56" name="人物画（しゅんぎく）"/>
          <p:cNvGrpSpPr/>
          <p:nvPr/>
        </p:nvGrpSpPr>
        <p:grpSpPr>
          <a:xfrm>
            <a:off x="5705676" y="2820783"/>
            <a:ext cx="462025" cy="339263"/>
            <a:chOff x="5705676" y="3079863"/>
            <a:chExt cx="462025" cy="339263"/>
          </a:xfrm>
        </p:grpSpPr>
        <p:pic>
          <p:nvPicPr>
            <p:cNvPr id="52" name="図 51"/>
            <p:cNvPicPr>
              <a:picLocks noChangeAspect="1"/>
            </p:cNvPicPr>
            <p:nvPr/>
          </p:nvPicPr>
          <p:blipFill>
            <a:blip r:embed="rId12" cstate="email">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5705676" y="3079863"/>
              <a:ext cx="462025" cy="339263"/>
            </a:xfrm>
            <a:prstGeom prst="rect">
              <a:avLst/>
            </a:prstGeom>
          </p:spPr>
        </p:pic>
        <p:pic>
          <p:nvPicPr>
            <p:cNvPr id="53" name="図 52"/>
            <p:cNvPicPr>
              <a:picLocks noChangeAspect="1"/>
            </p:cNvPicPr>
            <p:nvPr/>
          </p:nvPicPr>
          <p:blipFill>
            <a:blip r:embed="rId12" cstate="email">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5705676" y="3079863"/>
              <a:ext cx="462025" cy="339263"/>
            </a:xfrm>
            <a:prstGeom prst="rect">
              <a:avLst/>
            </a:prstGeom>
          </p:spPr>
        </p:pic>
      </p:grpSp>
      <p:grpSp>
        <p:nvGrpSpPr>
          <p:cNvPr id="47" name="全国第１位・・・"/>
          <p:cNvGrpSpPr/>
          <p:nvPr/>
        </p:nvGrpSpPr>
        <p:grpSpPr>
          <a:xfrm>
            <a:off x="3657282" y="2645644"/>
            <a:ext cx="2050708" cy="650713"/>
            <a:chOff x="3671023" y="2905258"/>
            <a:chExt cx="2050708" cy="650713"/>
          </a:xfrm>
        </p:grpSpPr>
        <p:sp>
          <p:nvSpPr>
            <p:cNvPr id="30" name="全国第１位・・・"/>
            <p:cNvSpPr/>
            <p:nvPr/>
          </p:nvSpPr>
          <p:spPr>
            <a:xfrm>
              <a:off x="3671023" y="3032751"/>
              <a:ext cx="2050708" cy="523220"/>
            </a:xfrm>
            <a:prstGeom prst="rect">
              <a:avLst/>
            </a:prstGeom>
          </p:spPr>
          <p:txBody>
            <a:bodyPr wrap="square">
              <a:spAutoFit/>
            </a:bodyPr>
            <a:lstStyle/>
            <a:p>
              <a:pPr algn="dist"/>
              <a:r>
                <a:rPr lang="ja-JP" altLang="en-US" sz="2400">
                  <a:solidFill>
                    <a:srgbClr val="000000"/>
                  </a:solidFill>
                  <a:latin typeface="HGS創英角ﾎﾟｯﾌﾟ体" panose="040B0A00000000000000" pitchFamily="50" charset="-128"/>
                  <a:ea typeface="HGS創英角ﾎﾟｯﾌﾟ体" panose="040B0A00000000000000" pitchFamily="50" charset="-128"/>
                </a:rPr>
                <a:t>全国第</a:t>
              </a:r>
              <a:r>
                <a:rPr lang="ja-JP" altLang="en-US" sz="2800">
                  <a:solidFill>
                    <a:srgbClr val="000000"/>
                  </a:solidFill>
                  <a:latin typeface="HGS創英角ﾎﾟｯﾌﾟ体" panose="040B0A00000000000000" pitchFamily="50" charset="-128"/>
                  <a:ea typeface="HGS創英角ﾎﾟｯﾌﾟ体" panose="040B0A00000000000000" pitchFamily="50" charset="-128"/>
                </a:rPr>
                <a:t>１</a:t>
              </a:r>
              <a:r>
                <a:rPr lang="ja-JP" altLang="en-US" sz="2400">
                  <a:solidFill>
                    <a:srgbClr val="000000"/>
                  </a:solidFill>
                  <a:latin typeface="HGS創英角ﾎﾟｯﾌﾟ体" panose="040B0A00000000000000" pitchFamily="50" charset="-128"/>
                  <a:ea typeface="HGS創英角ﾎﾟｯﾌﾟ体" panose="040B0A00000000000000" pitchFamily="50" charset="-128"/>
                </a:rPr>
                <a:t>位</a:t>
              </a:r>
              <a:endParaRPr lang="ja-JP" altLang="en-US" sz="2400"/>
            </a:p>
          </p:txBody>
        </p:sp>
        <p:sp>
          <p:nvSpPr>
            <p:cNvPr id="36" name="い"/>
            <p:cNvSpPr txBox="1"/>
            <p:nvPr/>
          </p:nvSpPr>
          <p:spPr>
            <a:xfrm>
              <a:off x="5314112" y="2911419"/>
              <a:ext cx="25200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い</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37" name="ぜんこくだい"/>
            <p:cNvSpPr txBox="1"/>
            <p:nvPr/>
          </p:nvSpPr>
          <p:spPr>
            <a:xfrm>
              <a:off x="3707492" y="2905258"/>
              <a:ext cx="122400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ぜんこくだい</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grpSp>
      <p:sp>
        <p:nvSpPr>
          <p:cNvPr id="29" name="「しゅんぎく」"/>
          <p:cNvSpPr/>
          <p:nvPr/>
        </p:nvSpPr>
        <p:spPr>
          <a:xfrm>
            <a:off x="3368416" y="2183578"/>
            <a:ext cx="2728783" cy="523220"/>
          </a:xfrm>
          <a:prstGeom prst="rect">
            <a:avLst/>
          </a:prstGeom>
        </p:spPr>
        <p:txBody>
          <a:bodyPr wrap="square">
            <a:spAutoFit/>
          </a:bodyPr>
          <a:lstStyle/>
          <a:p>
            <a:pPr algn="dist"/>
            <a:r>
              <a:rPr lang="ja-JP" altLang="en-US" sz="2800">
                <a:solidFill>
                  <a:srgbClr val="000000"/>
                </a:solidFill>
                <a:latin typeface="HGS創英角ﾎﾟｯﾌﾟ体" panose="040B0A00000000000000" pitchFamily="50" charset="-128"/>
                <a:ea typeface="HGS創英角ﾎﾟｯﾌﾟ体" panose="040B0A00000000000000" pitchFamily="50" charset="-128"/>
              </a:rPr>
              <a:t>「しゅんぎく」</a:t>
            </a:r>
            <a:endParaRPr lang="ja-JP" altLang="en-US" sz="2800"/>
          </a:p>
        </p:txBody>
      </p:sp>
      <p:pic>
        <p:nvPicPr>
          <p:cNvPr id="14" name="しゅんぎく画"/>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rot="20675039">
            <a:off x="2294573" y="2122374"/>
            <a:ext cx="1074588" cy="1253174"/>
          </a:xfrm>
          <a:prstGeom prst="rect">
            <a:avLst/>
          </a:prstGeom>
        </p:spPr>
      </p:pic>
      <p:grpSp>
        <p:nvGrpSpPr>
          <p:cNvPr id="19" name="「グリンピース」以外に"/>
          <p:cNvGrpSpPr/>
          <p:nvPr/>
        </p:nvGrpSpPr>
        <p:grpSpPr>
          <a:xfrm>
            <a:off x="4028768" y="469603"/>
            <a:ext cx="4134465" cy="727333"/>
            <a:chOff x="4028768" y="469603"/>
            <a:chExt cx="4134465" cy="727333"/>
          </a:xfrm>
        </p:grpSpPr>
        <p:sp>
          <p:nvSpPr>
            <p:cNvPr id="13" name="「グリンピース」以外に"/>
            <p:cNvSpPr/>
            <p:nvPr/>
          </p:nvSpPr>
          <p:spPr>
            <a:xfrm>
              <a:off x="4028768" y="673716"/>
              <a:ext cx="4134465" cy="523220"/>
            </a:xfrm>
            <a:prstGeom prst="rect">
              <a:avLst/>
            </a:prstGeom>
          </p:spPr>
          <p:txBody>
            <a:bodyPr wrap="none">
              <a:spAutoFit/>
            </a:bodyPr>
            <a:lstStyle/>
            <a:p>
              <a:r>
                <a:rPr lang="ja-JP" altLang="en-US" sz="2800">
                  <a:solidFill>
                    <a:srgbClr val="000000"/>
                  </a:solidFill>
                  <a:latin typeface="HGS創英角ﾎﾟｯﾌﾟ体" panose="040B0A00000000000000" pitchFamily="50" charset="-128"/>
                  <a:ea typeface="HGS創英角ﾎﾟｯﾌﾟ体" panose="040B0A00000000000000" pitchFamily="50" charset="-128"/>
                </a:rPr>
                <a:t>「グリンピース」以外に</a:t>
              </a:r>
              <a:endParaRPr lang="ja-JP" altLang="en-US" sz="2800"/>
            </a:p>
          </p:txBody>
        </p:sp>
        <p:sp>
          <p:nvSpPr>
            <p:cNvPr id="35" name="いがい"/>
            <p:cNvSpPr txBox="1"/>
            <p:nvPr/>
          </p:nvSpPr>
          <p:spPr>
            <a:xfrm>
              <a:off x="6916612" y="469603"/>
              <a:ext cx="792288" cy="261610"/>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いがい</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grpSp>
      <p:grpSp>
        <p:nvGrpSpPr>
          <p:cNvPr id="79" name="全国で10位以内に・・・"/>
          <p:cNvGrpSpPr/>
          <p:nvPr/>
        </p:nvGrpSpPr>
        <p:grpSpPr>
          <a:xfrm>
            <a:off x="1140042" y="1252113"/>
            <a:ext cx="9911916" cy="653282"/>
            <a:chOff x="1140042" y="1252113"/>
            <a:chExt cx="9911916" cy="653282"/>
          </a:xfrm>
        </p:grpSpPr>
        <p:sp>
          <p:nvSpPr>
            <p:cNvPr id="80" name="全国で10以内・・・"/>
            <p:cNvSpPr txBox="1"/>
            <p:nvPr/>
          </p:nvSpPr>
          <p:spPr>
            <a:xfrm>
              <a:off x="1140042" y="1382175"/>
              <a:ext cx="9911916" cy="523220"/>
            </a:xfrm>
            <a:prstGeom prst="rect">
              <a:avLst/>
            </a:prstGeom>
            <a:noFill/>
          </p:spPr>
          <p:txBody>
            <a:bodyPr wrap="square" rtlCol="0">
              <a:spAutoFit/>
            </a:bodyPr>
            <a:lstStyle/>
            <a:p>
              <a:pPr lvl="0" algn="dist"/>
              <a:r>
                <a:rPr kumimoji="1" lang="ja-JP" altLang="en-US" sz="2800">
                  <a:solidFill>
                    <a:srgbClr val="000000"/>
                  </a:solidFill>
                  <a:latin typeface="HGS創英角ﾎﾟｯﾌﾟ体" panose="040B0A00000000000000" pitchFamily="50" charset="-128"/>
                  <a:ea typeface="HGS創英角ﾎﾟｯﾌﾟ体" panose="040B0A00000000000000" pitchFamily="50" charset="-128"/>
                </a:rPr>
                <a:t>全国で</a:t>
              </a:r>
              <a:r>
                <a:rPr kumimoji="1" lang="en-US" altLang="ja-JP" sz="2800">
                  <a:solidFill>
                    <a:srgbClr val="000000"/>
                  </a:solidFill>
                  <a:latin typeface="HGS創英角ﾎﾟｯﾌﾟ体" panose="040B0A00000000000000" pitchFamily="50" charset="-128"/>
                  <a:ea typeface="HGS創英角ﾎﾟｯﾌﾟ体" panose="040B0A00000000000000" pitchFamily="50" charset="-128"/>
                </a:rPr>
                <a:t>10</a:t>
              </a:r>
              <a:r>
                <a:rPr kumimoji="1" lang="ja-JP" altLang="en-US" sz="2800">
                  <a:solidFill>
                    <a:srgbClr val="000000"/>
                  </a:solidFill>
                  <a:latin typeface="HGS創英角ﾎﾟｯﾌﾟ体" panose="040B0A00000000000000" pitchFamily="50" charset="-128"/>
                  <a:ea typeface="HGS創英角ﾎﾟｯﾌﾟ体" panose="040B0A00000000000000" pitchFamily="50" charset="-128"/>
                </a:rPr>
                <a:t>位以内に入っている野菜を見てみよう！</a:t>
              </a:r>
              <a:endParaRPr kumimoji="1" lang="ja-JP" altLang="en-US" sz="28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81" name="もの"/>
            <p:cNvSpPr txBox="1"/>
            <p:nvPr/>
          </p:nvSpPr>
          <p:spPr>
            <a:xfrm>
              <a:off x="7025256" y="1252113"/>
              <a:ext cx="884509" cy="261610"/>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やさい</a:t>
              </a:r>
              <a:endParaRPr lang="en-US" altLang="ja-JP"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82" name="はい"/>
            <p:cNvSpPr txBox="1"/>
            <p:nvPr/>
          </p:nvSpPr>
          <p:spPr>
            <a:xfrm>
              <a:off x="4840404" y="1252113"/>
              <a:ext cx="504000" cy="261609"/>
            </a:xfrm>
            <a:prstGeom prst="rect">
              <a:avLst/>
            </a:prstGeom>
            <a:noFill/>
          </p:spPr>
          <p:txBody>
            <a:bodyPr wrap="square" rtlCol="0">
              <a:spAutoFit/>
            </a:bodyPr>
            <a:lstStyle/>
            <a:p>
              <a:pPr algn="dist"/>
              <a:r>
                <a:rPr kumimoji="1" lang="ja-JP" altLang="en-US" sz="1100">
                  <a:solidFill>
                    <a:srgbClr val="000000"/>
                  </a:solidFill>
                  <a:latin typeface="HGS創英角ﾎﾟｯﾌﾟ体" panose="040B0A00000000000000" pitchFamily="50" charset="-128"/>
                  <a:ea typeface="HGS創英角ﾎﾟｯﾌﾟ体" panose="040B0A00000000000000" pitchFamily="50" charset="-128"/>
                </a:rPr>
                <a:t>はい</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83" name="いない"/>
            <p:cNvSpPr txBox="1"/>
            <p:nvPr/>
          </p:nvSpPr>
          <p:spPr>
            <a:xfrm>
              <a:off x="3580240" y="1252113"/>
              <a:ext cx="864000" cy="269305"/>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いない</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84" name="い"/>
            <p:cNvSpPr txBox="1"/>
            <p:nvPr/>
          </p:nvSpPr>
          <p:spPr>
            <a:xfrm>
              <a:off x="3205074" y="1252113"/>
              <a:ext cx="326461" cy="261610"/>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い</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85" name="ぜんこく"/>
            <p:cNvSpPr txBox="1"/>
            <p:nvPr/>
          </p:nvSpPr>
          <p:spPr>
            <a:xfrm>
              <a:off x="1214316" y="1252113"/>
              <a:ext cx="900000" cy="261610"/>
            </a:xfrm>
            <a:prstGeom prst="rect">
              <a:avLst/>
            </a:prstGeom>
            <a:noFill/>
          </p:spPr>
          <p:txBody>
            <a:bodyPr wrap="square" rtlCol="0">
              <a:spAutoFit/>
            </a:bodyPr>
            <a:lstStyle/>
            <a:p>
              <a:pPr algn="dist"/>
              <a:r>
                <a:rPr kumimoji="1" lang="ja-JP" altLang="en-US" sz="1100">
                  <a:solidFill>
                    <a:srgbClr val="000000"/>
                  </a:solidFill>
                  <a:latin typeface="HGS創英角ﾎﾟｯﾌﾟ体" panose="040B0A00000000000000" pitchFamily="50" charset="-128"/>
                  <a:ea typeface="HGS創英角ﾎﾟｯﾌﾟ体" panose="040B0A00000000000000" pitchFamily="50" charset="-128"/>
                </a:rPr>
                <a:t>ぜんこく</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86" name="もの"/>
            <p:cNvSpPr txBox="1"/>
            <p:nvPr/>
          </p:nvSpPr>
          <p:spPr>
            <a:xfrm>
              <a:off x="8419658" y="1252113"/>
              <a:ext cx="324000" cy="261610"/>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み</a:t>
              </a:r>
              <a:endParaRPr lang="en-US" altLang="ja-JP" sz="1100" dirty="0">
                <a:solidFill>
                  <a:srgbClr val="000000"/>
                </a:solidFill>
                <a:latin typeface="HGS創英角ﾎﾟｯﾌﾟ体" panose="040B0A00000000000000" pitchFamily="50" charset="-128"/>
                <a:ea typeface="HGS創英角ﾎﾟｯﾌﾟ体" panose="040B0A00000000000000" pitchFamily="50" charset="-128"/>
              </a:endParaRPr>
            </a:p>
          </p:txBody>
        </p:sp>
      </p:grpSp>
      <p:pic>
        <p:nvPicPr>
          <p:cNvPr id="69" name="スタートに戻る">
            <a:hlinkClick r:id="rId16" action="ppaction://hlinksldjump"/>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67839" y="260345"/>
            <a:ext cx="2499577" cy="847417"/>
          </a:xfrm>
          <a:prstGeom prst="rect">
            <a:avLst/>
          </a:prstGeom>
        </p:spPr>
      </p:pic>
      <p:pic>
        <p:nvPicPr>
          <p:cNvPr id="78" name="図 77"/>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24916" y="-594"/>
            <a:ext cx="12241829" cy="6858594"/>
          </a:xfrm>
          <a:prstGeom prst="rect">
            <a:avLst/>
          </a:prstGeom>
        </p:spPr>
      </p:pic>
    </p:spTree>
    <p:extLst>
      <p:ext uri="{BB962C8B-B14F-4D97-AF65-F5344CB8AC3E}">
        <p14:creationId xmlns:p14="http://schemas.microsoft.com/office/powerpoint/2010/main" val="3890903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
                                        <p:tgtEl>
                                          <p:spTgt spid="78"/>
                                        </p:tgtEl>
                                      </p:cBhvr>
                                    </p:animEffect>
                                    <p:set>
                                      <p:cBhvr>
                                        <p:cTn id="7" dur="1" fill="hold">
                                          <p:stCondLst>
                                            <p:cond delay="9"/>
                                          </p:stCondLst>
                                        </p:cTn>
                                        <p:tgtEl>
                                          <p:spTgt spid="78"/>
                                        </p:tgtEl>
                                        <p:attrNameLst>
                                          <p:attrName>style.visibility</p:attrName>
                                        </p:attrNameLst>
                                      </p:cBhvr>
                                      <p:to>
                                        <p:strVal val="hidden"/>
                                      </p:to>
                                    </p:set>
                                  </p:childTnLst>
                                </p:cTn>
                              </p:par>
                              <p:par>
                                <p:cTn id="8" presetID="31" presetClass="entr" presetSubtype="0"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 calcmode="lin" valueType="num">
                                      <p:cBhvr>
                                        <p:cTn id="10" dur="500" fill="hold"/>
                                        <p:tgtEl>
                                          <p:spTgt spid="47"/>
                                        </p:tgtEl>
                                        <p:attrNameLst>
                                          <p:attrName>ppt_w</p:attrName>
                                        </p:attrNameLst>
                                      </p:cBhvr>
                                      <p:tavLst>
                                        <p:tav tm="0">
                                          <p:val>
                                            <p:fltVal val="0"/>
                                          </p:val>
                                        </p:tav>
                                        <p:tav tm="100000">
                                          <p:val>
                                            <p:strVal val="#ppt_w"/>
                                          </p:val>
                                        </p:tav>
                                      </p:tavLst>
                                    </p:anim>
                                    <p:anim calcmode="lin" valueType="num">
                                      <p:cBhvr>
                                        <p:cTn id="11" dur="500" fill="hold"/>
                                        <p:tgtEl>
                                          <p:spTgt spid="47"/>
                                        </p:tgtEl>
                                        <p:attrNameLst>
                                          <p:attrName>ppt_h</p:attrName>
                                        </p:attrNameLst>
                                      </p:cBhvr>
                                      <p:tavLst>
                                        <p:tav tm="0">
                                          <p:val>
                                            <p:fltVal val="0"/>
                                          </p:val>
                                        </p:tav>
                                        <p:tav tm="100000">
                                          <p:val>
                                            <p:strVal val="#ppt_h"/>
                                          </p:val>
                                        </p:tav>
                                      </p:tavLst>
                                    </p:anim>
                                    <p:anim calcmode="lin" valueType="num">
                                      <p:cBhvr>
                                        <p:cTn id="12" dur="500" fill="hold"/>
                                        <p:tgtEl>
                                          <p:spTgt spid="47"/>
                                        </p:tgtEl>
                                        <p:attrNameLst>
                                          <p:attrName>style.rotation</p:attrName>
                                        </p:attrNameLst>
                                      </p:cBhvr>
                                      <p:tavLst>
                                        <p:tav tm="0">
                                          <p:val>
                                            <p:fltVal val="90"/>
                                          </p:val>
                                        </p:tav>
                                        <p:tav tm="100000">
                                          <p:val>
                                            <p:fltVal val="0"/>
                                          </p:val>
                                        </p:tav>
                                      </p:tavLst>
                                    </p:anim>
                                    <p:animEffect transition="in" filter="fade">
                                      <p:cBhvr>
                                        <p:cTn id="13" dur="500"/>
                                        <p:tgtEl>
                                          <p:spTgt spid="47"/>
                                        </p:tgtEl>
                                      </p:cBhvr>
                                    </p:animEffect>
                                  </p:childTnLst>
                                </p:cTn>
                              </p:par>
                              <p:par>
                                <p:cTn id="14" presetID="1" presetClass="entr" presetSubtype="0" fill="hold" nodeType="withEffect">
                                  <p:stCondLst>
                                    <p:cond delay="0"/>
                                  </p:stCondLst>
                                  <p:childTnLst>
                                    <p:set>
                                      <p:cBhvr>
                                        <p:cTn id="15" dur="1" fill="hold">
                                          <p:stCondLst>
                                            <p:cond delay="499"/>
                                          </p:stCondLst>
                                        </p:cTn>
                                        <p:tgtEl>
                                          <p:spTgt spid="56"/>
                                        </p:tgtEl>
                                        <p:attrNameLst>
                                          <p:attrName>style.visibility</p:attrName>
                                        </p:attrNameLst>
                                      </p:cBhvr>
                                      <p:to>
                                        <p:strVal val="visible"/>
                                      </p:to>
                                    </p:set>
                                  </p:childTnLst>
                                </p:cTn>
                              </p:par>
                              <p:par>
                                <p:cTn id="16" presetID="32" presetClass="emph" presetSubtype="0" fill="hold" nodeType="withEffect">
                                  <p:stCondLst>
                                    <p:cond delay="250"/>
                                  </p:stCondLst>
                                  <p:childTnLst>
                                    <p:animRot by="120000">
                                      <p:cBhvr>
                                        <p:cTn id="17" dur="100" fill="hold">
                                          <p:stCondLst>
                                            <p:cond delay="0"/>
                                          </p:stCondLst>
                                        </p:cTn>
                                        <p:tgtEl>
                                          <p:spTgt spid="56"/>
                                        </p:tgtEl>
                                        <p:attrNameLst>
                                          <p:attrName>r</p:attrName>
                                        </p:attrNameLst>
                                      </p:cBhvr>
                                    </p:animRot>
                                    <p:animRot by="-240000">
                                      <p:cBhvr>
                                        <p:cTn id="18" dur="200" fill="hold">
                                          <p:stCondLst>
                                            <p:cond delay="200"/>
                                          </p:stCondLst>
                                        </p:cTn>
                                        <p:tgtEl>
                                          <p:spTgt spid="56"/>
                                        </p:tgtEl>
                                        <p:attrNameLst>
                                          <p:attrName>r</p:attrName>
                                        </p:attrNameLst>
                                      </p:cBhvr>
                                    </p:animRot>
                                    <p:animRot by="240000">
                                      <p:cBhvr>
                                        <p:cTn id="19" dur="200" fill="hold">
                                          <p:stCondLst>
                                            <p:cond delay="400"/>
                                          </p:stCondLst>
                                        </p:cTn>
                                        <p:tgtEl>
                                          <p:spTgt spid="56"/>
                                        </p:tgtEl>
                                        <p:attrNameLst>
                                          <p:attrName>r</p:attrName>
                                        </p:attrNameLst>
                                      </p:cBhvr>
                                    </p:animRot>
                                    <p:animRot by="-240000">
                                      <p:cBhvr>
                                        <p:cTn id="20" dur="200" fill="hold">
                                          <p:stCondLst>
                                            <p:cond delay="600"/>
                                          </p:stCondLst>
                                        </p:cTn>
                                        <p:tgtEl>
                                          <p:spTgt spid="56"/>
                                        </p:tgtEl>
                                        <p:attrNameLst>
                                          <p:attrName>r</p:attrName>
                                        </p:attrNameLst>
                                      </p:cBhvr>
                                    </p:animRot>
                                    <p:animRot by="120000">
                                      <p:cBhvr>
                                        <p:cTn id="21" dur="200" fill="hold">
                                          <p:stCondLst>
                                            <p:cond delay="800"/>
                                          </p:stCondLst>
                                        </p:cTn>
                                        <p:tgtEl>
                                          <p:spTgt spid="56"/>
                                        </p:tgtEl>
                                        <p:attrNameLst>
                                          <p:attrName>r</p:attrName>
                                        </p:attrNameLst>
                                      </p:cBhvr>
                                    </p:animRot>
                                  </p:childTnLst>
                                </p:cTn>
                              </p:par>
                              <p:par>
                                <p:cTn id="22" presetID="31" presetClass="entr" presetSubtype="0" fill="hold" nodeType="withEffect">
                                  <p:stCondLst>
                                    <p:cond delay="500"/>
                                  </p:stCondLst>
                                  <p:childTnLst>
                                    <p:set>
                                      <p:cBhvr>
                                        <p:cTn id="23" dur="1" fill="hold">
                                          <p:stCondLst>
                                            <p:cond delay="0"/>
                                          </p:stCondLst>
                                        </p:cTn>
                                        <p:tgtEl>
                                          <p:spTgt spid="48"/>
                                        </p:tgtEl>
                                        <p:attrNameLst>
                                          <p:attrName>style.visibility</p:attrName>
                                        </p:attrNameLst>
                                      </p:cBhvr>
                                      <p:to>
                                        <p:strVal val="visible"/>
                                      </p:to>
                                    </p:set>
                                    <p:anim calcmode="lin" valueType="num">
                                      <p:cBhvr>
                                        <p:cTn id="24" dur="500" fill="hold"/>
                                        <p:tgtEl>
                                          <p:spTgt spid="48"/>
                                        </p:tgtEl>
                                        <p:attrNameLst>
                                          <p:attrName>ppt_w</p:attrName>
                                        </p:attrNameLst>
                                      </p:cBhvr>
                                      <p:tavLst>
                                        <p:tav tm="0">
                                          <p:val>
                                            <p:fltVal val="0"/>
                                          </p:val>
                                        </p:tav>
                                        <p:tav tm="100000">
                                          <p:val>
                                            <p:strVal val="#ppt_w"/>
                                          </p:val>
                                        </p:tav>
                                      </p:tavLst>
                                    </p:anim>
                                    <p:anim calcmode="lin" valueType="num">
                                      <p:cBhvr>
                                        <p:cTn id="25" dur="500" fill="hold"/>
                                        <p:tgtEl>
                                          <p:spTgt spid="48"/>
                                        </p:tgtEl>
                                        <p:attrNameLst>
                                          <p:attrName>ppt_h</p:attrName>
                                        </p:attrNameLst>
                                      </p:cBhvr>
                                      <p:tavLst>
                                        <p:tav tm="0">
                                          <p:val>
                                            <p:fltVal val="0"/>
                                          </p:val>
                                        </p:tav>
                                        <p:tav tm="100000">
                                          <p:val>
                                            <p:strVal val="#ppt_h"/>
                                          </p:val>
                                        </p:tav>
                                      </p:tavLst>
                                    </p:anim>
                                    <p:anim calcmode="lin" valueType="num">
                                      <p:cBhvr>
                                        <p:cTn id="26" dur="500" fill="hold"/>
                                        <p:tgtEl>
                                          <p:spTgt spid="48"/>
                                        </p:tgtEl>
                                        <p:attrNameLst>
                                          <p:attrName>style.rotation</p:attrName>
                                        </p:attrNameLst>
                                      </p:cBhvr>
                                      <p:tavLst>
                                        <p:tav tm="0">
                                          <p:val>
                                            <p:fltVal val="90"/>
                                          </p:val>
                                        </p:tav>
                                        <p:tav tm="100000">
                                          <p:val>
                                            <p:fltVal val="0"/>
                                          </p:val>
                                        </p:tav>
                                      </p:tavLst>
                                    </p:anim>
                                    <p:animEffect transition="in" filter="fade">
                                      <p:cBhvr>
                                        <p:cTn id="27" dur="500"/>
                                        <p:tgtEl>
                                          <p:spTgt spid="48"/>
                                        </p:tgtEl>
                                      </p:cBhvr>
                                    </p:animEffect>
                                  </p:childTnLst>
                                </p:cTn>
                              </p:par>
                              <p:par>
                                <p:cTn id="28" presetID="1" presetClass="entr" presetSubtype="0" fill="hold" nodeType="withEffect">
                                  <p:stCondLst>
                                    <p:cond delay="500"/>
                                  </p:stCondLst>
                                  <p:childTnLst>
                                    <p:set>
                                      <p:cBhvr>
                                        <p:cTn id="29" dur="1" fill="hold">
                                          <p:stCondLst>
                                            <p:cond delay="499"/>
                                          </p:stCondLst>
                                        </p:cTn>
                                        <p:tgtEl>
                                          <p:spTgt spid="64"/>
                                        </p:tgtEl>
                                        <p:attrNameLst>
                                          <p:attrName>style.visibility</p:attrName>
                                        </p:attrNameLst>
                                      </p:cBhvr>
                                      <p:to>
                                        <p:strVal val="visible"/>
                                      </p:to>
                                    </p:set>
                                  </p:childTnLst>
                                </p:cTn>
                              </p:par>
                              <p:par>
                                <p:cTn id="30" presetID="32" presetClass="emph" presetSubtype="0" fill="hold" nodeType="withEffect">
                                  <p:stCondLst>
                                    <p:cond delay="750"/>
                                  </p:stCondLst>
                                  <p:childTnLst>
                                    <p:animRot by="120000">
                                      <p:cBhvr>
                                        <p:cTn id="31" dur="100" fill="hold">
                                          <p:stCondLst>
                                            <p:cond delay="0"/>
                                          </p:stCondLst>
                                        </p:cTn>
                                        <p:tgtEl>
                                          <p:spTgt spid="64"/>
                                        </p:tgtEl>
                                        <p:attrNameLst>
                                          <p:attrName>r</p:attrName>
                                        </p:attrNameLst>
                                      </p:cBhvr>
                                    </p:animRot>
                                    <p:animRot by="-240000">
                                      <p:cBhvr>
                                        <p:cTn id="32" dur="200" fill="hold">
                                          <p:stCondLst>
                                            <p:cond delay="200"/>
                                          </p:stCondLst>
                                        </p:cTn>
                                        <p:tgtEl>
                                          <p:spTgt spid="64"/>
                                        </p:tgtEl>
                                        <p:attrNameLst>
                                          <p:attrName>r</p:attrName>
                                        </p:attrNameLst>
                                      </p:cBhvr>
                                    </p:animRot>
                                    <p:animRot by="240000">
                                      <p:cBhvr>
                                        <p:cTn id="33" dur="200" fill="hold">
                                          <p:stCondLst>
                                            <p:cond delay="400"/>
                                          </p:stCondLst>
                                        </p:cTn>
                                        <p:tgtEl>
                                          <p:spTgt spid="64"/>
                                        </p:tgtEl>
                                        <p:attrNameLst>
                                          <p:attrName>r</p:attrName>
                                        </p:attrNameLst>
                                      </p:cBhvr>
                                    </p:animRot>
                                    <p:animRot by="-240000">
                                      <p:cBhvr>
                                        <p:cTn id="34" dur="200" fill="hold">
                                          <p:stCondLst>
                                            <p:cond delay="600"/>
                                          </p:stCondLst>
                                        </p:cTn>
                                        <p:tgtEl>
                                          <p:spTgt spid="64"/>
                                        </p:tgtEl>
                                        <p:attrNameLst>
                                          <p:attrName>r</p:attrName>
                                        </p:attrNameLst>
                                      </p:cBhvr>
                                    </p:animRot>
                                    <p:animRot by="120000">
                                      <p:cBhvr>
                                        <p:cTn id="35" dur="200" fill="hold">
                                          <p:stCondLst>
                                            <p:cond delay="800"/>
                                          </p:stCondLst>
                                        </p:cTn>
                                        <p:tgtEl>
                                          <p:spTgt spid="64"/>
                                        </p:tgtEl>
                                        <p:attrNameLst>
                                          <p:attrName>r</p:attrName>
                                        </p:attrNameLst>
                                      </p:cBhvr>
                                    </p:animRot>
                                  </p:childTnLst>
                                </p:cTn>
                              </p:par>
                              <p:par>
                                <p:cTn id="36" presetID="31" presetClass="entr" presetSubtype="0" fill="hold" nodeType="withEffect">
                                  <p:stCondLst>
                                    <p:cond delay="1000"/>
                                  </p:stCondLst>
                                  <p:childTnLst>
                                    <p:set>
                                      <p:cBhvr>
                                        <p:cTn id="37" dur="1" fill="hold">
                                          <p:stCondLst>
                                            <p:cond delay="0"/>
                                          </p:stCondLst>
                                        </p:cTn>
                                        <p:tgtEl>
                                          <p:spTgt spid="49"/>
                                        </p:tgtEl>
                                        <p:attrNameLst>
                                          <p:attrName>style.visibility</p:attrName>
                                        </p:attrNameLst>
                                      </p:cBhvr>
                                      <p:to>
                                        <p:strVal val="visible"/>
                                      </p:to>
                                    </p:set>
                                    <p:anim calcmode="lin" valueType="num">
                                      <p:cBhvr>
                                        <p:cTn id="38" dur="500" fill="hold"/>
                                        <p:tgtEl>
                                          <p:spTgt spid="49"/>
                                        </p:tgtEl>
                                        <p:attrNameLst>
                                          <p:attrName>ppt_w</p:attrName>
                                        </p:attrNameLst>
                                      </p:cBhvr>
                                      <p:tavLst>
                                        <p:tav tm="0">
                                          <p:val>
                                            <p:fltVal val="0"/>
                                          </p:val>
                                        </p:tav>
                                        <p:tav tm="100000">
                                          <p:val>
                                            <p:strVal val="#ppt_w"/>
                                          </p:val>
                                        </p:tav>
                                      </p:tavLst>
                                    </p:anim>
                                    <p:anim calcmode="lin" valueType="num">
                                      <p:cBhvr>
                                        <p:cTn id="39" dur="500" fill="hold"/>
                                        <p:tgtEl>
                                          <p:spTgt spid="49"/>
                                        </p:tgtEl>
                                        <p:attrNameLst>
                                          <p:attrName>ppt_h</p:attrName>
                                        </p:attrNameLst>
                                      </p:cBhvr>
                                      <p:tavLst>
                                        <p:tav tm="0">
                                          <p:val>
                                            <p:fltVal val="0"/>
                                          </p:val>
                                        </p:tav>
                                        <p:tav tm="100000">
                                          <p:val>
                                            <p:strVal val="#ppt_h"/>
                                          </p:val>
                                        </p:tav>
                                      </p:tavLst>
                                    </p:anim>
                                    <p:anim calcmode="lin" valueType="num">
                                      <p:cBhvr>
                                        <p:cTn id="40" dur="500" fill="hold"/>
                                        <p:tgtEl>
                                          <p:spTgt spid="49"/>
                                        </p:tgtEl>
                                        <p:attrNameLst>
                                          <p:attrName>style.rotation</p:attrName>
                                        </p:attrNameLst>
                                      </p:cBhvr>
                                      <p:tavLst>
                                        <p:tav tm="0">
                                          <p:val>
                                            <p:fltVal val="90"/>
                                          </p:val>
                                        </p:tav>
                                        <p:tav tm="100000">
                                          <p:val>
                                            <p:fltVal val="0"/>
                                          </p:val>
                                        </p:tav>
                                      </p:tavLst>
                                    </p:anim>
                                    <p:animEffect transition="in" filter="fade">
                                      <p:cBhvr>
                                        <p:cTn id="41" dur="500"/>
                                        <p:tgtEl>
                                          <p:spTgt spid="49"/>
                                        </p:tgtEl>
                                      </p:cBhvr>
                                    </p:animEffect>
                                  </p:childTnLst>
                                </p:cTn>
                              </p:par>
                              <p:par>
                                <p:cTn id="42" presetID="1" presetClass="entr" presetSubtype="0" fill="hold" nodeType="withEffect">
                                  <p:stCondLst>
                                    <p:cond delay="1000"/>
                                  </p:stCondLst>
                                  <p:childTnLst>
                                    <p:set>
                                      <p:cBhvr>
                                        <p:cTn id="43" dur="1" fill="hold">
                                          <p:stCondLst>
                                            <p:cond delay="499"/>
                                          </p:stCondLst>
                                        </p:cTn>
                                        <p:tgtEl>
                                          <p:spTgt spid="57"/>
                                        </p:tgtEl>
                                        <p:attrNameLst>
                                          <p:attrName>style.visibility</p:attrName>
                                        </p:attrNameLst>
                                      </p:cBhvr>
                                      <p:to>
                                        <p:strVal val="visible"/>
                                      </p:to>
                                    </p:set>
                                  </p:childTnLst>
                                </p:cTn>
                              </p:par>
                              <p:par>
                                <p:cTn id="44" presetID="32" presetClass="emph" presetSubtype="0" fill="hold" nodeType="withEffect">
                                  <p:stCondLst>
                                    <p:cond delay="1250"/>
                                  </p:stCondLst>
                                  <p:childTnLst>
                                    <p:animRot by="120000">
                                      <p:cBhvr>
                                        <p:cTn id="45" dur="100" fill="hold">
                                          <p:stCondLst>
                                            <p:cond delay="0"/>
                                          </p:stCondLst>
                                        </p:cTn>
                                        <p:tgtEl>
                                          <p:spTgt spid="57"/>
                                        </p:tgtEl>
                                        <p:attrNameLst>
                                          <p:attrName>r</p:attrName>
                                        </p:attrNameLst>
                                      </p:cBhvr>
                                    </p:animRot>
                                    <p:animRot by="-240000">
                                      <p:cBhvr>
                                        <p:cTn id="46" dur="200" fill="hold">
                                          <p:stCondLst>
                                            <p:cond delay="200"/>
                                          </p:stCondLst>
                                        </p:cTn>
                                        <p:tgtEl>
                                          <p:spTgt spid="57"/>
                                        </p:tgtEl>
                                        <p:attrNameLst>
                                          <p:attrName>r</p:attrName>
                                        </p:attrNameLst>
                                      </p:cBhvr>
                                    </p:animRot>
                                    <p:animRot by="240000">
                                      <p:cBhvr>
                                        <p:cTn id="47" dur="200" fill="hold">
                                          <p:stCondLst>
                                            <p:cond delay="400"/>
                                          </p:stCondLst>
                                        </p:cTn>
                                        <p:tgtEl>
                                          <p:spTgt spid="57"/>
                                        </p:tgtEl>
                                        <p:attrNameLst>
                                          <p:attrName>r</p:attrName>
                                        </p:attrNameLst>
                                      </p:cBhvr>
                                    </p:animRot>
                                    <p:animRot by="-240000">
                                      <p:cBhvr>
                                        <p:cTn id="48" dur="200" fill="hold">
                                          <p:stCondLst>
                                            <p:cond delay="600"/>
                                          </p:stCondLst>
                                        </p:cTn>
                                        <p:tgtEl>
                                          <p:spTgt spid="57"/>
                                        </p:tgtEl>
                                        <p:attrNameLst>
                                          <p:attrName>r</p:attrName>
                                        </p:attrNameLst>
                                      </p:cBhvr>
                                    </p:animRot>
                                    <p:animRot by="120000">
                                      <p:cBhvr>
                                        <p:cTn id="49" dur="200" fill="hold">
                                          <p:stCondLst>
                                            <p:cond delay="800"/>
                                          </p:stCondLst>
                                        </p:cTn>
                                        <p:tgtEl>
                                          <p:spTgt spid="57"/>
                                        </p:tgtEl>
                                        <p:attrNameLst>
                                          <p:attrName>r</p:attrName>
                                        </p:attrNameLst>
                                      </p:cBhvr>
                                    </p:animRot>
                                  </p:childTnLst>
                                </p:cTn>
                              </p:par>
                              <p:par>
                                <p:cTn id="50" presetID="31" presetClass="entr" presetSubtype="0" fill="hold" nodeType="withEffect">
                                  <p:stCondLst>
                                    <p:cond delay="1500"/>
                                  </p:stCondLst>
                                  <p:childTnLst>
                                    <p:set>
                                      <p:cBhvr>
                                        <p:cTn id="51" dur="1" fill="hold">
                                          <p:stCondLst>
                                            <p:cond delay="0"/>
                                          </p:stCondLst>
                                        </p:cTn>
                                        <p:tgtEl>
                                          <p:spTgt spid="50"/>
                                        </p:tgtEl>
                                        <p:attrNameLst>
                                          <p:attrName>style.visibility</p:attrName>
                                        </p:attrNameLst>
                                      </p:cBhvr>
                                      <p:to>
                                        <p:strVal val="visible"/>
                                      </p:to>
                                    </p:set>
                                    <p:anim calcmode="lin" valueType="num">
                                      <p:cBhvr>
                                        <p:cTn id="52" dur="500" fill="hold"/>
                                        <p:tgtEl>
                                          <p:spTgt spid="50"/>
                                        </p:tgtEl>
                                        <p:attrNameLst>
                                          <p:attrName>ppt_w</p:attrName>
                                        </p:attrNameLst>
                                      </p:cBhvr>
                                      <p:tavLst>
                                        <p:tav tm="0">
                                          <p:val>
                                            <p:fltVal val="0"/>
                                          </p:val>
                                        </p:tav>
                                        <p:tav tm="100000">
                                          <p:val>
                                            <p:strVal val="#ppt_w"/>
                                          </p:val>
                                        </p:tav>
                                      </p:tavLst>
                                    </p:anim>
                                    <p:anim calcmode="lin" valueType="num">
                                      <p:cBhvr>
                                        <p:cTn id="53" dur="500" fill="hold"/>
                                        <p:tgtEl>
                                          <p:spTgt spid="50"/>
                                        </p:tgtEl>
                                        <p:attrNameLst>
                                          <p:attrName>ppt_h</p:attrName>
                                        </p:attrNameLst>
                                      </p:cBhvr>
                                      <p:tavLst>
                                        <p:tav tm="0">
                                          <p:val>
                                            <p:fltVal val="0"/>
                                          </p:val>
                                        </p:tav>
                                        <p:tav tm="100000">
                                          <p:val>
                                            <p:strVal val="#ppt_h"/>
                                          </p:val>
                                        </p:tav>
                                      </p:tavLst>
                                    </p:anim>
                                    <p:anim calcmode="lin" valueType="num">
                                      <p:cBhvr>
                                        <p:cTn id="54" dur="500" fill="hold"/>
                                        <p:tgtEl>
                                          <p:spTgt spid="50"/>
                                        </p:tgtEl>
                                        <p:attrNameLst>
                                          <p:attrName>style.rotation</p:attrName>
                                        </p:attrNameLst>
                                      </p:cBhvr>
                                      <p:tavLst>
                                        <p:tav tm="0">
                                          <p:val>
                                            <p:fltVal val="90"/>
                                          </p:val>
                                        </p:tav>
                                        <p:tav tm="100000">
                                          <p:val>
                                            <p:fltVal val="0"/>
                                          </p:val>
                                        </p:tav>
                                      </p:tavLst>
                                    </p:anim>
                                    <p:animEffect transition="in" filter="fade">
                                      <p:cBhvr>
                                        <p:cTn id="55" dur="500"/>
                                        <p:tgtEl>
                                          <p:spTgt spid="50"/>
                                        </p:tgtEl>
                                      </p:cBhvr>
                                    </p:animEffect>
                                  </p:childTnLst>
                                </p:cTn>
                              </p:par>
                              <p:par>
                                <p:cTn id="56" presetID="1" presetClass="entr" presetSubtype="0" fill="hold" nodeType="withEffect">
                                  <p:stCondLst>
                                    <p:cond delay="1500"/>
                                  </p:stCondLst>
                                  <p:childTnLst>
                                    <p:set>
                                      <p:cBhvr>
                                        <p:cTn id="57" dur="1" fill="hold">
                                          <p:stCondLst>
                                            <p:cond delay="499"/>
                                          </p:stCondLst>
                                        </p:cTn>
                                        <p:tgtEl>
                                          <p:spTgt spid="58"/>
                                        </p:tgtEl>
                                        <p:attrNameLst>
                                          <p:attrName>style.visibility</p:attrName>
                                        </p:attrNameLst>
                                      </p:cBhvr>
                                      <p:to>
                                        <p:strVal val="visible"/>
                                      </p:to>
                                    </p:set>
                                  </p:childTnLst>
                                </p:cTn>
                              </p:par>
                              <p:par>
                                <p:cTn id="58" presetID="32" presetClass="emph" presetSubtype="0" fill="hold" nodeType="withEffect">
                                  <p:stCondLst>
                                    <p:cond delay="1750"/>
                                  </p:stCondLst>
                                  <p:childTnLst>
                                    <p:animRot by="120000">
                                      <p:cBhvr>
                                        <p:cTn id="59" dur="100" fill="hold">
                                          <p:stCondLst>
                                            <p:cond delay="0"/>
                                          </p:stCondLst>
                                        </p:cTn>
                                        <p:tgtEl>
                                          <p:spTgt spid="58"/>
                                        </p:tgtEl>
                                        <p:attrNameLst>
                                          <p:attrName>r</p:attrName>
                                        </p:attrNameLst>
                                      </p:cBhvr>
                                    </p:animRot>
                                    <p:animRot by="-240000">
                                      <p:cBhvr>
                                        <p:cTn id="60" dur="200" fill="hold">
                                          <p:stCondLst>
                                            <p:cond delay="200"/>
                                          </p:stCondLst>
                                        </p:cTn>
                                        <p:tgtEl>
                                          <p:spTgt spid="58"/>
                                        </p:tgtEl>
                                        <p:attrNameLst>
                                          <p:attrName>r</p:attrName>
                                        </p:attrNameLst>
                                      </p:cBhvr>
                                    </p:animRot>
                                    <p:animRot by="240000">
                                      <p:cBhvr>
                                        <p:cTn id="61" dur="200" fill="hold">
                                          <p:stCondLst>
                                            <p:cond delay="400"/>
                                          </p:stCondLst>
                                        </p:cTn>
                                        <p:tgtEl>
                                          <p:spTgt spid="58"/>
                                        </p:tgtEl>
                                        <p:attrNameLst>
                                          <p:attrName>r</p:attrName>
                                        </p:attrNameLst>
                                      </p:cBhvr>
                                    </p:animRot>
                                    <p:animRot by="-240000">
                                      <p:cBhvr>
                                        <p:cTn id="62" dur="200" fill="hold">
                                          <p:stCondLst>
                                            <p:cond delay="600"/>
                                          </p:stCondLst>
                                        </p:cTn>
                                        <p:tgtEl>
                                          <p:spTgt spid="58"/>
                                        </p:tgtEl>
                                        <p:attrNameLst>
                                          <p:attrName>r</p:attrName>
                                        </p:attrNameLst>
                                      </p:cBhvr>
                                    </p:animRot>
                                    <p:animRot by="120000">
                                      <p:cBhvr>
                                        <p:cTn id="63" dur="200" fill="hold">
                                          <p:stCondLst>
                                            <p:cond delay="800"/>
                                          </p:stCondLst>
                                        </p:cTn>
                                        <p:tgtEl>
                                          <p:spTgt spid="58"/>
                                        </p:tgtEl>
                                        <p:attrNameLst>
                                          <p:attrName>r</p:attrName>
                                        </p:attrNameLst>
                                      </p:cBhvr>
                                    </p:animRot>
                                  </p:childTnLst>
                                </p:cTn>
                              </p:par>
                              <p:par>
                                <p:cTn id="64" presetID="31" presetClass="entr" presetSubtype="0" fill="hold" nodeType="withEffect">
                                  <p:stCondLst>
                                    <p:cond delay="200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 calcmode="lin" valueType="num">
                                      <p:cBhvr>
                                        <p:cTn id="68" dur="500" fill="hold"/>
                                        <p:tgtEl>
                                          <p:spTgt spid="51"/>
                                        </p:tgtEl>
                                        <p:attrNameLst>
                                          <p:attrName>style.rotation</p:attrName>
                                        </p:attrNameLst>
                                      </p:cBhvr>
                                      <p:tavLst>
                                        <p:tav tm="0">
                                          <p:val>
                                            <p:fltVal val="90"/>
                                          </p:val>
                                        </p:tav>
                                        <p:tav tm="100000">
                                          <p:val>
                                            <p:fltVal val="0"/>
                                          </p:val>
                                        </p:tav>
                                      </p:tavLst>
                                    </p:anim>
                                    <p:animEffect transition="in" filter="fade">
                                      <p:cBhvr>
                                        <p:cTn id="69" dur="500"/>
                                        <p:tgtEl>
                                          <p:spTgt spid="51"/>
                                        </p:tgtEl>
                                      </p:cBhvr>
                                    </p:animEffect>
                                  </p:childTnLst>
                                </p:cTn>
                              </p:par>
                              <p:par>
                                <p:cTn id="70" presetID="1" presetClass="entr" presetSubtype="0" fill="hold" nodeType="withEffect">
                                  <p:stCondLst>
                                    <p:cond delay="2000"/>
                                  </p:stCondLst>
                                  <p:childTnLst>
                                    <p:set>
                                      <p:cBhvr>
                                        <p:cTn id="71" dur="1" fill="hold">
                                          <p:stCondLst>
                                            <p:cond delay="499"/>
                                          </p:stCondLst>
                                        </p:cTn>
                                        <p:tgtEl>
                                          <p:spTgt spid="61"/>
                                        </p:tgtEl>
                                        <p:attrNameLst>
                                          <p:attrName>style.visibility</p:attrName>
                                        </p:attrNameLst>
                                      </p:cBhvr>
                                      <p:to>
                                        <p:strVal val="visible"/>
                                      </p:to>
                                    </p:set>
                                  </p:childTnLst>
                                </p:cTn>
                              </p:par>
                              <p:par>
                                <p:cTn id="72" presetID="32" presetClass="emph" presetSubtype="0" fill="hold" nodeType="withEffect">
                                  <p:stCondLst>
                                    <p:cond delay="2250"/>
                                  </p:stCondLst>
                                  <p:childTnLst>
                                    <p:animRot by="120000">
                                      <p:cBhvr>
                                        <p:cTn id="73" dur="100" fill="hold">
                                          <p:stCondLst>
                                            <p:cond delay="0"/>
                                          </p:stCondLst>
                                        </p:cTn>
                                        <p:tgtEl>
                                          <p:spTgt spid="61"/>
                                        </p:tgtEl>
                                        <p:attrNameLst>
                                          <p:attrName>r</p:attrName>
                                        </p:attrNameLst>
                                      </p:cBhvr>
                                    </p:animRot>
                                    <p:animRot by="-240000">
                                      <p:cBhvr>
                                        <p:cTn id="74" dur="200" fill="hold">
                                          <p:stCondLst>
                                            <p:cond delay="200"/>
                                          </p:stCondLst>
                                        </p:cTn>
                                        <p:tgtEl>
                                          <p:spTgt spid="61"/>
                                        </p:tgtEl>
                                        <p:attrNameLst>
                                          <p:attrName>r</p:attrName>
                                        </p:attrNameLst>
                                      </p:cBhvr>
                                    </p:animRot>
                                    <p:animRot by="240000">
                                      <p:cBhvr>
                                        <p:cTn id="75" dur="200" fill="hold">
                                          <p:stCondLst>
                                            <p:cond delay="400"/>
                                          </p:stCondLst>
                                        </p:cTn>
                                        <p:tgtEl>
                                          <p:spTgt spid="61"/>
                                        </p:tgtEl>
                                        <p:attrNameLst>
                                          <p:attrName>r</p:attrName>
                                        </p:attrNameLst>
                                      </p:cBhvr>
                                    </p:animRot>
                                    <p:animRot by="-240000">
                                      <p:cBhvr>
                                        <p:cTn id="76" dur="200" fill="hold">
                                          <p:stCondLst>
                                            <p:cond delay="600"/>
                                          </p:stCondLst>
                                        </p:cTn>
                                        <p:tgtEl>
                                          <p:spTgt spid="61"/>
                                        </p:tgtEl>
                                        <p:attrNameLst>
                                          <p:attrName>r</p:attrName>
                                        </p:attrNameLst>
                                      </p:cBhvr>
                                    </p:animRot>
                                    <p:animRot by="120000">
                                      <p:cBhvr>
                                        <p:cTn id="77" dur="200" fill="hold">
                                          <p:stCondLst>
                                            <p:cond delay="800"/>
                                          </p:stCondLst>
                                        </p:cTn>
                                        <p:tgtEl>
                                          <p:spTgt spid="6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背景"/>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915" y="-297"/>
            <a:ext cx="12241829" cy="6858594"/>
          </a:xfrm>
          <a:prstGeom prst="rect">
            <a:avLst/>
          </a:prstGeom>
        </p:spPr>
      </p:pic>
      <p:pic>
        <p:nvPicPr>
          <p:cNvPr id="67" name="次に進む">
            <a:hlinkClick r:id="rId3" action="ppaction://hlinksldjump"/>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42608" y="5967647"/>
            <a:ext cx="2237426" cy="847417"/>
          </a:xfrm>
          <a:prstGeom prst="rect">
            <a:avLst/>
          </a:prstGeom>
        </p:spPr>
      </p:pic>
      <p:pic>
        <p:nvPicPr>
          <p:cNvPr id="68" name="答えに戻る">
            <a:hlinkClick r:id="rId5" action="ppaction://hlinksldjump"/>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839" y="5967647"/>
            <a:ext cx="2237426" cy="847417"/>
          </a:xfrm>
          <a:prstGeom prst="rect">
            <a:avLst/>
          </a:prstGeom>
        </p:spPr>
      </p:pic>
      <p:sp>
        <p:nvSpPr>
          <p:cNvPr id="46" name="出典"/>
          <p:cNvSpPr txBox="1"/>
          <p:nvPr/>
        </p:nvSpPr>
        <p:spPr>
          <a:xfrm>
            <a:off x="7695430" y="5707499"/>
            <a:ext cx="4500000" cy="230832"/>
          </a:xfrm>
          <a:prstGeom prst="rect">
            <a:avLst/>
          </a:prstGeom>
          <a:noFill/>
        </p:spPr>
        <p:txBody>
          <a:bodyPr wrap="square" rtlCol="0">
            <a:spAutoFit/>
          </a:bodyPr>
          <a:lstStyle/>
          <a:p>
            <a:r>
              <a:rPr lang="ja-JP" altLang="en-US" sz="900" b="1">
                <a:latin typeface="BIZ UDPゴシック" panose="020B0400000000000000" pitchFamily="50" charset="-128"/>
                <a:ea typeface="BIZ UDPゴシック" panose="020B0400000000000000" pitchFamily="50" charset="-128"/>
              </a:rPr>
              <a:t>（出典：</a:t>
            </a:r>
            <a:r>
              <a:rPr lang="ja-JP" altLang="en-US" sz="900" b="1">
                <a:latin typeface="BIZ UDPゴシック" panose="020B0400000000000000" pitchFamily="50" charset="-128"/>
                <a:ea typeface="BIZ UDPゴシック" panose="020B0400000000000000" pitchFamily="50" charset="-128"/>
                <a:hlinkClick r:id="rId7"/>
              </a:rPr>
              <a:t>政府統計の総合窓口 </a:t>
            </a:r>
            <a:r>
              <a:rPr lang="en-US" altLang="ja-JP" sz="900" b="1">
                <a:latin typeface="BIZ UDPゴシック" panose="020B0400000000000000" pitchFamily="50" charset="-128"/>
                <a:ea typeface="BIZ UDPゴシック" panose="020B0400000000000000" pitchFamily="50" charset="-128"/>
                <a:hlinkClick r:id="rId7"/>
              </a:rPr>
              <a:t>(e-stat.go.jp)</a:t>
            </a:r>
            <a:r>
              <a:rPr lang="ja-JP" altLang="en-US" sz="900" b="1">
                <a:latin typeface="BIZ UDPゴシック" panose="020B0400000000000000" pitchFamily="50" charset="-128"/>
                <a:ea typeface="BIZ UDPゴシック" panose="020B0400000000000000" pitchFamily="50" charset="-128"/>
              </a:rPr>
              <a:t>「</a:t>
            </a:r>
            <a:r>
              <a:rPr lang="zh-TW" altLang="en-US" sz="900" b="1">
                <a:latin typeface="BIZ UDPゴシック" panose="020B0400000000000000" pitchFamily="50" charset="-128"/>
                <a:ea typeface="BIZ UDPゴシック" panose="020B0400000000000000" pitchFamily="50" charset="-128"/>
              </a:rPr>
              <a:t>令和３年産野菜生産出荷統計</a:t>
            </a:r>
            <a:r>
              <a:rPr lang="en-US" altLang="ja-JP" sz="900" b="1">
                <a:latin typeface="BIZ UDPゴシック" panose="020B0400000000000000" pitchFamily="50" charset="-128"/>
                <a:ea typeface="BIZ UDPゴシック" panose="020B0400000000000000" pitchFamily="50" charset="-128"/>
              </a:rPr>
              <a:t>｣</a:t>
            </a:r>
            <a:r>
              <a:rPr lang="ja-JP" altLang="en-US" sz="900" b="1">
                <a:latin typeface="BIZ UDPゴシック" panose="020B0400000000000000" pitchFamily="50" charset="-128"/>
                <a:ea typeface="BIZ UDPゴシック" panose="020B0400000000000000" pitchFamily="50" charset="-128"/>
              </a:rPr>
              <a:t>）</a:t>
            </a:r>
            <a:endParaRPr lang="en-US" altLang="ja-JP" sz="900" b="1">
              <a:latin typeface="BIZ UDPゴシック" panose="020B0400000000000000" pitchFamily="50" charset="-128"/>
              <a:ea typeface="BIZ UDPゴシック" panose="020B0400000000000000" pitchFamily="50" charset="-128"/>
            </a:endParaRPr>
          </a:p>
        </p:txBody>
      </p:sp>
      <p:grpSp>
        <p:nvGrpSpPr>
          <p:cNvPr id="61" name="人物画（こまつな）"/>
          <p:cNvGrpSpPr/>
          <p:nvPr/>
        </p:nvGrpSpPr>
        <p:grpSpPr>
          <a:xfrm>
            <a:off x="5721731" y="5793302"/>
            <a:ext cx="452052" cy="405501"/>
            <a:chOff x="5721731" y="4550498"/>
            <a:chExt cx="452052" cy="405501"/>
          </a:xfrm>
        </p:grpSpPr>
        <p:pic>
          <p:nvPicPr>
            <p:cNvPr id="62" name="図 61"/>
            <p:cNvPicPr>
              <a:picLocks noChangeAspect="1"/>
            </p:cNvPicPr>
            <p:nvPr/>
          </p:nvPicPr>
          <p:blipFill>
            <a:blip r:embed="rId8" cstate="email">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5721731" y="4550498"/>
              <a:ext cx="445970" cy="405501"/>
            </a:xfrm>
            <a:prstGeom prst="rect">
              <a:avLst/>
            </a:prstGeom>
          </p:spPr>
        </p:pic>
        <p:pic>
          <p:nvPicPr>
            <p:cNvPr id="63" name="図 62"/>
            <p:cNvPicPr>
              <a:picLocks noChangeAspect="1"/>
            </p:cNvPicPr>
            <p:nvPr/>
          </p:nvPicPr>
          <p:blipFill>
            <a:blip r:embed="rId8" cstate="email">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5727813" y="4550498"/>
              <a:ext cx="445970" cy="405501"/>
            </a:xfrm>
            <a:prstGeom prst="rect">
              <a:avLst/>
            </a:prstGeom>
          </p:spPr>
        </p:pic>
      </p:grpSp>
      <p:grpSp>
        <p:nvGrpSpPr>
          <p:cNvPr id="51" name="全国第9位"/>
          <p:cNvGrpSpPr/>
          <p:nvPr/>
        </p:nvGrpSpPr>
        <p:grpSpPr>
          <a:xfrm>
            <a:off x="3653553" y="5664031"/>
            <a:ext cx="2050708" cy="643492"/>
            <a:chOff x="3653553" y="5877391"/>
            <a:chExt cx="2050708" cy="643492"/>
          </a:xfrm>
        </p:grpSpPr>
        <p:sp>
          <p:nvSpPr>
            <p:cNvPr id="34" name="全国第9位"/>
            <p:cNvSpPr/>
            <p:nvPr/>
          </p:nvSpPr>
          <p:spPr>
            <a:xfrm>
              <a:off x="3653553" y="5997663"/>
              <a:ext cx="2050708" cy="523220"/>
            </a:xfrm>
            <a:prstGeom prst="rect">
              <a:avLst/>
            </a:prstGeom>
          </p:spPr>
          <p:txBody>
            <a:bodyPr wrap="square">
              <a:spAutoFit/>
            </a:bodyPr>
            <a:lstStyle/>
            <a:p>
              <a:pPr algn="dist"/>
              <a:r>
                <a:rPr lang="ja-JP" altLang="en-US" sz="2400">
                  <a:solidFill>
                    <a:srgbClr val="000000"/>
                  </a:solidFill>
                  <a:latin typeface="HGS創英角ﾎﾟｯﾌﾟ体" panose="040B0A00000000000000" pitchFamily="50" charset="-128"/>
                  <a:ea typeface="HGS創英角ﾎﾟｯﾌﾟ体" panose="040B0A00000000000000" pitchFamily="50" charset="-128"/>
                </a:rPr>
                <a:t>全国第</a:t>
              </a:r>
              <a:r>
                <a:rPr lang="ja-JP" altLang="en-US" sz="2800">
                  <a:solidFill>
                    <a:srgbClr val="000000"/>
                  </a:solidFill>
                  <a:latin typeface="HGS創英角ﾎﾟｯﾌﾟ体" panose="040B0A00000000000000" pitchFamily="50" charset="-128"/>
                  <a:ea typeface="HGS創英角ﾎﾟｯﾌﾟ体" panose="040B0A00000000000000" pitchFamily="50" charset="-128"/>
                </a:rPr>
                <a:t>９</a:t>
              </a:r>
              <a:r>
                <a:rPr lang="ja-JP" altLang="en-US" sz="2400">
                  <a:solidFill>
                    <a:srgbClr val="000000"/>
                  </a:solidFill>
                  <a:latin typeface="HGS創英角ﾎﾟｯﾌﾟ体" panose="040B0A00000000000000" pitchFamily="50" charset="-128"/>
                  <a:ea typeface="HGS創英角ﾎﾟｯﾌﾟ体" panose="040B0A00000000000000" pitchFamily="50" charset="-128"/>
                </a:rPr>
                <a:t>位</a:t>
              </a:r>
              <a:endParaRPr lang="ja-JP" altLang="en-US" sz="2400"/>
            </a:p>
          </p:txBody>
        </p:sp>
        <p:sp>
          <p:nvSpPr>
            <p:cNvPr id="44" name="い"/>
            <p:cNvSpPr txBox="1"/>
            <p:nvPr/>
          </p:nvSpPr>
          <p:spPr>
            <a:xfrm>
              <a:off x="5314112" y="5883552"/>
              <a:ext cx="25200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い</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45" name="ぜんこくだい"/>
            <p:cNvSpPr txBox="1"/>
            <p:nvPr/>
          </p:nvSpPr>
          <p:spPr>
            <a:xfrm>
              <a:off x="3707492" y="5877391"/>
              <a:ext cx="122400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ぜんこくだい</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grpSp>
      <p:sp>
        <p:nvSpPr>
          <p:cNvPr id="33" name="「こまつな」"/>
          <p:cNvSpPr/>
          <p:nvPr/>
        </p:nvSpPr>
        <p:spPr>
          <a:xfrm>
            <a:off x="3368416" y="5203317"/>
            <a:ext cx="2728783" cy="523220"/>
          </a:xfrm>
          <a:prstGeom prst="rect">
            <a:avLst/>
          </a:prstGeom>
        </p:spPr>
        <p:txBody>
          <a:bodyPr wrap="square">
            <a:spAutoFit/>
          </a:bodyPr>
          <a:lstStyle/>
          <a:p>
            <a:pPr algn="dist"/>
            <a:r>
              <a:rPr lang="ja-JP" altLang="en-US" sz="2800">
                <a:solidFill>
                  <a:srgbClr val="000000"/>
                </a:solidFill>
                <a:latin typeface="HGS創英角ﾎﾟｯﾌﾟ体" panose="040B0A00000000000000" pitchFamily="50" charset="-128"/>
                <a:ea typeface="HGS創英角ﾎﾟｯﾌﾟ体" panose="040B0A00000000000000" pitchFamily="50" charset="-128"/>
              </a:rPr>
              <a:t>「こまつな」</a:t>
            </a:r>
            <a:endParaRPr lang="ja-JP" altLang="en-US" sz="2800"/>
          </a:p>
        </p:txBody>
      </p:sp>
      <p:pic>
        <p:nvPicPr>
          <p:cNvPr id="18" name="こまつな画"/>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234224" y="5059045"/>
            <a:ext cx="1300534" cy="1300534"/>
          </a:xfrm>
          <a:prstGeom prst="rect">
            <a:avLst/>
          </a:prstGeom>
        </p:spPr>
      </p:pic>
      <p:grpSp>
        <p:nvGrpSpPr>
          <p:cNvPr id="58" name="人物画（みつば）"/>
          <p:cNvGrpSpPr/>
          <p:nvPr/>
        </p:nvGrpSpPr>
        <p:grpSpPr>
          <a:xfrm>
            <a:off x="10065388" y="4337138"/>
            <a:ext cx="452052" cy="405501"/>
            <a:chOff x="5721731" y="4550498"/>
            <a:chExt cx="452052" cy="405501"/>
          </a:xfrm>
        </p:grpSpPr>
        <p:pic>
          <p:nvPicPr>
            <p:cNvPr id="59" name="図 58"/>
            <p:cNvPicPr>
              <a:picLocks noChangeAspect="1"/>
            </p:cNvPicPr>
            <p:nvPr/>
          </p:nvPicPr>
          <p:blipFill>
            <a:blip r:embed="rId8" cstate="email">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5721731" y="4550498"/>
              <a:ext cx="445970" cy="405501"/>
            </a:xfrm>
            <a:prstGeom prst="rect">
              <a:avLst/>
            </a:prstGeom>
          </p:spPr>
        </p:pic>
        <p:pic>
          <p:nvPicPr>
            <p:cNvPr id="60" name="図 59"/>
            <p:cNvPicPr>
              <a:picLocks noChangeAspect="1"/>
            </p:cNvPicPr>
            <p:nvPr/>
          </p:nvPicPr>
          <p:blipFill>
            <a:blip r:embed="rId8" cstate="email">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5727813" y="4550498"/>
              <a:ext cx="445970" cy="405501"/>
            </a:xfrm>
            <a:prstGeom prst="rect">
              <a:avLst/>
            </a:prstGeom>
          </p:spPr>
        </p:pic>
      </p:grpSp>
      <p:grpSp>
        <p:nvGrpSpPr>
          <p:cNvPr id="50" name="全国第7位"/>
          <p:cNvGrpSpPr/>
          <p:nvPr/>
        </p:nvGrpSpPr>
        <p:grpSpPr>
          <a:xfrm>
            <a:off x="8036696" y="4217228"/>
            <a:ext cx="2050708" cy="638625"/>
            <a:chOff x="8036696" y="4403911"/>
            <a:chExt cx="2050708" cy="638625"/>
          </a:xfrm>
        </p:grpSpPr>
        <p:sp>
          <p:nvSpPr>
            <p:cNvPr id="28" name="全国第7位"/>
            <p:cNvSpPr/>
            <p:nvPr/>
          </p:nvSpPr>
          <p:spPr>
            <a:xfrm>
              <a:off x="8036696" y="4519316"/>
              <a:ext cx="2050708" cy="523220"/>
            </a:xfrm>
            <a:prstGeom prst="rect">
              <a:avLst/>
            </a:prstGeom>
          </p:spPr>
          <p:txBody>
            <a:bodyPr wrap="square">
              <a:spAutoFit/>
            </a:bodyPr>
            <a:lstStyle/>
            <a:p>
              <a:pPr algn="dist"/>
              <a:r>
                <a:rPr lang="ja-JP" altLang="en-US" sz="2400">
                  <a:solidFill>
                    <a:srgbClr val="000000"/>
                  </a:solidFill>
                  <a:latin typeface="HGS創英角ﾎﾟｯﾌﾟ体" panose="040B0A00000000000000" pitchFamily="50" charset="-128"/>
                  <a:ea typeface="HGS創英角ﾎﾟｯﾌﾟ体" panose="040B0A00000000000000" pitchFamily="50" charset="-128"/>
                </a:rPr>
                <a:t>全国第</a:t>
              </a:r>
              <a:r>
                <a:rPr lang="ja-JP" altLang="en-US" sz="2800">
                  <a:solidFill>
                    <a:srgbClr val="000000"/>
                  </a:solidFill>
                  <a:latin typeface="HGS創英角ﾎﾟｯﾌﾟ体" panose="040B0A00000000000000" pitchFamily="50" charset="-128"/>
                  <a:ea typeface="HGS創英角ﾎﾟｯﾌﾟ体" panose="040B0A00000000000000" pitchFamily="50" charset="-128"/>
                </a:rPr>
                <a:t>７</a:t>
              </a:r>
              <a:r>
                <a:rPr lang="ja-JP" altLang="en-US" sz="2400">
                  <a:solidFill>
                    <a:srgbClr val="000000"/>
                  </a:solidFill>
                  <a:latin typeface="HGS創英角ﾎﾟｯﾌﾟ体" panose="040B0A00000000000000" pitchFamily="50" charset="-128"/>
                  <a:ea typeface="HGS創英角ﾎﾟｯﾌﾟ体" panose="040B0A00000000000000" pitchFamily="50" charset="-128"/>
                </a:rPr>
                <a:t>位</a:t>
              </a:r>
              <a:endParaRPr lang="ja-JP" altLang="en-US" sz="2400"/>
            </a:p>
          </p:txBody>
        </p:sp>
        <p:sp>
          <p:nvSpPr>
            <p:cNvPr id="42" name="い"/>
            <p:cNvSpPr txBox="1"/>
            <p:nvPr/>
          </p:nvSpPr>
          <p:spPr>
            <a:xfrm>
              <a:off x="9704133" y="4410072"/>
              <a:ext cx="25200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い</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43" name="ぜんこくだい"/>
            <p:cNvSpPr txBox="1"/>
            <p:nvPr/>
          </p:nvSpPr>
          <p:spPr>
            <a:xfrm>
              <a:off x="8097513" y="4403911"/>
              <a:ext cx="122400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ぜんこくだい</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grpSp>
      <p:sp>
        <p:nvSpPr>
          <p:cNvPr id="27" name="「みつば」"/>
          <p:cNvSpPr/>
          <p:nvPr/>
        </p:nvSpPr>
        <p:spPr>
          <a:xfrm>
            <a:off x="7868988" y="3729431"/>
            <a:ext cx="2423584" cy="523220"/>
          </a:xfrm>
          <a:prstGeom prst="rect">
            <a:avLst/>
          </a:prstGeom>
        </p:spPr>
        <p:txBody>
          <a:bodyPr wrap="square">
            <a:spAutoFit/>
          </a:bodyPr>
          <a:lstStyle/>
          <a:p>
            <a:pPr algn="dist"/>
            <a:r>
              <a:rPr lang="ja-JP" altLang="en-US" sz="2800">
                <a:solidFill>
                  <a:srgbClr val="000000"/>
                </a:solidFill>
                <a:latin typeface="HGS創英角ﾎﾟｯﾌﾟ体" panose="040B0A00000000000000" pitchFamily="50" charset="-128"/>
                <a:ea typeface="HGS創英角ﾎﾟｯﾌﾟ体" panose="040B0A00000000000000" pitchFamily="50" charset="-128"/>
              </a:rPr>
              <a:t>「みつば」</a:t>
            </a:r>
            <a:endParaRPr lang="ja-JP" altLang="en-US" sz="2800"/>
          </a:p>
        </p:txBody>
      </p:sp>
      <p:pic>
        <p:nvPicPr>
          <p:cNvPr id="15" name="みつば画"/>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484552" y="3676126"/>
            <a:ext cx="1623417" cy="1346983"/>
          </a:xfrm>
          <a:prstGeom prst="rect">
            <a:avLst/>
          </a:prstGeom>
        </p:spPr>
      </p:pic>
      <p:grpSp>
        <p:nvGrpSpPr>
          <p:cNvPr id="57" name="人物画（みずな）"/>
          <p:cNvGrpSpPr/>
          <p:nvPr/>
        </p:nvGrpSpPr>
        <p:grpSpPr>
          <a:xfrm>
            <a:off x="5721731" y="4337138"/>
            <a:ext cx="452052" cy="405501"/>
            <a:chOff x="5721731" y="4550498"/>
            <a:chExt cx="452052" cy="405501"/>
          </a:xfrm>
        </p:grpSpPr>
        <p:pic>
          <p:nvPicPr>
            <p:cNvPr id="54" name="図 53"/>
            <p:cNvPicPr>
              <a:picLocks noChangeAspect="1"/>
            </p:cNvPicPr>
            <p:nvPr/>
          </p:nvPicPr>
          <p:blipFill>
            <a:blip r:embed="rId8" cstate="email">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5721731" y="4550498"/>
              <a:ext cx="445970" cy="405501"/>
            </a:xfrm>
            <a:prstGeom prst="rect">
              <a:avLst/>
            </a:prstGeom>
          </p:spPr>
        </p:pic>
        <p:pic>
          <p:nvPicPr>
            <p:cNvPr id="55" name="図 54"/>
            <p:cNvPicPr>
              <a:picLocks noChangeAspect="1"/>
            </p:cNvPicPr>
            <p:nvPr/>
          </p:nvPicPr>
          <p:blipFill>
            <a:blip r:embed="rId8" cstate="email">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5727813" y="4550498"/>
              <a:ext cx="445970" cy="405501"/>
            </a:xfrm>
            <a:prstGeom prst="rect">
              <a:avLst/>
            </a:prstGeom>
          </p:spPr>
        </p:pic>
      </p:grpSp>
      <p:grpSp>
        <p:nvGrpSpPr>
          <p:cNvPr id="49" name="全国第7位"/>
          <p:cNvGrpSpPr/>
          <p:nvPr/>
        </p:nvGrpSpPr>
        <p:grpSpPr>
          <a:xfrm>
            <a:off x="3659065" y="4223264"/>
            <a:ext cx="2050708" cy="633248"/>
            <a:chOff x="3671023" y="4414105"/>
            <a:chExt cx="2050708" cy="633248"/>
          </a:xfrm>
        </p:grpSpPr>
        <p:sp>
          <p:nvSpPr>
            <p:cNvPr id="32" name="全国第7位"/>
            <p:cNvSpPr/>
            <p:nvPr/>
          </p:nvSpPr>
          <p:spPr>
            <a:xfrm>
              <a:off x="3671023" y="4524133"/>
              <a:ext cx="2050708" cy="523220"/>
            </a:xfrm>
            <a:prstGeom prst="rect">
              <a:avLst/>
            </a:prstGeom>
          </p:spPr>
          <p:txBody>
            <a:bodyPr wrap="square">
              <a:spAutoFit/>
            </a:bodyPr>
            <a:lstStyle/>
            <a:p>
              <a:pPr algn="dist"/>
              <a:r>
                <a:rPr lang="ja-JP" altLang="en-US" sz="2400">
                  <a:solidFill>
                    <a:srgbClr val="000000"/>
                  </a:solidFill>
                  <a:latin typeface="HGS創英角ﾎﾟｯﾌﾟ体" panose="040B0A00000000000000" pitchFamily="50" charset="-128"/>
                  <a:ea typeface="HGS創英角ﾎﾟｯﾌﾟ体" panose="040B0A00000000000000" pitchFamily="50" charset="-128"/>
                </a:rPr>
                <a:t>全国第</a:t>
              </a:r>
              <a:r>
                <a:rPr lang="ja-JP" altLang="en-US" sz="2800">
                  <a:solidFill>
                    <a:srgbClr val="000000"/>
                  </a:solidFill>
                  <a:latin typeface="HGS創英角ﾎﾟｯﾌﾟ体" panose="040B0A00000000000000" pitchFamily="50" charset="-128"/>
                  <a:ea typeface="HGS創英角ﾎﾟｯﾌﾟ体" panose="040B0A00000000000000" pitchFamily="50" charset="-128"/>
                </a:rPr>
                <a:t>７</a:t>
              </a:r>
              <a:r>
                <a:rPr lang="ja-JP" altLang="en-US" sz="2400">
                  <a:solidFill>
                    <a:srgbClr val="000000"/>
                  </a:solidFill>
                  <a:latin typeface="HGS創英角ﾎﾟｯﾌﾟ体" panose="040B0A00000000000000" pitchFamily="50" charset="-128"/>
                  <a:ea typeface="HGS創英角ﾎﾟｯﾌﾟ体" panose="040B0A00000000000000" pitchFamily="50" charset="-128"/>
                </a:rPr>
                <a:t>位</a:t>
              </a:r>
              <a:endParaRPr lang="ja-JP" altLang="en-US" sz="2400"/>
            </a:p>
          </p:txBody>
        </p:sp>
        <p:sp>
          <p:nvSpPr>
            <p:cNvPr id="40" name="い"/>
            <p:cNvSpPr txBox="1"/>
            <p:nvPr/>
          </p:nvSpPr>
          <p:spPr>
            <a:xfrm>
              <a:off x="5330618" y="4420266"/>
              <a:ext cx="25200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い</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41" name="ぜんこくだい"/>
            <p:cNvSpPr txBox="1"/>
            <p:nvPr/>
          </p:nvSpPr>
          <p:spPr>
            <a:xfrm>
              <a:off x="3723998" y="4414105"/>
              <a:ext cx="122400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ぜんこくだい</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grpSp>
      <p:sp>
        <p:nvSpPr>
          <p:cNvPr id="31" name="「みずな」"/>
          <p:cNvSpPr/>
          <p:nvPr/>
        </p:nvSpPr>
        <p:spPr>
          <a:xfrm>
            <a:off x="3368416" y="3733187"/>
            <a:ext cx="2728783" cy="523220"/>
          </a:xfrm>
          <a:prstGeom prst="rect">
            <a:avLst/>
          </a:prstGeom>
        </p:spPr>
        <p:txBody>
          <a:bodyPr wrap="square">
            <a:spAutoFit/>
          </a:bodyPr>
          <a:lstStyle/>
          <a:p>
            <a:pPr algn="dist"/>
            <a:r>
              <a:rPr lang="ja-JP" altLang="en-US" sz="2800">
                <a:solidFill>
                  <a:srgbClr val="000000"/>
                </a:solidFill>
                <a:latin typeface="HGS創英角ﾎﾟｯﾌﾟ体" panose="040B0A00000000000000" pitchFamily="50" charset="-128"/>
                <a:ea typeface="HGS創英角ﾎﾟｯﾌﾟ体" panose="040B0A00000000000000" pitchFamily="50" charset="-128"/>
              </a:rPr>
              <a:t>「みずな」</a:t>
            </a:r>
            <a:endParaRPr lang="ja-JP" altLang="en-US" sz="2800"/>
          </a:p>
        </p:txBody>
      </p:sp>
      <p:pic>
        <p:nvPicPr>
          <p:cNvPr id="16" name="みずな画"/>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20720436">
            <a:off x="2176504" y="3698905"/>
            <a:ext cx="1416408" cy="1199028"/>
          </a:xfrm>
          <a:prstGeom prst="rect">
            <a:avLst/>
          </a:prstGeom>
        </p:spPr>
      </p:pic>
      <p:grpSp>
        <p:nvGrpSpPr>
          <p:cNvPr id="64" name="人物画（ふき）"/>
          <p:cNvGrpSpPr/>
          <p:nvPr/>
        </p:nvGrpSpPr>
        <p:grpSpPr>
          <a:xfrm>
            <a:off x="10087404" y="2917345"/>
            <a:ext cx="462025" cy="339263"/>
            <a:chOff x="5705676" y="3079863"/>
            <a:chExt cx="462025" cy="339263"/>
          </a:xfrm>
        </p:grpSpPr>
        <p:pic>
          <p:nvPicPr>
            <p:cNvPr id="65" name="図 64"/>
            <p:cNvPicPr>
              <a:picLocks noChangeAspect="1"/>
            </p:cNvPicPr>
            <p:nvPr/>
          </p:nvPicPr>
          <p:blipFill>
            <a:blip r:embed="rId12" cstate="email">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5705676" y="3079863"/>
              <a:ext cx="462025" cy="339263"/>
            </a:xfrm>
            <a:prstGeom prst="rect">
              <a:avLst/>
            </a:prstGeom>
          </p:spPr>
        </p:pic>
        <p:pic>
          <p:nvPicPr>
            <p:cNvPr id="66" name="図 65"/>
            <p:cNvPicPr>
              <a:picLocks noChangeAspect="1"/>
            </p:cNvPicPr>
            <p:nvPr/>
          </p:nvPicPr>
          <p:blipFill>
            <a:blip r:embed="rId12" cstate="email">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5705676" y="3079863"/>
              <a:ext cx="462025" cy="339263"/>
            </a:xfrm>
            <a:prstGeom prst="rect">
              <a:avLst/>
            </a:prstGeom>
          </p:spPr>
        </p:pic>
      </p:grpSp>
      <p:grpSp>
        <p:nvGrpSpPr>
          <p:cNvPr id="48" name="全国第３位・・・"/>
          <p:cNvGrpSpPr/>
          <p:nvPr/>
        </p:nvGrpSpPr>
        <p:grpSpPr>
          <a:xfrm>
            <a:off x="8049836" y="2692080"/>
            <a:ext cx="2050708" cy="650713"/>
            <a:chOff x="8036696" y="2905258"/>
            <a:chExt cx="2050708" cy="650713"/>
          </a:xfrm>
        </p:grpSpPr>
        <p:sp>
          <p:nvSpPr>
            <p:cNvPr id="26" name="全国第3位"/>
            <p:cNvSpPr/>
            <p:nvPr/>
          </p:nvSpPr>
          <p:spPr>
            <a:xfrm>
              <a:off x="8036696" y="3032751"/>
              <a:ext cx="2050708" cy="523220"/>
            </a:xfrm>
            <a:prstGeom prst="rect">
              <a:avLst/>
            </a:prstGeom>
          </p:spPr>
          <p:txBody>
            <a:bodyPr wrap="square">
              <a:spAutoFit/>
            </a:bodyPr>
            <a:lstStyle/>
            <a:p>
              <a:pPr algn="dist"/>
              <a:r>
                <a:rPr lang="ja-JP" altLang="en-US" sz="2400">
                  <a:solidFill>
                    <a:srgbClr val="000000"/>
                  </a:solidFill>
                  <a:latin typeface="HGS創英角ﾎﾟｯﾌﾟ体" panose="040B0A00000000000000" pitchFamily="50" charset="-128"/>
                  <a:ea typeface="HGS創英角ﾎﾟｯﾌﾟ体" panose="040B0A00000000000000" pitchFamily="50" charset="-128"/>
                </a:rPr>
                <a:t>全国第</a:t>
              </a:r>
              <a:r>
                <a:rPr lang="ja-JP" altLang="en-US" sz="2800">
                  <a:solidFill>
                    <a:srgbClr val="000000"/>
                  </a:solidFill>
                  <a:latin typeface="HGS創英角ﾎﾟｯﾌﾟ体" panose="040B0A00000000000000" pitchFamily="50" charset="-128"/>
                  <a:ea typeface="HGS創英角ﾎﾟｯﾌﾟ体" panose="040B0A00000000000000" pitchFamily="50" charset="-128"/>
                </a:rPr>
                <a:t>３</a:t>
              </a:r>
              <a:r>
                <a:rPr lang="ja-JP" altLang="en-US" sz="2400">
                  <a:solidFill>
                    <a:srgbClr val="000000"/>
                  </a:solidFill>
                  <a:latin typeface="HGS創英角ﾎﾟｯﾌﾟ体" panose="040B0A00000000000000" pitchFamily="50" charset="-128"/>
                  <a:ea typeface="HGS創英角ﾎﾟｯﾌﾟ体" panose="040B0A00000000000000" pitchFamily="50" charset="-128"/>
                </a:rPr>
                <a:t>位</a:t>
              </a:r>
              <a:endParaRPr lang="ja-JP" altLang="en-US" sz="2400"/>
            </a:p>
          </p:txBody>
        </p:sp>
        <p:sp>
          <p:nvSpPr>
            <p:cNvPr id="38" name="い"/>
            <p:cNvSpPr txBox="1"/>
            <p:nvPr/>
          </p:nvSpPr>
          <p:spPr>
            <a:xfrm>
              <a:off x="9676489" y="2911419"/>
              <a:ext cx="25200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い</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39" name="ぜんこくだい"/>
            <p:cNvSpPr txBox="1"/>
            <p:nvPr/>
          </p:nvSpPr>
          <p:spPr>
            <a:xfrm>
              <a:off x="8069869" y="2905258"/>
              <a:ext cx="122400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ぜんこくだい</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grpSp>
      <p:sp>
        <p:nvSpPr>
          <p:cNvPr id="25" name="「ふき」"/>
          <p:cNvSpPr/>
          <p:nvPr/>
        </p:nvSpPr>
        <p:spPr>
          <a:xfrm>
            <a:off x="7879286" y="2229298"/>
            <a:ext cx="2423584" cy="523220"/>
          </a:xfrm>
          <a:prstGeom prst="rect">
            <a:avLst/>
          </a:prstGeom>
        </p:spPr>
        <p:txBody>
          <a:bodyPr wrap="square">
            <a:spAutoFit/>
          </a:bodyPr>
          <a:lstStyle/>
          <a:p>
            <a:pPr algn="dist"/>
            <a:r>
              <a:rPr lang="ja-JP" altLang="en-US" sz="2800">
                <a:solidFill>
                  <a:srgbClr val="000000"/>
                </a:solidFill>
                <a:latin typeface="HGS創英角ﾎﾟｯﾌﾟ体" panose="040B0A00000000000000" pitchFamily="50" charset="-128"/>
                <a:ea typeface="HGS創英角ﾎﾟｯﾌﾟ体" panose="040B0A00000000000000" pitchFamily="50" charset="-128"/>
              </a:rPr>
              <a:t>「ふき」</a:t>
            </a:r>
            <a:endParaRPr lang="ja-JP" altLang="en-US" sz="2800"/>
          </a:p>
        </p:txBody>
      </p:sp>
      <p:pic>
        <p:nvPicPr>
          <p:cNvPr id="17" name="ふき画１"/>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6881824" y="2224390"/>
            <a:ext cx="929957" cy="929957"/>
          </a:xfrm>
          <a:prstGeom prst="rect">
            <a:avLst/>
          </a:prstGeom>
        </p:spPr>
      </p:pic>
      <p:pic>
        <p:nvPicPr>
          <p:cNvPr id="24" name="ふき画２"/>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flipH="1">
            <a:off x="6769292" y="2489013"/>
            <a:ext cx="798640" cy="798640"/>
          </a:xfrm>
          <a:prstGeom prst="rect">
            <a:avLst/>
          </a:prstGeom>
        </p:spPr>
      </p:pic>
      <p:grpSp>
        <p:nvGrpSpPr>
          <p:cNvPr id="56" name="人物画（しゅんぎく）"/>
          <p:cNvGrpSpPr/>
          <p:nvPr/>
        </p:nvGrpSpPr>
        <p:grpSpPr>
          <a:xfrm>
            <a:off x="5705676" y="2866503"/>
            <a:ext cx="462025" cy="339263"/>
            <a:chOff x="5705676" y="3079863"/>
            <a:chExt cx="462025" cy="339263"/>
          </a:xfrm>
        </p:grpSpPr>
        <p:pic>
          <p:nvPicPr>
            <p:cNvPr id="52" name="図 51"/>
            <p:cNvPicPr>
              <a:picLocks noChangeAspect="1"/>
            </p:cNvPicPr>
            <p:nvPr/>
          </p:nvPicPr>
          <p:blipFill>
            <a:blip r:embed="rId12" cstate="email">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5705676" y="3079863"/>
              <a:ext cx="462025" cy="339263"/>
            </a:xfrm>
            <a:prstGeom prst="rect">
              <a:avLst/>
            </a:prstGeom>
          </p:spPr>
        </p:pic>
        <p:pic>
          <p:nvPicPr>
            <p:cNvPr id="53" name="図 52"/>
            <p:cNvPicPr>
              <a:picLocks noChangeAspect="1"/>
            </p:cNvPicPr>
            <p:nvPr/>
          </p:nvPicPr>
          <p:blipFill>
            <a:blip r:embed="rId12" cstate="email">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5705676" y="3079863"/>
              <a:ext cx="462025" cy="339263"/>
            </a:xfrm>
            <a:prstGeom prst="rect">
              <a:avLst/>
            </a:prstGeom>
          </p:spPr>
        </p:pic>
      </p:grpSp>
      <p:grpSp>
        <p:nvGrpSpPr>
          <p:cNvPr id="47" name="全国第１位・・・"/>
          <p:cNvGrpSpPr/>
          <p:nvPr/>
        </p:nvGrpSpPr>
        <p:grpSpPr>
          <a:xfrm>
            <a:off x="3657282" y="2691364"/>
            <a:ext cx="2050708" cy="650713"/>
            <a:chOff x="3671023" y="2905258"/>
            <a:chExt cx="2050708" cy="650713"/>
          </a:xfrm>
        </p:grpSpPr>
        <p:sp>
          <p:nvSpPr>
            <p:cNvPr id="30" name="全国第１位・・・"/>
            <p:cNvSpPr/>
            <p:nvPr/>
          </p:nvSpPr>
          <p:spPr>
            <a:xfrm>
              <a:off x="3671023" y="3032751"/>
              <a:ext cx="2050708" cy="523220"/>
            </a:xfrm>
            <a:prstGeom prst="rect">
              <a:avLst/>
            </a:prstGeom>
          </p:spPr>
          <p:txBody>
            <a:bodyPr wrap="square">
              <a:spAutoFit/>
            </a:bodyPr>
            <a:lstStyle/>
            <a:p>
              <a:pPr algn="dist"/>
              <a:r>
                <a:rPr lang="ja-JP" altLang="en-US" sz="2400">
                  <a:solidFill>
                    <a:srgbClr val="000000"/>
                  </a:solidFill>
                  <a:latin typeface="HGS創英角ﾎﾟｯﾌﾟ体" panose="040B0A00000000000000" pitchFamily="50" charset="-128"/>
                  <a:ea typeface="HGS創英角ﾎﾟｯﾌﾟ体" panose="040B0A00000000000000" pitchFamily="50" charset="-128"/>
                </a:rPr>
                <a:t>全国第</a:t>
              </a:r>
              <a:r>
                <a:rPr lang="ja-JP" altLang="en-US" sz="2800">
                  <a:solidFill>
                    <a:srgbClr val="000000"/>
                  </a:solidFill>
                  <a:latin typeface="HGS創英角ﾎﾟｯﾌﾟ体" panose="040B0A00000000000000" pitchFamily="50" charset="-128"/>
                  <a:ea typeface="HGS創英角ﾎﾟｯﾌﾟ体" panose="040B0A00000000000000" pitchFamily="50" charset="-128"/>
                </a:rPr>
                <a:t>１</a:t>
              </a:r>
              <a:r>
                <a:rPr lang="ja-JP" altLang="en-US" sz="2400">
                  <a:solidFill>
                    <a:srgbClr val="000000"/>
                  </a:solidFill>
                  <a:latin typeface="HGS創英角ﾎﾟｯﾌﾟ体" panose="040B0A00000000000000" pitchFamily="50" charset="-128"/>
                  <a:ea typeface="HGS創英角ﾎﾟｯﾌﾟ体" panose="040B0A00000000000000" pitchFamily="50" charset="-128"/>
                </a:rPr>
                <a:t>位</a:t>
              </a:r>
              <a:endParaRPr lang="ja-JP" altLang="en-US" sz="2400"/>
            </a:p>
          </p:txBody>
        </p:sp>
        <p:sp>
          <p:nvSpPr>
            <p:cNvPr id="36" name="い"/>
            <p:cNvSpPr txBox="1"/>
            <p:nvPr/>
          </p:nvSpPr>
          <p:spPr>
            <a:xfrm>
              <a:off x="5314112" y="2911419"/>
              <a:ext cx="25200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い</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37" name="ぜんこくだい"/>
            <p:cNvSpPr txBox="1"/>
            <p:nvPr/>
          </p:nvSpPr>
          <p:spPr>
            <a:xfrm>
              <a:off x="3707492" y="2905258"/>
              <a:ext cx="122400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ぜんこくだい</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grpSp>
      <p:sp>
        <p:nvSpPr>
          <p:cNvPr id="29" name="「しゅんぎく」"/>
          <p:cNvSpPr/>
          <p:nvPr/>
        </p:nvSpPr>
        <p:spPr>
          <a:xfrm>
            <a:off x="3368416" y="2229298"/>
            <a:ext cx="2728783" cy="523220"/>
          </a:xfrm>
          <a:prstGeom prst="rect">
            <a:avLst/>
          </a:prstGeom>
        </p:spPr>
        <p:txBody>
          <a:bodyPr wrap="square">
            <a:spAutoFit/>
          </a:bodyPr>
          <a:lstStyle/>
          <a:p>
            <a:pPr algn="dist"/>
            <a:r>
              <a:rPr lang="ja-JP" altLang="en-US" sz="2800">
                <a:solidFill>
                  <a:srgbClr val="000000"/>
                </a:solidFill>
                <a:latin typeface="HGS創英角ﾎﾟｯﾌﾟ体" panose="040B0A00000000000000" pitchFamily="50" charset="-128"/>
                <a:ea typeface="HGS創英角ﾎﾟｯﾌﾟ体" panose="040B0A00000000000000" pitchFamily="50" charset="-128"/>
              </a:rPr>
              <a:t>「しゅんぎく」</a:t>
            </a:r>
            <a:endParaRPr lang="ja-JP" altLang="en-US" sz="2800"/>
          </a:p>
        </p:txBody>
      </p:sp>
      <p:pic>
        <p:nvPicPr>
          <p:cNvPr id="14" name="しゅんぎく画"/>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rot="20675039">
            <a:off x="2294573" y="2168094"/>
            <a:ext cx="1074588" cy="1253174"/>
          </a:xfrm>
          <a:prstGeom prst="rect">
            <a:avLst/>
          </a:prstGeom>
        </p:spPr>
      </p:pic>
      <p:grpSp>
        <p:nvGrpSpPr>
          <p:cNvPr id="79" name="全国で10位以内に・・・"/>
          <p:cNvGrpSpPr/>
          <p:nvPr/>
        </p:nvGrpSpPr>
        <p:grpSpPr>
          <a:xfrm>
            <a:off x="1140042" y="1252113"/>
            <a:ext cx="9911916" cy="653282"/>
            <a:chOff x="1140042" y="1252113"/>
            <a:chExt cx="9911916" cy="653282"/>
          </a:xfrm>
        </p:grpSpPr>
        <p:sp>
          <p:nvSpPr>
            <p:cNvPr id="80" name="全国で10以内・・・"/>
            <p:cNvSpPr txBox="1"/>
            <p:nvPr/>
          </p:nvSpPr>
          <p:spPr>
            <a:xfrm>
              <a:off x="1140042" y="1382175"/>
              <a:ext cx="9911916" cy="523220"/>
            </a:xfrm>
            <a:prstGeom prst="rect">
              <a:avLst/>
            </a:prstGeom>
            <a:noFill/>
          </p:spPr>
          <p:txBody>
            <a:bodyPr wrap="square" rtlCol="0">
              <a:spAutoFit/>
            </a:bodyPr>
            <a:lstStyle/>
            <a:p>
              <a:pPr lvl="0" algn="dist"/>
              <a:r>
                <a:rPr kumimoji="1" lang="ja-JP" altLang="en-US" sz="2800">
                  <a:solidFill>
                    <a:srgbClr val="000000"/>
                  </a:solidFill>
                  <a:latin typeface="HGS創英角ﾎﾟｯﾌﾟ体" panose="040B0A00000000000000" pitchFamily="50" charset="-128"/>
                  <a:ea typeface="HGS創英角ﾎﾟｯﾌﾟ体" panose="040B0A00000000000000" pitchFamily="50" charset="-128"/>
                </a:rPr>
                <a:t>全国で</a:t>
              </a:r>
              <a:r>
                <a:rPr kumimoji="1" lang="en-US" altLang="ja-JP" sz="2800">
                  <a:solidFill>
                    <a:srgbClr val="000000"/>
                  </a:solidFill>
                  <a:latin typeface="HGS創英角ﾎﾟｯﾌﾟ体" panose="040B0A00000000000000" pitchFamily="50" charset="-128"/>
                  <a:ea typeface="HGS創英角ﾎﾟｯﾌﾟ体" panose="040B0A00000000000000" pitchFamily="50" charset="-128"/>
                </a:rPr>
                <a:t>10</a:t>
              </a:r>
              <a:r>
                <a:rPr kumimoji="1" lang="ja-JP" altLang="en-US" sz="2800">
                  <a:solidFill>
                    <a:srgbClr val="000000"/>
                  </a:solidFill>
                  <a:latin typeface="HGS創英角ﾎﾟｯﾌﾟ体" panose="040B0A00000000000000" pitchFamily="50" charset="-128"/>
                  <a:ea typeface="HGS創英角ﾎﾟｯﾌﾟ体" panose="040B0A00000000000000" pitchFamily="50" charset="-128"/>
                </a:rPr>
                <a:t>位以内に入っている野菜を見てみよう！</a:t>
              </a:r>
              <a:endParaRPr kumimoji="1" lang="ja-JP" altLang="en-US" sz="28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81" name="もの"/>
            <p:cNvSpPr txBox="1"/>
            <p:nvPr/>
          </p:nvSpPr>
          <p:spPr>
            <a:xfrm>
              <a:off x="7025256" y="1252113"/>
              <a:ext cx="884509" cy="261610"/>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やさい</a:t>
              </a:r>
              <a:endParaRPr lang="en-US" altLang="ja-JP"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82" name="はい"/>
            <p:cNvSpPr txBox="1"/>
            <p:nvPr/>
          </p:nvSpPr>
          <p:spPr>
            <a:xfrm>
              <a:off x="4840404" y="1252113"/>
              <a:ext cx="504000" cy="261609"/>
            </a:xfrm>
            <a:prstGeom prst="rect">
              <a:avLst/>
            </a:prstGeom>
            <a:noFill/>
          </p:spPr>
          <p:txBody>
            <a:bodyPr wrap="square" rtlCol="0">
              <a:spAutoFit/>
            </a:bodyPr>
            <a:lstStyle/>
            <a:p>
              <a:pPr algn="dist"/>
              <a:r>
                <a:rPr kumimoji="1" lang="ja-JP" altLang="en-US" sz="1100">
                  <a:solidFill>
                    <a:srgbClr val="000000"/>
                  </a:solidFill>
                  <a:latin typeface="HGS創英角ﾎﾟｯﾌﾟ体" panose="040B0A00000000000000" pitchFamily="50" charset="-128"/>
                  <a:ea typeface="HGS創英角ﾎﾟｯﾌﾟ体" panose="040B0A00000000000000" pitchFamily="50" charset="-128"/>
                </a:rPr>
                <a:t>はい</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83" name="いない"/>
            <p:cNvSpPr txBox="1"/>
            <p:nvPr/>
          </p:nvSpPr>
          <p:spPr>
            <a:xfrm>
              <a:off x="3580240" y="1252113"/>
              <a:ext cx="864000" cy="269305"/>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いない</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84" name="い"/>
            <p:cNvSpPr txBox="1"/>
            <p:nvPr/>
          </p:nvSpPr>
          <p:spPr>
            <a:xfrm>
              <a:off x="3205074" y="1252113"/>
              <a:ext cx="326461" cy="261610"/>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い</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85" name="ぜんこく"/>
            <p:cNvSpPr txBox="1"/>
            <p:nvPr/>
          </p:nvSpPr>
          <p:spPr>
            <a:xfrm>
              <a:off x="1214316" y="1252113"/>
              <a:ext cx="900000" cy="261610"/>
            </a:xfrm>
            <a:prstGeom prst="rect">
              <a:avLst/>
            </a:prstGeom>
            <a:noFill/>
          </p:spPr>
          <p:txBody>
            <a:bodyPr wrap="square" rtlCol="0">
              <a:spAutoFit/>
            </a:bodyPr>
            <a:lstStyle/>
            <a:p>
              <a:pPr algn="dist"/>
              <a:r>
                <a:rPr kumimoji="1" lang="ja-JP" altLang="en-US" sz="1100">
                  <a:solidFill>
                    <a:srgbClr val="000000"/>
                  </a:solidFill>
                  <a:latin typeface="HGS創英角ﾎﾟｯﾌﾟ体" panose="040B0A00000000000000" pitchFamily="50" charset="-128"/>
                  <a:ea typeface="HGS創英角ﾎﾟｯﾌﾟ体" panose="040B0A00000000000000" pitchFamily="50" charset="-128"/>
                </a:rPr>
                <a:t>ぜんこく</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86" name="もの"/>
            <p:cNvSpPr txBox="1"/>
            <p:nvPr/>
          </p:nvSpPr>
          <p:spPr>
            <a:xfrm>
              <a:off x="8419658" y="1252113"/>
              <a:ext cx="324000" cy="261610"/>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み</a:t>
              </a:r>
              <a:endParaRPr lang="en-US" altLang="ja-JP" sz="1100" dirty="0">
                <a:solidFill>
                  <a:srgbClr val="000000"/>
                </a:solidFill>
                <a:latin typeface="HGS創英角ﾎﾟｯﾌﾟ体" panose="040B0A00000000000000" pitchFamily="50" charset="-128"/>
                <a:ea typeface="HGS創英角ﾎﾟｯﾌﾟ体" panose="040B0A00000000000000" pitchFamily="50" charset="-128"/>
              </a:endParaRPr>
            </a:p>
          </p:txBody>
        </p:sp>
      </p:grpSp>
      <p:grpSp>
        <p:nvGrpSpPr>
          <p:cNvPr id="19" name="「グリンピース」以外に"/>
          <p:cNvGrpSpPr/>
          <p:nvPr/>
        </p:nvGrpSpPr>
        <p:grpSpPr>
          <a:xfrm>
            <a:off x="4028768" y="469603"/>
            <a:ext cx="4134465" cy="727333"/>
            <a:chOff x="4028768" y="469603"/>
            <a:chExt cx="4134465" cy="727333"/>
          </a:xfrm>
        </p:grpSpPr>
        <p:sp>
          <p:nvSpPr>
            <p:cNvPr id="13" name="「グリンピース」以外に"/>
            <p:cNvSpPr/>
            <p:nvPr/>
          </p:nvSpPr>
          <p:spPr>
            <a:xfrm>
              <a:off x="4028768" y="673716"/>
              <a:ext cx="4134465" cy="523220"/>
            </a:xfrm>
            <a:prstGeom prst="rect">
              <a:avLst/>
            </a:prstGeom>
          </p:spPr>
          <p:txBody>
            <a:bodyPr wrap="none">
              <a:spAutoFit/>
            </a:bodyPr>
            <a:lstStyle/>
            <a:p>
              <a:r>
                <a:rPr lang="ja-JP" altLang="en-US" sz="2800">
                  <a:solidFill>
                    <a:srgbClr val="000000"/>
                  </a:solidFill>
                  <a:latin typeface="HGS創英角ﾎﾟｯﾌﾟ体" panose="040B0A00000000000000" pitchFamily="50" charset="-128"/>
                  <a:ea typeface="HGS創英角ﾎﾟｯﾌﾟ体" panose="040B0A00000000000000" pitchFamily="50" charset="-128"/>
                </a:rPr>
                <a:t>「グリンピース」以外に</a:t>
              </a:r>
              <a:endParaRPr lang="ja-JP" altLang="en-US" sz="2800"/>
            </a:p>
          </p:txBody>
        </p:sp>
        <p:sp>
          <p:nvSpPr>
            <p:cNvPr id="35" name="いがい"/>
            <p:cNvSpPr txBox="1"/>
            <p:nvPr/>
          </p:nvSpPr>
          <p:spPr>
            <a:xfrm>
              <a:off x="6916612" y="469603"/>
              <a:ext cx="792288" cy="261610"/>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いがい</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grpSp>
      <p:pic>
        <p:nvPicPr>
          <p:cNvPr id="69" name="スタートに戻る">
            <a:hlinkClick r:id="rId16" action="ppaction://hlinksldjump"/>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67839" y="260345"/>
            <a:ext cx="2499577" cy="847417"/>
          </a:xfrm>
          <a:prstGeom prst="rect">
            <a:avLst/>
          </a:prstGeom>
        </p:spPr>
      </p:pic>
      <p:pic>
        <p:nvPicPr>
          <p:cNvPr id="78" name="図 77"/>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24916" y="-594"/>
            <a:ext cx="12241829" cy="6858594"/>
          </a:xfrm>
          <a:prstGeom prst="rect">
            <a:avLst/>
          </a:prstGeom>
        </p:spPr>
      </p:pic>
    </p:spTree>
    <p:extLst>
      <p:ext uri="{BB962C8B-B14F-4D97-AF65-F5344CB8AC3E}">
        <p14:creationId xmlns:p14="http://schemas.microsoft.com/office/powerpoint/2010/main" val="38880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
                                        <p:tgtEl>
                                          <p:spTgt spid="78"/>
                                        </p:tgtEl>
                                      </p:cBhvr>
                                    </p:animEffect>
                                    <p:set>
                                      <p:cBhvr>
                                        <p:cTn id="7" dur="1" fill="hold">
                                          <p:stCondLst>
                                            <p:cond delay="9"/>
                                          </p:stCondLst>
                                        </p:cTn>
                                        <p:tgtEl>
                                          <p:spTgt spid="78"/>
                                        </p:tgtEl>
                                        <p:attrNameLst>
                                          <p:attrName>style.visibility</p:attrName>
                                        </p:attrNameLst>
                                      </p:cBhvr>
                                      <p:to>
                                        <p:strVal val="hidden"/>
                                      </p:to>
                                    </p:set>
                                  </p:childTnLst>
                                </p:cTn>
                              </p:par>
                              <p:par>
                                <p:cTn id="8" presetID="31" presetClass="entr" presetSubtype="0"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 calcmode="lin" valueType="num">
                                      <p:cBhvr>
                                        <p:cTn id="10" dur="500" fill="hold"/>
                                        <p:tgtEl>
                                          <p:spTgt spid="47"/>
                                        </p:tgtEl>
                                        <p:attrNameLst>
                                          <p:attrName>ppt_w</p:attrName>
                                        </p:attrNameLst>
                                      </p:cBhvr>
                                      <p:tavLst>
                                        <p:tav tm="0">
                                          <p:val>
                                            <p:fltVal val="0"/>
                                          </p:val>
                                        </p:tav>
                                        <p:tav tm="100000">
                                          <p:val>
                                            <p:strVal val="#ppt_w"/>
                                          </p:val>
                                        </p:tav>
                                      </p:tavLst>
                                    </p:anim>
                                    <p:anim calcmode="lin" valueType="num">
                                      <p:cBhvr>
                                        <p:cTn id="11" dur="500" fill="hold"/>
                                        <p:tgtEl>
                                          <p:spTgt spid="47"/>
                                        </p:tgtEl>
                                        <p:attrNameLst>
                                          <p:attrName>ppt_h</p:attrName>
                                        </p:attrNameLst>
                                      </p:cBhvr>
                                      <p:tavLst>
                                        <p:tav tm="0">
                                          <p:val>
                                            <p:fltVal val="0"/>
                                          </p:val>
                                        </p:tav>
                                        <p:tav tm="100000">
                                          <p:val>
                                            <p:strVal val="#ppt_h"/>
                                          </p:val>
                                        </p:tav>
                                      </p:tavLst>
                                    </p:anim>
                                    <p:anim calcmode="lin" valueType="num">
                                      <p:cBhvr>
                                        <p:cTn id="12" dur="500" fill="hold"/>
                                        <p:tgtEl>
                                          <p:spTgt spid="47"/>
                                        </p:tgtEl>
                                        <p:attrNameLst>
                                          <p:attrName>style.rotation</p:attrName>
                                        </p:attrNameLst>
                                      </p:cBhvr>
                                      <p:tavLst>
                                        <p:tav tm="0">
                                          <p:val>
                                            <p:fltVal val="90"/>
                                          </p:val>
                                        </p:tav>
                                        <p:tav tm="100000">
                                          <p:val>
                                            <p:fltVal val="0"/>
                                          </p:val>
                                        </p:tav>
                                      </p:tavLst>
                                    </p:anim>
                                    <p:animEffect transition="in" filter="fade">
                                      <p:cBhvr>
                                        <p:cTn id="13" dur="500"/>
                                        <p:tgtEl>
                                          <p:spTgt spid="47"/>
                                        </p:tgtEl>
                                      </p:cBhvr>
                                    </p:animEffect>
                                  </p:childTnLst>
                                </p:cTn>
                              </p:par>
                              <p:par>
                                <p:cTn id="14" presetID="1" presetClass="entr" presetSubtype="0" fill="hold" nodeType="withEffect">
                                  <p:stCondLst>
                                    <p:cond delay="0"/>
                                  </p:stCondLst>
                                  <p:childTnLst>
                                    <p:set>
                                      <p:cBhvr>
                                        <p:cTn id="15" dur="1" fill="hold">
                                          <p:stCondLst>
                                            <p:cond delay="499"/>
                                          </p:stCondLst>
                                        </p:cTn>
                                        <p:tgtEl>
                                          <p:spTgt spid="56"/>
                                        </p:tgtEl>
                                        <p:attrNameLst>
                                          <p:attrName>style.visibility</p:attrName>
                                        </p:attrNameLst>
                                      </p:cBhvr>
                                      <p:to>
                                        <p:strVal val="visible"/>
                                      </p:to>
                                    </p:set>
                                  </p:childTnLst>
                                </p:cTn>
                              </p:par>
                              <p:par>
                                <p:cTn id="16" presetID="32" presetClass="emph" presetSubtype="0" fill="hold" nodeType="withEffect">
                                  <p:stCondLst>
                                    <p:cond delay="250"/>
                                  </p:stCondLst>
                                  <p:childTnLst>
                                    <p:animRot by="120000">
                                      <p:cBhvr>
                                        <p:cTn id="17" dur="100" fill="hold">
                                          <p:stCondLst>
                                            <p:cond delay="0"/>
                                          </p:stCondLst>
                                        </p:cTn>
                                        <p:tgtEl>
                                          <p:spTgt spid="56"/>
                                        </p:tgtEl>
                                        <p:attrNameLst>
                                          <p:attrName>r</p:attrName>
                                        </p:attrNameLst>
                                      </p:cBhvr>
                                    </p:animRot>
                                    <p:animRot by="-240000">
                                      <p:cBhvr>
                                        <p:cTn id="18" dur="200" fill="hold">
                                          <p:stCondLst>
                                            <p:cond delay="200"/>
                                          </p:stCondLst>
                                        </p:cTn>
                                        <p:tgtEl>
                                          <p:spTgt spid="56"/>
                                        </p:tgtEl>
                                        <p:attrNameLst>
                                          <p:attrName>r</p:attrName>
                                        </p:attrNameLst>
                                      </p:cBhvr>
                                    </p:animRot>
                                    <p:animRot by="240000">
                                      <p:cBhvr>
                                        <p:cTn id="19" dur="200" fill="hold">
                                          <p:stCondLst>
                                            <p:cond delay="400"/>
                                          </p:stCondLst>
                                        </p:cTn>
                                        <p:tgtEl>
                                          <p:spTgt spid="56"/>
                                        </p:tgtEl>
                                        <p:attrNameLst>
                                          <p:attrName>r</p:attrName>
                                        </p:attrNameLst>
                                      </p:cBhvr>
                                    </p:animRot>
                                    <p:animRot by="-240000">
                                      <p:cBhvr>
                                        <p:cTn id="20" dur="200" fill="hold">
                                          <p:stCondLst>
                                            <p:cond delay="600"/>
                                          </p:stCondLst>
                                        </p:cTn>
                                        <p:tgtEl>
                                          <p:spTgt spid="56"/>
                                        </p:tgtEl>
                                        <p:attrNameLst>
                                          <p:attrName>r</p:attrName>
                                        </p:attrNameLst>
                                      </p:cBhvr>
                                    </p:animRot>
                                    <p:animRot by="120000">
                                      <p:cBhvr>
                                        <p:cTn id="21" dur="200" fill="hold">
                                          <p:stCondLst>
                                            <p:cond delay="800"/>
                                          </p:stCondLst>
                                        </p:cTn>
                                        <p:tgtEl>
                                          <p:spTgt spid="56"/>
                                        </p:tgtEl>
                                        <p:attrNameLst>
                                          <p:attrName>r</p:attrName>
                                        </p:attrNameLst>
                                      </p:cBhvr>
                                    </p:animRot>
                                  </p:childTnLst>
                                </p:cTn>
                              </p:par>
                              <p:par>
                                <p:cTn id="22" presetID="31" presetClass="entr" presetSubtype="0" fill="hold" nodeType="withEffect">
                                  <p:stCondLst>
                                    <p:cond delay="500"/>
                                  </p:stCondLst>
                                  <p:childTnLst>
                                    <p:set>
                                      <p:cBhvr>
                                        <p:cTn id="23" dur="1" fill="hold">
                                          <p:stCondLst>
                                            <p:cond delay="0"/>
                                          </p:stCondLst>
                                        </p:cTn>
                                        <p:tgtEl>
                                          <p:spTgt spid="48"/>
                                        </p:tgtEl>
                                        <p:attrNameLst>
                                          <p:attrName>style.visibility</p:attrName>
                                        </p:attrNameLst>
                                      </p:cBhvr>
                                      <p:to>
                                        <p:strVal val="visible"/>
                                      </p:to>
                                    </p:set>
                                    <p:anim calcmode="lin" valueType="num">
                                      <p:cBhvr>
                                        <p:cTn id="24" dur="500" fill="hold"/>
                                        <p:tgtEl>
                                          <p:spTgt spid="48"/>
                                        </p:tgtEl>
                                        <p:attrNameLst>
                                          <p:attrName>ppt_w</p:attrName>
                                        </p:attrNameLst>
                                      </p:cBhvr>
                                      <p:tavLst>
                                        <p:tav tm="0">
                                          <p:val>
                                            <p:fltVal val="0"/>
                                          </p:val>
                                        </p:tav>
                                        <p:tav tm="100000">
                                          <p:val>
                                            <p:strVal val="#ppt_w"/>
                                          </p:val>
                                        </p:tav>
                                      </p:tavLst>
                                    </p:anim>
                                    <p:anim calcmode="lin" valueType="num">
                                      <p:cBhvr>
                                        <p:cTn id="25" dur="500" fill="hold"/>
                                        <p:tgtEl>
                                          <p:spTgt spid="48"/>
                                        </p:tgtEl>
                                        <p:attrNameLst>
                                          <p:attrName>ppt_h</p:attrName>
                                        </p:attrNameLst>
                                      </p:cBhvr>
                                      <p:tavLst>
                                        <p:tav tm="0">
                                          <p:val>
                                            <p:fltVal val="0"/>
                                          </p:val>
                                        </p:tav>
                                        <p:tav tm="100000">
                                          <p:val>
                                            <p:strVal val="#ppt_h"/>
                                          </p:val>
                                        </p:tav>
                                      </p:tavLst>
                                    </p:anim>
                                    <p:anim calcmode="lin" valueType="num">
                                      <p:cBhvr>
                                        <p:cTn id="26" dur="500" fill="hold"/>
                                        <p:tgtEl>
                                          <p:spTgt spid="48"/>
                                        </p:tgtEl>
                                        <p:attrNameLst>
                                          <p:attrName>style.rotation</p:attrName>
                                        </p:attrNameLst>
                                      </p:cBhvr>
                                      <p:tavLst>
                                        <p:tav tm="0">
                                          <p:val>
                                            <p:fltVal val="90"/>
                                          </p:val>
                                        </p:tav>
                                        <p:tav tm="100000">
                                          <p:val>
                                            <p:fltVal val="0"/>
                                          </p:val>
                                        </p:tav>
                                      </p:tavLst>
                                    </p:anim>
                                    <p:animEffect transition="in" filter="fade">
                                      <p:cBhvr>
                                        <p:cTn id="27" dur="500"/>
                                        <p:tgtEl>
                                          <p:spTgt spid="48"/>
                                        </p:tgtEl>
                                      </p:cBhvr>
                                    </p:animEffect>
                                  </p:childTnLst>
                                </p:cTn>
                              </p:par>
                              <p:par>
                                <p:cTn id="28" presetID="1" presetClass="entr" presetSubtype="0" fill="hold" nodeType="withEffect">
                                  <p:stCondLst>
                                    <p:cond delay="500"/>
                                  </p:stCondLst>
                                  <p:childTnLst>
                                    <p:set>
                                      <p:cBhvr>
                                        <p:cTn id="29" dur="1" fill="hold">
                                          <p:stCondLst>
                                            <p:cond delay="499"/>
                                          </p:stCondLst>
                                        </p:cTn>
                                        <p:tgtEl>
                                          <p:spTgt spid="64"/>
                                        </p:tgtEl>
                                        <p:attrNameLst>
                                          <p:attrName>style.visibility</p:attrName>
                                        </p:attrNameLst>
                                      </p:cBhvr>
                                      <p:to>
                                        <p:strVal val="visible"/>
                                      </p:to>
                                    </p:set>
                                  </p:childTnLst>
                                </p:cTn>
                              </p:par>
                              <p:par>
                                <p:cTn id="30" presetID="32" presetClass="emph" presetSubtype="0" fill="hold" nodeType="withEffect">
                                  <p:stCondLst>
                                    <p:cond delay="750"/>
                                  </p:stCondLst>
                                  <p:childTnLst>
                                    <p:animRot by="120000">
                                      <p:cBhvr>
                                        <p:cTn id="31" dur="100" fill="hold">
                                          <p:stCondLst>
                                            <p:cond delay="0"/>
                                          </p:stCondLst>
                                        </p:cTn>
                                        <p:tgtEl>
                                          <p:spTgt spid="64"/>
                                        </p:tgtEl>
                                        <p:attrNameLst>
                                          <p:attrName>r</p:attrName>
                                        </p:attrNameLst>
                                      </p:cBhvr>
                                    </p:animRot>
                                    <p:animRot by="-240000">
                                      <p:cBhvr>
                                        <p:cTn id="32" dur="200" fill="hold">
                                          <p:stCondLst>
                                            <p:cond delay="200"/>
                                          </p:stCondLst>
                                        </p:cTn>
                                        <p:tgtEl>
                                          <p:spTgt spid="64"/>
                                        </p:tgtEl>
                                        <p:attrNameLst>
                                          <p:attrName>r</p:attrName>
                                        </p:attrNameLst>
                                      </p:cBhvr>
                                    </p:animRot>
                                    <p:animRot by="240000">
                                      <p:cBhvr>
                                        <p:cTn id="33" dur="200" fill="hold">
                                          <p:stCondLst>
                                            <p:cond delay="400"/>
                                          </p:stCondLst>
                                        </p:cTn>
                                        <p:tgtEl>
                                          <p:spTgt spid="64"/>
                                        </p:tgtEl>
                                        <p:attrNameLst>
                                          <p:attrName>r</p:attrName>
                                        </p:attrNameLst>
                                      </p:cBhvr>
                                    </p:animRot>
                                    <p:animRot by="-240000">
                                      <p:cBhvr>
                                        <p:cTn id="34" dur="200" fill="hold">
                                          <p:stCondLst>
                                            <p:cond delay="600"/>
                                          </p:stCondLst>
                                        </p:cTn>
                                        <p:tgtEl>
                                          <p:spTgt spid="64"/>
                                        </p:tgtEl>
                                        <p:attrNameLst>
                                          <p:attrName>r</p:attrName>
                                        </p:attrNameLst>
                                      </p:cBhvr>
                                    </p:animRot>
                                    <p:animRot by="120000">
                                      <p:cBhvr>
                                        <p:cTn id="35" dur="200" fill="hold">
                                          <p:stCondLst>
                                            <p:cond delay="800"/>
                                          </p:stCondLst>
                                        </p:cTn>
                                        <p:tgtEl>
                                          <p:spTgt spid="64"/>
                                        </p:tgtEl>
                                        <p:attrNameLst>
                                          <p:attrName>r</p:attrName>
                                        </p:attrNameLst>
                                      </p:cBhvr>
                                    </p:animRot>
                                  </p:childTnLst>
                                </p:cTn>
                              </p:par>
                              <p:par>
                                <p:cTn id="36" presetID="31" presetClass="entr" presetSubtype="0" fill="hold" nodeType="withEffect">
                                  <p:stCondLst>
                                    <p:cond delay="1000"/>
                                  </p:stCondLst>
                                  <p:childTnLst>
                                    <p:set>
                                      <p:cBhvr>
                                        <p:cTn id="37" dur="1" fill="hold">
                                          <p:stCondLst>
                                            <p:cond delay="0"/>
                                          </p:stCondLst>
                                        </p:cTn>
                                        <p:tgtEl>
                                          <p:spTgt spid="49"/>
                                        </p:tgtEl>
                                        <p:attrNameLst>
                                          <p:attrName>style.visibility</p:attrName>
                                        </p:attrNameLst>
                                      </p:cBhvr>
                                      <p:to>
                                        <p:strVal val="visible"/>
                                      </p:to>
                                    </p:set>
                                    <p:anim calcmode="lin" valueType="num">
                                      <p:cBhvr>
                                        <p:cTn id="38" dur="500" fill="hold"/>
                                        <p:tgtEl>
                                          <p:spTgt spid="49"/>
                                        </p:tgtEl>
                                        <p:attrNameLst>
                                          <p:attrName>ppt_w</p:attrName>
                                        </p:attrNameLst>
                                      </p:cBhvr>
                                      <p:tavLst>
                                        <p:tav tm="0">
                                          <p:val>
                                            <p:fltVal val="0"/>
                                          </p:val>
                                        </p:tav>
                                        <p:tav tm="100000">
                                          <p:val>
                                            <p:strVal val="#ppt_w"/>
                                          </p:val>
                                        </p:tav>
                                      </p:tavLst>
                                    </p:anim>
                                    <p:anim calcmode="lin" valueType="num">
                                      <p:cBhvr>
                                        <p:cTn id="39" dur="500" fill="hold"/>
                                        <p:tgtEl>
                                          <p:spTgt spid="49"/>
                                        </p:tgtEl>
                                        <p:attrNameLst>
                                          <p:attrName>ppt_h</p:attrName>
                                        </p:attrNameLst>
                                      </p:cBhvr>
                                      <p:tavLst>
                                        <p:tav tm="0">
                                          <p:val>
                                            <p:fltVal val="0"/>
                                          </p:val>
                                        </p:tav>
                                        <p:tav tm="100000">
                                          <p:val>
                                            <p:strVal val="#ppt_h"/>
                                          </p:val>
                                        </p:tav>
                                      </p:tavLst>
                                    </p:anim>
                                    <p:anim calcmode="lin" valueType="num">
                                      <p:cBhvr>
                                        <p:cTn id="40" dur="500" fill="hold"/>
                                        <p:tgtEl>
                                          <p:spTgt spid="49"/>
                                        </p:tgtEl>
                                        <p:attrNameLst>
                                          <p:attrName>style.rotation</p:attrName>
                                        </p:attrNameLst>
                                      </p:cBhvr>
                                      <p:tavLst>
                                        <p:tav tm="0">
                                          <p:val>
                                            <p:fltVal val="90"/>
                                          </p:val>
                                        </p:tav>
                                        <p:tav tm="100000">
                                          <p:val>
                                            <p:fltVal val="0"/>
                                          </p:val>
                                        </p:tav>
                                      </p:tavLst>
                                    </p:anim>
                                    <p:animEffect transition="in" filter="fade">
                                      <p:cBhvr>
                                        <p:cTn id="41" dur="500"/>
                                        <p:tgtEl>
                                          <p:spTgt spid="49"/>
                                        </p:tgtEl>
                                      </p:cBhvr>
                                    </p:animEffect>
                                  </p:childTnLst>
                                </p:cTn>
                              </p:par>
                              <p:par>
                                <p:cTn id="42" presetID="1" presetClass="entr" presetSubtype="0" fill="hold" nodeType="withEffect">
                                  <p:stCondLst>
                                    <p:cond delay="1000"/>
                                  </p:stCondLst>
                                  <p:childTnLst>
                                    <p:set>
                                      <p:cBhvr>
                                        <p:cTn id="43" dur="1" fill="hold">
                                          <p:stCondLst>
                                            <p:cond delay="499"/>
                                          </p:stCondLst>
                                        </p:cTn>
                                        <p:tgtEl>
                                          <p:spTgt spid="57"/>
                                        </p:tgtEl>
                                        <p:attrNameLst>
                                          <p:attrName>style.visibility</p:attrName>
                                        </p:attrNameLst>
                                      </p:cBhvr>
                                      <p:to>
                                        <p:strVal val="visible"/>
                                      </p:to>
                                    </p:set>
                                  </p:childTnLst>
                                </p:cTn>
                              </p:par>
                              <p:par>
                                <p:cTn id="44" presetID="32" presetClass="emph" presetSubtype="0" fill="hold" nodeType="withEffect">
                                  <p:stCondLst>
                                    <p:cond delay="1250"/>
                                  </p:stCondLst>
                                  <p:childTnLst>
                                    <p:animRot by="120000">
                                      <p:cBhvr>
                                        <p:cTn id="45" dur="100" fill="hold">
                                          <p:stCondLst>
                                            <p:cond delay="0"/>
                                          </p:stCondLst>
                                        </p:cTn>
                                        <p:tgtEl>
                                          <p:spTgt spid="57"/>
                                        </p:tgtEl>
                                        <p:attrNameLst>
                                          <p:attrName>r</p:attrName>
                                        </p:attrNameLst>
                                      </p:cBhvr>
                                    </p:animRot>
                                    <p:animRot by="-240000">
                                      <p:cBhvr>
                                        <p:cTn id="46" dur="200" fill="hold">
                                          <p:stCondLst>
                                            <p:cond delay="200"/>
                                          </p:stCondLst>
                                        </p:cTn>
                                        <p:tgtEl>
                                          <p:spTgt spid="57"/>
                                        </p:tgtEl>
                                        <p:attrNameLst>
                                          <p:attrName>r</p:attrName>
                                        </p:attrNameLst>
                                      </p:cBhvr>
                                    </p:animRot>
                                    <p:animRot by="240000">
                                      <p:cBhvr>
                                        <p:cTn id="47" dur="200" fill="hold">
                                          <p:stCondLst>
                                            <p:cond delay="400"/>
                                          </p:stCondLst>
                                        </p:cTn>
                                        <p:tgtEl>
                                          <p:spTgt spid="57"/>
                                        </p:tgtEl>
                                        <p:attrNameLst>
                                          <p:attrName>r</p:attrName>
                                        </p:attrNameLst>
                                      </p:cBhvr>
                                    </p:animRot>
                                    <p:animRot by="-240000">
                                      <p:cBhvr>
                                        <p:cTn id="48" dur="200" fill="hold">
                                          <p:stCondLst>
                                            <p:cond delay="600"/>
                                          </p:stCondLst>
                                        </p:cTn>
                                        <p:tgtEl>
                                          <p:spTgt spid="57"/>
                                        </p:tgtEl>
                                        <p:attrNameLst>
                                          <p:attrName>r</p:attrName>
                                        </p:attrNameLst>
                                      </p:cBhvr>
                                    </p:animRot>
                                    <p:animRot by="120000">
                                      <p:cBhvr>
                                        <p:cTn id="49" dur="200" fill="hold">
                                          <p:stCondLst>
                                            <p:cond delay="800"/>
                                          </p:stCondLst>
                                        </p:cTn>
                                        <p:tgtEl>
                                          <p:spTgt spid="57"/>
                                        </p:tgtEl>
                                        <p:attrNameLst>
                                          <p:attrName>r</p:attrName>
                                        </p:attrNameLst>
                                      </p:cBhvr>
                                    </p:animRot>
                                  </p:childTnLst>
                                </p:cTn>
                              </p:par>
                              <p:par>
                                <p:cTn id="50" presetID="31" presetClass="entr" presetSubtype="0" fill="hold" nodeType="withEffect">
                                  <p:stCondLst>
                                    <p:cond delay="1500"/>
                                  </p:stCondLst>
                                  <p:childTnLst>
                                    <p:set>
                                      <p:cBhvr>
                                        <p:cTn id="51" dur="1" fill="hold">
                                          <p:stCondLst>
                                            <p:cond delay="0"/>
                                          </p:stCondLst>
                                        </p:cTn>
                                        <p:tgtEl>
                                          <p:spTgt spid="50"/>
                                        </p:tgtEl>
                                        <p:attrNameLst>
                                          <p:attrName>style.visibility</p:attrName>
                                        </p:attrNameLst>
                                      </p:cBhvr>
                                      <p:to>
                                        <p:strVal val="visible"/>
                                      </p:to>
                                    </p:set>
                                    <p:anim calcmode="lin" valueType="num">
                                      <p:cBhvr>
                                        <p:cTn id="52" dur="500" fill="hold"/>
                                        <p:tgtEl>
                                          <p:spTgt spid="50"/>
                                        </p:tgtEl>
                                        <p:attrNameLst>
                                          <p:attrName>ppt_w</p:attrName>
                                        </p:attrNameLst>
                                      </p:cBhvr>
                                      <p:tavLst>
                                        <p:tav tm="0">
                                          <p:val>
                                            <p:fltVal val="0"/>
                                          </p:val>
                                        </p:tav>
                                        <p:tav tm="100000">
                                          <p:val>
                                            <p:strVal val="#ppt_w"/>
                                          </p:val>
                                        </p:tav>
                                      </p:tavLst>
                                    </p:anim>
                                    <p:anim calcmode="lin" valueType="num">
                                      <p:cBhvr>
                                        <p:cTn id="53" dur="500" fill="hold"/>
                                        <p:tgtEl>
                                          <p:spTgt spid="50"/>
                                        </p:tgtEl>
                                        <p:attrNameLst>
                                          <p:attrName>ppt_h</p:attrName>
                                        </p:attrNameLst>
                                      </p:cBhvr>
                                      <p:tavLst>
                                        <p:tav tm="0">
                                          <p:val>
                                            <p:fltVal val="0"/>
                                          </p:val>
                                        </p:tav>
                                        <p:tav tm="100000">
                                          <p:val>
                                            <p:strVal val="#ppt_h"/>
                                          </p:val>
                                        </p:tav>
                                      </p:tavLst>
                                    </p:anim>
                                    <p:anim calcmode="lin" valueType="num">
                                      <p:cBhvr>
                                        <p:cTn id="54" dur="500" fill="hold"/>
                                        <p:tgtEl>
                                          <p:spTgt spid="50"/>
                                        </p:tgtEl>
                                        <p:attrNameLst>
                                          <p:attrName>style.rotation</p:attrName>
                                        </p:attrNameLst>
                                      </p:cBhvr>
                                      <p:tavLst>
                                        <p:tav tm="0">
                                          <p:val>
                                            <p:fltVal val="90"/>
                                          </p:val>
                                        </p:tav>
                                        <p:tav tm="100000">
                                          <p:val>
                                            <p:fltVal val="0"/>
                                          </p:val>
                                        </p:tav>
                                      </p:tavLst>
                                    </p:anim>
                                    <p:animEffect transition="in" filter="fade">
                                      <p:cBhvr>
                                        <p:cTn id="55" dur="500"/>
                                        <p:tgtEl>
                                          <p:spTgt spid="50"/>
                                        </p:tgtEl>
                                      </p:cBhvr>
                                    </p:animEffect>
                                  </p:childTnLst>
                                </p:cTn>
                              </p:par>
                              <p:par>
                                <p:cTn id="56" presetID="1" presetClass="entr" presetSubtype="0" fill="hold" nodeType="withEffect">
                                  <p:stCondLst>
                                    <p:cond delay="1500"/>
                                  </p:stCondLst>
                                  <p:childTnLst>
                                    <p:set>
                                      <p:cBhvr>
                                        <p:cTn id="57" dur="1" fill="hold">
                                          <p:stCondLst>
                                            <p:cond delay="499"/>
                                          </p:stCondLst>
                                        </p:cTn>
                                        <p:tgtEl>
                                          <p:spTgt spid="58"/>
                                        </p:tgtEl>
                                        <p:attrNameLst>
                                          <p:attrName>style.visibility</p:attrName>
                                        </p:attrNameLst>
                                      </p:cBhvr>
                                      <p:to>
                                        <p:strVal val="visible"/>
                                      </p:to>
                                    </p:set>
                                  </p:childTnLst>
                                </p:cTn>
                              </p:par>
                              <p:par>
                                <p:cTn id="58" presetID="32" presetClass="emph" presetSubtype="0" fill="hold" nodeType="withEffect">
                                  <p:stCondLst>
                                    <p:cond delay="1750"/>
                                  </p:stCondLst>
                                  <p:childTnLst>
                                    <p:animRot by="120000">
                                      <p:cBhvr>
                                        <p:cTn id="59" dur="100" fill="hold">
                                          <p:stCondLst>
                                            <p:cond delay="0"/>
                                          </p:stCondLst>
                                        </p:cTn>
                                        <p:tgtEl>
                                          <p:spTgt spid="58"/>
                                        </p:tgtEl>
                                        <p:attrNameLst>
                                          <p:attrName>r</p:attrName>
                                        </p:attrNameLst>
                                      </p:cBhvr>
                                    </p:animRot>
                                    <p:animRot by="-240000">
                                      <p:cBhvr>
                                        <p:cTn id="60" dur="200" fill="hold">
                                          <p:stCondLst>
                                            <p:cond delay="200"/>
                                          </p:stCondLst>
                                        </p:cTn>
                                        <p:tgtEl>
                                          <p:spTgt spid="58"/>
                                        </p:tgtEl>
                                        <p:attrNameLst>
                                          <p:attrName>r</p:attrName>
                                        </p:attrNameLst>
                                      </p:cBhvr>
                                    </p:animRot>
                                    <p:animRot by="240000">
                                      <p:cBhvr>
                                        <p:cTn id="61" dur="200" fill="hold">
                                          <p:stCondLst>
                                            <p:cond delay="400"/>
                                          </p:stCondLst>
                                        </p:cTn>
                                        <p:tgtEl>
                                          <p:spTgt spid="58"/>
                                        </p:tgtEl>
                                        <p:attrNameLst>
                                          <p:attrName>r</p:attrName>
                                        </p:attrNameLst>
                                      </p:cBhvr>
                                    </p:animRot>
                                    <p:animRot by="-240000">
                                      <p:cBhvr>
                                        <p:cTn id="62" dur="200" fill="hold">
                                          <p:stCondLst>
                                            <p:cond delay="600"/>
                                          </p:stCondLst>
                                        </p:cTn>
                                        <p:tgtEl>
                                          <p:spTgt spid="58"/>
                                        </p:tgtEl>
                                        <p:attrNameLst>
                                          <p:attrName>r</p:attrName>
                                        </p:attrNameLst>
                                      </p:cBhvr>
                                    </p:animRot>
                                    <p:animRot by="120000">
                                      <p:cBhvr>
                                        <p:cTn id="63" dur="200" fill="hold">
                                          <p:stCondLst>
                                            <p:cond delay="800"/>
                                          </p:stCondLst>
                                        </p:cTn>
                                        <p:tgtEl>
                                          <p:spTgt spid="58"/>
                                        </p:tgtEl>
                                        <p:attrNameLst>
                                          <p:attrName>r</p:attrName>
                                        </p:attrNameLst>
                                      </p:cBhvr>
                                    </p:animRot>
                                  </p:childTnLst>
                                </p:cTn>
                              </p:par>
                              <p:par>
                                <p:cTn id="64" presetID="31" presetClass="entr" presetSubtype="0" fill="hold" nodeType="withEffect">
                                  <p:stCondLst>
                                    <p:cond delay="200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 calcmode="lin" valueType="num">
                                      <p:cBhvr>
                                        <p:cTn id="68" dur="500" fill="hold"/>
                                        <p:tgtEl>
                                          <p:spTgt spid="51"/>
                                        </p:tgtEl>
                                        <p:attrNameLst>
                                          <p:attrName>style.rotation</p:attrName>
                                        </p:attrNameLst>
                                      </p:cBhvr>
                                      <p:tavLst>
                                        <p:tav tm="0">
                                          <p:val>
                                            <p:fltVal val="90"/>
                                          </p:val>
                                        </p:tav>
                                        <p:tav tm="100000">
                                          <p:val>
                                            <p:fltVal val="0"/>
                                          </p:val>
                                        </p:tav>
                                      </p:tavLst>
                                    </p:anim>
                                    <p:animEffect transition="in" filter="fade">
                                      <p:cBhvr>
                                        <p:cTn id="69" dur="500"/>
                                        <p:tgtEl>
                                          <p:spTgt spid="51"/>
                                        </p:tgtEl>
                                      </p:cBhvr>
                                    </p:animEffect>
                                  </p:childTnLst>
                                </p:cTn>
                              </p:par>
                              <p:par>
                                <p:cTn id="70" presetID="1" presetClass="entr" presetSubtype="0" fill="hold" nodeType="withEffect">
                                  <p:stCondLst>
                                    <p:cond delay="2000"/>
                                  </p:stCondLst>
                                  <p:childTnLst>
                                    <p:set>
                                      <p:cBhvr>
                                        <p:cTn id="71" dur="1" fill="hold">
                                          <p:stCondLst>
                                            <p:cond delay="499"/>
                                          </p:stCondLst>
                                        </p:cTn>
                                        <p:tgtEl>
                                          <p:spTgt spid="61"/>
                                        </p:tgtEl>
                                        <p:attrNameLst>
                                          <p:attrName>style.visibility</p:attrName>
                                        </p:attrNameLst>
                                      </p:cBhvr>
                                      <p:to>
                                        <p:strVal val="visible"/>
                                      </p:to>
                                    </p:set>
                                  </p:childTnLst>
                                </p:cTn>
                              </p:par>
                              <p:par>
                                <p:cTn id="72" presetID="32" presetClass="emph" presetSubtype="0" fill="hold" nodeType="withEffect">
                                  <p:stCondLst>
                                    <p:cond delay="2250"/>
                                  </p:stCondLst>
                                  <p:childTnLst>
                                    <p:animRot by="120000">
                                      <p:cBhvr>
                                        <p:cTn id="73" dur="100" fill="hold">
                                          <p:stCondLst>
                                            <p:cond delay="0"/>
                                          </p:stCondLst>
                                        </p:cTn>
                                        <p:tgtEl>
                                          <p:spTgt spid="61"/>
                                        </p:tgtEl>
                                        <p:attrNameLst>
                                          <p:attrName>r</p:attrName>
                                        </p:attrNameLst>
                                      </p:cBhvr>
                                    </p:animRot>
                                    <p:animRot by="-240000">
                                      <p:cBhvr>
                                        <p:cTn id="74" dur="200" fill="hold">
                                          <p:stCondLst>
                                            <p:cond delay="200"/>
                                          </p:stCondLst>
                                        </p:cTn>
                                        <p:tgtEl>
                                          <p:spTgt spid="61"/>
                                        </p:tgtEl>
                                        <p:attrNameLst>
                                          <p:attrName>r</p:attrName>
                                        </p:attrNameLst>
                                      </p:cBhvr>
                                    </p:animRot>
                                    <p:animRot by="240000">
                                      <p:cBhvr>
                                        <p:cTn id="75" dur="200" fill="hold">
                                          <p:stCondLst>
                                            <p:cond delay="400"/>
                                          </p:stCondLst>
                                        </p:cTn>
                                        <p:tgtEl>
                                          <p:spTgt spid="61"/>
                                        </p:tgtEl>
                                        <p:attrNameLst>
                                          <p:attrName>r</p:attrName>
                                        </p:attrNameLst>
                                      </p:cBhvr>
                                    </p:animRot>
                                    <p:animRot by="-240000">
                                      <p:cBhvr>
                                        <p:cTn id="76" dur="200" fill="hold">
                                          <p:stCondLst>
                                            <p:cond delay="600"/>
                                          </p:stCondLst>
                                        </p:cTn>
                                        <p:tgtEl>
                                          <p:spTgt spid="61"/>
                                        </p:tgtEl>
                                        <p:attrNameLst>
                                          <p:attrName>r</p:attrName>
                                        </p:attrNameLst>
                                      </p:cBhvr>
                                    </p:animRot>
                                    <p:animRot by="120000">
                                      <p:cBhvr>
                                        <p:cTn id="77" dur="200" fill="hold">
                                          <p:stCondLst>
                                            <p:cond delay="800"/>
                                          </p:stCondLst>
                                        </p:cTn>
                                        <p:tgtEl>
                                          <p:spTgt spid="6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背景"/>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915" y="-297"/>
            <a:ext cx="12241829" cy="6858594"/>
          </a:xfrm>
          <a:prstGeom prst="rect">
            <a:avLst/>
          </a:prstGeom>
        </p:spPr>
      </p:pic>
      <p:pic>
        <p:nvPicPr>
          <p:cNvPr id="67" name="次に進む">
            <a:hlinkClick r:id="rId3" action="ppaction://hlinksldjump"/>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42608" y="5967647"/>
            <a:ext cx="2237426" cy="847417"/>
          </a:xfrm>
          <a:prstGeom prst="rect">
            <a:avLst/>
          </a:prstGeom>
        </p:spPr>
      </p:pic>
      <p:pic>
        <p:nvPicPr>
          <p:cNvPr id="68" name="答えに戻る">
            <a:hlinkClick r:id="rId5" action="ppaction://hlinksldjump"/>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839" y="5967647"/>
            <a:ext cx="2237426" cy="847417"/>
          </a:xfrm>
          <a:prstGeom prst="rect">
            <a:avLst/>
          </a:prstGeom>
        </p:spPr>
      </p:pic>
      <p:sp>
        <p:nvSpPr>
          <p:cNvPr id="46" name="出典"/>
          <p:cNvSpPr txBox="1"/>
          <p:nvPr/>
        </p:nvSpPr>
        <p:spPr>
          <a:xfrm>
            <a:off x="7664950" y="5707499"/>
            <a:ext cx="4500000" cy="230832"/>
          </a:xfrm>
          <a:prstGeom prst="rect">
            <a:avLst/>
          </a:prstGeom>
          <a:noFill/>
        </p:spPr>
        <p:txBody>
          <a:bodyPr wrap="square" rtlCol="0">
            <a:spAutoFit/>
          </a:bodyPr>
          <a:lstStyle/>
          <a:p>
            <a:r>
              <a:rPr lang="ja-JP" altLang="en-US" sz="900" b="1">
                <a:latin typeface="BIZ UDPゴシック" panose="020B0400000000000000" pitchFamily="50" charset="-128"/>
                <a:ea typeface="BIZ UDPゴシック" panose="020B0400000000000000" pitchFamily="50" charset="-128"/>
              </a:rPr>
              <a:t>（出典：</a:t>
            </a:r>
            <a:r>
              <a:rPr lang="ja-JP" altLang="en-US" sz="900" b="1">
                <a:latin typeface="BIZ UDPゴシック" panose="020B0400000000000000" pitchFamily="50" charset="-128"/>
                <a:ea typeface="BIZ UDPゴシック" panose="020B0400000000000000" pitchFamily="50" charset="-128"/>
                <a:hlinkClick r:id="rId7"/>
              </a:rPr>
              <a:t>政府統計の総合窓口 </a:t>
            </a:r>
            <a:r>
              <a:rPr lang="en-US" altLang="ja-JP" sz="900" b="1">
                <a:latin typeface="BIZ UDPゴシック" panose="020B0400000000000000" pitchFamily="50" charset="-128"/>
                <a:ea typeface="BIZ UDPゴシック" panose="020B0400000000000000" pitchFamily="50" charset="-128"/>
                <a:hlinkClick r:id="rId7"/>
              </a:rPr>
              <a:t>(e-stat.go.jp)</a:t>
            </a:r>
            <a:r>
              <a:rPr lang="ja-JP" altLang="en-US" sz="900" b="1">
                <a:latin typeface="BIZ UDPゴシック" panose="020B0400000000000000" pitchFamily="50" charset="-128"/>
                <a:ea typeface="BIZ UDPゴシック" panose="020B0400000000000000" pitchFamily="50" charset="-128"/>
              </a:rPr>
              <a:t>「</a:t>
            </a:r>
            <a:r>
              <a:rPr lang="zh-TW" altLang="en-US" sz="900" b="1">
                <a:latin typeface="BIZ UDPゴシック" panose="020B0400000000000000" pitchFamily="50" charset="-128"/>
                <a:ea typeface="BIZ UDPゴシック" panose="020B0400000000000000" pitchFamily="50" charset="-128"/>
              </a:rPr>
              <a:t>令和３年産野菜生産出荷統計</a:t>
            </a:r>
            <a:r>
              <a:rPr lang="en-US" altLang="ja-JP" sz="900" b="1">
                <a:latin typeface="BIZ UDPゴシック" panose="020B0400000000000000" pitchFamily="50" charset="-128"/>
                <a:ea typeface="BIZ UDPゴシック" panose="020B0400000000000000" pitchFamily="50" charset="-128"/>
              </a:rPr>
              <a:t>｣</a:t>
            </a:r>
            <a:r>
              <a:rPr lang="ja-JP" altLang="en-US" sz="900" b="1">
                <a:latin typeface="BIZ UDPゴシック" panose="020B0400000000000000" pitchFamily="50" charset="-128"/>
                <a:ea typeface="BIZ UDPゴシック" panose="020B0400000000000000" pitchFamily="50" charset="-128"/>
              </a:rPr>
              <a:t>）</a:t>
            </a:r>
            <a:endParaRPr lang="en-US" altLang="ja-JP" sz="900" b="1">
              <a:latin typeface="BIZ UDPゴシック" panose="020B0400000000000000" pitchFamily="50" charset="-128"/>
              <a:ea typeface="BIZ UDPゴシック" panose="020B0400000000000000" pitchFamily="50" charset="-128"/>
            </a:endParaRPr>
          </a:p>
        </p:txBody>
      </p:sp>
      <p:grpSp>
        <p:nvGrpSpPr>
          <p:cNvPr id="61" name="人物画（こまつな）"/>
          <p:cNvGrpSpPr/>
          <p:nvPr/>
        </p:nvGrpSpPr>
        <p:grpSpPr>
          <a:xfrm>
            <a:off x="5721731" y="5747582"/>
            <a:ext cx="452052" cy="405501"/>
            <a:chOff x="5721731" y="4550498"/>
            <a:chExt cx="452052" cy="405501"/>
          </a:xfrm>
        </p:grpSpPr>
        <p:pic>
          <p:nvPicPr>
            <p:cNvPr id="62" name="図 61"/>
            <p:cNvPicPr>
              <a:picLocks noChangeAspect="1"/>
            </p:cNvPicPr>
            <p:nvPr/>
          </p:nvPicPr>
          <p:blipFill>
            <a:blip r:embed="rId8" cstate="email">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5721731" y="4550498"/>
              <a:ext cx="445970" cy="405501"/>
            </a:xfrm>
            <a:prstGeom prst="rect">
              <a:avLst/>
            </a:prstGeom>
          </p:spPr>
        </p:pic>
        <p:pic>
          <p:nvPicPr>
            <p:cNvPr id="63" name="図 62"/>
            <p:cNvPicPr>
              <a:picLocks noChangeAspect="1"/>
            </p:cNvPicPr>
            <p:nvPr/>
          </p:nvPicPr>
          <p:blipFill>
            <a:blip r:embed="rId8" cstate="email">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5727813" y="4550498"/>
              <a:ext cx="445970" cy="405501"/>
            </a:xfrm>
            <a:prstGeom prst="rect">
              <a:avLst/>
            </a:prstGeom>
          </p:spPr>
        </p:pic>
      </p:grpSp>
      <p:grpSp>
        <p:nvGrpSpPr>
          <p:cNvPr id="51" name="全国第9位"/>
          <p:cNvGrpSpPr/>
          <p:nvPr/>
        </p:nvGrpSpPr>
        <p:grpSpPr>
          <a:xfrm>
            <a:off x="3653553" y="5618311"/>
            <a:ext cx="2050708" cy="643492"/>
            <a:chOff x="3653553" y="5877391"/>
            <a:chExt cx="2050708" cy="643492"/>
          </a:xfrm>
        </p:grpSpPr>
        <p:sp>
          <p:nvSpPr>
            <p:cNvPr id="34" name="全国第9位"/>
            <p:cNvSpPr/>
            <p:nvPr/>
          </p:nvSpPr>
          <p:spPr>
            <a:xfrm>
              <a:off x="3653553" y="5997663"/>
              <a:ext cx="2050708" cy="523220"/>
            </a:xfrm>
            <a:prstGeom prst="rect">
              <a:avLst/>
            </a:prstGeom>
          </p:spPr>
          <p:txBody>
            <a:bodyPr wrap="square">
              <a:spAutoFit/>
            </a:bodyPr>
            <a:lstStyle/>
            <a:p>
              <a:pPr algn="dist"/>
              <a:r>
                <a:rPr lang="ja-JP" altLang="en-US" sz="2400">
                  <a:solidFill>
                    <a:srgbClr val="000000"/>
                  </a:solidFill>
                  <a:latin typeface="HGS創英角ﾎﾟｯﾌﾟ体" panose="040B0A00000000000000" pitchFamily="50" charset="-128"/>
                  <a:ea typeface="HGS創英角ﾎﾟｯﾌﾟ体" panose="040B0A00000000000000" pitchFamily="50" charset="-128"/>
                </a:rPr>
                <a:t>全国第</a:t>
              </a:r>
              <a:r>
                <a:rPr lang="ja-JP" altLang="en-US" sz="2800">
                  <a:solidFill>
                    <a:srgbClr val="000000"/>
                  </a:solidFill>
                  <a:latin typeface="HGS創英角ﾎﾟｯﾌﾟ体" panose="040B0A00000000000000" pitchFamily="50" charset="-128"/>
                  <a:ea typeface="HGS創英角ﾎﾟｯﾌﾟ体" panose="040B0A00000000000000" pitchFamily="50" charset="-128"/>
                </a:rPr>
                <a:t>９</a:t>
              </a:r>
              <a:r>
                <a:rPr lang="ja-JP" altLang="en-US" sz="2400">
                  <a:solidFill>
                    <a:srgbClr val="000000"/>
                  </a:solidFill>
                  <a:latin typeface="HGS創英角ﾎﾟｯﾌﾟ体" panose="040B0A00000000000000" pitchFamily="50" charset="-128"/>
                  <a:ea typeface="HGS創英角ﾎﾟｯﾌﾟ体" panose="040B0A00000000000000" pitchFamily="50" charset="-128"/>
                </a:rPr>
                <a:t>位</a:t>
              </a:r>
              <a:endParaRPr lang="ja-JP" altLang="en-US" sz="2400"/>
            </a:p>
          </p:txBody>
        </p:sp>
        <p:sp>
          <p:nvSpPr>
            <p:cNvPr id="44" name="い"/>
            <p:cNvSpPr txBox="1"/>
            <p:nvPr/>
          </p:nvSpPr>
          <p:spPr>
            <a:xfrm>
              <a:off x="5314112" y="5883552"/>
              <a:ext cx="25200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い</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45" name="ぜんこくだい"/>
            <p:cNvSpPr txBox="1"/>
            <p:nvPr/>
          </p:nvSpPr>
          <p:spPr>
            <a:xfrm>
              <a:off x="3707492" y="5877391"/>
              <a:ext cx="122400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ぜんこくだい</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grpSp>
      <p:sp>
        <p:nvSpPr>
          <p:cNvPr id="33" name="「こまつな」"/>
          <p:cNvSpPr/>
          <p:nvPr/>
        </p:nvSpPr>
        <p:spPr>
          <a:xfrm>
            <a:off x="3368416" y="5157597"/>
            <a:ext cx="2728783" cy="523220"/>
          </a:xfrm>
          <a:prstGeom prst="rect">
            <a:avLst/>
          </a:prstGeom>
        </p:spPr>
        <p:txBody>
          <a:bodyPr wrap="square">
            <a:spAutoFit/>
          </a:bodyPr>
          <a:lstStyle/>
          <a:p>
            <a:pPr algn="dist"/>
            <a:r>
              <a:rPr lang="ja-JP" altLang="en-US" sz="2800">
                <a:solidFill>
                  <a:srgbClr val="000000"/>
                </a:solidFill>
                <a:latin typeface="HGS創英角ﾎﾟｯﾌﾟ体" panose="040B0A00000000000000" pitchFamily="50" charset="-128"/>
                <a:ea typeface="HGS創英角ﾎﾟｯﾌﾟ体" panose="040B0A00000000000000" pitchFamily="50" charset="-128"/>
              </a:rPr>
              <a:t>「こまつな」</a:t>
            </a:r>
            <a:endParaRPr lang="ja-JP" altLang="en-US" sz="2800"/>
          </a:p>
        </p:txBody>
      </p:sp>
      <p:pic>
        <p:nvPicPr>
          <p:cNvPr id="18" name="こまつな画"/>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234224" y="5013325"/>
            <a:ext cx="1300534" cy="1300534"/>
          </a:xfrm>
          <a:prstGeom prst="rect">
            <a:avLst/>
          </a:prstGeom>
        </p:spPr>
      </p:pic>
      <p:grpSp>
        <p:nvGrpSpPr>
          <p:cNvPr id="58" name="人物画（みつば）"/>
          <p:cNvGrpSpPr/>
          <p:nvPr/>
        </p:nvGrpSpPr>
        <p:grpSpPr>
          <a:xfrm>
            <a:off x="10065388" y="4291418"/>
            <a:ext cx="452052" cy="405501"/>
            <a:chOff x="5721731" y="4550498"/>
            <a:chExt cx="452052" cy="405501"/>
          </a:xfrm>
        </p:grpSpPr>
        <p:pic>
          <p:nvPicPr>
            <p:cNvPr id="59" name="図 58"/>
            <p:cNvPicPr>
              <a:picLocks noChangeAspect="1"/>
            </p:cNvPicPr>
            <p:nvPr/>
          </p:nvPicPr>
          <p:blipFill>
            <a:blip r:embed="rId8" cstate="email">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5721731" y="4550498"/>
              <a:ext cx="445970" cy="405501"/>
            </a:xfrm>
            <a:prstGeom prst="rect">
              <a:avLst/>
            </a:prstGeom>
          </p:spPr>
        </p:pic>
        <p:pic>
          <p:nvPicPr>
            <p:cNvPr id="60" name="図 59"/>
            <p:cNvPicPr>
              <a:picLocks noChangeAspect="1"/>
            </p:cNvPicPr>
            <p:nvPr/>
          </p:nvPicPr>
          <p:blipFill>
            <a:blip r:embed="rId8" cstate="email">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5727813" y="4550498"/>
              <a:ext cx="445970" cy="405501"/>
            </a:xfrm>
            <a:prstGeom prst="rect">
              <a:avLst/>
            </a:prstGeom>
          </p:spPr>
        </p:pic>
      </p:grpSp>
      <p:grpSp>
        <p:nvGrpSpPr>
          <p:cNvPr id="50" name="全国第7位"/>
          <p:cNvGrpSpPr/>
          <p:nvPr/>
        </p:nvGrpSpPr>
        <p:grpSpPr>
          <a:xfrm>
            <a:off x="8036696" y="4171508"/>
            <a:ext cx="2050708" cy="638625"/>
            <a:chOff x="8036696" y="4403911"/>
            <a:chExt cx="2050708" cy="638625"/>
          </a:xfrm>
        </p:grpSpPr>
        <p:sp>
          <p:nvSpPr>
            <p:cNvPr id="28" name="全国第7位"/>
            <p:cNvSpPr/>
            <p:nvPr/>
          </p:nvSpPr>
          <p:spPr>
            <a:xfrm>
              <a:off x="8036696" y="4519316"/>
              <a:ext cx="2050708" cy="523220"/>
            </a:xfrm>
            <a:prstGeom prst="rect">
              <a:avLst/>
            </a:prstGeom>
          </p:spPr>
          <p:txBody>
            <a:bodyPr wrap="square">
              <a:spAutoFit/>
            </a:bodyPr>
            <a:lstStyle/>
            <a:p>
              <a:pPr algn="dist"/>
              <a:r>
                <a:rPr lang="ja-JP" altLang="en-US" sz="2400">
                  <a:solidFill>
                    <a:srgbClr val="000000"/>
                  </a:solidFill>
                  <a:latin typeface="HGS創英角ﾎﾟｯﾌﾟ体" panose="040B0A00000000000000" pitchFamily="50" charset="-128"/>
                  <a:ea typeface="HGS創英角ﾎﾟｯﾌﾟ体" panose="040B0A00000000000000" pitchFamily="50" charset="-128"/>
                </a:rPr>
                <a:t>全国第</a:t>
              </a:r>
              <a:r>
                <a:rPr lang="ja-JP" altLang="en-US" sz="2800">
                  <a:solidFill>
                    <a:srgbClr val="000000"/>
                  </a:solidFill>
                  <a:latin typeface="HGS創英角ﾎﾟｯﾌﾟ体" panose="040B0A00000000000000" pitchFamily="50" charset="-128"/>
                  <a:ea typeface="HGS創英角ﾎﾟｯﾌﾟ体" panose="040B0A00000000000000" pitchFamily="50" charset="-128"/>
                </a:rPr>
                <a:t>７</a:t>
              </a:r>
              <a:r>
                <a:rPr lang="ja-JP" altLang="en-US" sz="2400">
                  <a:solidFill>
                    <a:srgbClr val="000000"/>
                  </a:solidFill>
                  <a:latin typeface="HGS創英角ﾎﾟｯﾌﾟ体" panose="040B0A00000000000000" pitchFamily="50" charset="-128"/>
                  <a:ea typeface="HGS創英角ﾎﾟｯﾌﾟ体" panose="040B0A00000000000000" pitchFamily="50" charset="-128"/>
                </a:rPr>
                <a:t>位</a:t>
              </a:r>
              <a:endParaRPr lang="ja-JP" altLang="en-US" sz="2400"/>
            </a:p>
          </p:txBody>
        </p:sp>
        <p:sp>
          <p:nvSpPr>
            <p:cNvPr id="42" name="い"/>
            <p:cNvSpPr txBox="1"/>
            <p:nvPr/>
          </p:nvSpPr>
          <p:spPr>
            <a:xfrm>
              <a:off x="9704133" y="4410072"/>
              <a:ext cx="25200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い</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43" name="ぜんこくだい"/>
            <p:cNvSpPr txBox="1"/>
            <p:nvPr/>
          </p:nvSpPr>
          <p:spPr>
            <a:xfrm>
              <a:off x="8097513" y="4403911"/>
              <a:ext cx="122400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ぜんこくだい</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grpSp>
      <p:sp>
        <p:nvSpPr>
          <p:cNvPr id="27" name="「みつば」"/>
          <p:cNvSpPr/>
          <p:nvPr/>
        </p:nvSpPr>
        <p:spPr>
          <a:xfrm>
            <a:off x="7868988" y="3683711"/>
            <a:ext cx="2423584" cy="523220"/>
          </a:xfrm>
          <a:prstGeom prst="rect">
            <a:avLst/>
          </a:prstGeom>
        </p:spPr>
        <p:txBody>
          <a:bodyPr wrap="square">
            <a:spAutoFit/>
          </a:bodyPr>
          <a:lstStyle/>
          <a:p>
            <a:pPr algn="dist"/>
            <a:r>
              <a:rPr lang="ja-JP" altLang="en-US" sz="2800">
                <a:solidFill>
                  <a:srgbClr val="000000"/>
                </a:solidFill>
                <a:latin typeface="HGS創英角ﾎﾟｯﾌﾟ体" panose="040B0A00000000000000" pitchFamily="50" charset="-128"/>
                <a:ea typeface="HGS創英角ﾎﾟｯﾌﾟ体" panose="040B0A00000000000000" pitchFamily="50" charset="-128"/>
              </a:rPr>
              <a:t>「みつば」</a:t>
            </a:r>
            <a:endParaRPr lang="ja-JP" altLang="en-US" sz="2800"/>
          </a:p>
        </p:txBody>
      </p:sp>
      <p:pic>
        <p:nvPicPr>
          <p:cNvPr id="15" name="みつば画"/>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484552" y="3630406"/>
            <a:ext cx="1623417" cy="1346983"/>
          </a:xfrm>
          <a:prstGeom prst="rect">
            <a:avLst/>
          </a:prstGeom>
        </p:spPr>
      </p:pic>
      <p:grpSp>
        <p:nvGrpSpPr>
          <p:cNvPr id="57" name="人物画（みずな）"/>
          <p:cNvGrpSpPr/>
          <p:nvPr/>
        </p:nvGrpSpPr>
        <p:grpSpPr>
          <a:xfrm>
            <a:off x="5721731" y="4291418"/>
            <a:ext cx="452052" cy="405501"/>
            <a:chOff x="5721731" y="4550498"/>
            <a:chExt cx="452052" cy="405501"/>
          </a:xfrm>
        </p:grpSpPr>
        <p:pic>
          <p:nvPicPr>
            <p:cNvPr id="54" name="図 53"/>
            <p:cNvPicPr>
              <a:picLocks noChangeAspect="1"/>
            </p:cNvPicPr>
            <p:nvPr/>
          </p:nvPicPr>
          <p:blipFill>
            <a:blip r:embed="rId8" cstate="email">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5721731" y="4550498"/>
              <a:ext cx="445970" cy="405501"/>
            </a:xfrm>
            <a:prstGeom prst="rect">
              <a:avLst/>
            </a:prstGeom>
          </p:spPr>
        </p:pic>
        <p:pic>
          <p:nvPicPr>
            <p:cNvPr id="55" name="図 54"/>
            <p:cNvPicPr>
              <a:picLocks noChangeAspect="1"/>
            </p:cNvPicPr>
            <p:nvPr/>
          </p:nvPicPr>
          <p:blipFill>
            <a:blip r:embed="rId8" cstate="email">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5727813" y="4550498"/>
              <a:ext cx="445970" cy="405501"/>
            </a:xfrm>
            <a:prstGeom prst="rect">
              <a:avLst/>
            </a:prstGeom>
          </p:spPr>
        </p:pic>
      </p:grpSp>
      <p:grpSp>
        <p:nvGrpSpPr>
          <p:cNvPr id="49" name="全国第7位"/>
          <p:cNvGrpSpPr/>
          <p:nvPr/>
        </p:nvGrpSpPr>
        <p:grpSpPr>
          <a:xfrm>
            <a:off x="3659065" y="4177544"/>
            <a:ext cx="2050708" cy="633248"/>
            <a:chOff x="3671023" y="4414105"/>
            <a:chExt cx="2050708" cy="633248"/>
          </a:xfrm>
        </p:grpSpPr>
        <p:sp>
          <p:nvSpPr>
            <p:cNvPr id="32" name="全国第7位"/>
            <p:cNvSpPr/>
            <p:nvPr/>
          </p:nvSpPr>
          <p:spPr>
            <a:xfrm>
              <a:off x="3671023" y="4524133"/>
              <a:ext cx="2050708" cy="523220"/>
            </a:xfrm>
            <a:prstGeom prst="rect">
              <a:avLst/>
            </a:prstGeom>
          </p:spPr>
          <p:txBody>
            <a:bodyPr wrap="square">
              <a:spAutoFit/>
            </a:bodyPr>
            <a:lstStyle/>
            <a:p>
              <a:pPr algn="dist"/>
              <a:r>
                <a:rPr lang="ja-JP" altLang="en-US" sz="2400">
                  <a:solidFill>
                    <a:srgbClr val="000000"/>
                  </a:solidFill>
                  <a:latin typeface="HGS創英角ﾎﾟｯﾌﾟ体" panose="040B0A00000000000000" pitchFamily="50" charset="-128"/>
                  <a:ea typeface="HGS創英角ﾎﾟｯﾌﾟ体" panose="040B0A00000000000000" pitchFamily="50" charset="-128"/>
                </a:rPr>
                <a:t>全国第</a:t>
              </a:r>
              <a:r>
                <a:rPr lang="ja-JP" altLang="en-US" sz="2800">
                  <a:solidFill>
                    <a:srgbClr val="000000"/>
                  </a:solidFill>
                  <a:latin typeface="HGS創英角ﾎﾟｯﾌﾟ体" panose="040B0A00000000000000" pitchFamily="50" charset="-128"/>
                  <a:ea typeface="HGS創英角ﾎﾟｯﾌﾟ体" panose="040B0A00000000000000" pitchFamily="50" charset="-128"/>
                </a:rPr>
                <a:t>７</a:t>
              </a:r>
              <a:r>
                <a:rPr lang="ja-JP" altLang="en-US" sz="2400">
                  <a:solidFill>
                    <a:srgbClr val="000000"/>
                  </a:solidFill>
                  <a:latin typeface="HGS創英角ﾎﾟｯﾌﾟ体" panose="040B0A00000000000000" pitchFamily="50" charset="-128"/>
                  <a:ea typeface="HGS創英角ﾎﾟｯﾌﾟ体" panose="040B0A00000000000000" pitchFamily="50" charset="-128"/>
                </a:rPr>
                <a:t>位</a:t>
              </a:r>
              <a:endParaRPr lang="ja-JP" altLang="en-US" sz="2400"/>
            </a:p>
          </p:txBody>
        </p:sp>
        <p:sp>
          <p:nvSpPr>
            <p:cNvPr id="40" name="い"/>
            <p:cNvSpPr txBox="1"/>
            <p:nvPr/>
          </p:nvSpPr>
          <p:spPr>
            <a:xfrm>
              <a:off x="5330618" y="4420266"/>
              <a:ext cx="25200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い</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41" name="ぜんこくだい"/>
            <p:cNvSpPr txBox="1"/>
            <p:nvPr/>
          </p:nvSpPr>
          <p:spPr>
            <a:xfrm>
              <a:off x="3723998" y="4414105"/>
              <a:ext cx="122400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ぜんこくだい</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grpSp>
      <p:sp>
        <p:nvSpPr>
          <p:cNvPr id="31" name="「みずな」"/>
          <p:cNvSpPr/>
          <p:nvPr/>
        </p:nvSpPr>
        <p:spPr>
          <a:xfrm>
            <a:off x="3368416" y="3687467"/>
            <a:ext cx="2728783" cy="523220"/>
          </a:xfrm>
          <a:prstGeom prst="rect">
            <a:avLst/>
          </a:prstGeom>
        </p:spPr>
        <p:txBody>
          <a:bodyPr wrap="square">
            <a:spAutoFit/>
          </a:bodyPr>
          <a:lstStyle/>
          <a:p>
            <a:pPr algn="dist"/>
            <a:r>
              <a:rPr lang="ja-JP" altLang="en-US" sz="2800">
                <a:solidFill>
                  <a:srgbClr val="000000"/>
                </a:solidFill>
                <a:latin typeface="HGS創英角ﾎﾟｯﾌﾟ体" panose="040B0A00000000000000" pitchFamily="50" charset="-128"/>
                <a:ea typeface="HGS創英角ﾎﾟｯﾌﾟ体" panose="040B0A00000000000000" pitchFamily="50" charset="-128"/>
              </a:rPr>
              <a:t>「みずな」</a:t>
            </a:r>
            <a:endParaRPr lang="ja-JP" altLang="en-US" sz="2800"/>
          </a:p>
        </p:txBody>
      </p:sp>
      <p:pic>
        <p:nvPicPr>
          <p:cNvPr id="16" name="みずな画"/>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20720436">
            <a:off x="2176504" y="3653185"/>
            <a:ext cx="1416408" cy="1199028"/>
          </a:xfrm>
          <a:prstGeom prst="rect">
            <a:avLst/>
          </a:prstGeom>
        </p:spPr>
      </p:pic>
      <p:grpSp>
        <p:nvGrpSpPr>
          <p:cNvPr id="64" name="人物画（ふき）"/>
          <p:cNvGrpSpPr/>
          <p:nvPr/>
        </p:nvGrpSpPr>
        <p:grpSpPr>
          <a:xfrm>
            <a:off x="10087404" y="2871625"/>
            <a:ext cx="462025" cy="339263"/>
            <a:chOff x="5705676" y="3079863"/>
            <a:chExt cx="462025" cy="339263"/>
          </a:xfrm>
        </p:grpSpPr>
        <p:pic>
          <p:nvPicPr>
            <p:cNvPr id="65" name="図 64"/>
            <p:cNvPicPr>
              <a:picLocks noChangeAspect="1"/>
            </p:cNvPicPr>
            <p:nvPr/>
          </p:nvPicPr>
          <p:blipFill>
            <a:blip r:embed="rId12" cstate="email">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5705676" y="3079863"/>
              <a:ext cx="462025" cy="339263"/>
            </a:xfrm>
            <a:prstGeom prst="rect">
              <a:avLst/>
            </a:prstGeom>
          </p:spPr>
        </p:pic>
        <p:pic>
          <p:nvPicPr>
            <p:cNvPr id="66" name="図 65"/>
            <p:cNvPicPr>
              <a:picLocks noChangeAspect="1"/>
            </p:cNvPicPr>
            <p:nvPr/>
          </p:nvPicPr>
          <p:blipFill>
            <a:blip r:embed="rId12" cstate="email">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5705676" y="3079863"/>
              <a:ext cx="462025" cy="339263"/>
            </a:xfrm>
            <a:prstGeom prst="rect">
              <a:avLst/>
            </a:prstGeom>
          </p:spPr>
        </p:pic>
      </p:grpSp>
      <p:grpSp>
        <p:nvGrpSpPr>
          <p:cNvPr id="48" name="全国第３位・・・"/>
          <p:cNvGrpSpPr/>
          <p:nvPr/>
        </p:nvGrpSpPr>
        <p:grpSpPr>
          <a:xfrm>
            <a:off x="8049836" y="2646360"/>
            <a:ext cx="2050708" cy="650713"/>
            <a:chOff x="8036696" y="2905258"/>
            <a:chExt cx="2050708" cy="650713"/>
          </a:xfrm>
        </p:grpSpPr>
        <p:sp>
          <p:nvSpPr>
            <p:cNvPr id="26" name="全国第3位"/>
            <p:cNvSpPr/>
            <p:nvPr/>
          </p:nvSpPr>
          <p:spPr>
            <a:xfrm>
              <a:off x="8036696" y="3032751"/>
              <a:ext cx="2050708" cy="523220"/>
            </a:xfrm>
            <a:prstGeom prst="rect">
              <a:avLst/>
            </a:prstGeom>
          </p:spPr>
          <p:txBody>
            <a:bodyPr wrap="square">
              <a:spAutoFit/>
            </a:bodyPr>
            <a:lstStyle/>
            <a:p>
              <a:pPr algn="dist"/>
              <a:r>
                <a:rPr lang="ja-JP" altLang="en-US" sz="2400">
                  <a:solidFill>
                    <a:srgbClr val="000000"/>
                  </a:solidFill>
                  <a:latin typeface="HGS創英角ﾎﾟｯﾌﾟ体" panose="040B0A00000000000000" pitchFamily="50" charset="-128"/>
                  <a:ea typeface="HGS創英角ﾎﾟｯﾌﾟ体" panose="040B0A00000000000000" pitchFamily="50" charset="-128"/>
                </a:rPr>
                <a:t>全国第</a:t>
              </a:r>
              <a:r>
                <a:rPr lang="ja-JP" altLang="en-US" sz="2800">
                  <a:solidFill>
                    <a:srgbClr val="000000"/>
                  </a:solidFill>
                  <a:latin typeface="HGS創英角ﾎﾟｯﾌﾟ体" panose="040B0A00000000000000" pitchFamily="50" charset="-128"/>
                  <a:ea typeface="HGS創英角ﾎﾟｯﾌﾟ体" panose="040B0A00000000000000" pitchFamily="50" charset="-128"/>
                </a:rPr>
                <a:t>３</a:t>
              </a:r>
              <a:r>
                <a:rPr lang="ja-JP" altLang="en-US" sz="2400">
                  <a:solidFill>
                    <a:srgbClr val="000000"/>
                  </a:solidFill>
                  <a:latin typeface="HGS創英角ﾎﾟｯﾌﾟ体" panose="040B0A00000000000000" pitchFamily="50" charset="-128"/>
                  <a:ea typeface="HGS創英角ﾎﾟｯﾌﾟ体" panose="040B0A00000000000000" pitchFamily="50" charset="-128"/>
                </a:rPr>
                <a:t>位</a:t>
              </a:r>
              <a:endParaRPr lang="ja-JP" altLang="en-US" sz="2400"/>
            </a:p>
          </p:txBody>
        </p:sp>
        <p:sp>
          <p:nvSpPr>
            <p:cNvPr id="38" name="い"/>
            <p:cNvSpPr txBox="1"/>
            <p:nvPr/>
          </p:nvSpPr>
          <p:spPr>
            <a:xfrm>
              <a:off x="9676489" y="2911419"/>
              <a:ext cx="25200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い</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39" name="ぜんこくだい"/>
            <p:cNvSpPr txBox="1"/>
            <p:nvPr/>
          </p:nvSpPr>
          <p:spPr>
            <a:xfrm>
              <a:off x="8069869" y="2905258"/>
              <a:ext cx="122400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ぜんこくだい</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grpSp>
      <p:sp>
        <p:nvSpPr>
          <p:cNvPr id="25" name="「ふき」"/>
          <p:cNvSpPr/>
          <p:nvPr/>
        </p:nvSpPr>
        <p:spPr>
          <a:xfrm>
            <a:off x="7879286" y="2183578"/>
            <a:ext cx="2423584" cy="523220"/>
          </a:xfrm>
          <a:prstGeom prst="rect">
            <a:avLst/>
          </a:prstGeom>
        </p:spPr>
        <p:txBody>
          <a:bodyPr wrap="square">
            <a:spAutoFit/>
          </a:bodyPr>
          <a:lstStyle/>
          <a:p>
            <a:pPr algn="dist"/>
            <a:r>
              <a:rPr lang="ja-JP" altLang="en-US" sz="2800">
                <a:solidFill>
                  <a:srgbClr val="000000"/>
                </a:solidFill>
                <a:latin typeface="HGS創英角ﾎﾟｯﾌﾟ体" panose="040B0A00000000000000" pitchFamily="50" charset="-128"/>
                <a:ea typeface="HGS創英角ﾎﾟｯﾌﾟ体" panose="040B0A00000000000000" pitchFamily="50" charset="-128"/>
              </a:rPr>
              <a:t>「ふき」</a:t>
            </a:r>
            <a:endParaRPr lang="ja-JP" altLang="en-US" sz="2800"/>
          </a:p>
        </p:txBody>
      </p:sp>
      <p:pic>
        <p:nvPicPr>
          <p:cNvPr id="17" name="ふき画１"/>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6881824" y="2178670"/>
            <a:ext cx="929957" cy="929957"/>
          </a:xfrm>
          <a:prstGeom prst="rect">
            <a:avLst/>
          </a:prstGeom>
        </p:spPr>
      </p:pic>
      <p:pic>
        <p:nvPicPr>
          <p:cNvPr id="24" name="ふき画２"/>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flipH="1">
            <a:off x="6769292" y="2443293"/>
            <a:ext cx="798640" cy="798640"/>
          </a:xfrm>
          <a:prstGeom prst="rect">
            <a:avLst/>
          </a:prstGeom>
        </p:spPr>
      </p:pic>
      <p:grpSp>
        <p:nvGrpSpPr>
          <p:cNvPr id="56" name="人物画（しゅんぎく）"/>
          <p:cNvGrpSpPr/>
          <p:nvPr/>
        </p:nvGrpSpPr>
        <p:grpSpPr>
          <a:xfrm>
            <a:off x="5705676" y="2820783"/>
            <a:ext cx="462025" cy="339263"/>
            <a:chOff x="5705676" y="3079863"/>
            <a:chExt cx="462025" cy="339263"/>
          </a:xfrm>
        </p:grpSpPr>
        <p:pic>
          <p:nvPicPr>
            <p:cNvPr id="52" name="図 51"/>
            <p:cNvPicPr>
              <a:picLocks noChangeAspect="1"/>
            </p:cNvPicPr>
            <p:nvPr/>
          </p:nvPicPr>
          <p:blipFill>
            <a:blip r:embed="rId12" cstate="email">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5705676" y="3079863"/>
              <a:ext cx="462025" cy="339263"/>
            </a:xfrm>
            <a:prstGeom prst="rect">
              <a:avLst/>
            </a:prstGeom>
          </p:spPr>
        </p:pic>
        <p:pic>
          <p:nvPicPr>
            <p:cNvPr id="53" name="図 52"/>
            <p:cNvPicPr>
              <a:picLocks noChangeAspect="1"/>
            </p:cNvPicPr>
            <p:nvPr/>
          </p:nvPicPr>
          <p:blipFill>
            <a:blip r:embed="rId12" cstate="email">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5705676" y="3079863"/>
              <a:ext cx="462025" cy="339263"/>
            </a:xfrm>
            <a:prstGeom prst="rect">
              <a:avLst/>
            </a:prstGeom>
          </p:spPr>
        </p:pic>
      </p:grpSp>
      <p:grpSp>
        <p:nvGrpSpPr>
          <p:cNvPr id="47" name="全国第１位・・・"/>
          <p:cNvGrpSpPr/>
          <p:nvPr/>
        </p:nvGrpSpPr>
        <p:grpSpPr>
          <a:xfrm>
            <a:off x="3657282" y="2645644"/>
            <a:ext cx="2050708" cy="650713"/>
            <a:chOff x="3671023" y="2905258"/>
            <a:chExt cx="2050708" cy="650713"/>
          </a:xfrm>
        </p:grpSpPr>
        <p:sp>
          <p:nvSpPr>
            <p:cNvPr id="30" name="全国第１位・・・"/>
            <p:cNvSpPr/>
            <p:nvPr/>
          </p:nvSpPr>
          <p:spPr>
            <a:xfrm>
              <a:off x="3671023" y="3032751"/>
              <a:ext cx="2050708" cy="523220"/>
            </a:xfrm>
            <a:prstGeom prst="rect">
              <a:avLst/>
            </a:prstGeom>
          </p:spPr>
          <p:txBody>
            <a:bodyPr wrap="square">
              <a:spAutoFit/>
            </a:bodyPr>
            <a:lstStyle/>
            <a:p>
              <a:pPr algn="dist"/>
              <a:r>
                <a:rPr lang="ja-JP" altLang="en-US" sz="2400">
                  <a:solidFill>
                    <a:srgbClr val="000000"/>
                  </a:solidFill>
                  <a:latin typeface="HGS創英角ﾎﾟｯﾌﾟ体" panose="040B0A00000000000000" pitchFamily="50" charset="-128"/>
                  <a:ea typeface="HGS創英角ﾎﾟｯﾌﾟ体" panose="040B0A00000000000000" pitchFamily="50" charset="-128"/>
                </a:rPr>
                <a:t>全国第</a:t>
              </a:r>
              <a:r>
                <a:rPr lang="ja-JP" altLang="en-US" sz="2800">
                  <a:solidFill>
                    <a:srgbClr val="000000"/>
                  </a:solidFill>
                  <a:latin typeface="HGS創英角ﾎﾟｯﾌﾟ体" panose="040B0A00000000000000" pitchFamily="50" charset="-128"/>
                  <a:ea typeface="HGS創英角ﾎﾟｯﾌﾟ体" panose="040B0A00000000000000" pitchFamily="50" charset="-128"/>
                </a:rPr>
                <a:t>１</a:t>
              </a:r>
              <a:r>
                <a:rPr lang="ja-JP" altLang="en-US" sz="2400">
                  <a:solidFill>
                    <a:srgbClr val="000000"/>
                  </a:solidFill>
                  <a:latin typeface="HGS創英角ﾎﾟｯﾌﾟ体" panose="040B0A00000000000000" pitchFamily="50" charset="-128"/>
                  <a:ea typeface="HGS創英角ﾎﾟｯﾌﾟ体" panose="040B0A00000000000000" pitchFamily="50" charset="-128"/>
                </a:rPr>
                <a:t>位</a:t>
              </a:r>
              <a:endParaRPr lang="ja-JP" altLang="en-US" sz="2400"/>
            </a:p>
          </p:txBody>
        </p:sp>
        <p:sp>
          <p:nvSpPr>
            <p:cNvPr id="36" name="い"/>
            <p:cNvSpPr txBox="1"/>
            <p:nvPr/>
          </p:nvSpPr>
          <p:spPr>
            <a:xfrm>
              <a:off x="5314112" y="2911419"/>
              <a:ext cx="25200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い</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37" name="ぜんこくだい"/>
            <p:cNvSpPr txBox="1"/>
            <p:nvPr/>
          </p:nvSpPr>
          <p:spPr>
            <a:xfrm>
              <a:off x="3707492" y="2905258"/>
              <a:ext cx="122400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ぜんこくだい</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grpSp>
      <p:sp>
        <p:nvSpPr>
          <p:cNvPr id="29" name="「しゅんぎく」"/>
          <p:cNvSpPr/>
          <p:nvPr/>
        </p:nvSpPr>
        <p:spPr>
          <a:xfrm>
            <a:off x="3368416" y="2183578"/>
            <a:ext cx="2728783" cy="523220"/>
          </a:xfrm>
          <a:prstGeom prst="rect">
            <a:avLst/>
          </a:prstGeom>
        </p:spPr>
        <p:txBody>
          <a:bodyPr wrap="square">
            <a:spAutoFit/>
          </a:bodyPr>
          <a:lstStyle/>
          <a:p>
            <a:pPr algn="dist"/>
            <a:r>
              <a:rPr lang="ja-JP" altLang="en-US" sz="2800">
                <a:solidFill>
                  <a:srgbClr val="000000"/>
                </a:solidFill>
                <a:latin typeface="HGS創英角ﾎﾟｯﾌﾟ体" panose="040B0A00000000000000" pitchFamily="50" charset="-128"/>
                <a:ea typeface="HGS創英角ﾎﾟｯﾌﾟ体" panose="040B0A00000000000000" pitchFamily="50" charset="-128"/>
              </a:rPr>
              <a:t>「しゅんぎく」</a:t>
            </a:r>
            <a:endParaRPr lang="ja-JP" altLang="en-US" sz="2800"/>
          </a:p>
        </p:txBody>
      </p:sp>
      <p:pic>
        <p:nvPicPr>
          <p:cNvPr id="14" name="しゅんぎく画"/>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rot="20675039">
            <a:off x="2294573" y="2122374"/>
            <a:ext cx="1074588" cy="1253174"/>
          </a:xfrm>
          <a:prstGeom prst="rect">
            <a:avLst/>
          </a:prstGeom>
        </p:spPr>
      </p:pic>
      <p:grpSp>
        <p:nvGrpSpPr>
          <p:cNvPr id="79" name="全国で10位以内に・・・"/>
          <p:cNvGrpSpPr/>
          <p:nvPr/>
        </p:nvGrpSpPr>
        <p:grpSpPr>
          <a:xfrm>
            <a:off x="1140042" y="1252113"/>
            <a:ext cx="9911916" cy="653282"/>
            <a:chOff x="1140042" y="1252113"/>
            <a:chExt cx="9911916" cy="653282"/>
          </a:xfrm>
        </p:grpSpPr>
        <p:sp>
          <p:nvSpPr>
            <p:cNvPr id="80" name="全国で10以内・・・"/>
            <p:cNvSpPr txBox="1"/>
            <p:nvPr/>
          </p:nvSpPr>
          <p:spPr>
            <a:xfrm>
              <a:off x="1140042" y="1382175"/>
              <a:ext cx="9911916" cy="523220"/>
            </a:xfrm>
            <a:prstGeom prst="rect">
              <a:avLst/>
            </a:prstGeom>
            <a:noFill/>
          </p:spPr>
          <p:txBody>
            <a:bodyPr wrap="square" rtlCol="0">
              <a:spAutoFit/>
            </a:bodyPr>
            <a:lstStyle/>
            <a:p>
              <a:pPr lvl="0" algn="dist"/>
              <a:r>
                <a:rPr kumimoji="1" lang="ja-JP" altLang="en-US" sz="2800">
                  <a:solidFill>
                    <a:srgbClr val="000000"/>
                  </a:solidFill>
                  <a:latin typeface="HGS創英角ﾎﾟｯﾌﾟ体" panose="040B0A00000000000000" pitchFamily="50" charset="-128"/>
                  <a:ea typeface="HGS創英角ﾎﾟｯﾌﾟ体" panose="040B0A00000000000000" pitchFamily="50" charset="-128"/>
                </a:rPr>
                <a:t>全国で</a:t>
              </a:r>
              <a:r>
                <a:rPr kumimoji="1" lang="en-US" altLang="ja-JP" sz="2800">
                  <a:solidFill>
                    <a:srgbClr val="000000"/>
                  </a:solidFill>
                  <a:latin typeface="HGS創英角ﾎﾟｯﾌﾟ体" panose="040B0A00000000000000" pitchFamily="50" charset="-128"/>
                  <a:ea typeface="HGS創英角ﾎﾟｯﾌﾟ体" panose="040B0A00000000000000" pitchFamily="50" charset="-128"/>
                </a:rPr>
                <a:t>10</a:t>
              </a:r>
              <a:r>
                <a:rPr kumimoji="1" lang="ja-JP" altLang="en-US" sz="2800">
                  <a:solidFill>
                    <a:srgbClr val="000000"/>
                  </a:solidFill>
                  <a:latin typeface="HGS創英角ﾎﾟｯﾌﾟ体" panose="040B0A00000000000000" pitchFamily="50" charset="-128"/>
                  <a:ea typeface="HGS創英角ﾎﾟｯﾌﾟ体" panose="040B0A00000000000000" pitchFamily="50" charset="-128"/>
                </a:rPr>
                <a:t>位以内に入っている野菜を見てみよう！</a:t>
              </a:r>
              <a:endParaRPr kumimoji="1" lang="ja-JP" altLang="en-US" sz="28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81" name="もの"/>
            <p:cNvSpPr txBox="1"/>
            <p:nvPr/>
          </p:nvSpPr>
          <p:spPr>
            <a:xfrm>
              <a:off x="7025256" y="1252113"/>
              <a:ext cx="884509" cy="261610"/>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やさい</a:t>
              </a:r>
              <a:endParaRPr lang="en-US" altLang="ja-JP"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82" name="はい"/>
            <p:cNvSpPr txBox="1"/>
            <p:nvPr/>
          </p:nvSpPr>
          <p:spPr>
            <a:xfrm>
              <a:off x="4840404" y="1252113"/>
              <a:ext cx="504000" cy="261609"/>
            </a:xfrm>
            <a:prstGeom prst="rect">
              <a:avLst/>
            </a:prstGeom>
            <a:noFill/>
          </p:spPr>
          <p:txBody>
            <a:bodyPr wrap="square" rtlCol="0">
              <a:spAutoFit/>
            </a:bodyPr>
            <a:lstStyle/>
            <a:p>
              <a:pPr algn="dist"/>
              <a:r>
                <a:rPr kumimoji="1" lang="ja-JP" altLang="en-US" sz="1100">
                  <a:solidFill>
                    <a:srgbClr val="000000"/>
                  </a:solidFill>
                  <a:latin typeface="HGS創英角ﾎﾟｯﾌﾟ体" panose="040B0A00000000000000" pitchFamily="50" charset="-128"/>
                  <a:ea typeface="HGS創英角ﾎﾟｯﾌﾟ体" panose="040B0A00000000000000" pitchFamily="50" charset="-128"/>
                </a:rPr>
                <a:t>はい</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83" name="いない"/>
            <p:cNvSpPr txBox="1"/>
            <p:nvPr/>
          </p:nvSpPr>
          <p:spPr>
            <a:xfrm>
              <a:off x="3580240" y="1252113"/>
              <a:ext cx="864000" cy="269305"/>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いない</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84" name="い"/>
            <p:cNvSpPr txBox="1"/>
            <p:nvPr/>
          </p:nvSpPr>
          <p:spPr>
            <a:xfrm>
              <a:off x="3205074" y="1252113"/>
              <a:ext cx="326461" cy="261610"/>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い</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85" name="ぜんこく"/>
            <p:cNvSpPr txBox="1"/>
            <p:nvPr/>
          </p:nvSpPr>
          <p:spPr>
            <a:xfrm>
              <a:off x="1214316" y="1252113"/>
              <a:ext cx="900000" cy="261610"/>
            </a:xfrm>
            <a:prstGeom prst="rect">
              <a:avLst/>
            </a:prstGeom>
            <a:noFill/>
          </p:spPr>
          <p:txBody>
            <a:bodyPr wrap="square" rtlCol="0">
              <a:spAutoFit/>
            </a:bodyPr>
            <a:lstStyle/>
            <a:p>
              <a:pPr algn="dist"/>
              <a:r>
                <a:rPr kumimoji="1" lang="ja-JP" altLang="en-US" sz="1100">
                  <a:solidFill>
                    <a:srgbClr val="000000"/>
                  </a:solidFill>
                  <a:latin typeface="HGS創英角ﾎﾟｯﾌﾟ体" panose="040B0A00000000000000" pitchFamily="50" charset="-128"/>
                  <a:ea typeface="HGS創英角ﾎﾟｯﾌﾟ体" panose="040B0A00000000000000" pitchFamily="50" charset="-128"/>
                </a:rPr>
                <a:t>ぜんこく</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86" name="もの"/>
            <p:cNvSpPr txBox="1"/>
            <p:nvPr/>
          </p:nvSpPr>
          <p:spPr>
            <a:xfrm>
              <a:off x="8419658" y="1252113"/>
              <a:ext cx="324000" cy="261610"/>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み</a:t>
              </a:r>
              <a:endParaRPr lang="en-US" altLang="ja-JP" sz="1100" dirty="0">
                <a:solidFill>
                  <a:srgbClr val="000000"/>
                </a:solidFill>
                <a:latin typeface="HGS創英角ﾎﾟｯﾌﾟ体" panose="040B0A00000000000000" pitchFamily="50" charset="-128"/>
                <a:ea typeface="HGS創英角ﾎﾟｯﾌﾟ体" panose="040B0A00000000000000" pitchFamily="50" charset="-128"/>
              </a:endParaRPr>
            </a:p>
          </p:txBody>
        </p:sp>
      </p:grpSp>
      <p:grpSp>
        <p:nvGrpSpPr>
          <p:cNvPr id="19" name="「グリンピース」以外に"/>
          <p:cNvGrpSpPr/>
          <p:nvPr/>
        </p:nvGrpSpPr>
        <p:grpSpPr>
          <a:xfrm>
            <a:off x="4028768" y="469603"/>
            <a:ext cx="4134465" cy="727333"/>
            <a:chOff x="4028768" y="469603"/>
            <a:chExt cx="4134465" cy="727333"/>
          </a:xfrm>
        </p:grpSpPr>
        <p:sp>
          <p:nvSpPr>
            <p:cNvPr id="13" name="「グリンピース」以外に"/>
            <p:cNvSpPr/>
            <p:nvPr/>
          </p:nvSpPr>
          <p:spPr>
            <a:xfrm>
              <a:off x="4028768" y="673716"/>
              <a:ext cx="4134465" cy="523220"/>
            </a:xfrm>
            <a:prstGeom prst="rect">
              <a:avLst/>
            </a:prstGeom>
          </p:spPr>
          <p:txBody>
            <a:bodyPr wrap="none">
              <a:spAutoFit/>
            </a:bodyPr>
            <a:lstStyle/>
            <a:p>
              <a:r>
                <a:rPr lang="ja-JP" altLang="en-US" sz="2800">
                  <a:solidFill>
                    <a:srgbClr val="000000"/>
                  </a:solidFill>
                  <a:latin typeface="HGS創英角ﾎﾟｯﾌﾟ体" panose="040B0A00000000000000" pitchFamily="50" charset="-128"/>
                  <a:ea typeface="HGS創英角ﾎﾟｯﾌﾟ体" panose="040B0A00000000000000" pitchFamily="50" charset="-128"/>
                </a:rPr>
                <a:t>「グリンピース」以外に</a:t>
              </a:r>
              <a:endParaRPr lang="ja-JP" altLang="en-US" sz="2800"/>
            </a:p>
          </p:txBody>
        </p:sp>
        <p:sp>
          <p:nvSpPr>
            <p:cNvPr id="35" name="いがい"/>
            <p:cNvSpPr txBox="1"/>
            <p:nvPr/>
          </p:nvSpPr>
          <p:spPr>
            <a:xfrm>
              <a:off x="6916612" y="469603"/>
              <a:ext cx="792288" cy="261610"/>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いがい</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grpSp>
      <p:pic>
        <p:nvPicPr>
          <p:cNvPr id="69" name="スタートに戻る">
            <a:hlinkClick r:id="rId16" action="ppaction://hlinksldjump"/>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67839" y="260345"/>
            <a:ext cx="2499577" cy="847417"/>
          </a:xfrm>
          <a:prstGeom prst="rect">
            <a:avLst/>
          </a:prstGeom>
        </p:spPr>
      </p:pic>
      <p:pic>
        <p:nvPicPr>
          <p:cNvPr id="78" name="図 77"/>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24916" y="-594"/>
            <a:ext cx="12241829" cy="6858594"/>
          </a:xfrm>
          <a:prstGeom prst="rect">
            <a:avLst/>
          </a:prstGeom>
        </p:spPr>
      </p:pic>
    </p:spTree>
    <p:extLst>
      <p:ext uri="{BB962C8B-B14F-4D97-AF65-F5344CB8AC3E}">
        <p14:creationId xmlns:p14="http://schemas.microsoft.com/office/powerpoint/2010/main" val="4193484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
                                        <p:tgtEl>
                                          <p:spTgt spid="78"/>
                                        </p:tgtEl>
                                      </p:cBhvr>
                                    </p:animEffect>
                                    <p:set>
                                      <p:cBhvr>
                                        <p:cTn id="7" dur="1" fill="hold">
                                          <p:stCondLst>
                                            <p:cond delay="9"/>
                                          </p:stCondLst>
                                        </p:cTn>
                                        <p:tgtEl>
                                          <p:spTgt spid="78"/>
                                        </p:tgtEl>
                                        <p:attrNameLst>
                                          <p:attrName>style.visibility</p:attrName>
                                        </p:attrNameLst>
                                      </p:cBhvr>
                                      <p:to>
                                        <p:strVal val="hidden"/>
                                      </p:to>
                                    </p:set>
                                  </p:childTnLst>
                                </p:cTn>
                              </p:par>
                              <p:par>
                                <p:cTn id="8" presetID="31" presetClass="entr" presetSubtype="0"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 calcmode="lin" valueType="num">
                                      <p:cBhvr>
                                        <p:cTn id="10" dur="500" fill="hold"/>
                                        <p:tgtEl>
                                          <p:spTgt spid="47"/>
                                        </p:tgtEl>
                                        <p:attrNameLst>
                                          <p:attrName>ppt_w</p:attrName>
                                        </p:attrNameLst>
                                      </p:cBhvr>
                                      <p:tavLst>
                                        <p:tav tm="0">
                                          <p:val>
                                            <p:fltVal val="0"/>
                                          </p:val>
                                        </p:tav>
                                        <p:tav tm="100000">
                                          <p:val>
                                            <p:strVal val="#ppt_w"/>
                                          </p:val>
                                        </p:tav>
                                      </p:tavLst>
                                    </p:anim>
                                    <p:anim calcmode="lin" valueType="num">
                                      <p:cBhvr>
                                        <p:cTn id="11" dur="500" fill="hold"/>
                                        <p:tgtEl>
                                          <p:spTgt spid="47"/>
                                        </p:tgtEl>
                                        <p:attrNameLst>
                                          <p:attrName>ppt_h</p:attrName>
                                        </p:attrNameLst>
                                      </p:cBhvr>
                                      <p:tavLst>
                                        <p:tav tm="0">
                                          <p:val>
                                            <p:fltVal val="0"/>
                                          </p:val>
                                        </p:tav>
                                        <p:tav tm="100000">
                                          <p:val>
                                            <p:strVal val="#ppt_h"/>
                                          </p:val>
                                        </p:tav>
                                      </p:tavLst>
                                    </p:anim>
                                    <p:anim calcmode="lin" valueType="num">
                                      <p:cBhvr>
                                        <p:cTn id="12" dur="500" fill="hold"/>
                                        <p:tgtEl>
                                          <p:spTgt spid="47"/>
                                        </p:tgtEl>
                                        <p:attrNameLst>
                                          <p:attrName>style.rotation</p:attrName>
                                        </p:attrNameLst>
                                      </p:cBhvr>
                                      <p:tavLst>
                                        <p:tav tm="0">
                                          <p:val>
                                            <p:fltVal val="90"/>
                                          </p:val>
                                        </p:tav>
                                        <p:tav tm="100000">
                                          <p:val>
                                            <p:fltVal val="0"/>
                                          </p:val>
                                        </p:tav>
                                      </p:tavLst>
                                    </p:anim>
                                    <p:animEffect transition="in" filter="fade">
                                      <p:cBhvr>
                                        <p:cTn id="13" dur="500"/>
                                        <p:tgtEl>
                                          <p:spTgt spid="47"/>
                                        </p:tgtEl>
                                      </p:cBhvr>
                                    </p:animEffect>
                                  </p:childTnLst>
                                </p:cTn>
                              </p:par>
                              <p:par>
                                <p:cTn id="14" presetID="1" presetClass="entr" presetSubtype="0" fill="hold" nodeType="withEffect">
                                  <p:stCondLst>
                                    <p:cond delay="0"/>
                                  </p:stCondLst>
                                  <p:childTnLst>
                                    <p:set>
                                      <p:cBhvr>
                                        <p:cTn id="15" dur="1" fill="hold">
                                          <p:stCondLst>
                                            <p:cond delay="499"/>
                                          </p:stCondLst>
                                        </p:cTn>
                                        <p:tgtEl>
                                          <p:spTgt spid="56"/>
                                        </p:tgtEl>
                                        <p:attrNameLst>
                                          <p:attrName>style.visibility</p:attrName>
                                        </p:attrNameLst>
                                      </p:cBhvr>
                                      <p:to>
                                        <p:strVal val="visible"/>
                                      </p:to>
                                    </p:set>
                                  </p:childTnLst>
                                </p:cTn>
                              </p:par>
                              <p:par>
                                <p:cTn id="16" presetID="32" presetClass="emph" presetSubtype="0" fill="hold" nodeType="withEffect">
                                  <p:stCondLst>
                                    <p:cond delay="250"/>
                                  </p:stCondLst>
                                  <p:childTnLst>
                                    <p:animRot by="120000">
                                      <p:cBhvr>
                                        <p:cTn id="17" dur="100" fill="hold">
                                          <p:stCondLst>
                                            <p:cond delay="0"/>
                                          </p:stCondLst>
                                        </p:cTn>
                                        <p:tgtEl>
                                          <p:spTgt spid="56"/>
                                        </p:tgtEl>
                                        <p:attrNameLst>
                                          <p:attrName>r</p:attrName>
                                        </p:attrNameLst>
                                      </p:cBhvr>
                                    </p:animRot>
                                    <p:animRot by="-240000">
                                      <p:cBhvr>
                                        <p:cTn id="18" dur="200" fill="hold">
                                          <p:stCondLst>
                                            <p:cond delay="200"/>
                                          </p:stCondLst>
                                        </p:cTn>
                                        <p:tgtEl>
                                          <p:spTgt spid="56"/>
                                        </p:tgtEl>
                                        <p:attrNameLst>
                                          <p:attrName>r</p:attrName>
                                        </p:attrNameLst>
                                      </p:cBhvr>
                                    </p:animRot>
                                    <p:animRot by="240000">
                                      <p:cBhvr>
                                        <p:cTn id="19" dur="200" fill="hold">
                                          <p:stCondLst>
                                            <p:cond delay="400"/>
                                          </p:stCondLst>
                                        </p:cTn>
                                        <p:tgtEl>
                                          <p:spTgt spid="56"/>
                                        </p:tgtEl>
                                        <p:attrNameLst>
                                          <p:attrName>r</p:attrName>
                                        </p:attrNameLst>
                                      </p:cBhvr>
                                    </p:animRot>
                                    <p:animRot by="-240000">
                                      <p:cBhvr>
                                        <p:cTn id="20" dur="200" fill="hold">
                                          <p:stCondLst>
                                            <p:cond delay="600"/>
                                          </p:stCondLst>
                                        </p:cTn>
                                        <p:tgtEl>
                                          <p:spTgt spid="56"/>
                                        </p:tgtEl>
                                        <p:attrNameLst>
                                          <p:attrName>r</p:attrName>
                                        </p:attrNameLst>
                                      </p:cBhvr>
                                    </p:animRot>
                                    <p:animRot by="120000">
                                      <p:cBhvr>
                                        <p:cTn id="21" dur="200" fill="hold">
                                          <p:stCondLst>
                                            <p:cond delay="800"/>
                                          </p:stCondLst>
                                        </p:cTn>
                                        <p:tgtEl>
                                          <p:spTgt spid="56"/>
                                        </p:tgtEl>
                                        <p:attrNameLst>
                                          <p:attrName>r</p:attrName>
                                        </p:attrNameLst>
                                      </p:cBhvr>
                                    </p:animRot>
                                  </p:childTnLst>
                                </p:cTn>
                              </p:par>
                              <p:par>
                                <p:cTn id="22" presetID="31" presetClass="entr" presetSubtype="0" fill="hold" nodeType="withEffect">
                                  <p:stCondLst>
                                    <p:cond delay="500"/>
                                  </p:stCondLst>
                                  <p:childTnLst>
                                    <p:set>
                                      <p:cBhvr>
                                        <p:cTn id="23" dur="1" fill="hold">
                                          <p:stCondLst>
                                            <p:cond delay="0"/>
                                          </p:stCondLst>
                                        </p:cTn>
                                        <p:tgtEl>
                                          <p:spTgt spid="48"/>
                                        </p:tgtEl>
                                        <p:attrNameLst>
                                          <p:attrName>style.visibility</p:attrName>
                                        </p:attrNameLst>
                                      </p:cBhvr>
                                      <p:to>
                                        <p:strVal val="visible"/>
                                      </p:to>
                                    </p:set>
                                    <p:anim calcmode="lin" valueType="num">
                                      <p:cBhvr>
                                        <p:cTn id="24" dur="500" fill="hold"/>
                                        <p:tgtEl>
                                          <p:spTgt spid="48"/>
                                        </p:tgtEl>
                                        <p:attrNameLst>
                                          <p:attrName>ppt_w</p:attrName>
                                        </p:attrNameLst>
                                      </p:cBhvr>
                                      <p:tavLst>
                                        <p:tav tm="0">
                                          <p:val>
                                            <p:fltVal val="0"/>
                                          </p:val>
                                        </p:tav>
                                        <p:tav tm="100000">
                                          <p:val>
                                            <p:strVal val="#ppt_w"/>
                                          </p:val>
                                        </p:tav>
                                      </p:tavLst>
                                    </p:anim>
                                    <p:anim calcmode="lin" valueType="num">
                                      <p:cBhvr>
                                        <p:cTn id="25" dur="500" fill="hold"/>
                                        <p:tgtEl>
                                          <p:spTgt spid="48"/>
                                        </p:tgtEl>
                                        <p:attrNameLst>
                                          <p:attrName>ppt_h</p:attrName>
                                        </p:attrNameLst>
                                      </p:cBhvr>
                                      <p:tavLst>
                                        <p:tav tm="0">
                                          <p:val>
                                            <p:fltVal val="0"/>
                                          </p:val>
                                        </p:tav>
                                        <p:tav tm="100000">
                                          <p:val>
                                            <p:strVal val="#ppt_h"/>
                                          </p:val>
                                        </p:tav>
                                      </p:tavLst>
                                    </p:anim>
                                    <p:anim calcmode="lin" valueType="num">
                                      <p:cBhvr>
                                        <p:cTn id="26" dur="500" fill="hold"/>
                                        <p:tgtEl>
                                          <p:spTgt spid="48"/>
                                        </p:tgtEl>
                                        <p:attrNameLst>
                                          <p:attrName>style.rotation</p:attrName>
                                        </p:attrNameLst>
                                      </p:cBhvr>
                                      <p:tavLst>
                                        <p:tav tm="0">
                                          <p:val>
                                            <p:fltVal val="90"/>
                                          </p:val>
                                        </p:tav>
                                        <p:tav tm="100000">
                                          <p:val>
                                            <p:fltVal val="0"/>
                                          </p:val>
                                        </p:tav>
                                      </p:tavLst>
                                    </p:anim>
                                    <p:animEffect transition="in" filter="fade">
                                      <p:cBhvr>
                                        <p:cTn id="27" dur="500"/>
                                        <p:tgtEl>
                                          <p:spTgt spid="48"/>
                                        </p:tgtEl>
                                      </p:cBhvr>
                                    </p:animEffect>
                                  </p:childTnLst>
                                </p:cTn>
                              </p:par>
                              <p:par>
                                <p:cTn id="28" presetID="1" presetClass="entr" presetSubtype="0" fill="hold" nodeType="withEffect">
                                  <p:stCondLst>
                                    <p:cond delay="500"/>
                                  </p:stCondLst>
                                  <p:childTnLst>
                                    <p:set>
                                      <p:cBhvr>
                                        <p:cTn id="29" dur="1" fill="hold">
                                          <p:stCondLst>
                                            <p:cond delay="499"/>
                                          </p:stCondLst>
                                        </p:cTn>
                                        <p:tgtEl>
                                          <p:spTgt spid="64"/>
                                        </p:tgtEl>
                                        <p:attrNameLst>
                                          <p:attrName>style.visibility</p:attrName>
                                        </p:attrNameLst>
                                      </p:cBhvr>
                                      <p:to>
                                        <p:strVal val="visible"/>
                                      </p:to>
                                    </p:set>
                                  </p:childTnLst>
                                </p:cTn>
                              </p:par>
                              <p:par>
                                <p:cTn id="30" presetID="32" presetClass="emph" presetSubtype="0" fill="hold" nodeType="withEffect">
                                  <p:stCondLst>
                                    <p:cond delay="750"/>
                                  </p:stCondLst>
                                  <p:childTnLst>
                                    <p:animRot by="120000">
                                      <p:cBhvr>
                                        <p:cTn id="31" dur="100" fill="hold">
                                          <p:stCondLst>
                                            <p:cond delay="0"/>
                                          </p:stCondLst>
                                        </p:cTn>
                                        <p:tgtEl>
                                          <p:spTgt spid="64"/>
                                        </p:tgtEl>
                                        <p:attrNameLst>
                                          <p:attrName>r</p:attrName>
                                        </p:attrNameLst>
                                      </p:cBhvr>
                                    </p:animRot>
                                    <p:animRot by="-240000">
                                      <p:cBhvr>
                                        <p:cTn id="32" dur="200" fill="hold">
                                          <p:stCondLst>
                                            <p:cond delay="200"/>
                                          </p:stCondLst>
                                        </p:cTn>
                                        <p:tgtEl>
                                          <p:spTgt spid="64"/>
                                        </p:tgtEl>
                                        <p:attrNameLst>
                                          <p:attrName>r</p:attrName>
                                        </p:attrNameLst>
                                      </p:cBhvr>
                                    </p:animRot>
                                    <p:animRot by="240000">
                                      <p:cBhvr>
                                        <p:cTn id="33" dur="200" fill="hold">
                                          <p:stCondLst>
                                            <p:cond delay="400"/>
                                          </p:stCondLst>
                                        </p:cTn>
                                        <p:tgtEl>
                                          <p:spTgt spid="64"/>
                                        </p:tgtEl>
                                        <p:attrNameLst>
                                          <p:attrName>r</p:attrName>
                                        </p:attrNameLst>
                                      </p:cBhvr>
                                    </p:animRot>
                                    <p:animRot by="-240000">
                                      <p:cBhvr>
                                        <p:cTn id="34" dur="200" fill="hold">
                                          <p:stCondLst>
                                            <p:cond delay="600"/>
                                          </p:stCondLst>
                                        </p:cTn>
                                        <p:tgtEl>
                                          <p:spTgt spid="64"/>
                                        </p:tgtEl>
                                        <p:attrNameLst>
                                          <p:attrName>r</p:attrName>
                                        </p:attrNameLst>
                                      </p:cBhvr>
                                    </p:animRot>
                                    <p:animRot by="120000">
                                      <p:cBhvr>
                                        <p:cTn id="35" dur="200" fill="hold">
                                          <p:stCondLst>
                                            <p:cond delay="800"/>
                                          </p:stCondLst>
                                        </p:cTn>
                                        <p:tgtEl>
                                          <p:spTgt spid="64"/>
                                        </p:tgtEl>
                                        <p:attrNameLst>
                                          <p:attrName>r</p:attrName>
                                        </p:attrNameLst>
                                      </p:cBhvr>
                                    </p:animRot>
                                  </p:childTnLst>
                                </p:cTn>
                              </p:par>
                              <p:par>
                                <p:cTn id="36" presetID="31" presetClass="entr" presetSubtype="0" fill="hold" nodeType="withEffect">
                                  <p:stCondLst>
                                    <p:cond delay="1000"/>
                                  </p:stCondLst>
                                  <p:childTnLst>
                                    <p:set>
                                      <p:cBhvr>
                                        <p:cTn id="37" dur="1" fill="hold">
                                          <p:stCondLst>
                                            <p:cond delay="0"/>
                                          </p:stCondLst>
                                        </p:cTn>
                                        <p:tgtEl>
                                          <p:spTgt spid="49"/>
                                        </p:tgtEl>
                                        <p:attrNameLst>
                                          <p:attrName>style.visibility</p:attrName>
                                        </p:attrNameLst>
                                      </p:cBhvr>
                                      <p:to>
                                        <p:strVal val="visible"/>
                                      </p:to>
                                    </p:set>
                                    <p:anim calcmode="lin" valueType="num">
                                      <p:cBhvr>
                                        <p:cTn id="38" dur="500" fill="hold"/>
                                        <p:tgtEl>
                                          <p:spTgt spid="49"/>
                                        </p:tgtEl>
                                        <p:attrNameLst>
                                          <p:attrName>ppt_w</p:attrName>
                                        </p:attrNameLst>
                                      </p:cBhvr>
                                      <p:tavLst>
                                        <p:tav tm="0">
                                          <p:val>
                                            <p:fltVal val="0"/>
                                          </p:val>
                                        </p:tav>
                                        <p:tav tm="100000">
                                          <p:val>
                                            <p:strVal val="#ppt_w"/>
                                          </p:val>
                                        </p:tav>
                                      </p:tavLst>
                                    </p:anim>
                                    <p:anim calcmode="lin" valueType="num">
                                      <p:cBhvr>
                                        <p:cTn id="39" dur="500" fill="hold"/>
                                        <p:tgtEl>
                                          <p:spTgt spid="49"/>
                                        </p:tgtEl>
                                        <p:attrNameLst>
                                          <p:attrName>ppt_h</p:attrName>
                                        </p:attrNameLst>
                                      </p:cBhvr>
                                      <p:tavLst>
                                        <p:tav tm="0">
                                          <p:val>
                                            <p:fltVal val="0"/>
                                          </p:val>
                                        </p:tav>
                                        <p:tav tm="100000">
                                          <p:val>
                                            <p:strVal val="#ppt_h"/>
                                          </p:val>
                                        </p:tav>
                                      </p:tavLst>
                                    </p:anim>
                                    <p:anim calcmode="lin" valueType="num">
                                      <p:cBhvr>
                                        <p:cTn id="40" dur="500" fill="hold"/>
                                        <p:tgtEl>
                                          <p:spTgt spid="49"/>
                                        </p:tgtEl>
                                        <p:attrNameLst>
                                          <p:attrName>style.rotation</p:attrName>
                                        </p:attrNameLst>
                                      </p:cBhvr>
                                      <p:tavLst>
                                        <p:tav tm="0">
                                          <p:val>
                                            <p:fltVal val="90"/>
                                          </p:val>
                                        </p:tav>
                                        <p:tav tm="100000">
                                          <p:val>
                                            <p:fltVal val="0"/>
                                          </p:val>
                                        </p:tav>
                                      </p:tavLst>
                                    </p:anim>
                                    <p:animEffect transition="in" filter="fade">
                                      <p:cBhvr>
                                        <p:cTn id="41" dur="500"/>
                                        <p:tgtEl>
                                          <p:spTgt spid="49"/>
                                        </p:tgtEl>
                                      </p:cBhvr>
                                    </p:animEffect>
                                  </p:childTnLst>
                                </p:cTn>
                              </p:par>
                              <p:par>
                                <p:cTn id="42" presetID="1" presetClass="entr" presetSubtype="0" fill="hold" nodeType="withEffect">
                                  <p:stCondLst>
                                    <p:cond delay="1000"/>
                                  </p:stCondLst>
                                  <p:childTnLst>
                                    <p:set>
                                      <p:cBhvr>
                                        <p:cTn id="43" dur="1" fill="hold">
                                          <p:stCondLst>
                                            <p:cond delay="499"/>
                                          </p:stCondLst>
                                        </p:cTn>
                                        <p:tgtEl>
                                          <p:spTgt spid="57"/>
                                        </p:tgtEl>
                                        <p:attrNameLst>
                                          <p:attrName>style.visibility</p:attrName>
                                        </p:attrNameLst>
                                      </p:cBhvr>
                                      <p:to>
                                        <p:strVal val="visible"/>
                                      </p:to>
                                    </p:set>
                                  </p:childTnLst>
                                </p:cTn>
                              </p:par>
                              <p:par>
                                <p:cTn id="44" presetID="32" presetClass="emph" presetSubtype="0" fill="hold" nodeType="withEffect">
                                  <p:stCondLst>
                                    <p:cond delay="1250"/>
                                  </p:stCondLst>
                                  <p:childTnLst>
                                    <p:animRot by="120000">
                                      <p:cBhvr>
                                        <p:cTn id="45" dur="100" fill="hold">
                                          <p:stCondLst>
                                            <p:cond delay="0"/>
                                          </p:stCondLst>
                                        </p:cTn>
                                        <p:tgtEl>
                                          <p:spTgt spid="57"/>
                                        </p:tgtEl>
                                        <p:attrNameLst>
                                          <p:attrName>r</p:attrName>
                                        </p:attrNameLst>
                                      </p:cBhvr>
                                    </p:animRot>
                                    <p:animRot by="-240000">
                                      <p:cBhvr>
                                        <p:cTn id="46" dur="200" fill="hold">
                                          <p:stCondLst>
                                            <p:cond delay="200"/>
                                          </p:stCondLst>
                                        </p:cTn>
                                        <p:tgtEl>
                                          <p:spTgt spid="57"/>
                                        </p:tgtEl>
                                        <p:attrNameLst>
                                          <p:attrName>r</p:attrName>
                                        </p:attrNameLst>
                                      </p:cBhvr>
                                    </p:animRot>
                                    <p:animRot by="240000">
                                      <p:cBhvr>
                                        <p:cTn id="47" dur="200" fill="hold">
                                          <p:stCondLst>
                                            <p:cond delay="400"/>
                                          </p:stCondLst>
                                        </p:cTn>
                                        <p:tgtEl>
                                          <p:spTgt spid="57"/>
                                        </p:tgtEl>
                                        <p:attrNameLst>
                                          <p:attrName>r</p:attrName>
                                        </p:attrNameLst>
                                      </p:cBhvr>
                                    </p:animRot>
                                    <p:animRot by="-240000">
                                      <p:cBhvr>
                                        <p:cTn id="48" dur="200" fill="hold">
                                          <p:stCondLst>
                                            <p:cond delay="600"/>
                                          </p:stCondLst>
                                        </p:cTn>
                                        <p:tgtEl>
                                          <p:spTgt spid="57"/>
                                        </p:tgtEl>
                                        <p:attrNameLst>
                                          <p:attrName>r</p:attrName>
                                        </p:attrNameLst>
                                      </p:cBhvr>
                                    </p:animRot>
                                    <p:animRot by="120000">
                                      <p:cBhvr>
                                        <p:cTn id="49" dur="200" fill="hold">
                                          <p:stCondLst>
                                            <p:cond delay="800"/>
                                          </p:stCondLst>
                                        </p:cTn>
                                        <p:tgtEl>
                                          <p:spTgt spid="57"/>
                                        </p:tgtEl>
                                        <p:attrNameLst>
                                          <p:attrName>r</p:attrName>
                                        </p:attrNameLst>
                                      </p:cBhvr>
                                    </p:animRot>
                                  </p:childTnLst>
                                </p:cTn>
                              </p:par>
                              <p:par>
                                <p:cTn id="50" presetID="31" presetClass="entr" presetSubtype="0" fill="hold" nodeType="withEffect">
                                  <p:stCondLst>
                                    <p:cond delay="1500"/>
                                  </p:stCondLst>
                                  <p:childTnLst>
                                    <p:set>
                                      <p:cBhvr>
                                        <p:cTn id="51" dur="1" fill="hold">
                                          <p:stCondLst>
                                            <p:cond delay="0"/>
                                          </p:stCondLst>
                                        </p:cTn>
                                        <p:tgtEl>
                                          <p:spTgt spid="50"/>
                                        </p:tgtEl>
                                        <p:attrNameLst>
                                          <p:attrName>style.visibility</p:attrName>
                                        </p:attrNameLst>
                                      </p:cBhvr>
                                      <p:to>
                                        <p:strVal val="visible"/>
                                      </p:to>
                                    </p:set>
                                    <p:anim calcmode="lin" valueType="num">
                                      <p:cBhvr>
                                        <p:cTn id="52" dur="500" fill="hold"/>
                                        <p:tgtEl>
                                          <p:spTgt spid="50"/>
                                        </p:tgtEl>
                                        <p:attrNameLst>
                                          <p:attrName>ppt_w</p:attrName>
                                        </p:attrNameLst>
                                      </p:cBhvr>
                                      <p:tavLst>
                                        <p:tav tm="0">
                                          <p:val>
                                            <p:fltVal val="0"/>
                                          </p:val>
                                        </p:tav>
                                        <p:tav tm="100000">
                                          <p:val>
                                            <p:strVal val="#ppt_w"/>
                                          </p:val>
                                        </p:tav>
                                      </p:tavLst>
                                    </p:anim>
                                    <p:anim calcmode="lin" valueType="num">
                                      <p:cBhvr>
                                        <p:cTn id="53" dur="500" fill="hold"/>
                                        <p:tgtEl>
                                          <p:spTgt spid="50"/>
                                        </p:tgtEl>
                                        <p:attrNameLst>
                                          <p:attrName>ppt_h</p:attrName>
                                        </p:attrNameLst>
                                      </p:cBhvr>
                                      <p:tavLst>
                                        <p:tav tm="0">
                                          <p:val>
                                            <p:fltVal val="0"/>
                                          </p:val>
                                        </p:tav>
                                        <p:tav tm="100000">
                                          <p:val>
                                            <p:strVal val="#ppt_h"/>
                                          </p:val>
                                        </p:tav>
                                      </p:tavLst>
                                    </p:anim>
                                    <p:anim calcmode="lin" valueType="num">
                                      <p:cBhvr>
                                        <p:cTn id="54" dur="500" fill="hold"/>
                                        <p:tgtEl>
                                          <p:spTgt spid="50"/>
                                        </p:tgtEl>
                                        <p:attrNameLst>
                                          <p:attrName>style.rotation</p:attrName>
                                        </p:attrNameLst>
                                      </p:cBhvr>
                                      <p:tavLst>
                                        <p:tav tm="0">
                                          <p:val>
                                            <p:fltVal val="90"/>
                                          </p:val>
                                        </p:tav>
                                        <p:tav tm="100000">
                                          <p:val>
                                            <p:fltVal val="0"/>
                                          </p:val>
                                        </p:tav>
                                      </p:tavLst>
                                    </p:anim>
                                    <p:animEffect transition="in" filter="fade">
                                      <p:cBhvr>
                                        <p:cTn id="55" dur="500"/>
                                        <p:tgtEl>
                                          <p:spTgt spid="50"/>
                                        </p:tgtEl>
                                      </p:cBhvr>
                                    </p:animEffect>
                                  </p:childTnLst>
                                </p:cTn>
                              </p:par>
                              <p:par>
                                <p:cTn id="56" presetID="1" presetClass="entr" presetSubtype="0" fill="hold" nodeType="withEffect">
                                  <p:stCondLst>
                                    <p:cond delay="1500"/>
                                  </p:stCondLst>
                                  <p:childTnLst>
                                    <p:set>
                                      <p:cBhvr>
                                        <p:cTn id="57" dur="1" fill="hold">
                                          <p:stCondLst>
                                            <p:cond delay="499"/>
                                          </p:stCondLst>
                                        </p:cTn>
                                        <p:tgtEl>
                                          <p:spTgt spid="58"/>
                                        </p:tgtEl>
                                        <p:attrNameLst>
                                          <p:attrName>style.visibility</p:attrName>
                                        </p:attrNameLst>
                                      </p:cBhvr>
                                      <p:to>
                                        <p:strVal val="visible"/>
                                      </p:to>
                                    </p:set>
                                  </p:childTnLst>
                                </p:cTn>
                              </p:par>
                              <p:par>
                                <p:cTn id="58" presetID="32" presetClass="emph" presetSubtype="0" fill="hold" nodeType="withEffect">
                                  <p:stCondLst>
                                    <p:cond delay="1750"/>
                                  </p:stCondLst>
                                  <p:childTnLst>
                                    <p:animRot by="120000">
                                      <p:cBhvr>
                                        <p:cTn id="59" dur="100" fill="hold">
                                          <p:stCondLst>
                                            <p:cond delay="0"/>
                                          </p:stCondLst>
                                        </p:cTn>
                                        <p:tgtEl>
                                          <p:spTgt spid="58"/>
                                        </p:tgtEl>
                                        <p:attrNameLst>
                                          <p:attrName>r</p:attrName>
                                        </p:attrNameLst>
                                      </p:cBhvr>
                                    </p:animRot>
                                    <p:animRot by="-240000">
                                      <p:cBhvr>
                                        <p:cTn id="60" dur="200" fill="hold">
                                          <p:stCondLst>
                                            <p:cond delay="200"/>
                                          </p:stCondLst>
                                        </p:cTn>
                                        <p:tgtEl>
                                          <p:spTgt spid="58"/>
                                        </p:tgtEl>
                                        <p:attrNameLst>
                                          <p:attrName>r</p:attrName>
                                        </p:attrNameLst>
                                      </p:cBhvr>
                                    </p:animRot>
                                    <p:animRot by="240000">
                                      <p:cBhvr>
                                        <p:cTn id="61" dur="200" fill="hold">
                                          <p:stCondLst>
                                            <p:cond delay="400"/>
                                          </p:stCondLst>
                                        </p:cTn>
                                        <p:tgtEl>
                                          <p:spTgt spid="58"/>
                                        </p:tgtEl>
                                        <p:attrNameLst>
                                          <p:attrName>r</p:attrName>
                                        </p:attrNameLst>
                                      </p:cBhvr>
                                    </p:animRot>
                                    <p:animRot by="-240000">
                                      <p:cBhvr>
                                        <p:cTn id="62" dur="200" fill="hold">
                                          <p:stCondLst>
                                            <p:cond delay="600"/>
                                          </p:stCondLst>
                                        </p:cTn>
                                        <p:tgtEl>
                                          <p:spTgt spid="58"/>
                                        </p:tgtEl>
                                        <p:attrNameLst>
                                          <p:attrName>r</p:attrName>
                                        </p:attrNameLst>
                                      </p:cBhvr>
                                    </p:animRot>
                                    <p:animRot by="120000">
                                      <p:cBhvr>
                                        <p:cTn id="63" dur="200" fill="hold">
                                          <p:stCondLst>
                                            <p:cond delay="800"/>
                                          </p:stCondLst>
                                        </p:cTn>
                                        <p:tgtEl>
                                          <p:spTgt spid="58"/>
                                        </p:tgtEl>
                                        <p:attrNameLst>
                                          <p:attrName>r</p:attrName>
                                        </p:attrNameLst>
                                      </p:cBhvr>
                                    </p:animRot>
                                  </p:childTnLst>
                                </p:cTn>
                              </p:par>
                              <p:par>
                                <p:cTn id="64" presetID="31" presetClass="entr" presetSubtype="0" fill="hold" nodeType="withEffect">
                                  <p:stCondLst>
                                    <p:cond delay="200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 calcmode="lin" valueType="num">
                                      <p:cBhvr>
                                        <p:cTn id="68" dur="500" fill="hold"/>
                                        <p:tgtEl>
                                          <p:spTgt spid="51"/>
                                        </p:tgtEl>
                                        <p:attrNameLst>
                                          <p:attrName>style.rotation</p:attrName>
                                        </p:attrNameLst>
                                      </p:cBhvr>
                                      <p:tavLst>
                                        <p:tav tm="0">
                                          <p:val>
                                            <p:fltVal val="90"/>
                                          </p:val>
                                        </p:tav>
                                        <p:tav tm="100000">
                                          <p:val>
                                            <p:fltVal val="0"/>
                                          </p:val>
                                        </p:tav>
                                      </p:tavLst>
                                    </p:anim>
                                    <p:animEffect transition="in" filter="fade">
                                      <p:cBhvr>
                                        <p:cTn id="69" dur="500"/>
                                        <p:tgtEl>
                                          <p:spTgt spid="51"/>
                                        </p:tgtEl>
                                      </p:cBhvr>
                                    </p:animEffect>
                                  </p:childTnLst>
                                </p:cTn>
                              </p:par>
                              <p:par>
                                <p:cTn id="70" presetID="1" presetClass="entr" presetSubtype="0" fill="hold" nodeType="withEffect">
                                  <p:stCondLst>
                                    <p:cond delay="2000"/>
                                  </p:stCondLst>
                                  <p:childTnLst>
                                    <p:set>
                                      <p:cBhvr>
                                        <p:cTn id="71" dur="1" fill="hold">
                                          <p:stCondLst>
                                            <p:cond delay="499"/>
                                          </p:stCondLst>
                                        </p:cTn>
                                        <p:tgtEl>
                                          <p:spTgt spid="61"/>
                                        </p:tgtEl>
                                        <p:attrNameLst>
                                          <p:attrName>style.visibility</p:attrName>
                                        </p:attrNameLst>
                                      </p:cBhvr>
                                      <p:to>
                                        <p:strVal val="visible"/>
                                      </p:to>
                                    </p:set>
                                  </p:childTnLst>
                                </p:cTn>
                              </p:par>
                              <p:par>
                                <p:cTn id="72" presetID="32" presetClass="emph" presetSubtype="0" fill="hold" nodeType="withEffect">
                                  <p:stCondLst>
                                    <p:cond delay="2250"/>
                                  </p:stCondLst>
                                  <p:childTnLst>
                                    <p:animRot by="120000">
                                      <p:cBhvr>
                                        <p:cTn id="73" dur="100" fill="hold">
                                          <p:stCondLst>
                                            <p:cond delay="0"/>
                                          </p:stCondLst>
                                        </p:cTn>
                                        <p:tgtEl>
                                          <p:spTgt spid="61"/>
                                        </p:tgtEl>
                                        <p:attrNameLst>
                                          <p:attrName>r</p:attrName>
                                        </p:attrNameLst>
                                      </p:cBhvr>
                                    </p:animRot>
                                    <p:animRot by="-240000">
                                      <p:cBhvr>
                                        <p:cTn id="74" dur="200" fill="hold">
                                          <p:stCondLst>
                                            <p:cond delay="200"/>
                                          </p:stCondLst>
                                        </p:cTn>
                                        <p:tgtEl>
                                          <p:spTgt spid="61"/>
                                        </p:tgtEl>
                                        <p:attrNameLst>
                                          <p:attrName>r</p:attrName>
                                        </p:attrNameLst>
                                      </p:cBhvr>
                                    </p:animRot>
                                    <p:animRot by="240000">
                                      <p:cBhvr>
                                        <p:cTn id="75" dur="200" fill="hold">
                                          <p:stCondLst>
                                            <p:cond delay="400"/>
                                          </p:stCondLst>
                                        </p:cTn>
                                        <p:tgtEl>
                                          <p:spTgt spid="61"/>
                                        </p:tgtEl>
                                        <p:attrNameLst>
                                          <p:attrName>r</p:attrName>
                                        </p:attrNameLst>
                                      </p:cBhvr>
                                    </p:animRot>
                                    <p:animRot by="-240000">
                                      <p:cBhvr>
                                        <p:cTn id="76" dur="200" fill="hold">
                                          <p:stCondLst>
                                            <p:cond delay="600"/>
                                          </p:stCondLst>
                                        </p:cTn>
                                        <p:tgtEl>
                                          <p:spTgt spid="61"/>
                                        </p:tgtEl>
                                        <p:attrNameLst>
                                          <p:attrName>r</p:attrName>
                                        </p:attrNameLst>
                                      </p:cBhvr>
                                    </p:animRot>
                                    <p:animRot by="120000">
                                      <p:cBhvr>
                                        <p:cTn id="77" dur="200" fill="hold">
                                          <p:stCondLst>
                                            <p:cond delay="800"/>
                                          </p:stCondLst>
                                        </p:cTn>
                                        <p:tgtEl>
                                          <p:spTgt spid="6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背景"/>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915" y="-297"/>
            <a:ext cx="12241829" cy="6858594"/>
          </a:xfrm>
          <a:prstGeom prst="rect">
            <a:avLst/>
          </a:prstGeom>
        </p:spPr>
      </p:pic>
      <p:pic>
        <p:nvPicPr>
          <p:cNvPr id="67" name="次に進む">
            <a:hlinkClick r:id="rId3" action="ppaction://hlinksldjump"/>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42608" y="5967647"/>
            <a:ext cx="2237426" cy="847417"/>
          </a:xfrm>
          <a:prstGeom prst="rect">
            <a:avLst/>
          </a:prstGeom>
        </p:spPr>
      </p:pic>
      <p:pic>
        <p:nvPicPr>
          <p:cNvPr id="68" name="答えに戻る">
            <a:hlinkClick r:id="rId5" action="ppaction://hlinksldjump"/>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839" y="5967647"/>
            <a:ext cx="2237426" cy="847417"/>
          </a:xfrm>
          <a:prstGeom prst="rect">
            <a:avLst/>
          </a:prstGeom>
        </p:spPr>
      </p:pic>
      <p:sp>
        <p:nvSpPr>
          <p:cNvPr id="46" name="出典"/>
          <p:cNvSpPr txBox="1"/>
          <p:nvPr/>
        </p:nvSpPr>
        <p:spPr>
          <a:xfrm>
            <a:off x="7680190" y="5707499"/>
            <a:ext cx="4500000" cy="230832"/>
          </a:xfrm>
          <a:prstGeom prst="rect">
            <a:avLst/>
          </a:prstGeom>
          <a:noFill/>
        </p:spPr>
        <p:txBody>
          <a:bodyPr wrap="square" rtlCol="0">
            <a:spAutoFit/>
          </a:bodyPr>
          <a:lstStyle/>
          <a:p>
            <a:r>
              <a:rPr lang="ja-JP" altLang="en-US" sz="900" b="1">
                <a:latin typeface="BIZ UDPゴシック" panose="020B0400000000000000" pitchFamily="50" charset="-128"/>
                <a:ea typeface="BIZ UDPゴシック" panose="020B0400000000000000" pitchFamily="50" charset="-128"/>
              </a:rPr>
              <a:t>（出典：</a:t>
            </a:r>
            <a:r>
              <a:rPr lang="ja-JP" altLang="en-US" sz="900" b="1">
                <a:latin typeface="BIZ UDPゴシック" panose="020B0400000000000000" pitchFamily="50" charset="-128"/>
                <a:ea typeface="BIZ UDPゴシック" panose="020B0400000000000000" pitchFamily="50" charset="-128"/>
                <a:hlinkClick r:id="rId7"/>
              </a:rPr>
              <a:t>政府統計の総合窓口 </a:t>
            </a:r>
            <a:r>
              <a:rPr lang="en-US" altLang="ja-JP" sz="900" b="1">
                <a:latin typeface="BIZ UDPゴシック" panose="020B0400000000000000" pitchFamily="50" charset="-128"/>
                <a:ea typeface="BIZ UDPゴシック" panose="020B0400000000000000" pitchFamily="50" charset="-128"/>
                <a:hlinkClick r:id="rId7"/>
              </a:rPr>
              <a:t>(e-stat.go.jp)</a:t>
            </a:r>
            <a:r>
              <a:rPr lang="ja-JP" altLang="en-US" sz="900" b="1">
                <a:latin typeface="BIZ UDPゴシック" panose="020B0400000000000000" pitchFamily="50" charset="-128"/>
                <a:ea typeface="BIZ UDPゴシック" panose="020B0400000000000000" pitchFamily="50" charset="-128"/>
              </a:rPr>
              <a:t>「</a:t>
            </a:r>
            <a:r>
              <a:rPr lang="zh-TW" altLang="en-US" sz="900" b="1">
                <a:latin typeface="BIZ UDPゴシック" panose="020B0400000000000000" pitchFamily="50" charset="-128"/>
                <a:ea typeface="BIZ UDPゴシック" panose="020B0400000000000000" pitchFamily="50" charset="-128"/>
              </a:rPr>
              <a:t>令和３年産野菜生産出荷統計</a:t>
            </a:r>
            <a:r>
              <a:rPr lang="en-US" altLang="ja-JP" sz="900" b="1">
                <a:latin typeface="BIZ UDPゴシック" panose="020B0400000000000000" pitchFamily="50" charset="-128"/>
                <a:ea typeface="BIZ UDPゴシック" panose="020B0400000000000000" pitchFamily="50" charset="-128"/>
              </a:rPr>
              <a:t>｣</a:t>
            </a:r>
            <a:r>
              <a:rPr lang="ja-JP" altLang="en-US" sz="900" b="1">
                <a:latin typeface="BIZ UDPゴシック" panose="020B0400000000000000" pitchFamily="50" charset="-128"/>
                <a:ea typeface="BIZ UDPゴシック" panose="020B0400000000000000" pitchFamily="50" charset="-128"/>
              </a:rPr>
              <a:t>）</a:t>
            </a:r>
            <a:endParaRPr lang="en-US" altLang="ja-JP" sz="900" b="1">
              <a:latin typeface="BIZ UDPゴシック" panose="020B0400000000000000" pitchFamily="50" charset="-128"/>
              <a:ea typeface="BIZ UDPゴシック" panose="020B0400000000000000" pitchFamily="50" charset="-128"/>
            </a:endParaRPr>
          </a:p>
        </p:txBody>
      </p:sp>
      <p:grpSp>
        <p:nvGrpSpPr>
          <p:cNvPr id="61" name="人物画（こまつな）"/>
          <p:cNvGrpSpPr/>
          <p:nvPr/>
        </p:nvGrpSpPr>
        <p:grpSpPr>
          <a:xfrm>
            <a:off x="5721731" y="5793302"/>
            <a:ext cx="452052" cy="405501"/>
            <a:chOff x="5721731" y="4550498"/>
            <a:chExt cx="452052" cy="405501"/>
          </a:xfrm>
        </p:grpSpPr>
        <p:pic>
          <p:nvPicPr>
            <p:cNvPr id="62" name="図 61"/>
            <p:cNvPicPr>
              <a:picLocks noChangeAspect="1"/>
            </p:cNvPicPr>
            <p:nvPr/>
          </p:nvPicPr>
          <p:blipFill>
            <a:blip r:embed="rId8" cstate="email">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5721731" y="4550498"/>
              <a:ext cx="445970" cy="405501"/>
            </a:xfrm>
            <a:prstGeom prst="rect">
              <a:avLst/>
            </a:prstGeom>
          </p:spPr>
        </p:pic>
        <p:pic>
          <p:nvPicPr>
            <p:cNvPr id="63" name="図 62"/>
            <p:cNvPicPr>
              <a:picLocks noChangeAspect="1"/>
            </p:cNvPicPr>
            <p:nvPr/>
          </p:nvPicPr>
          <p:blipFill>
            <a:blip r:embed="rId8" cstate="email">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5727813" y="4550498"/>
              <a:ext cx="445970" cy="405501"/>
            </a:xfrm>
            <a:prstGeom prst="rect">
              <a:avLst/>
            </a:prstGeom>
          </p:spPr>
        </p:pic>
      </p:grpSp>
      <p:grpSp>
        <p:nvGrpSpPr>
          <p:cNvPr id="51" name="全国第9位"/>
          <p:cNvGrpSpPr/>
          <p:nvPr/>
        </p:nvGrpSpPr>
        <p:grpSpPr>
          <a:xfrm>
            <a:off x="3653553" y="5664031"/>
            <a:ext cx="2050708" cy="643492"/>
            <a:chOff x="3653553" y="5877391"/>
            <a:chExt cx="2050708" cy="643492"/>
          </a:xfrm>
        </p:grpSpPr>
        <p:sp>
          <p:nvSpPr>
            <p:cNvPr id="34" name="全国第9位"/>
            <p:cNvSpPr/>
            <p:nvPr/>
          </p:nvSpPr>
          <p:spPr>
            <a:xfrm>
              <a:off x="3653553" y="5997663"/>
              <a:ext cx="2050708" cy="523220"/>
            </a:xfrm>
            <a:prstGeom prst="rect">
              <a:avLst/>
            </a:prstGeom>
          </p:spPr>
          <p:txBody>
            <a:bodyPr wrap="square">
              <a:spAutoFit/>
            </a:bodyPr>
            <a:lstStyle/>
            <a:p>
              <a:pPr algn="dist"/>
              <a:r>
                <a:rPr lang="ja-JP" altLang="en-US" sz="2400">
                  <a:solidFill>
                    <a:srgbClr val="000000"/>
                  </a:solidFill>
                  <a:latin typeface="HGS創英角ﾎﾟｯﾌﾟ体" panose="040B0A00000000000000" pitchFamily="50" charset="-128"/>
                  <a:ea typeface="HGS創英角ﾎﾟｯﾌﾟ体" panose="040B0A00000000000000" pitchFamily="50" charset="-128"/>
                </a:rPr>
                <a:t>全国第</a:t>
              </a:r>
              <a:r>
                <a:rPr lang="ja-JP" altLang="en-US" sz="2800">
                  <a:solidFill>
                    <a:srgbClr val="000000"/>
                  </a:solidFill>
                  <a:latin typeface="HGS創英角ﾎﾟｯﾌﾟ体" panose="040B0A00000000000000" pitchFamily="50" charset="-128"/>
                  <a:ea typeface="HGS創英角ﾎﾟｯﾌﾟ体" panose="040B0A00000000000000" pitchFamily="50" charset="-128"/>
                </a:rPr>
                <a:t>９</a:t>
              </a:r>
              <a:r>
                <a:rPr lang="ja-JP" altLang="en-US" sz="2400">
                  <a:solidFill>
                    <a:srgbClr val="000000"/>
                  </a:solidFill>
                  <a:latin typeface="HGS創英角ﾎﾟｯﾌﾟ体" panose="040B0A00000000000000" pitchFamily="50" charset="-128"/>
                  <a:ea typeface="HGS創英角ﾎﾟｯﾌﾟ体" panose="040B0A00000000000000" pitchFamily="50" charset="-128"/>
                </a:rPr>
                <a:t>位</a:t>
              </a:r>
              <a:endParaRPr lang="ja-JP" altLang="en-US" sz="2400"/>
            </a:p>
          </p:txBody>
        </p:sp>
        <p:sp>
          <p:nvSpPr>
            <p:cNvPr id="44" name="い"/>
            <p:cNvSpPr txBox="1"/>
            <p:nvPr/>
          </p:nvSpPr>
          <p:spPr>
            <a:xfrm>
              <a:off x="5314112" y="5883552"/>
              <a:ext cx="25200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い</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45" name="ぜんこくだい"/>
            <p:cNvSpPr txBox="1"/>
            <p:nvPr/>
          </p:nvSpPr>
          <p:spPr>
            <a:xfrm>
              <a:off x="3707492" y="5877391"/>
              <a:ext cx="122400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ぜんこくだい</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grpSp>
      <p:sp>
        <p:nvSpPr>
          <p:cNvPr id="33" name="「こまつな」"/>
          <p:cNvSpPr/>
          <p:nvPr/>
        </p:nvSpPr>
        <p:spPr>
          <a:xfrm>
            <a:off x="3368416" y="5203317"/>
            <a:ext cx="2728783" cy="523220"/>
          </a:xfrm>
          <a:prstGeom prst="rect">
            <a:avLst/>
          </a:prstGeom>
        </p:spPr>
        <p:txBody>
          <a:bodyPr wrap="square">
            <a:spAutoFit/>
          </a:bodyPr>
          <a:lstStyle/>
          <a:p>
            <a:pPr algn="dist"/>
            <a:r>
              <a:rPr lang="ja-JP" altLang="en-US" sz="2800">
                <a:solidFill>
                  <a:srgbClr val="000000"/>
                </a:solidFill>
                <a:latin typeface="HGS創英角ﾎﾟｯﾌﾟ体" panose="040B0A00000000000000" pitchFamily="50" charset="-128"/>
                <a:ea typeface="HGS創英角ﾎﾟｯﾌﾟ体" panose="040B0A00000000000000" pitchFamily="50" charset="-128"/>
              </a:rPr>
              <a:t>「こまつな」</a:t>
            </a:r>
            <a:endParaRPr lang="ja-JP" altLang="en-US" sz="2800"/>
          </a:p>
        </p:txBody>
      </p:sp>
      <p:pic>
        <p:nvPicPr>
          <p:cNvPr id="18" name="こまつな画"/>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234224" y="5059045"/>
            <a:ext cx="1300534" cy="1300534"/>
          </a:xfrm>
          <a:prstGeom prst="rect">
            <a:avLst/>
          </a:prstGeom>
        </p:spPr>
      </p:pic>
      <p:grpSp>
        <p:nvGrpSpPr>
          <p:cNvPr id="58" name="人物画（みつば）"/>
          <p:cNvGrpSpPr/>
          <p:nvPr/>
        </p:nvGrpSpPr>
        <p:grpSpPr>
          <a:xfrm>
            <a:off x="10065388" y="4337138"/>
            <a:ext cx="452052" cy="405501"/>
            <a:chOff x="5721731" y="4550498"/>
            <a:chExt cx="452052" cy="405501"/>
          </a:xfrm>
        </p:grpSpPr>
        <p:pic>
          <p:nvPicPr>
            <p:cNvPr id="59" name="図 58"/>
            <p:cNvPicPr>
              <a:picLocks noChangeAspect="1"/>
            </p:cNvPicPr>
            <p:nvPr/>
          </p:nvPicPr>
          <p:blipFill>
            <a:blip r:embed="rId8" cstate="email">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5721731" y="4550498"/>
              <a:ext cx="445970" cy="405501"/>
            </a:xfrm>
            <a:prstGeom prst="rect">
              <a:avLst/>
            </a:prstGeom>
          </p:spPr>
        </p:pic>
        <p:pic>
          <p:nvPicPr>
            <p:cNvPr id="60" name="図 59"/>
            <p:cNvPicPr>
              <a:picLocks noChangeAspect="1"/>
            </p:cNvPicPr>
            <p:nvPr/>
          </p:nvPicPr>
          <p:blipFill>
            <a:blip r:embed="rId8" cstate="email">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5727813" y="4550498"/>
              <a:ext cx="445970" cy="405501"/>
            </a:xfrm>
            <a:prstGeom prst="rect">
              <a:avLst/>
            </a:prstGeom>
          </p:spPr>
        </p:pic>
      </p:grpSp>
      <p:grpSp>
        <p:nvGrpSpPr>
          <p:cNvPr id="50" name="全国第7位"/>
          <p:cNvGrpSpPr/>
          <p:nvPr/>
        </p:nvGrpSpPr>
        <p:grpSpPr>
          <a:xfrm>
            <a:off x="8036696" y="4217228"/>
            <a:ext cx="2050708" cy="638625"/>
            <a:chOff x="8036696" y="4403911"/>
            <a:chExt cx="2050708" cy="638625"/>
          </a:xfrm>
        </p:grpSpPr>
        <p:sp>
          <p:nvSpPr>
            <p:cNvPr id="28" name="全国第7位"/>
            <p:cNvSpPr/>
            <p:nvPr/>
          </p:nvSpPr>
          <p:spPr>
            <a:xfrm>
              <a:off x="8036696" y="4519316"/>
              <a:ext cx="2050708" cy="523220"/>
            </a:xfrm>
            <a:prstGeom prst="rect">
              <a:avLst/>
            </a:prstGeom>
          </p:spPr>
          <p:txBody>
            <a:bodyPr wrap="square">
              <a:spAutoFit/>
            </a:bodyPr>
            <a:lstStyle/>
            <a:p>
              <a:pPr algn="dist"/>
              <a:r>
                <a:rPr lang="ja-JP" altLang="en-US" sz="2400">
                  <a:solidFill>
                    <a:srgbClr val="000000"/>
                  </a:solidFill>
                  <a:latin typeface="HGS創英角ﾎﾟｯﾌﾟ体" panose="040B0A00000000000000" pitchFamily="50" charset="-128"/>
                  <a:ea typeface="HGS創英角ﾎﾟｯﾌﾟ体" panose="040B0A00000000000000" pitchFamily="50" charset="-128"/>
                </a:rPr>
                <a:t>全国第</a:t>
              </a:r>
              <a:r>
                <a:rPr lang="ja-JP" altLang="en-US" sz="2800">
                  <a:solidFill>
                    <a:srgbClr val="000000"/>
                  </a:solidFill>
                  <a:latin typeface="HGS創英角ﾎﾟｯﾌﾟ体" panose="040B0A00000000000000" pitchFamily="50" charset="-128"/>
                  <a:ea typeface="HGS創英角ﾎﾟｯﾌﾟ体" panose="040B0A00000000000000" pitchFamily="50" charset="-128"/>
                </a:rPr>
                <a:t>７</a:t>
              </a:r>
              <a:r>
                <a:rPr lang="ja-JP" altLang="en-US" sz="2400">
                  <a:solidFill>
                    <a:srgbClr val="000000"/>
                  </a:solidFill>
                  <a:latin typeface="HGS創英角ﾎﾟｯﾌﾟ体" panose="040B0A00000000000000" pitchFamily="50" charset="-128"/>
                  <a:ea typeface="HGS創英角ﾎﾟｯﾌﾟ体" panose="040B0A00000000000000" pitchFamily="50" charset="-128"/>
                </a:rPr>
                <a:t>位</a:t>
              </a:r>
              <a:endParaRPr lang="ja-JP" altLang="en-US" sz="2400"/>
            </a:p>
          </p:txBody>
        </p:sp>
        <p:sp>
          <p:nvSpPr>
            <p:cNvPr id="42" name="い"/>
            <p:cNvSpPr txBox="1"/>
            <p:nvPr/>
          </p:nvSpPr>
          <p:spPr>
            <a:xfrm>
              <a:off x="9704133" y="4410072"/>
              <a:ext cx="25200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い</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43" name="ぜんこくだい"/>
            <p:cNvSpPr txBox="1"/>
            <p:nvPr/>
          </p:nvSpPr>
          <p:spPr>
            <a:xfrm>
              <a:off x="8097513" y="4403911"/>
              <a:ext cx="122400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ぜんこくだい</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grpSp>
      <p:sp>
        <p:nvSpPr>
          <p:cNvPr id="27" name="「みつば」"/>
          <p:cNvSpPr/>
          <p:nvPr/>
        </p:nvSpPr>
        <p:spPr>
          <a:xfrm>
            <a:off x="7868988" y="3729431"/>
            <a:ext cx="2423584" cy="523220"/>
          </a:xfrm>
          <a:prstGeom prst="rect">
            <a:avLst/>
          </a:prstGeom>
        </p:spPr>
        <p:txBody>
          <a:bodyPr wrap="square">
            <a:spAutoFit/>
          </a:bodyPr>
          <a:lstStyle/>
          <a:p>
            <a:pPr algn="dist"/>
            <a:r>
              <a:rPr lang="ja-JP" altLang="en-US" sz="2800">
                <a:solidFill>
                  <a:srgbClr val="000000"/>
                </a:solidFill>
                <a:latin typeface="HGS創英角ﾎﾟｯﾌﾟ体" panose="040B0A00000000000000" pitchFamily="50" charset="-128"/>
                <a:ea typeface="HGS創英角ﾎﾟｯﾌﾟ体" panose="040B0A00000000000000" pitchFamily="50" charset="-128"/>
              </a:rPr>
              <a:t>「みつば」</a:t>
            </a:r>
            <a:endParaRPr lang="ja-JP" altLang="en-US" sz="2800"/>
          </a:p>
        </p:txBody>
      </p:sp>
      <p:pic>
        <p:nvPicPr>
          <p:cNvPr id="15" name="みつば画"/>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484552" y="3676126"/>
            <a:ext cx="1623417" cy="1346983"/>
          </a:xfrm>
          <a:prstGeom prst="rect">
            <a:avLst/>
          </a:prstGeom>
        </p:spPr>
      </p:pic>
      <p:grpSp>
        <p:nvGrpSpPr>
          <p:cNvPr id="57" name="人物画（みずな）"/>
          <p:cNvGrpSpPr/>
          <p:nvPr/>
        </p:nvGrpSpPr>
        <p:grpSpPr>
          <a:xfrm>
            <a:off x="5721731" y="4337138"/>
            <a:ext cx="452052" cy="405501"/>
            <a:chOff x="5721731" y="4550498"/>
            <a:chExt cx="452052" cy="405501"/>
          </a:xfrm>
        </p:grpSpPr>
        <p:pic>
          <p:nvPicPr>
            <p:cNvPr id="54" name="図 53"/>
            <p:cNvPicPr>
              <a:picLocks noChangeAspect="1"/>
            </p:cNvPicPr>
            <p:nvPr/>
          </p:nvPicPr>
          <p:blipFill>
            <a:blip r:embed="rId8" cstate="email">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5721731" y="4550498"/>
              <a:ext cx="445970" cy="405501"/>
            </a:xfrm>
            <a:prstGeom prst="rect">
              <a:avLst/>
            </a:prstGeom>
          </p:spPr>
        </p:pic>
        <p:pic>
          <p:nvPicPr>
            <p:cNvPr id="55" name="図 54"/>
            <p:cNvPicPr>
              <a:picLocks noChangeAspect="1"/>
            </p:cNvPicPr>
            <p:nvPr/>
          </p:nvPicPr>
          <p:blipFill>
            <a:blip r:embed="rId8" cstate="email">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5727813" y="4550498"/>
              <a:ext cx="445970" cy="405501"/>
            </a:xfrm>
            <a:prstGeom prst="rect">
              <a:avLst/>
            </a:prstGeom>
          </p:spPr>
        </p:pic>
      </p:grpSp>
      <p:grpSp>
        <p:nvGrpSpPr>
          <p:cNvPr id="49" name="全国第7位"/>
          <p:cNvGrpSpPr/>
          <p:nvPr/>
        </p:nvGrpSpPr>
        <p:grpSpPr>
          <a:xfrm>
            <a:off x="3659065" y="4223264"/>
            <a:ext cx="2050708" cy="633248"/>
            <a:chOff x="3671023" y="4414105"/>
            <a:chExt cx="2050708" cy="633248"/>
          </a:xfrm>
        </p:grpSpPr>
        <p:sp>
          <p:nvSpPr>
            <p:cNvPr id="32" name="全国第7位"/>
            <p:cNvSpPr/>
            <p:nvPr/>
          </p:nvSpPr>
          <p:spPr>
            <a:xfrm>
              <a:off x="3671023" y="4524133"/>
              <a:ext cx="2050708" cy="523220"/>
            </a:xfrm>
            <a:prstGeom prst="rect">
              <a:avLst/>
            </a:prstGeom>
          </p:spPr>
          <p:txBody>
            <a:bodyPr wrap="square">
              <a:spAutoFit/>
            </a:bodyPr>
            <a:lstStyle/>
            <a:p>
              <a:pPr algn="dist"/>
              <a:r>
                <a:rPr lang="ja-JP" altLang="en-US" sz="2400">
                  <a:solidFill>
                    <a:srgbClr val="000000"/>
                  </a:solidFill>
                  <a:latin typeface="HGS創英角ﾎﾟｯﾌﾟ体" panose="040B0A00000000000000" pitchFamily="50" charset="-128"/>
                  <a:ea typeface="HGS創英角ﾎﾟｯﾌﾟ体" panose="040B0A00000000000000" pitchFamily="50" charset="-128"/>
                </a:rPr>
                <a:t>全国第</a:t>
              </a:r>
              <a:r>
                <a:rPr lang="ja-JP" altLang="en-US" sz="2800">
                  <a:solidFill>
                    <a:srgbClr val="000000"/>
                  </a:solidFill>
                  <a:latin typeface="HGS創英角ﾎﾟｯﾌﾟ体" panose="040B0A00000000000000" pitchFamily="50" charset="-128"/>
                  <a:ea typeface="HGS創英角ﾎﾟｯﾌﾟ体" panose="040B0A00000000000000" pitchFamily="50" charset="-128"/>
                </a:rPr>
                <a:t>７</a:t>
              </a:r>
              <a:r>
                <a:rPr lang="ja-JP" altLang="en-US" sz="2400">
                  <a:solidFill>
                    <a:srgbClr val="000000"/>
                  </a:solidFill>
                  <a:latin typeface="HGS創英角ﾎﾟｯﾌﾟ体" panose="040B0A00000000000000" pitchFamily="50" charset="-128"/>
                  <a:ea typeface="HGS創英角ﾎﾟｯﾌﾟ体" panose="040B0A00000000000000" pitchFamily="50" charset="-128"/>
                </a:rPr>
                <a:t>位</a:t>
              </a:r>
              <a:endParaRPr lang="ja-JP" altLang="en-US" sz="2400"/>
            </a:p>
          </p:txBody>
        </p:sp>
        <p:sp>
          <p:nvSpPr>
            <p:cNvPr id="40" name="い"/>
            <p:cNvSpPr txBox="1"/>
            <p:nvPr/>
          </p:nvSpPr>
          <p:spPr>
            <a:xfrm>
              <a:off x="5330618" y="4420266"/>
              <a:ext cx="25200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い</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41" name="ぜんこくだい"/>
            <p:cNvSpPr txBox="1"/>
            <p:nvPr/>
          </p:nvSpPr>
          <p:spPr>
            <a:xfrm>
              <a:off x="3723998" y="4414105"/>
              <a:ext cx="122400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ぜんこくだい</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grpSp>
      <p:sp>
        <p:nvSpPr>
          <p:cNvPr id="31" name="「みずな」"/>
          <p:cNvSpPr/>
          <p:nvPr/>
        </p:nvSpPr>
        <p:spPr>
          <a:xfrm>
            <a:off x="3368416" y="3733187"/>
            <a:ext cx="2728783" cy="523220"/>
          </a:xfrm>
          <a:prstGeom prst="rect">
            <a:avLst/>
          </a:prstGeom>
        </p:spPr>
        <p:txBody>
          <a:bodyPr wrap="square">
            <a:spAutoFit/>
          </a:bodyPr>
          <a:lstStyle/>
          <a:p>
            <a:pPr algn="dist"/>
            <a:r>
              <a:rPr lang="ja-JP" altLang="en-US" sz="2800">
                <a:solidFill>
                  <a:srgbClr val="000000"/>
                </a:solidFill>
                <a:latin typeface="HGS創英角ﾎﾟｯﾌﾟ体" panose="040B0A00000000000000" pitchFamily="50" charset="-128"/>
                <a:ea typeface="HGS創英角ﾎﾟｯﾌﾟ体" panose="040B0A00000000000000" pitchFamily="50" charset="-128"/>
              </a:rPr>
              <a:t>「みずな」</a:t>
            </a:r>
            <a:endParaRPr lang="ja-JP" altLang="en-US" sz="2800"/>
          </a:p>
        </p:txBody>
      </p:sp>
      <p:pic>
        <p:nvPicPr>
          <p:cNvPr id="16" name="みずな画"/>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20720436">
            <a:off x="2176504" y="3698905"/>
            <a:ext cx="1416408" cy="1199028"/>
          </a:xfrm>
          <a:prstGeom prst="rect">
            <a:avLst/>
          </a:prstGeom>
        </p:spPr>
      </p:pic>
      <p:grpSp>
        <p:nvGrpSpPr>
          <p:cNvPr id="64" name="人物画（ふき）"/>
          <p:cNvGrpSpPr/>
          <p:nvPr/>
        </p:nvGrpSpPr>
        <p:grpSpPr>
          <a:xfrm>
            <a:off x="10087404" y="2917345"/>
            <a:ext cx="462025" cy="339263"/>
            <a:chOff x="5705676" y="3079863"/>
            <a:chExt cx="462025" cy="339263"/>
          </a:xfrm>
        </p:grpSpPr>
        <p:pic>
          <p:nvPicPr>
            <p:cNvPr id="65" name="図 64"/>
            <p:cNvPicPr>
              <a:picLocks noChangeAspect="1"/>
            </p:cNvPicPr>
            <p:nvPr/>
          </p:nvPicPr>
          <p:blipFill>
            <a:blip r:embed="rId12" cstate="email">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5705676" y="3079863"/>
              <a:ext cx="462025" cy="339263"/>
            </a:xfrm>
            <a:prstGeom prst="rect">
              <a:avLst/>
            </a:prstGeom>
          </p:spPr>
        </p:pic>
        <p:pic>
          <p:nvPicPr>
            <p:cNvPr id="66" name="図 65"/>
            <p:cNvPicPr>
              <a:picLocks noChangeAspect="1"/>
            </p:cNvPicPr>
            <p:nvPr/>
          </p:nvPicPr>
          <p:blipFill>
            <a:blip r:embed="rId12" cstate="email">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5705676" y="3079863"/>
              <a:ext cx="462025" cy="339263"/>
            </a:xfrm>
            <a:prstGeom prst="rect">
              <a:avLst/>
            </a:prstGeom>
          </p:spPr>
        </p:pic>
      </p:grpSp>
      <p:grpSp>
        <p:nvGrpSpPr>
          <p:cNvPr id="48" name="全国第３位・・・"/>
          <p:cNvGrpSpPr/>
          <p:nvPr/>
        </p:nvGrpSpPr>
        <p:grpSpPr>
          <a:xfrm>
            <a:off x="8049836" y="2692080"/>
            <a:ext cx="2050708" cy="650713"/>
            <a:chOff x="8036696" y="2905258"/>
            <a:chExt cx="2050708" cy="650713"/>
          </a:xfrm>
        </p:grpSpPr>
        <p:sp>
          <p:nvSpPr>
            <p:cNvPr id="26" name="全国第3位"/>
            <p:cNvSpPr/>
            <p:nvPr/>
          </p:nvSpPr>
          <p:spPr>
            <a:xfrm>
              <a:off x="8036696" y="3032751"/>
              <a:ext cx="2050708" cy="523220"/>
            </a:xfrm>
            <a:prstGeom prst="rect">
              <a:avLst/>
            </a:prstGeom>
          </p:spPr>
          <p:txBody>
            <a:bodyPr wrap="square">
              <a:spAutoFit/>
            </a:bodyPr>
            <a:lstStyle/>
            <a:p>
              <a:pPr algn="dist"/>
              <a:r>
                <a:rPr lang="ja-JP" altLang="en-US" sz="2400">
                  <a:solidFill>
                    <a:srgbClr val="000000"/>
                  </a:solidFill>
                  <a:latin typeface="HGS創英角ﾎﾟｯﾌﾟ体" panose="040B0A00000000000000" pitchFamily="50" charset="-128"/>
                  <a:ea typeface="HGS創英角ﾎﾟｯﾌﾟ体" panose="040B0A00000000000000" pitchFamily="50" charset="-128"/>
                </a:rPr>
                <a:t>全国第</a:t>
              </a:r>
              <a:r>
                <a:rPr lang="ja-JP" altLang="en-US" sz="2800">
                  <a:solidFill>
                    <a:srgbClr val="000000"/>
                  </a:solidFill>
                  <a:latin typeface="HGS創英角ﾎﾟｯﾌﾟ体" panose="040B0A00000000000000" pitchFamily="50" charset="-128"/>
                  <a:ea typeface="HGS創英角ﾎﾟｯﾌﾟ体" panose="040B0A00000000000000" pitchFamily="50" charset="-128"/>
                </a:rPr>
                <a:t>３</a:t>
              </a:r>
              <a:r>
                <a:rPr lang="ja-JP" altLang="en-US" sz="2400">
                  <a:solidFill>
                    <a:srgbClr val="000000"/>
                  </a:solidFill>
                  <a:latin typeface="HGS創英角ﾎﾟｯﾌﾟ体" panose="040B0A00000000000000" pitchFamily="50" charset="-128"/>
                  <a:ea typeface="HGS創英角ﾎﾟｯﾌﾟ体" panose="040B0A00000000000000" pitchFamily="50" charset="-128"/>
                </a:rPr>
                <a:t>位</a:t>
              </a:r>
              <a:endParaRPr lang="ja-JP" altLang="en-US" sz="2400"/>
            </a:p>
          </p:txBody>
        </p:sp>
        <p:sp>
          <p:nvSpPr>
            <p:cNvPr id="38" name="い"/>
            <p:cNvSpPr txBox="1"/>
            <p:nvPr/>
          </p:nvSpPr>
          <p:spPr>
            <a:xfrm>
              <a:off x="9676489" y="2911419"/>
              <a:ext cx="25200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い</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39" name="ぜんこくだい"/>
            <p:cNvSpPr txBox="1"/>
            <p:nvPr/>
          </p:nvSpPr>
          <p:spPr>
            <a:xfrm>
              <a:off x="8069869" y="2905258"/>
              <a:ext cx="122400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ぜんこくだい</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grpSp>
      <p:sp>
        <p:nvSpPr>
          <p:cNvPr id="25" name="「ふき」"/>
          <p:cNvSpPr/>
          <p:nvPr/>
        </p:nvSpPr>
        <p:spPr>
          <a:xfrm>
            <a:off x="7879286" y="2229298"/>
            <a:ext cx="2423584" cy="523220"/>
          </a:xfrm>
          <a:prstGeom prst="rect">
            <a:avLst/>
          </a:prstGeom>
        </p:spPr>
        <p:txBody>
          <a:bodyPr wrap="square">
            <a:spAutoFit/>
          </a:bodyPr>
          <a:lstStyle/>
          <a:p>
            <a:pPr algn="dist"/>
            <a:r>
              <a:rPr lang="ja-JP" altLang="en-US" sz="2800">
                <a:solidFill>
                  <a:srgbClr val="000000"/>
                </a:solidFill>
                <a:latin typeface="HGS創英角ﾎﾟｯﾌﾟ体" panose="040B0A00000000000000" pitchFamily="50" charset="-128"/>
                <a:ea typeface="HGS創英角ﾎﾟｯﾌﾟ体" panose="040B0A00000000000000" pitchFamily="50" charset="-128"/>
              </a:rPr>
              <a:t>「ふき」</a:t>
            </a:r>
            <a:endParaRPr lang="ja-JP" altLang="en-US" sz="2800"/>
          </a:p>
        </p:txBody>
      </p:sp>
      <p:pic>
        <p:nvPicPr>
          <p:cNvPr id="17" name="ふき画１"/>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6881824" y="2224390"/>
            <a:ext cx="929957" cy="929957"/>
          </a:xfrm>
          <a:prstGeom prst="rect">
            <a:avLst/>
          </a:prstGeom>
        </p:spPr>
      </p:pic>
      <p:pic>
        <p:nvPicPr>
          <p:cNvPr id="24" name="ふき画２"/>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flipH="1">
            <a:off x="6769292" y="2489013"/>
            <a:ext cx="798640" cy="798640"/>
          </a:xfrm>
          <a:prstGeom prst="rect">
            <a:avLst/>
          </a:prstGeom>
        </p:spPr>
      </p:pic>
      <p:grpSp>
        <p:nvGrpSpPr>
          <p:cNvPr id="56" name="人物画（しゅんぎく）"/>
          <p:cNvGrpSpPr/>
          <p:nvPr/>
        </p:nvGrpSpPr>
        <p:grpSpPr>
          <a:xfrm>
            <a:off x="5705676" y="2866503"/>
            <a:ext cx="462025" cy="339263"/>
            <a:chOff x="5705676" y="3079863"/>
            <a:chExt cx="462025" cy="339263"/>
          </a:xfrm>
        </p:grpSpPr>
        <p:pic>
          <p:nvPicPr>
            <p:cNvPr id="52" name="図 51"/>
            <p:cNvPicPr>
              <a:picLocks noChangeAspect="1"/>
            </p:cNvPicPr>
            <p:nvPr/>
          </p:nvPicPr>
          <p:blipFill>
            <a:blip r:embed="rId12" cstate="email">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5705676" y="3079863"/>
              <a:ext cx="462025" cy="339263"/>
            </a:xfrm>
            <a:prstGeom prst="rect">
              <a:avLst/>
            </a:prstGeom>
          </p:spPr>
        </p:pic>
        <p:pic>
          <p:nvPicPr>
            <p:cNvPr id="53" name="図 52"/>
            <p:cNvPicPr>
              <a:picLocks noChangeAspect="1"/>
            </p:cNvPicPr>
            <p:nvPr/>
          </p:nvPicPr>
          <p:blipFill>
            <a:blip r:embed="rId12" cstate="email">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5705676" y="3079863"/>
              <a:ext cx="462025" cy="339263"/>
            </a:xfrm>
            <a:prstGeom prst="rect">
              <a:avLst/>
            </a:prstGeom>
          </p:spPr>
        </p:pic>
      </p:grpSp>
      <p:grpSp>
        <p:nvGrpSpPr>
          <p:cNvPr id="47" name="全国第１位・・・"/>
          <p:cNvGrpSpPr/>
          <p:nvPr/>
        </p:nvGrpSpPr>
        <p:grpSpPr>
          <a:xfrm>
            <a:off x="3657282" y="2691364"/>
            <a:ext cx="2050708" cy="650713"/>
            <a:chOff x="3671023" y="2905258"/>
            <a:chExt cx="2050708" cy="650713"/>
          </a:xfrm>
        </p:grpSpPr>
        <p:sp>
          <p:nvSpPr>
            <p:cNvPr id="30" name="全国第１位・・・"/>
            <p:cNvSpPr/>
            <p:nvPr/>
          </p:nvSpPr>
          <p:spPr>
            <a:xfrm>
              <a:off x="3671023" y="3032751"/>
              <a:ext cx="2050708" cy="523220"/>
            </a:xfrm>
            <a:prstGeom prst="rect">
              <a:avLst/>
            </a:prstGeom>
          </p:spPr>
          <p:txBody>
            <a:bodyPr wrap="square">
              <a:spAutoFit/>
            </a:bodyPr>
            <a:lstStyle/>
            <a:p>
              <a:pPr algn="dist"/>
              <a:r>
                <a:rPr lang="ja-JP" altLang="en-US" sz="2400">
                  <a:solidFill>
                    <a:srgbClr val="000000"/>
                  </a:solidFill>
                  <a:latin typeface="HGS創英角ﾎﾟｯﾌﾟ体" panose="040B0A00000000000000" pitchFamily="50" charset="-128"/>
                  <a:ea typeface="HGS創英角ﾎﾟｯﾌﾟ体" panose="040B0A00000000000000" pitchFamily="50" charset="-128"/>
                </a:rPr>
                <a:t>全国第</a:t>
              </a:r>
              <a:r>
                <a:rPr lang="ja-JP" altLang="en-US" sz="2800">
                  <a:solidFill>
                    <a:srgbClr val="000000"/>
                  </a:solidFill>
                  <a:latin typeface="HGS創英角ﾎﾟｯﾌﾟ体" panose="040B0A00000000000000" pitchFamily="50" charset="-128"/>
                  <a:ea typeface="HGS創英角ﾎﾟｯﾌﾟ体" panose="040B0A00000000000000" pitchFamily="50" charset="-128"/>
                </a:rPr>
                <a:t>１</a:t>
              </a:r>
              <a:r>
                <a:rPr lang="ja-JP" altLang="en-US" sz="2400">
                  <a:solidFill>
                    <a:srgbClr val="000000"/>
                  </a:solidFill>
                  <a:latin typeface="HGS創英角ﾎﾟｯﾌﾟ体" panose="040B0A00000000000000" pitchFamily="50" charset="-128"/>
                  <a:ea typeface="HGS創英角ﾎﾟｯﾌﾟ体" panose="040B0A00000000000000" pitchFamily="50" charset="-128"/>
                </a:rPr>
                <a:t>位</a:t>
              </a:r>
              <a:endParaRPr lang="ja-JP" altLang="en-US" sz="2400"/>
            </a:p>
          </p:txBody>
        </p:sp>
        <p:sp>
          <p:nvSpPr>
            <p:cNvPr id="36" name="い"/>
            <p:cNvSpPr txBox="1"/>
            <p:nvPr/>
          </p:nvSpPr>
          <p:spPr>
            <a:xfrm>
              <a:off x="5314112" y="2911419"/>
              <a:ext cx="25200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い</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37" name="ぜんこくだい"/>
            <p:cNvSpPr txBox="1"/>
            <p:nvPr/>
          </p:nvSpPr>
          <p:spPr>
            <a:xfrm>
              <a:off x="3707492" y="2905258"/>
              <a:ext cx="122400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ぜんこくだい</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grpSp>
      <p:sp>
        <p:nvSpPr>
          <p:cNvPr id="29" name="「しゅんぎく」"/>
          <p:cNvSpPr/>
          <p:nvPr/>
        </p:nvSpPr>
        <p:spPr>
          <a:xfrm>
            <a:off x="3368416" y="2229298"/>
            <a:ext cx="2728783" cy="523220"/>
          </a:xfrm>
          <a:prstGeom prst="rect">
            <a:avLst/>
          </a:prstGeom>
        </p:spPr>
        <p:txBody>
          <a:bodyPr wrap="square">
            <a:spAutoFit/>
          </a:bodyPr>
          <a:lstStyle/>
          <a:p>
            <a:pPr algn="dist"/>
            <a:r>
              <a:rPr lang="ja-JP" altLang="en-US" sz="2800">
                <a:solidFill>
                  <a:srgbClr val="000000"/>
                </a:solidFill>
                <a:latin typeface="HGS創英角ﾎﾟｯﾌﾟ体" panose="040B0A00000000000000" pitchFamily="50" charset="-128"/>
                <a:ea typeface="HGS創英角ﾎﾟｯﾌﾟ体" panose="040B0A00000000000000" pitchFamily="50" charset="-128"/>
              </a:rPr>
              <a:t>「しゅんぎく」</a:t>
            </a:r>
            <a:endParaRPr lang="ja-JP" altLang="en-US" sz="2800"/>
          </a:p>
        </p:txBody>
      </p:sp>
      <p:pic>
        <p:nvPicPr>
          <p:cNvPr id="14" name="しゅんぎく画"/>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rot="20675039">
            <a:off x="2294573" y="2168094"/>
            <a:ext cx="1074588" cy="1253174"/>
          </a:xfrm>
          <a:prstGeom prst="rect">
            <a:avLst/>
          </a:prstGeom>
        </p:spPr>
      </p:pic>
      <p:grpSp>
        <p:nvGrpSpPr>
          <p:cNvPr id="19" name="「グリンピース」以外に"/>
          <p:cNvGrpSpPr/>
          <p:nvPr/>
        </p:nvGrpSpPr>
        <p:grpSpPr>
          <a:xfrm>
            <a:off x="4028768" y="469603"/>
            <a:ext cx="4134465" cy="727333"/>
            <a:chOff x="4028768" y="469603"/>
            <a:chExt cx="4134465" cy="727333"/>
          </a:xfrm>
        </p:grpSpPr>
        <p:sp>
          <p:nvSpPr>
            <p:cNvPr id="13" name="「グリンピース」以外に"/>
            <p:cNvSpPr/>
            <p:nvPr/>
          </p:nvSpPr>
          <p:spPr>
            <a:xfrm>
              <a:off x="4028768" y="673716"/>
              <a:ext cx="4134465" cy="523220"/>
            </a:xfrm>
            <a:prstGeom prst="rect">
              <a:avLst/>
            </a:prstGeom>
          </p:spPr>
          <p:txBody>
            <a:bodyPr wrap="none">
              <a:spAutoFit/>
            </a:bodyPr>
            <a:lstStyle/>
            <a:p>
              <a:r>
                <a:rPr lang="ja-JP" altLang="en-US" sz="2800">
                  <a:solidFill>
                    <a:srgbClr val="000000"/>
                  </a:solidFill>
                  <a:latin typeface="HGS創英角ﾎﾟｯﾌﾟ体" panose="040B0A00000000000000" pitchFamily="50" charset="-128"/>
                  <a:ea typeface="HGS創英角ﾎﾟｯﾌﾟ体" panose="040B0A00000000000000" pitchFamily="50" charset="-128"/>
                </a:rPr>
                <a:t>「グリンピース」以外に</a:t>
              </a:r>
              <a:endParaRPr lang="ja-JP" altLang="en-US" sz="2800"/>
            </a:p>
          </p:txBody>
        </p:sp>
        <p:sp>
          <p:nvSpPr>
            <p:cNvPr id="35" name="いがい"/>
            <p:cNvSpPr txBox="1"/>
            <p:nvPr/>
          </p:nvSpPr>
          <p:spPr>
            <a:xfrm>
              <a:off x="6916612" y="469603"/>
              <a:ext cx="792288" cy="261610"/>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いがい</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grpSp>
      <p:grpSp>
        <p:nvGrpSpPr>
          <p:cNvPr id="79" name="全国で10位以内に・・・"/>
          <p:cNvGrpSpPr/>
          <p:nvPr/>
        </p:nvGrpSpPr>
        <p:grpSpPr>
          <a:xfrm>
            <a:off x="1140042" y="1252113"/>
            <a:ext cx="9911916" cy="653282"/>
            <a:chOff x="1140042" y="1252113"/>
            <a:chExt cx="9911916" cy="653282"/>
          </a:xfrm>
        </p:grpSpPr>
        <p:sp>
          <p:nvSpPr>
            <p:cNvPr id="80" name="全国で10以内・・・"/>
            <p:cNvSpPr txBox="1"/>
            <p:nvPr/>
          </p:nvSpPr>
          <p:spPr>
            <a:xfrm>
              <a:off x="1140042" y="1382175"/>
              <a:ext cx="9911916" cy="523220"/>
            </a:xfrm>
            <a:prstGeom prst="rect">
              <a:avLst/>
            </a:prstGeom>
            <a:noFill/>
          </p:spPr>
          <p:txBody>
            <a:bodyPr wrap="square" rtlCol="0">
              <a:spAutoFit/>
            </a:bodyPr>
            <a:lstStyle/>
            <a:p>
              <a:pPr lvl="0" algn="dist"/>
              <a:r>
                <a:rPr kumimoji="1" lang="ja-JP" altLang="en-US" sz="2800">
                  <a:solidFill>
                    <a:srgbClr val="000000"/>
                  </a:solidFill>
                  <a:latin typeface="HGS創英角ﾎﾟｯﾌﾟ体" panose="040B0A00000000000000" pitchFamily="50" charset="-128"/>
                  <a:ea typeface="HGS創英角ﾎﾟｯﾌﾟ体" panose="040B0A00000000000000" pitchFamily="50" charset="-128"/>
                </a:rPr>
                <a:t>全国で</a:t>
              </a:r>
              <a:r>
                <a:rPr kumimoji="1" lang="en-US" altLang="ja-JP" sz="2800">
                  <a:solidFill>
                    <a:srgbClr val="000000"/>
                  </a:solidFill>
                  <a:latin typeface="HGS創英角ﾎﾟｯﾌﾟ体" panose="040B0A00000000000000" pitchFamily="50" charset="-128"/>
                  <a:ea typeface="HGS創英角ﾎﾟｯﾌﾟ体" panose="040B0A00000000000000" pitchFamily="50" charset="-128"/>
                </a:rPr>
                <a:t>10</a:t>
              </a:r>
              <a:r>
                <a:rPr kumimoji="1" lang="ja-JP" altLang="en-US" sz="2800">
                  <a:solidFill>
                    <a:srgbClr val="000000"/>
                  </a:solidFill>
                  <a:latin typeface="HGS創英角ﾎﾟｯﾌﾟ体" panose="040B0A00000000000000" pitchFamily="50" charset="-128"/>
                  <a:ea typeface="HGS創英角ﾎﾟｯﾌﾟ体" panose="040B0A00000000000000" pitchFamily="50" charset="-128"/>
                </a:rPr>
                <a:t>位以内に入っている野菜を見てみよう！</a:t>
              </a:r>
              <a:endParaRPr kumimoji="1" lang="ja-JP" altLang="en-US" sz="28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81" name="もの"/>
            <p:cNvSpPr txBox="1"/>
            <p:nvPr/>
          </p:nvSpPr>
          <p:spPr>
            <a:xfrm>
              <a:off x="7025256" y="1252113"/>
              <a:ext cx="884509" cy="261610"/>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やさい</a:t>
              </a:r>
              <a:endParaRPr lang="en-US" altLang="ja-JP"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82" name="はい"/>
            <p:cNvSpPr txBox="1"/>
            <p:nvPr/>
          </p:nvSpPr>
          <p:spPr>
            <a:xfrm>
              <a:off x="4840404" y="1252113"/>
              <a:ext cx="504000" cy="261609"/>
            </a:xfrm>
            <a:prstGeom prst="rect">
              <a:avLst/>
            </a:prstGeom>
            <a:noFill/>
          </p:spPr>
          <p:txBody>
            <a:bodyPr wrap="square" rtlCol="0">
              <a:spAutoFit/>
            </a:bodyPr>
            <a:lstStyle/>
            <a:p>
              <a:pPr algn="dist"/>
              <a:r>
                <a:rPr kumimoji="1" lang="ja-JP" altLang="en-US" sz="1100">
                  <a:solidFill>
                    <a:srgbClr val="000000"/>
                  </a:solidFill>
                  <a:latin typeface="HGS創英角ﾎﾟｯﾌﾟ体" panose="040B0A00000000000000" pitchFamily="50" charset="-128"/>
                  <a:ea typeface="HGS創英角ﾎﾟｯﾌﾟ体" panose="040B0A00000000000000" pitchFamily="50" charset="-128"/>
                </a:rPr>
                <a:t>はい</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83" name="いない"/>
            <p:cNvSpPr txBox="1"/>
            <p:nvPr/>
          </p:nvSpPr>
          <p:spPr>
            <a:xfrm>
              <a:off x="3580240" y="1252113"/>
              <a:ext cx="864000" cy="269305"/>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いない</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84" name="い"/>
            <p:cNvSpPr txBox="1"/>
            <p:nvPr/>
          </p:nvSpPr>
          <p:spPr>
            <a:xfrm>
              <a:off x="3205074" y="1252113"/>
              <a:ext cx="326461" cy="261610"/>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い</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85" name="ぜんこく"/>
            <p:cNvSpPr txBox="1"/>
            <p:nvPr/>
          </p:nvSpPr>
          <p:spPr>
            <a:xfrm>
              <a:off x="1214316" y="1252113"/>
              <a:ext cx="900000" cy="261610"/>
            </a:xfrm>
            <a:prstGeom prst="rect">
              <a:avLst/>
            </a:prstGeom>
            <a:noFill/>
          </p:spPr>
          <p:txBody>
            <a:bodyPr wrap="square" rtlCol="0">
              <a:spAutoFit/>
            </a:bodyPr>
            <a:lstStyle/>
            <a:p>
              <a:pPr algn="dist"/>
              <a:r>
                <a:rPr kumimoji="1" lang="ja-JP" altLang="en-US" sz="1100">
                  <a:solidFill>
                    <a:srgbClr val="000000"/>
                  </a:solidFill>
                  <a:latin typeface="HGS創英角ﾎﾟｯﾌﾟ体" panose="040B0A00000000000000" pitchFamily="50" charset="-128"/>
                  <a:ea typeface="HGS創英角ﾎﾟｯﾌﾟ体" panose="040B0A00000000000000" pitchFamily="50" charset="-128"/>
                </a:rPr>
                <a:t>ぜんこく</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86" name="もの"/>
            <p:cNvSpPr txBox="1"/>
            <p:nvPr/>
          </p:nvSpPr>
          <p:spPr>
            <a:xfrm>
              <a:off x="8419658" y="1252113"/>
              <a:ext cx="324000" cy="261610"/>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み</a:t>
              </a:r>
              <a:endParaRPr lang="en-US" altLang="ja-JP" sz="1100" dirty="0">
                <a:solidFill>
                  <a:srgbClr val="000000"/>
                </a:solidFill>
                <a:latin typeface="HGS創英角ﾎﾟｯﾌﾟ体" panose="040B0A00000000000000" pitchFamily="50" charset="-128"/>
                <a:ea typeface="HGS創英角ﾎﾟｯﾌﾟ体" panose="040B0A00000000000000" pitchFamily="50" charset="-128"/>
              </a:endParaRPr>
            </a:p>
          </p:txBody>
        </p:sp>
      </p:grpSp>
      <p:pic>
        <p:nvPicPr>
          <p:cNvPr id="69" name="スタートに戻る">
            <a:hlinkClick r:id="rId16" action="ppaction://hlinksldjump"/>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67839" y="260345"/>
            <a:ext cx="2499577" cy="847417"/>
          </a:xfrm>
          <a:prstGeom prst="rect">
            <a:avLst/>
          </a:prstGeom>
        </p:spPr>
      </p:pic>
      <p:pic>
        <p:nvPicPr>
          <p:cNvPr id="78" name="図 77"/>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24916" y="-594"/>
            <a:ext cx="12241829" cy="6858594"/>
          </a:xfrm>
          <a:prstGeom prst="rect">
            <a:avLst/>
          </a:prstGeom>
        </p:spPr>
      </p:pic>
    </p:spTree>
    <p:extLst>
      <p:ext uri="{BB962C8B-B14F-4D97-AF65-F5344CB8AC3E}">
        <p14:creationId xmlns:p14="http://schemas.microsoft.com/office/powerpoint/2010/main" val="2292756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
                                        <p:tgtEl>
                                          <p:spTgt spid="78"/>
                                        </p:tgtEl>
                                      </p:cBhvr>
                                    </p:animEffect>
                                    <p:set>
                                      <p:cBhvr>
                                        <p:cTn id="7" dur="1" fill="hold">
                                          <p:stCondLst>
                                            <p:cond delay="9"/>
                                          </p:stCondLst>
                                        </p:cTn>
                                        <p:tgtEl>
                                          <p:spTgt spid="78"/>
                                        </p:tgtEl>
                                        <p:attrNameLst>
                                          <p:attrName>style.visibility</p:attrName>
                                        </p:attrNameLst>
                                      </p:cBhvr>
                                      <p:to>
                                        <p:strVal val="hidden"/>
                                      </p:to>
                                    </p:set>
                                  </p:childTnLst>
                                </p:cTn>
                              </p:par>
                              <p:par>
                                <p:cTn id="8" presetID="31" presetClass="entr" presetSubtype="0"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 calcmode="lin" valueType="num">
                                      <p:cBhvr>
                                        <p:cTn id="10" dur="500" fill="hold"/>
                                        <p:tgtEl>
                                          <p:spTgt spid="47"/>
                                        </p:tgtEl>
                                        <p:attrNameLst>
                                          <p:attrName>ppt_w</p:attrName>
                                        </p:attrNameLst>
                                      </p:cBhvr>
                                      <p:tavLst>
                                        <p:tav tm="0">
                                          <p:val>
                                            <p:fltVal val="0"/>
                                          </p:val>
                                        </p:tav>
                                        <p:tav tm="100000">
                                          <p:val>
                                            <p:strVal val="#ppt_w"/>
                                          </p:val>
                                        </p:tav>
                                      </p:tavLst>
                                    </p:anim>
                                    <p:anim calcmode="lin" valueType="num">
                                      <p:cBhvr>
                                        <p:cTn id="11" dur="500" fill="hold"/>
                                        <p:tgtEl>
                                          <p:spTgt spid="47"/>
                                        </p:tgtEl>
                                        <p:attrNameLst>
                                          <p:attrName>ppt_h</p:attrName>
                                        </p:attrNameLst>
                                      </p:cBhvr>
                                      <p:tavLst>
                                        <p:tav tm="0">
                                          <p:val>
                                            <p:fltVal val="0"/>
                                          </p:val>
                                        </p:tav>
                                        <p:tav tm="100000">
                                          <p:val>
                                            <p:strVal val="#ppt_h"/>
                                          </p:val>
                                        </p:tav>
                                      </p:tavLst>
                                    </p:anim>
                                    <p:anim calcmode="lin" valueType="num">
                                      <p:cBhvr>
                                        <p:cTn id="12" dur="500" fill="hold"/>
                                        <p:tgtEl>
                                          <p:spTgt spid="47"/>
                                        </p:tgtEl>
                                        <p:attrNameLst>
                                          <p:attrName>style.rotation</p:attrName>
                                        </p:attrNameLst>
                                      </p:cBhvr>
                                      <p:tavLst>
                                        <p:tav tm="0">
                                          <p:val>
                                            <p:fltVal val="90"/>
                                          </p:val>
                                        </p:tav>
                                        <p:tav tm="100000">
                                          <p:val>
                                            <p:fltVal val="0"/>
                                          </p:val>
                                        </p:tav>
                                      </p:tavLst>
                                    </p:anim>
                                    <p:animEffect transition="in" filter="fade">
                                      <p:cBhvr>
                                        <p:cTn id="13" dur="500"/>
                                        <p:tgtEl>
                                          <p:spTgt spid="47"/>
                                        </p:tgtEl>
                                      </p:cBhvr>
                                    </p:animEffect>
                                  </p:childTnLst>
                                </p:cTn>
                              </p:par>
                              <p:par>
                                <p:cTn id="14" presetID="1" presetClass="entr" presetSubtype="0" fill="hold" nodeType="withEffect">
                                  <p:stCondLst>
                                    <p:cond delay="0"/>
                                  </p:stCondLst>
                                  <p:childTnLst>
                                    <p:set>
                                      <p:cBhvr>
                                        <p:cTn id="15" dur="1" fill="hold">
                                          <p:stCondLst>
                                            <p:cond delay="499"/>
                                          </p:stCondLst>
                                        </p:cTn>
                                        <p:tgtEl>
                                          <p:spTgt spid="56"/>
                                        </p:tgtEl>
                                        <p:attrNameLst>
                                          <p:attrName>style.visibility</p:attrName>
                                        </p:attrNameLst>
                                      </p:cBhvr>
                                      <p:to>
                                        <p:strVal val="visible"/>
                                      </p:to>
                                    </p:set>
                                  </p:childTnLst>
                                </p:cTn>
                              </p:par>
                              <p:par>
                                <p:cTn id="16" presetID="32" presetClass="emph" presetSubtype="0" fill="hold" nodeType="withEffect">
                                  <p:stCondLst>
                                    <p:cond delay="250"/>
                                  </p:stCondLst>
                                  <p:childTnLst>
                                    <p:animRot by="120000">
                                      <p:cBhvr>
                                        <p:cTn id="17" dur="100" fill="hold">
                                          <p:stCondLst>
                                            <p:cond delay="0"/>
                                          </p:stCondLst>
                                        </p:cTn>
                                        <p:tgtEl>
                                          <p:spTgt spid="56"/>
                                        </p:tgtEl>
                                        <p:attrNameLst>
                                          <p:attrName>r</p:attrName>
                                        </p:attrNameLst>
                                      </p:cBhvr>
                                    </p:animRot>
                                    <p:animRot by="-240000">
                                      <p:cBhvr>
                                        <p:cTn id="18" dur="200" fill="hold">
                                          <p:stCondLst>
                                            <p:cond delay="200"/>
                                          </p:stCondLst>
                                        </p:cTn>
                                        <p:tgtEl>
                                          <p:spTgt spid="56"/>
                                        </p:tgtEl>
                                        <p:attrNameLst>
                                          <p:attrName>r</p:attrName>
                                        </p:attrNameLst>
                                      </p:cBhvr>
                                    </p:animRot>
                                    <p:animRot by="240000">
                                      <p:cBhvr>
                                        <p:cTn id="19" dur="200" fill="hold">
                                          <p:stCondLst>
                                            <p:cond delay="400"/>
                                          </p:stCondLst>
                                        </p:cTn>
                                        <p:tgtEl>
                                          <p:spTgt spid="56"/>
                                        </p:tgtEl>
                                        <p:attrNameLst>
                                          <p:attrName>r</p:attrName>
                                        </p:attrNameLst>
                                      </p:cBhvr>
                                    </p:animRot>
                                    <p:animRot by="-240000">
                                      <p:cBhvr>
                                        <p:cTn id="20" dur="200" fill="hold">
                                          <p:stCondLst>
                                            <p:cond delay="600"/>
                                          </p:stCondLst>
                                        </p:cTn>
                                        <p:tgtEl>
                                          <p:spTgt spid="56"/>
                                        </p:tgtEl>
                                        <p:attrNameLst>
                                          <p:attrName>r</p:attrName>
                                        </p:attrNameLst>
                                      </p:cBhvr>
                                    </p:animRot>
                                    <p:animRot by="120000">
                                      <p:cBhvr>
                                        <p:cTn id="21" dur="200" fill="hold">
                                          <p:stCondLst>
                                            <p:cond delay="800"/>
                                          </p:stCondLst>
                                        </p:cTn>
                                        <p:tgtEl>
                                          <p:spTgt spid="56"/>
                                        </p:tgtEl>
                                        <p:attrNameLst>
                                          <p:attrName>r</p:attrName>
                                        </p:attrNameLst>
                                      </p:cBhvr>
                                    </p:animRot>
                                  </p:childTnLst>
                                </p:cTn>
                              </p:par>
                              <p:par>
                                <p:cTn id="22" presetID="31" presetClass="entr" presetSubtype="0" fill="hold" nodeType="withEffect">
                                  <p:stCondLst>
                                    <p:cond delay="500"/>
                                  </p:stCondLst>
                                  <p:childTnLst>
                                    <p:set>
                                      <p:cBhvr>
                                        <p:cTn id="23" dur="1" fill="hold">
                                          <p:stCondLst>
                                            <p:cond delay="0"/>
                                          </p:stCondLst>
                                        </p:cTn>
                                        <p:tgtEl>
                                          <p:spTgt spid="48"/>
                                        </p:tgtEl>
                                        <p:attrNameLst>
                                          <p:attrName>style.visibility</p:attrName>
                                        </p:attrNameLst>
                                      </p:cBhvr>
                                      <p:to>
                                        <p:strVal val="visible"/>
                                      </p:to>
                                    </p:set>
                                    <p:anim calcmode="lin" valueType="num">
                                      <p:cBhvr>
                                        <p:cTn id="24" dur="500" fill="hold"/>
                                        <p:tgtEl>
                                          <p:spTgt spid="48"/>
                                        </p:tgtEl>
                                        <p:attrNameLst>
                                          <p:attrName>ppt_w</p:attrName>
                                        </p:attrNameLst>
                                      </p:cBhvr>
                                      <p:tavLst>
                                        <p:tav tm="0">
                                          <p:val>
                                            <p:fltVal val="0"/>
                                          </p:val>
                                        </p:tav>
                                        <p:tav tm="100000">
                                          <p:val>
                                            <p:strVal val="#ppt_w"/>
                                          </p:val>
                                        </p:tav>
                                      </p:tavLst>
                                    </p:anim>
                                    <p:anim calcmode="lin" valueType="num">
                                      <p:cBhvr>
                                        <p:cTn id="25" dur="500" fill="hold"/>
                                        <p:tgtEl>
                                          <p:spTgt spid="48"/>
                                        </p:tgtEl>
                                        <p:attrNameLst>
                                          <p:attrName>ppt_h</p:attrName>
                                        </p:attrNameLst>
                                      </p:cBhvr>
                                      <p:tavLst>
                                        <p:tav tm="0">
                                          <p:val>
                                            <p:fltVal val="0"/>
                                          </p:val>
                                        </p:tav>
                                        <p:tav tm="100000">
                                          <p:val>
                                            <p:strVal val="#ppt_h"/>
                                          </p:val>
                                        </p:tav>
                                      </p:tavLst>
                                    </p:anim>
                                    <p:anim calcmode="lin" valueType="num">
                                      <p:cBhvr>
                                        <p:cTn id="26" dur="500" fill="hold"/>
                                        <p:tgtEl>
                                          <p:spTgt spid="48"/>
                                        </p:tgtEl>
                                        <p:attrNameLst>
                                          <p:attrName>style.rotation</p:attrName>
                                        </p:attrNameLst>
                                      </p:cBhvr>
                                      <p:tavLst>
                                        <p:tav tm="0">
                                          <p:val>
                                            <p:fltVal val="90"/>
                                          </p:val>
                                        </p:tav>
                                        <p:tav tm="100000">
                                          <p:val>
                                            <p:fltVal val="0"/>
                                          </p:val>
                                        </p:tav>
                                      </p:tavLst>
                                    </p:anim>
                                    <p:animEffect transition="in" filter="fade">
                                      <p:cBhvr>
                                        <p:cTn id="27" dur="500"/>
                                        <p:tgtEl>
                                          <p:spTgt spid="48"/>
                                        </p:tgtEl>
                                      </p:cBhvr>
                                    </p:animEffect>
                                  </p:childTnLst>
                                </p:cTn>
                              </p:par>
                              <p:par>
                                <p:cTn id="28" presetID="1" presetClass="entr" presetSubtype="0" fill="hold" nodeType="withEffect">
                                  <p:stCondLst>
                                    <p:cond delay="500"/>
                                  </p:stCondLst>
                                  <p:childTnLst>
                                    <p:set>
                                      <p:cBhvr>
                                        <p:cTn id="29" dur="1" fill="hold">
                                          <p:stCondLst>
                                            <p:cond delay="499"/>
                                          </p:stCondLst>
                                        </p:cTn>
                                        <p:tgtEl>
                                          <p:spTgt spid="64"/>
                                        </p:tgtEl>
                                        <p:attrNameLst>
                                          <p:attrName>style.visibility</p:attrName>
                                        </p:attrNameLst>
                                      </p:cBhvr>
                                      <p:to>
                                        <p:strVal val="visible"/>
                                      </p:to>
                                    </p:set>
                                  </p:childTnLst>
                                </p:cTn>
                              </p:par>
                              <p:par>
                                <p:cTn id="30" presetID="32" presetClass="emph" presetSubtype="0" fill="hold" nodeType="withEffect">
                                  <p:stCondLst>
                                    <p:cond delay="750"/>
                                  </p:stCondLst>
                                  <p:childTnLst>
                                    <p:animRot by="120000">
                                      <p:cBhvr>
                                        <p:cTn id="31" dur="100" fill="hold">
                                          <p:stCondLst>
                                            <p:cond delay="0"/>
                                          </p:stCondLst>
                                        </p:cTn>
                                        <p:tgtEl>
                                          <p:spTgt spid="64"/>
                                        </p:tgtEl>
                                        <p:attrNameLst>
                                          <p:attrName>r</p:attrName>
                                        </p:attrNameLst>
                                      </p:cBhvr>
                                    </p:animRot>
                                    <p:animRot by="-240000">
                                      <p:cBhvr>
                                        <p:cTn id="32" dur="200" fill="hold">
                                          <p:stCondLst>
                                            <p:cond delay="200"/>
                                          </p:stCondLst>
                                        </p:cTn>
                                        <p:tgtEl>
                                          <p:spTgt spid="64"/>
                                        </p:tgtEl>
                                        <p:attrNameLst>
                                          <p:attrName>r</p:attrName>
                                        </p:attrNameLst>
                                      </p:cBhvr>
                                    </p:animRot>
                                    <p:animRot by="240000">
                                      <p:cBhvr>
                                        <p:cTn id="33" dur="200" fill="hold">
                                          <p:stCondLst>
                                            <p:cond delay="400"/>
                                          </p:stCondLst>
                                        </p:cTn>
                                        <p:tgtEl>
                                          <p:spTgt spid="64"/>
                                        </p:tgtEl>
                                        <p:attrNameLst>
                                          <p:attrName>r</p:attrName>
                                        </p:attrNameLst>
                                      </p:cBhvr>
                                    </p:animRot>
                                    <p:animRot by="-240000">
                                      <p:cBhvr>
                                        <p:cTn id="34" dur="200" fill="hold">
                                          <p:stCondLst>
                                            <p:cond delay="600"/>
                                          </p:stCondLst>
                                        </p:cTn>
                                        <p:tgtEl>
                                          <p:spTgt spid="64"/>
                                        </p:tgtEl>
                                        <p:attrNameLst>
                                          <p:attrName>r</p:attrName>
                                        </p:attrNameLst>
                                      </p:cBhvr>
                                    </p:animRot>
                                    <p:animRot by="120000">
                                      <p:cBhvr>
                                        <p:cTn id="35" dur="200" fill="hold">
                                          <p:stCondLst>
                                            <p:cond delay="800"/>
                                          </p:stCondLst>
                                        </p:cTn>
                                        <p:tgtEl>
                                          <p:spTgt spid="64"/>
                                        </p:tgtEl>
                                        <p:attrNameLst>
                                          <p:attrName>r</p:attrName>
                                        </p:attrNameLst>
                                      </p:cBhvr>
                                    </p:animRot>
                                  </p:childTnLst>
                                </p:cTn>
                              </p:par>
                              <p:par>
                                <p:cTn id="36" presetID="31" presetClass="entr" presetSubtype="0" fill="hold" nodeType="withEffect">
                                  <p:stCondLst>
                                    <p:cond delay="1000"/>
                                  </p:stCondLst>
                                  <p:childTnLst>
                                    <p:set>
                                      <p:cBhvr>
                                        <p:cTn id="37" dur="1" fill="hold">
                                          <p:stCondLst>
                                            <p:cond delay="0"/>
                                          </p:stCondLst>
                                        </p:cTn>
                                        <p:tgtEl>
                                          <p:spTgt spid="49"/>
                                        </p:tgtEl>
                                        <p:attrNameLst>
                                          <p:attrName>style.visibility</p:attrName>
                                        </p:attrNameLst>
                                      </p:cBhvr>
                                      <p:to>
                                        <p:strVal val="visible"/>
                                      </p:to>
                                    </p:set>
                                    <p:anim calcmode="lin" valueType="num">
                                      <p:cBhvr>
                                        <p:cTn id="38" dur="500" fill="hold"/>
                                        <p:tgtEl>
                                          <p:spTgt spid="49"/>
                                        </p:tgtEl>
                                        <p:attrNameLst>
                                          <p:attrName>ppt_w</p:attrName>
                                        </p:attrNameLst>
                                      </p:cBhvr>
                                      <p:tavLst>
                                        <p:tav tm="0">
                                          <p:val>
                                            <p:fltVal val="0"/>
                                          </p:val>
                                        </p:tav>
                                        <p:tav tm="100000">
                                          <p:val>
                                            <p:strVal val="#ppt_w"/>
                                          </p:val>
                                        </p:tav>
                                      </p:tavLst>
                                    </p:anim>
                                    <p:anim calcmode="lin" valueType="num">
                                      <p:cBhvr>
                                        <p:cTn id="39" dur="500" fill="hold"/>
                                        <p:tgtEl>
                                          <p:spTgt spid="49"/>
                                        </p:tgtEl>
                                        <p:attrNameLst>
                                          <p:attrName>ppt_h</p:attrName>
                                        </p:attrNameLst>
                                      </p:cBhvr>
                                      <p:tavLst>
                                        <p:tav tm="0">
                                          <p:val>
                                            <p:fltVal val="0"/>
                                          </p:val>
                                        </p:tav>
                                        <p:tav tm="100000">
                                          <p:val>
                                            <p:strVal val="#ppt_h"/>
                                          </p:val>
                                        </p:tav>
                                      </p:tavLst>
                                    </p:anim>
                                    <p:anim calcmode="lin" valueType="num">
                                      <p:cBhvr>
                                        <p:cTn id="40" dur="500" fill="hold"/>
                                        <p:tgtEl>
                                          <p:spTgt spid="49"/>
                                        </p:tgtEl>
                                        <p:attrNameLst>
                                          <p:attrName>style.rotation</p:attrName>
                                        </p:attrNameLst>
                                      </p:cBhvr>
                                      <p:tavLst>
                                        <p:tav tm="0">
                                          <p:val>
                                            <p:fltVal val="90"/>
                                          </p:val>
                                        </p:tav>
                                        <p:tav tm="100000">
                                          <p:val>
                                            <p:fltVal val="0"/>
                                          </p:val>
                                        </p:tav>
                                      </p:tavLst>
                                    </p:anim>
                                    <p:animEffect transition="in" filter="fade">
                                      <p:cBhvr>
                                        <p:cTn id="41" dur="500"/>
                                        <p:tgtEl>
                                          <p:spTgt spid="49"/>
                                        </p:tgtEl>
                                      </p:cBhvr>
                                    </p:animEffect>
                                  </p:childTnLst>
                                </p:cTn>
                              </p:par>
                              <p:par>
                                <p:cTn id="42" presetID="1" presetClass="entr" presetSubtype="0" fill="hold" nodeType="withEffect">
                                  <p:stCondLst>
                                    <p:cond delay="1000"/>
                                  </p:stCondLst>
                                  <p:childTnLst>
                                    <p:set>
                                      <p:cBhvr>
                                        <p:cTn id="43" dur="1" fill="hold">
                                          <p:stCondLst>
                                            <p:cond delay="499"/>
                                          </p:stCondLst>
                                        </p:cTn>
                                        <p:tgtEl>
                                          <p:spTgt spid="57"/>
                                        </p:tgtEl>
                                        <p:attrNameLst>
                                          <p:attrName>style.visibility</p:attrName>
                                        </p:attrNameLst>
                                      </p:cBhvr>
                                      <p:to>
                                        <p:strVal val="visible"/>
                                      </p:to>
                                    </p:set>
                                  </p:childTnLst>
                                </p:cTn>
                              </p:par>
                              <p:par>
                                <p:cTn id="44" presetID="32" presetClass="emph" presetSubtype="0" fill="hold" nodeType="withEffect">
                                  <p:stCondLst>
                                    <p:cond delay="1250"/>
                                  </p:stCondLst>
                                  <p:childTnLst>
                                    <p:animRot by="120000">
                                      <p:cBhvr>
                                        <p:cTn id="45" dur="100" fill="hold">
                                          <p:stCondLst>
                                            <p:cond delay="0"/>
                                          </p:stCondLst>
                                        </p:cTn>
                                        <p:tgtEl>
                                          <p:spTgt spid="57"/>
                                        </p:tgtEl>
                                        <p:attrNameLst>
                                          <p:attrName>r</p:attrName>
                                        </p:attrNameLst>
                                      </p:cBhvr>
                                    </p:animRot>
                                    <p:animRot by="-240000">
                                      <p:cBhvr>
                                        <p:cTn id="46" dur="200" fill="hold">
                                          <p:stCondLst>
                                            <p:cond delay="200"/>
                                          </p:stCondLst>
                                        </p:cTn>
                                        <p:tgtEl>
                                          <p:spTgt spid="57"/>
                                        </p:tgtEl>
                                        <p:attrNameLst>
                                          <p:attrName>r</p:attrName>
                                        </p:attrNameLst>
                                      </p:cBhvr>
                                    </p:animRot>
                                    <p:animRot by="240000">
                                      <p:cBhvr>
                                        <p:cTn id="47" dur="200" fill="hold">
                                          <p:stCondLst>
                                            <p:cond delay="400"/>
                                          </p:stCondLst>
                                        </p:cTn>
                                        <p:tgtEl>
                                          <p:spTgt spid="57"/>
                                        </p:tgtEl>
                                        <p:attrNameLst>
                                          <p:attrName>r</p:attrName>
                                        </p:attrNameLst>
                                      </p:cBhvr>
                                    </p:animRot>
                                    <p:animRot by="-240000">
                                      <p:cBhvr>
                                        <p:cTn id="48" dur="200" fill="hold">
                                          <p:stCondLst>
                                            <p:cond delay="600"/>
                                          </p:stCondLst>
                                        </p:cTn>
                                        <p:tgtEl>
                                          <p:spTgt spid="57"/>
                                        </p:tgtEl>
                                        <p:attrNameLst>
                                          <p:attrName>r</p:attrName>
                                        </p:attrNameLst>
                                      </p:cBhvr>
                                    </p:animRot>
                                    <p:animRot by="120000">
                                      <p:cBhvr>
                                        <p:cTn id="49" dur="200" fill="hold">
                                          <p:stCondLst>
                                            <p:cond delay="800"/>
                                          </p:stCondLst>
                                        </p:cTn>
                                        <p:tgtEl>
                                          <p:spTgt spid="57"/>
                                        </p:tgtEl>
                                        <p:attrNameLst>
                                          <p:attrName>r</p:attrName>
                                        </p:attrNameLst>
                                      </p:cBhvr>
                                    </p:animRot>
                                  </p:childTnLst>
                                </p:cTn>
                              </p:par>
                              <p:par>
                                <p:cTn id="50" presetID="31" presetClass="entr" presetSubtype="0" fill="hold" nodeType="withEffect">
                                  <p:stCondLst>
                                    <p:cond delay="1500"/>
                                  </p:stCondLst>
                                  <p:childTnLst>
                                    <p:set>
                                      <p:cBhvr>
                                        <p:cTn id="51" dur="1" fill="hold">
                                          <p:stCondLst>
                                            <p:cond delay="0"/>
                                          </p:stCondLst>
                                        </p:cTn>
                                        <p:tgtEl>
                                          <p:spTgt spid="50"/>
                                        </p:tgtEl>
                                        <p:attrNameLst>
                                          <p:attrName>style.visibility</p:attrName>
                                        </p:attrNameLst>
                                      </p:cBhvr>
                                      <p:to>
                                        <p:strVal val="visible"/>
                                      </p:to>
                                    </p:set>
                                    <p:anim calcmode="lin" valueType="num">
                                      <p:cBhvr>
                                        <p:cTn id="52" dur="500" fill="hold"/>
                                        <p:tgtEl>
                                          <p:spTgt spid="50"/>
                                        </p:tgtEl>
                                        <p:attrNameLst>
                                          <p:attrName>ppt_w</p:attrName>
                                        </p:attrNameLst>
                                      </p:cBhvr>
                                      <p:tavLst>
                                        <p:tav tm="0">
                                          <p:val>
                                            <p:fltVal val="0"/>
                                          </p:val>
                                        </p:tav>
                                        <p:tav tm="100000">
                                          <p:val>
                                            <p:strVal val="#ppt_w"/>
                                          </p:val>
                                        </p:tav>
                                      </p:tavLst>
                                    </p:anim>
                                    <p:anim calcmode="lin" valueType="num">
                                      <p:cBhvr>
                                        <p:cTn id="53" dur="500" fill="hold"/>
                                        <p:tgtEl>
                                          <p:spTgt spid="50"/>
                                        </p:tgtEl>
                                        <p:attrNameLst>
                                          <p:attrName>ppt_h</p:attrName>
                                        </p:attrNameLst>
                                      </p:cBhvr>
                                      <p:tavLst>
                                        <p:tav tm="0">
                                          <p:val>
                                            <p:fltVal val="0"/>
                                          </p:val>
                                        </p:tav>
                                        <p:tav tm="100000">
                                          <p:val>
                                            <p:strVal val="#ppt_h"/>
                                          </p:val>
                                        </p:tav>
                                      </p:tavLst>
                                    </p:anim>
                                    <p:anim calcmode="lin" valueType="num">
                                      <p:cBhvr>
                                        <p:cTn id="54" dur="500" fill="hold"/>
                                        <p:tgtEl>
                                          <p:spTgt spid="50"/>
                                        </p:tgtEl>
                                        <p:attrNameLst>
                                          <p:attrName>style.rotation</p:attrName>
                                        </p:attrNameLst>
                                      </p:cBhvr>
                                      <p:tavLst>
                                        <p:tav tm="0">
                                          <p:val>
                                            <p:fltVal val="90"/>
                                          </p:val>
                                        </p:tav>
                                        <p:tav tm="100000">
                                          <p:val>
                                            <p:fltVal val="0"/>
                                          </p:val>
                                        </p:tav>
                                      </p:tavLst>
                                    </p:anim>
                                    <p:animEffect transition="in" filter="fade">
                                      <p:cBhvr>
                                        <p:cTn id="55" dur="500"/>
                                        <p:tgtEl>
                                          <p:spTgt spid="50"/>
                                        </p:tgtEl>
                                      </p:cBhvr>
                                    </p:animEffect>
                                  </p:childTnLst>
                                </p:cTn>
                              </p:par>
                              <p:par>
                                <p:cTn id="56" presetID="1" presetClass="entr" presetSubtype="0" fill="hold" nodeType="withEffect">
                                  <p:stCondLst>
                                    <p:cond delay="1500"/>
                                  </p:stCondLst>
                                  <p:childTnLst>
                                    <p:set>
                                      <p:cBhvr>
                                        <p:cTn id="57" dur="1" fill="hold">
                                          <p:stCondLst>
                                            <p:cond delay="499"/>
                                          </p:stCondLst>
                                        </p:cTn>
                                        <p:tgtEl>
                                          <p:spTgt spid="58"/>
                                        </p:tgtEl>
                                        <p:attrNameLst>
                                          <p:attrName>style.visibility</p:attrName>
                                        </p:attrNameLst>
                                      </p:cBhvr>
                                      <p:to>
                                        <p:strVal val="visible"/>
                                      </p:to>
                                    </p:set>
                                  </p:childTnLst>
                                </p:cTn>
                              </p:par>
                              <p:par>
                                <p:cTn id="58" presetID="32" presetClass="emph" presetSubtype="0" fill="hold" nodeType="withEffect">
                                  <p:stCondLst>
                                    <p:cond delay="1750"/>
                                  </p:stCondLst>
                                  <p:childTnLst>
                                    <p:animRot by="120000">
                                      <p:cBhvr>
                                        <p:cTn id="59" dur="100" fill="hold">
                                          <p:stCondLst>
                                            <p:cond delay="0"/>
                                          </p:stCondLst>
                                        </p:cTn>
                                        <p:tgtEl>
                                          <p:spTgt spid="58"/>
                                        </p:tgtEl>
                                        <p:attrNameLst>
                                          <p:attrName>r</p:attrName>
                                        </p:attrNameLst>
                                      </p:cBhvr>
                                    </p:animRot>
                                    <p:animRot by="-240000">
                                      <p:cBhvr>
                                        <p:cTn id="60" dur="200" fill="hold">
                                          <p:stCondLst>
                                            <p:cond delay="200"/>
                                          </p:stCondLst>
                                        </p:cTn>
                                        <p:tgtEl>
                                          <p:spTgt spid="58"/>
                                        </p:tgtEl>
                                        <p:attrNameLst>
                                          <p:attrName>r</p:attrName>
                                        </p:attrNameLst>
                                      </p:cBhvr>
                                    </p:animRot>
                                    <p:animRot by="240000">
                                      <p:cBhvr>
                                        <p:cTn id="61" dur="200" fill="hold">
                                          <p:stCondLst>
                                            <p:cond delay="400"/>
                                          </p:stCondLst>
                                        </p:cTn>
                                        <p:tgtEl>
                                          <p:spTgt spid="58"/>
                                        </p:tgtEl>
                                        <p:attrNameLst>
                                          <p:attrName>r</p:attrName>
                                        </p:attrNameLst>
                                      </p:cBhvr>
                                    </p:animRot>
                                    <p:animRot by="-240000">
                                      <p:cBhvr>
                                        <p:cTn id="62" dur="200" fill="hold">
                                          <p:stCondLst>
                                            <p:cond delay="600"/>
                                          </p:stCondLst>
                                        </p:cTn>
                                        <p:tgtEl>
                                          <p:spTgt spid="58"/>
                                        </p:tgtEl>
                                        <p:attrNameLst>
                                          <p:attrName>r</p:attrName>
                                        </p:attrNameLst>
                                      </p:cBhvr>
                                    </p:animRot>
                                    <p:animRot by="120000">
                                      <p:cBhvr>
                                        <p:cTn id="63" dur="200" fill="hold">
                                          <p:stCondLst>
                                            <p:cond delay="800"/>
                                          </p:stCondLst>
                                        </p:cTn>
                                        <p:tgtEl>
                                          <p:spTgt spid="58"/>
                                        </p:tgtEl>
                                        <p:attrNameLst>
                                          <p:attrName>r</p:attrName>
                                        </p:attrNameLst>
                                      </p:cBhvr>
                                    </p:animRot>
                                  </p:childTnLst>
                                </p:cTn>
                              </p:par>
                              <p:par>
                                <p:cTn id="64" presetID="31" presetClass="entr" presetSubtype="0" fill="hold" nodeType="withEffect">
                                  <p:stCondLst>
                                    <p:cond delay="200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 calcmode="lin" valueType="num">
                                      <p:cBhvr>
                                        <p:cTn id="68" dur="500" fill="hold"/>
                                        <p:tgtEl>
                                          <p:spTgt spid="51"/>
                                        </p:tgtEl>
                                        <p:attrNameLst>
                                          <p:attrName>style.rotation</p:attrName>
                                        </p:attrNameLst>
                                      </p:cBhvr>
                                      <p:tavLst>
                                        <p:tav tm="0">
                                          <p:val>
                                            <p:fltVal val="90"/>
                                          </p:val>
                                        </p:tav>
                                        <p:tav tm="100000">
                                          <p:val>
                                            <p:fltVal val="0"/>
                                          </p:val>
                                        </p:tav>
                                      </p:tavLst>
                                    </p:anim>
                                    <p:animEffect transition="in" filter="fade">
                                      <p:cBhvr>
                                        <p:cTn id="69" dur="500"/>
                                        <p:tgtEl>
                                          <p:spTgt spid="51"/>
                                        </p:tgtEl>
                                      </p:cBhvr>
                                    </p:animEffect>
                                  </p:childTnLst>
                                </p:cTn>
                              </p:par>
                              <p:par>
                                <p:cTn id="70" presetID="1" presetClass="entr" presetSubtype="0" fill="hold" nodeType="withEffect">
                                  <p:stCondLst>
                                    <p:cond delay="2000"/>
                                  </p:stCondLst>
                                  <p:childTnLst>
                                    <p:set>
                                      <p:cBhvr>
                                        <p:cTn id="71" dur="1" fill="hold">
                                          <p:stCondLst>
                                            <p:cond delay="499"/>
                                          </p:stCondLst>
                                        </p:cTn>
                                        <p:tgtEl>
                                          <p:spTgt spid="61"/>
                                        </p:tgtEl>
                                        <p:attrNameLst>
                                          <p:attrName>style.visibility</p:attrName>
                                        </p:attrNameLst>
                                      </p:cBhvr>
                                      <p:to>
                                        <p:strVal val="visible"/>
                                      </p:to>
                                    </p:set>
                                  </p:childTnLst>
                                </p:cTn>
                              </p:par>
                              <p:par>
                                <p:cTn id="72" presetID="32" presetClass="emph" presetSubtype="0" fill="hold" nodeType="withEffect">
                                  <p:stCondLst>
                                    <p:cond delay="2250"/>
                                  </p:stCondLst>
                                  <p:childTnLst>
                                    <p:animRot by="120000">
                                      <p:cBhvr>
                                        <p:cTn id="73" dur="100" fill="hold">
                                          <p:stCondLst>
                                            <p:cond delay="0"/>
                                          </p:stCondLst>
                                        </p:cTn>
                                        <p:tgtEl>
                                          <p:spTgt spid="61"/>
                                        </p:tgtEl>
                                        <p:attrNameLst>
                                          <p:attrName>r</p:attrName>
                                        </p:attrNameLst>
                                      </p:cBhvr>
                                    </p:animRot>
                                    <p:animRot by="-240000">
                                      <p:cBhvr>
                                        <p:cTn id="74" dur="200" fill="hold">
                                          <p:stCondLst>
                                            <p:cond delay="200"/>
                                          </p:stCondLst>
                                        </p:cTn>
                                        <p:tgtEl>
                                          <p:spTgt spid="61"/>
                                        </p:tgtEl>
                                        <p:attrNameLst>
                                          <p:attrName>r</p:attrName>
                                        </p:attrNameLst>
                                      </p:cBhvr>
                                    </p:animRot>
                                    <p:animRot by="240000">
                                      <p:cBhvr>
                                        <p:cTn id="75" dur="200" fill="hold">
                                          <p:stCondLst>
                                            <p:cond delay="400"/>
                                          </p:stCondLst>
                                        </p:cTn>
                                        <p:tgtEl>
                                          <p:spTgt spid="61"/>
                                        </p:tgtEl>
                                        <p:attrNameLst>
                                          <p:attrName>r</p:attrName>
                                        </p:attrNameLst>
                                      </p:cBhvr>
                                    </p:animRot>
                                    <p:animRot by="-240000">
                                      <p:cBhvr>
                                        <p:cTn id="76" dur="200" fill="hold">
                                          <p:stCondLst>
                                            <p:cond delay="600"/>
                                          </p:stCondLst>
                                        </p:cTn>
                                        <p:tgtEl>
                                          <p:spTgt spid="61"/>
                                        </p:tgtEl>
                                        <p:attrNameLst>
                                          <p:attrName>r</p:attrName>
                                        </p:attrNameLst>
                                      </p:cBhvr>
                                    </p:animRot>
                                    <p:animRot by="120000">
                                      <p:cBhvr>
                                        <p:cTn id="77" dur="200" fill="hold">
                                          <p:stCondLst>
                                            <p:cond delay="800"/>
                                          </p:stCondLst>
                                        </p:cTn>
                                        <p:tgtEl>
                                          <p:spTgt spid="6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背景"/>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915" y="-297"/>
            <a:ext cx="12241829" cy="6858594"/>
          </a:xfrm>
          <a:prstGeom prst="rect">
            <a:avLst/>
          </a:prstGeom>
        </p:spPr>
      </p:pic>
      <p:pic>
        <p:nvPicPr>
          <p:cNvPr id="67" name="次に進む">
            <a:hlinkClick r:id="rId3" action="ppaction://hlinksldjump"/>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42608" y="5967647"/>
            <a:ext cx="2237426" cy="847417"/>
          </a:xfrm>
          <a:prstGeom prst="rect">
            <a:avLst/>
          </a:prstGeom>
        </p:spPr>
      </p:pic>
      <p:pic>
        <p:nvPicPr>
          <p:cNvPr id="68" name="答えに戻る">
            <a:hlinkClick r:id="rId5" action="ppaction://hlinksldjump"/>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839" y="5967647"/>
            <a:ext cx="2237426" cy="847417"/>
          </a:xfrm>
          <a:prstGeom prst="rect">
            <a:avLst/>
          </a:prstGeom>
        </p:spPr>
      </p:pic>
      <p:sp>
        <p:nvSpPr>
          <p:cNvPr id="46" name="出典"/>
          <p:cNvSpPr txBox="1"/>
          <p:nvPr/>
        </p:nvSpPr>
        <p:spPr>
          <a:xfrm>
            <a:off x="7695430" y="5707499"/>
            <a:ext cx="4500000" cy="230832"/>
          </a:xfrm>
          <a:prstGeom prst="rect">
            <a:avLst/>
          </a:prstGeom>
          <a:noFill/>
        </p:spPr>
        <p:txBody>
          <a:bodyPr wrap="square" rtlCol="0">
            <a:spAutoFit/>
          </a:bodyPr>
          <a:lstStyle/>
          <a:p>
            <a:r>
              <a:rPr lang="ja-JP" altLang="en-US" sz="900" b="1">
                <a:latin typeface="BIZ UDPゴシック" panose="020B0400000000000000" pitchFamily="50" charset="-128"/>
                <a:ea typeface="BIZ UDPゴシック" panose="020B0400000000000000" pitchFamily="50" charset="-128"/>
              </a:rPr>
              <a:t>（出典：</a:t>
            </a:r>
            <a:r>
              <a:rPr lang="ja-JP" altLang="en-US" sz="900" b="1">
                <a:latin typeface="BIZ UDPゴシック" panose="020B0400000000000000" pitchFamily="50" charset="-128"/>
                <a:ea typeface="BIZ UDPゴシック" panose="020B0400000000000000" pitchFamily="50" charset="-128"/>
                <a:hlinkClick r:id="rId7"/>
              </a:rPr>
              <a:t>政府統計の総合窓口 </a:t>
            </a:r>
            <a:r>
              <a:rPr lang="en-US" altLang="ja-JP" sz="900" b="1">
                <a:latin typeface="BIZ UDPゴシック" panose="020B0400000000000000" pitchFamily="50" charset="-128"/>
                <a:ea typeface="BIZ UDPゴシック" panose="020B0400000000000000" pitchFamily="50" charset="-128"/>
                <a:hlinkClick r:id="rId7"/>
              </a:rPr>
              <a:t>(e-stat.go.jp)</a:t>
            </a:r>
            <a:r>
              <a:rPr lang="ja-JP" altLang="en-US" sz="900" b="1">
                <a:latin typeface="BIZ UDPゴシック" panose="020B0400000000000000" pitchFamily="50" charset="-128"/>
                <a:ea typeface="BIZ UDPゴシック" panose="020B0400000000000000" pitchFamily="50" charset="-128"/>
              </a:rPr>
              <a:t>「</a:t>
            </a:r>
            <a:r>
              <a:rPr lang="zh-TW" altLang="en-US" sz="900" b="1">
                <a:latin typeface="BIZ UDPゴシック" panose="020B0400000000000000" pitchFamily="50" charset="-128"/>
                <a:ea typeface="BIZ UDPゴシック" panose="020B0400000000000000" pitchFamily="50" charset="-128"/>
              </a:rPr>
              <a:t>令和３年産野菜生産出荷統計</a:t>
            </a:r>
            <a:r>
              <a:rPr lang="en-US" altLang="ja-JP" sz="900" b="1">
                <a:latin typeface="BIZ UDPゴシック" panose="020B0400000000000000" pitchFamily="50" charset="-128"/>
                <a:ea typeface="BIZ UDPゴシック" panose="020B0400000000000000" pitchFamily="50" charset="-128"/>
              </a:rPr>
              <a:t>｣</a:t>
            </a:r>
            <a:r>
              <a:rPr lang="ja-JP" altLang="en-US" sz="900" b="1">
                <a:latin typeface="BIZ UDPゴシック" panose="020B0400000000000000" pitchFamily="50" charset="-128"/>
                <a:ea typeface="BIZ UDPゴシック" panose="020B0400000000000000" pitchFamily="50" charset="-128"/>
              </a:rPr>
              <a:t>）</a:t>
            </a:r>
            <a:endParaRPr lang="en-US" altLang="ja-JP" sz="900" b="1">
              <a:latin typeface="BIZ UDPゴシック" panose="020B0400000000000000" pitchFamily="50" charset="-128"/>
              <a:ea typeface="BIZ UDPゴシック" panose="020B0400000000000000" pitchFamily="50" charset="-128"/>
            </a:endParaRPr>
          </a:p>
        </p:txBody>
      </p:sp>
      <p:grpSp>
        <p:nvGrpSpPr>
          <p:cNvPr id="61" name="人物画（こまつな）"/>
          <p:cNvGrpSpPr/>
          <p:nvPr/>
        </p:nvGrpSpPr>
        <p:grpSpPr>
          <a:xfrm>
            <a:off x="5721731" y="5762822"/>
            <a:ext cx="452052" cy="405501"/>
            <a:chOff x="5721731" y="4550498"/>
            <a:chExt cx="452052" cy="405501"/>
          </a:xfrm>
        </p:grpSpPr>
        <p:pic>
          <p:nvPicPr>
            <p:cNvPr id="62" name="図 61"/>
            <p:cNvPicPr>
              <a:picLocks noChangeAspect="1"/>
            </p:cNvPicPr>
            <p:nvPr/>
          </p:nvPicPr>
          <p:blipFill>
            <a:blip r:embed="rId8" cstate="email">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5721731" y="4550498"/>
              <a:ext cx="445970" cy="405501"/>
            </a:xfrm>
            <a:prstGeom prst="rect">
              <a:avLst/>
            </a:prstGeom>
          </p:spPr>
        </p:pic>
        <p:pic>
          <p:nvPicPr>
            <p:cNvPr id="63" name="図 62"/>
            <p:cNvPicPr>
              <a:picLocks noChangeAspect="1"/>
            </p:cNvPicPr>
            <p:nvPr/>
          </p:nvPicPr>
          <p:blipFill>
            <a:blip r:embed="rId8" cstate="email">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5727813" y="4550498"/>
              <a:ext cx="445970" cy="405501"/>
            </a:xfrm>
            <a:prstGeom prst="rect">
              <a:avLst/>
            </a:prstGeom>
          </p:spPr>
        </p:pic>
      </p:grpSp>
      <p:grpSp>
        <p:nvGrpSpPr>
          <p:cNvPr id="51" name="全国第9位"/>
          <p:cNvGrpSpPr/>
          <p:nvPr/>
        </p:nvGrpSpPr>
        <p:grpSpPr>
          <a:xfrm>
            <a:off x="3653553" y="5633551"/>
            <a:ext cx="2050708" cy="643492"/>
            <a:chOff x="3653553" y="5877391"/>
            <a:chExt cx="2050708" cy="643492"/>
          </a:xfrm>
        </p:grpSpPr>
        <p:sp>
          <p:nvSpPr>
            <p:cNvPr id="34" name="全国第9位"/>
            <p:cNvSpPr/>
            <p:nvPr/>
          </p:nvSpPr>
          <p:spPr>
            <a:xfrm>
              <a:off x="3653553" y="5997663"/>
              <a:ext cx="2050708" cy="523220"/>
            </a:xfrm>
            <a:prstGeom prst="rect">
              <a:avLst/>
            </a:prstGeom>
          </p:spPr>
          <p:txBody>
            <a:bodyPr wrap="square">
              <a:spAutoFit/>
            </a:bodyPr>
            <a:lstStyle/>
            <a:p>
              <a:pPr algn="dist"/>
              <a:r>
                <a:rPr lang="ja-JP" altLang="en-US" sz="2400">
                  <a:solidFill>
                    <a:srgbClr val="000000"/>
                  </a:solidFill>
                  <a:latin typeface="HGS創英角ﾎﾟｯﾌﾟ体" panose="040B0A00000000000000" pitchFamily="50" charset="-128"/>
                  <a:ea typeface="HGS創英角ﾎﾟｯﾌﾟ体" panose="040B0A00000000000000" pitchFamily="50" charset="-128"/>
                </a:rPr>
                <a:t>全国第</a:t>
              </a:r>
              <a:r>
                <a:rPr lang="ja-JP" altLang="en-US" sz="2800">
                  <a:solidFill>
                    <a:srgbClr val="000000"/>
                  </a:solidFill>
                  <a:latin typeface="HGS創英角ﾎﾟｯﾌﾟ体" panose="040B0A00000000000000" pitchFamily="50" charset="-128"/>
                  <a:ea typeface="HGS創英角ﾎﾟｯﾌﾟ体" panose="040B0A00000000000000" pitchFamily="50" charset="-128"/>
                </a:rPr>
                <a:t>９</a:t>
              </a:r>
              <a:r>
                <a:rPr lang="ja-JP" altLang="en-US" sz="2400">
                  <a:solidFill>
                    <a:srgbClr val="000000"/>
                  </a:solidFill>
                  <a:latin typeface="HGS創英角ﾎﾟｯﾌﾟ体" panose="040B0A00000000000000" pitchFamily="50" charset="-128"/>
                  <a:ea typeface="HGS創英角ﾎﾟｯﾌﾟ体" panose="040B0A00000000000000" pitchFamily="50" charset="-128"/>
                </a:rPr>
                <a:t>位</a:t>
              </a:r>
              <a:endParaRPr lang="ja-JP" altLang="en-US" sz="2400"/>
            </a:p>
          </p:txBody>
        </p:sp>
        <p:sp>
          <p:nvSpPr>
            <p:cNvPr id="44" name="い"/>
            <p:cNvSpPr txBox="1"/>
            <p:nvPr/>
          </p:nvSpPr>
          <p:spPr>
            <a:xfrm>
              <a:off x="5314112" y="5883552"/>
              <a:ext cx="25200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い</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45" name="ぜんこくだい"/>
            <p:cNvSpPr txBox="1"/>
            <p:nvPr/>
          </p:nvSpPr>
          <p:spPr>
            <a:xfrm>
              <a:off x="3707492" y="5877391"/>
              <a:ext cx="122400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ぜんこくだい</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grpSp>
      <p:sp>
        <p:nvSpPr>
          <p:cNvPr id="33" name="「こまつな」"/>
          <p:cNvSpPr/>
          <p:nvPr/>
        </p:nvSpPr>
        <p:spPr>
          <a:xfrm>
            <a:off x="3368416" y="5172837"/>
            <a:ext cx="2728783" cy="523220"/>
          </a:xfrm>
          <a:prstGeom prst="rect">
            <a:avLst/>
          </a:prstGeom>
        </p:spPr>
        <p:txBody>
          <a:bodyPr wrap="square">
            <a:spAutoFit/>
          </a:bodyPr>
          <a:lstStyle/>
          <a:p>
            <a:pPr algn="dist"/>
            <a:r>
              <a:rPr lang="ja-JP" altLang="en-US" sz="2800">
                <a:solidFill>
                  <a:srgbClr val="000000"/>
                </a:solidFill>
                <a:latin typeface="HGS創英角ﾎﾟｯﾌﾟ体" panose="040B0A00000000000000" pitchFamily="50" charset="-128"/>
                <a:ea typeface="HGS創英角ﾎﾟｯﾌﾟ体" panose="040B0A00000000000000" pitchFamily="50" charset="-128"/>
              </a:rPr>
              <a:t>「こまつな」</a:t>
            </a:r>
            <a:endParaRPr lang="ja-JP" altLang="en-US" sz="2800"/>
          </a:p>
        </p:txBody>
      </p:sp>
      <p:pic>
        <p:nvPicPr>
          <p:cNvPr id="18" name="こまつな画"/>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234224" y="5028565"/>
            <a:ext cx="1300534" cy="1300534"/>
          </a:xfrm>
          <a:prstGeom prst="rect">
            <a:avLst/>
          </a:prstGeom>
        </p:spPr>
      </p:pic>
      <p:grpSp>
        <p:nvGrpSpPr>
          <p:cNvPr id="58" name="人物画（みつば）"/>
          <p:cNvGrpSpPr/>
          <p:nvPr/>
        </p:nvGrpSpPr>
        <p:grpSpPr>
          <a:xfrm>
            <a:off x="10065388" y="4306658"/>
            <a:ext cx="452052" cy="405501"/>
            <a:chOff x="5721731" y="4550498"/>
            <a:chExt cx="452052" cy="405501"/>
          </a:xfrm>
        </p:grpSpPr>
        <p:pic>
          <p:nvPicPr>
            <p:cNvPr id="59" name="図 58"/>
            <p:cNvPicPr>
              <a:picLocks noChangeAspect="1"/>
            </p:cNvPicPr>
            <p:nvPr/>
          </p:nvPicPr>
          <p:blipFill>
            <a:blip r:embed="rId8" cstate="email">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5721731" y="4550498"/>
              <a:ext cx="445970" cy="405501"/>
            </a:xfrm>
            <a:prstGeom prst="rect">
              <a:avLst/>
            </a:prstGeom>
          </p:spPr>
        </p:pic>
        <p:pic>
          <p:nvPicPr>
            <p:cNvPr id="60" name="図 59"/>
            <p:cNvPicPr>
              <a:picLocks noChangeAspect="1"/>
            </p:cNvPicPr>
            <p:nvPr/>
          </p:nvPicPr>
          <p:blipFill>
            <a:blip r:embed="rId8" cstate="email">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5727813" y="4550498"/>
              <a:ext cx="445970" cy="405501"/>
            </a:xfrm>
            <a:prstGeom prst="rect">
              <a:avLst/>
            </a:prstGeom>
          </p:spPr>
        </p:pic>
      </p:grpSp>
      <p:grpSp>
        <p:nvGrpSpPr>
          <p:cNvPr id="50" name="全国第7位"/>
          <p:cNvGrpSpPr/>
          <p:nvPr/>
        </p:nvGrpSpPr>
        <p:grpSpPr>
          <a:xfrm>
            <a:off x="8036696" y="4186748"/>
            <a:ext cx="2050708" cy="638625"/>
            <a:chOff x="8036696" y="4403911"/>
            <a:chExt cx="2050708" cy="638625"/>
          </a:xfrm>
        </p:grpSpPr>
        <p:sp>
          <p:nvSpPr>
            <p:cNvPr id="28" name="全国第7位"/>
            <p:cNvSpPr/>
            <p:nvPr/>
          </p:nvSpPr>
          <p:spPr>
            <a:xfrm>
              <a:off x="8036696" y="4519316"/>
              <a:ext cx="2050708" cy="523220"/>
            </a:xfrm>
            <a:prstGeom prst="rect">
              <a:avLst/>
            </a:prstGeom>
          </p:spPr>
          <p:txBody>
            <a:bodyPr wrap="square">
              <a:spAutoFit/>
            </a:bodyPr>
            <a:lstStyle/>
            <a:p>
              <a:pPr algn="dist"/>
              <a:r>
                <a:rPr lang="ja-JP" altLang="en-US" sz="2400">
                  <a:solidFill>
                    <a:srgbClr val="000000"/>
                  </a:solidFill>
                  <a:latin typeface="HGS創英角ﾎﾟｯﾌﾟ体" panose="040B0A00000000000000" pitchFamily="50" charset="-128"/>
                  <a:ea typeface="HGS創英角ﾎﾟｯﾌﾟ体" panose="040B0A00000000000000" pitchFamily="50" charset="-128"/>
                </a:rPr>
                <a:t>全国第</a:t>
              </a:r>
              <a:r>
                <a:rPr lang="ja-JP" altLang="en-US" sz="2800">
                  <a:solidFill>
                    <a:srgbClr val="000000"/>
                  </a:solidFill>
                  <a:latin typeface="HGS創英角ﾎﾟｯﾌﾟ体" panose="040B0A00000000000000" pitchFamily="50" charset="-128"/>
                  <a:ea typeface="HGS創英角ﾎﾟｯﾌﾟ体" panose="040B0A00000000000000" pitchFamily="50" charset="-128"/>
                </a:rPr>
                <a:t>７</a:t>
              </a:r>
              <a:r>
                <a:rPr lang="ja-JP" altLang="en-US" sz="2400">
                  <a:solidFill>
                    <a:srgbClr val="000000"/>
                  </a:solidFill>
                  <a:latin typeface="HGS創英角ﾎﾟｯﾌﾟ体" panose="040B0A00000000000000" pitchFamily="50" charset="-128"/>
                  <a:ea typeface="HGS創英角ﾎﾟｯﾌﾟ体" panose="040B0A00000000000000" pitchFamily="50" charset="-128"/>
                </a:rPr>
                <a:t>位</a:t>
              </a:r>
              <a:endParaRPr lang="ja-JP" altLang="en-US" sz="2400"/>
            </a:p>
          </p:txBody>
        </p:sp>
        <p:sp>
          <p:nvSpPr>
            <p:cNvPr id="42" name="い"/>
            <p:cNvSpPr txBox="1"/>
            <p:nvPr/>
          </p:nvSpPr>
          <p:spPr>
            <a:xfrm>
              <a:off x="9704133" y="4410072"/>
              <a:ext cx="25200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い</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43" name="ぜんこくだい"/>
            <p:cNvSpPr txBox="1"/>
            <p:nvPr/>
          </p:nvSpPr>
          <p:spPr>
            <a:xfrm>
              <a:off x="8097513" y="4403911"/>
              <a:ext cx="122400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ぜんこくだい</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grpSp>
      <p:sp>
        <p:nvSpPr>
          <p:cNvPr id="27" name="「みつば」"/>
          <p:cNvSpPr/>
          <p:nvPr/>
        </p:nvSpPr>
        <p:spPr>
          <a:xfrm>
            <a:off x="7868988" y="3698951"/>
            <a:ext cx="2423584" cy="523220"/>
          </a:xfrm>
          <a:prstGeom prst="rect">
            <a:avLst/>
          </a:prstGeom>
        </p:spPr>
        <p:txBody>
          <a:bodyPr wrap="square">
            <a:spAutoFit/>
          </a:bodyPr>
          <a:lstStyle/>
          <a:p>
            <a:pPr algn="dist"/>
            <a:r>
              <a:rPr lang="ja-JP" altLang="en-US" sz="2800">
                <a:solidFill>
                  <a:srgbClr val="000000"/>
                </a:solidFill>
                <a:latin typeface="HGS創英角ﾎﾟｯﾌﾟ体" panose="040B0A00000000000000" pitchFamily="50" charset="-128"/>
                <a:ea typeface="HGS創英角ﾎﾟｯﾌﾟ体" panose="040B0A00000000000000" pitchFamily="50" charset="-128"/>
              </a:rPr>
              <a:t>「みつば」</a:t>
            </a:r>
            <a:endParaRPr lang="ja-JP" altLang="en-US" sz="2800"/>
          </a:p>
        </p:txBody>
      </p:sp>
      <p:pic>
        <p:nvPicPr>
          <p:cNvPr id="15" name="みつば画"/>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484552" y="3645646"/>
            <a:ext cx="1623417" cy="1346983"/>
          </a:xfrm>
          <a:prstGeom prst="rect">
            <a:avLst/>
          </a:prstGeom>
        </p:spPr>
      </p:pic>
      <p:grpSp>
        <p:nvGrpSpPr>
          <p:cNvPr id="57" name="人物画（みずな）"/>
          <p:cNvGrpSpPr/>
          <p:nvPr/>
        </p:nvGrpSpPr>
        <p:grpSpPr>
          <a:xfrm>
            <a:off x="5721731" y="4306658"/>
            <a:ext cx="452052" cy="405501"/>
            <a:chOff x="5721731" y="4550498"/>
            <a:chExt cx="452052" cy="405501"/>
          </a:xfrm>
        </p:grpSpPr>
        <p:pic>
          <p:nvPicPr>
            <p:cNvPr id="54" name="図 53"/>
            <p:cNvPicPr>
              <a:picLocks noChangeAspect="1"/>
            </p:cNvPicPr>
            <p:nvPr/>
          </p:nvPicPr>
          <p:blipFill>
            <a:blip r:embed="rId8" cstate="email">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5721731" y="4550498"/>
              <a:ext cx="445970" cy="405501"/>
            </a:xfrm>
            <a:prstGeom prst="rect">
              <a:avLst/>
            </a:prstGeom>
          </p:spPr>
        </p:pic>
        <p:pic>
          <p:nvPicPr>
            <p:cNvPr id="55" name="図 54"/>
            <p:cNvPicPr>
              <a:picLocks noChangeAspect="1"/>
            </p:cNvPicPr>
            <p:nvPr/>
          </p:nvPicPr>
          <p:blipFill>
            <a:blip r:embed="rId8" cstate="email">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5727813" y="4550498"/>
              <a:ext cx="445970" cy="405501"/>
            </a:xfrm>
            <a:prstGeom prst="rect">
              <a:avLst/>
            </a:prstGeom>
          </p:spPr>
        </p:pic>
      </p:grpSp>
      <p:grpSp>
        <p:nvGrpSpPr>
          <p:cNvPr id="49" name="全国第7位"/>
          <p:cNvGrpSpPr/>
          <p:nvPr/>
        </p:nvGrpSpPr>
        <p:grpSpPr>
          <a:xfrm>
            <a:off x="3659065" y="4192784"/>
            <a:ext cx="2050708" cy="633248"/>
            <a:chOff x="3671023" y="4414105"/>
            <a:chExt cx="2050708" cy="633248"/>
          </a:xfrm>
        </p:grpSpPr>
        <p:sp>
          <p:nvSpPr>
            <p:cNvPr id="32" name="全国第7位"/>
            <p:cNvSpPr/>
            <p:nvPr/>
          </p:nvSpPr>
          <p:spPr>
            <a:xfrm>
              <a:off x="3671023" y="4524133"/>
              <a:ext cx="2050708" cy="523220"/>
            </a:xfrm>
            <a:prstGeom prst="rect">
              <a:avLst/>
            </a:prstGeom>
          </p:spPr>
          <p:txBody>
            <a:bodyPr wrap="square">
              <a:spAutoFit/>
            </a:bodyPr>
            <a:lstStyle/>
            <a:p>
              <a:pPr algn="dist"/>
              <a:r>
                <a:rPr lang="ja-JP" altLang="en-US" sz="2400">
                  <a:solidFill>
                    <a:srgbClr val="000000"/>
                  </a:solidFill>
                  <a:latin typeface="HGS創英角ﾎﾟｯﾌﾟ体" panose="040B0A00000000000000" pitchFamily="50" charset="-128"/>
                  <a:ea typeface="HGS創英角ﾎﾟｯﾌﾟ体" panose="040B0A00000000000000" pitchFamily="50" charset="-128"/>
                </a:rPr>
                <a:t>全国第</a:t>
              </a:r>
              <a:r>
                <a:rPr lang="ja-JP" altLang="en-US" sz="2800">
                  <a:solidFill>
                    <a:srgbClr val="000000"/>
                  </a:solidFill>
                  <a:latin typeface="HGS創英角ﾎﾟｯﾌﾟ体" panose="040B0A00000000000000" pitchFamily="50" charset="-128"/>
                  <a:ea typeface="HGS創英角ﾎﾟｯﾌﾟ体" panose="040B0A00000000000000" pitchFamily="50" charset="-128"/>
                </a:rPr>
                <a:t>７</a:t>
              </a:r>
              <a:r>
                <a:rPr lang="ja-JP" altLang="en-US" sz="2400">
                  <a:solidFill>
                    <a:srgbClr val="000000"/>
                  </a:solidFill>
                  <a:latin typeface="HGS創英角ﾎﾟｯﾌﾟ体" panose="040B0A00000000000000" pitchFamily="50" charset="-128"/>
                  <a:ea typeface="HGS創英角ﾎﾟｯﾌﾟ体" panose="040B0A00000000000000" pitchFamily="50" charset="-128"/>
                </a:rPr>
                <a:t>位</a:t>
              </a:r>
              <a:endParaRPr lang="ja-JP" altLang="en-US" sz="2400"/>
            </a:p>
          </p:txBody>
        </p:sp>
        <p:sp>
          <p:nvSpPr>
            <p:cNvPr id="40" name="い"/>
            <p:cNvSpPr txBox="1"/>
            <p:nvPr/>
          </p:nvSpPr>
          <p:spPr>
            <a:xfrm>
              <a:off x="5330618" y="4420266"/>
              <a:ext cx="25200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い</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41" name="ぜんこくだい"/>
            <p:cNvSpPr txBox="1"/>
            <p:nvPr/>
          </p:nvSpPr>
          <p:spPr>
            <a:xfrm>
              <a:off x="3723998" y="4414105"/>
              <a:ext cx="122400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ぜんこくだい</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grpSp>
      <p:sp>
        <p:nvSpPr>
          <p:cNvPr id="31" name="「みずな」"/>
          <p:cNvSpPr/>
          <p:nvPr/>
        </p:nvSpPr>
        <p:spPr>
          <a:xfrm>
            <a:off x="3368416" y="3702707"/>
            <a:ext cx="2728783" cy="523220"/>
          </a:xfrm>
          <a:prstGeom prst="rect">
            <a:avLst/>
          </a:prstGeom>
        </p:spPr>
        <p:txBody>
          <a:bodyPr wrap="square">
            <a:spAutoFit/>
          </a:bodyPr>
          <a:lstStyle/>
          <a:p>
            <a:pPr algn="dist"/>
            <a:r>
              <a:rPr lang="ja-JP" altLang="en-US" sz="2800">
                <a:solidFill>
                  <a:srgbClr val="000000"/>
                </a:solidFill>
                <a:latin typeface="HGS創英角ﾎﾟｯﾌﾟ体" panose="040B0A00000000000000" pitchFamily="50" charset="-128"/>
                <a:ea typeface="HGS創英角ﾎﾟｯﾌﾟ体" panose="040B0A00000000000000" pitchFamily="50" charset="-128"/>
              </a:rPr>
              <a:t>「みずな」</a:t>
            </a:r>
            <a:endParaRPr lang="ja-JP" altLang="en-US" sz="2800"/>
          </a:p>
        </p:txBody>
      </p:sp>
      <p:pic>
        <p:nvPicPr>
          <p:cNvPr id="16" name="みずな画"/>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20720436">
            <a:off x="2176504" y="3668425"/>
            <a:ext cx="1416408" cy="1199028"/>
          </a:xfrm>
          <a:prstGeom prst="rect">
            <a:avLst/>
          </a:prstGeom>
        </p:spPr>
      </p:pic>
      <p:grpSp>
        <p:nvGrpSpPr>
          <p:cNvPr id="64" name="人物画（ふき）"/>
          <p:cNvGrpSpPr/>
          <p:nvPr/>
        </p:nvGrpSpPr>
        <p:grpSpPr>
          <a:xfrm>
            <a:off x="10087404" y="2886865"/>
            <a:ext cx="462025" cy="339263"/>
            <a:chOff x="5705676" y="3079863"/>
            <a:chExt cx="462025" cy="339263"/>
          </a:xfrm>
        </p:grpSpPr>
        <p:pic>
          <p:nvPicPr>
            <p:cNvPr id="65" name="図 64"/>
            <p:cNvPicPr>
              <a:picLocks noChangeAspect="1"/>
            </p:cNvPicPr>
            <p:nvPr/>
          </p:nvPicPr>
          <p:blipFill>
            <a:blip r:embed="rId12" cstate="email">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5705676" y="3079863"/>
              <a:ext cx="462025" cy="339263"/>
            </a:xfrm>
            <a:prstGeom prst="rect">
              <a:avLst/>
            </a:prstGeom>
          </p:spPr>
        </p:pic>
        <p:pic>
          <p:nvPicPr>
            <p:cNvPr id="66" name="図 65"/>
            <p:cNvPicPr>
              <a:picLocks noChangeAspect="1"/>
            </p:cNvPicPr>
            <p:nvPr/>
          </p:nvPicPr>
          <p:blipFill>
            <a:blip r:embed="rId12" cstate="email">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5705676" y="3079863"/>
              <a:ext cx="462025" cy="339263"/>
            </a:xfrm>
            <a:prstGeom prst="rect">
              <a:avLst/>
            </a:prstGeom>
          </p:spPr>
        </p:pic>
      </p:grpSp>
      <p:grpSp>
        <p:nvGrpSpPr>
          <p:cNvPr id="48" name="全国第３位・・・"/>
          <p:cNvGrpSpPr/>
          <p:nvPr/>
        </p:nvGrpSpPr>
        <p:grpSpPr>
          <a:xfrm>
            <a:off x="8049836" y="2661600"/>
            <a:ext cx="2050708" cy="650713"/>
            <a:chOff x="8036696" y="2905258"/>
            <a:chExt cx="2050708" cy="650713"/>
          </a:xfrm>
        </p:grpSpPr>
        <p:sp>
          <p:nvSpPr>
            <p:cNvPr id="26" name="全国第3位"/>
            <p:cNvSpPr/>
            <p:nvPr/>
          </p:nvSpPr>
          <p:spPr>
            <a:xfrm>
              <a:off x="8036696" y="3032751"/>
              <a:ext cx="2050708" cy="523220"/>
            </a:xfrm>
            <a:prstGeom prst="rect">
              <a:avLst/>
            </a:prstGeom>
          </p:spPr>
          <p:txBody>
            <a:bodyPr wrap="square">
              <a:spAutoFit/>
            </a:bodyPr>
            <a:lstStyle/>
            <a:p>
              <a:pPr algn="dist"/>
              <a:r>
                <a:rPr lang="ja-JP" altLang="en-US" sz="2400">
                  <a:solidFill>
                    <a:srgbClr val="000000"/>
                  </a:solidFill>
                  <a:latin typeface="HGS創英角ﾎﾟｯﾌﾟ体" panose="040B0A00000000000000" pitchFamily="50" charset="-128"/>
                  <a:ea typeface="HGS創英角ﾎﾟｯﾌﾟ体" panose="040B0A00000000000000" pitchFamily="50" charset="-128"/>
                </a:rPr>
                <a:t>全国第</a:t>
              </a:r>
              <a:r>
                <a:rPr lang="ja-JP" altLang="en-US" sz="2800">
                  <a:solidFill>
                    <a:srgbClr val="000000"/>
                  </a:solidFill>
                  <a:latin typeface="HGS創英角ﾎﾟｯﾌﾟ体" panose="040B0A00000000000000" pitchFamily="50" charset="-128"/>
                  <a:ea typeface="HGS創英角ﾎﾟｯﾌﾟ体" panose="040B0A00000000000000" pitchFamily="50" charset="-128"/>
                </a:rPr>
                <a:t>３</a:t>
              </a:r>
              <a:r>
                <a:rPr lang="ja-JP" altLang="en-US" sz="2400">
                  <a:solidFill>
                    <a:srgbClr val="000000"/>
                  </a:solidFill>
                  <a:latin typeface="HGS創英角ﾎﾟｯﾌﾟ体" panose="040B0A00000000000000" pitchFamily="50" charset="-128"/>
                  <a:ea typeface="HGS創英角ﾎﾟｯﾌﾟ体" panose="040B0A00000000000000" pitchFamily="50" charset="-128"/>
                </a:rPr>
                <a:t>位</a:t>
              </a:r>
              <a:endParaRPr lang="ja-JP" altLang="en-US" sz="2400"/>
            </a:p>
          </p:txBody>
        </p:sp>
        <p:sp>
          <p:nvSpPr>
            <p:cNvPr id="38" name="い"/>
            <p:cNvSpPr txBox="1"/>
            <p:nvPr/>
          </p:nvSpPr>
          <p:spPr>
            <a:xfrm>
              <a:off x="9676489" y="2911419"/>
              <a:ext cx="25200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い</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39" name="ぜんこくだい"/>
            <p:cNvSpPr txBox="1"/>
            <p:nvPr/>
          </p:nvSpPr>
          <p:spPr>
            <a:xfrm>
              <a:off x="8069869" y="2905258"/>
              <a:ext cx="122400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ぜんこくだい</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grpSp>
      <p:sp>
        <p:nvSpPr>
          <p:cNvPr id="25" name="「ふき」"/>
          <p:cNvSpPr/>
          <p:nvPr/>
        </p:nvSpPr>
        <p:spPr>
          <a:xfrm>
            <a:off x="7879286" y="2198818"/>
            <a:ext cx="2423584" cy="523220"/>
          </a:xfrm>
          <a:prstGeom prst="rect">
            <a:avLst/>
          </a:prstGeom>
        </p:spPr>
        <p:txBody>
          <a:bodyPr wrap="square">
            <a:spAutoFit/>
          </a:bodyPr>
          <a:lstStyle/>
          <a:p>
            <a:pPr algn="dist"/>
            <a:r>
              <a:rPr lang="ja-JP" altLang="en-US" sz="2800">
                <a:solidFill>
                  <a:srgbClr val="000000"/>
                </a:solidFill>
                <a:latin typeface="HGS創英角ﾎﾟｯﾌﾟ体" panose="040B0A00000000000000" pitchFamily="50" charset="-128"/>
                <a:ea typeface="HGS創英角ﾎﾟｯﾌﾟ体" panose="040B0A00000000000000" pitchFamily="50" charset="-128"/>
              </a:rPr>
              <a:t>「ふき」</a:t>
            </a:r>
            <a:endParaRPr lang="ja-JP" altLang="en-US" sz="2800"/>
          </a:p>
        </p:txBody>
      </p:sp>
      <p:pic>
        <p:nvPicPr>
          <p:cNvPr id="17" name="ふき画１"/>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6881824" y="2193910"/>
            <a:ext cx="929957" cy="929957"/>
          </a:xfrm>
          <a:prstGeom prst="rect">
            <a:avLst/>
          </a:prstGeom>
        </p:spPr>
      </p:pic>
      <p:pic>
        <p:nvPicPr>
          <p:cNvPr id="24" name="ふき画２"/>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flipH="1">
            <a:off x="6769292" y="2458533"/>
            <a:ext cx="798640" cy="798640"/>
          </a:xfrm>
          <a:prstGeom prst="rect">
            <a:avLst/>
          </a:prstGeom>
        </p:spPr>
      </p:pic>
      <p:grpSp>
        <p:nvGrpSpPr>
          <p:cNvPr id="56" name="人物画（しゅんぎく）"/>
          <p:cNvGrpSpPr/>
          <p:nvPr/>
        </p:nvGrpSpPr>
        <p:grpSpPr>
          <a:xfrm>
            <a:off x="5705676" y="2836023"/>
            <a:ext cx="462025" cy="339263"/>
            <a:chOff x="5705676" y="3079863"/>
            <a:chExt cx="462025" cy="339263"/>
          </a:xfrm>
        </p:grpSpPr>
        <p:pic>
          <p:nvPicPr>
            <p:cNvPr id="52" name="図 51"/>
            <p:cNvPicPr>
              <a:picLocks noChangeAspect="1"/>
            </p:cNvPicPr>
            <p:nvPr/>
          </p:nvPicPr>
          <p:blipFill>
            <a:blip r:embed="rId12" cstate="email">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5705676" y="3079863"/>
              <a:ext cx="462025" cy="339263"/>
            </a:xfrm>
            <a:prstGeom prst="rect">
              <a:avLst/>
            </a:prstGeom>
          </p:spPr>
        </p:pic>
        <p:pic>
          <p:nvPicPr>
            <p:cNvPr id="53" name="図 52"/>
            <p:cNvPicPr>
              <a:picLocks noChangeAspect="1"/>
            </p:cNvPicPr>
            <p:nvPr/>
          </p:nvPicPr>
          <p:blipFill>
            <a:blip r:embed="rId12" cstate="email">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5705676" y="3079863"/>
              <a:ext cx="462025" cy="339263"/>
            </a:xfrm>
            <a:prstGeom prst="rect">
              <a:avLst/>
            </a:prstGeom>
          </p:spPr>
        </p:pic>
      </p:grpSp>
      <p:grpSp>
        <p:nvGrpSpPr>
          <p:cNvPr id="47" name="全国第１位・・・"/>
          <p:cNvGrpSpPr/>
          <p:nvPr/>
        </p:nvGrpSpPr>
        <p:grpSpPr>
          <a:xfrm>
            <a:off x="3657282" y="2660884"/>
            <a:ext cx="2050708" cy="650713"/>
            <a:chOff x="3671023" y="2905258"/>
            <a:chExt cx="2050708" cy="650713"/>
          </a:xfrm>
        </p:grpSpPr>
        <p:sp>
          <p:nvSpPr>
            <p:cNvPr id="30" name="全国第１位・・・"/>
            <p:cNvSpPr/>
            <p:nvPr/>
          </p:nvSpPr>
          <p:spPr>
            <a:xfrm>
              <a:off x="3671023" y="3032751"/>
              <a:ext cx="2050708" cy="523220"/>
            </a:xfrm>
            <a:prstGeom prst="rect">
              <a:avLst/>
            </a:prstGeom>
          </p:spPr>
          <p:txBody>
            <a:bodyPr wrap="square">
              <a:spAutoFit/>
            </a:bodyPr>
            <a:lstStyle/>
            <a:p>
              <a:pPr algn="dist"/>
              <a:r>
                <a:rPr lang="ja-JP" altLang="en-US" sz="2400">
                  <a:solidFill>
                    <a:srgbClr val="000000"/>
                  </a:solidFill>
                  <a:latin typeface="HGS創英角ﾎﾟｯﾌﾟ体" panose="040B0A00000000000000" pitchFamily="50" charset="-128"/>
                  <a:ea typeface="HGS創英角ﾎﾟｯﾌﾟ体" panose="040B0A00000000000000" pitchFamily="50" charset="-128"/>
                </a:rPr>
                <a:t>全国第</a:t>
              </a:r>
              <a:r>
                <a:rPr lang="ja-JP" altLang="en-US" sz="2800">
                  <a:solidFill>
                    <a:srgbClr val="000000"/>
                  </a:solidFill>
                  <a:latin typeface="HGS創英角ﾎﾟｯﾌﾟ体" panose="040B0A00000000000000" pitchFamily="50" charset="-128"/>
                  <a:ea typeface="HGS創英角ﾎﾟｯﾌﾟ体" panose="040B0A00000000000000" pitchFamily="50" charset="-128"/>
                </a:rPr>
                <a:t>１</a:t>
              </a:r>
              <a:r>
                <a:rPr lang="ja-JP" altLang="en-US" sz="2400">
                  <a:solidFill>
                    <a:srgbClr val="000000"/>
                  </a:solidFill>
                  <a:latin typeface="HGS創英角ﾎﾟｯﾌﾟ体" panose="040B0A00000000000000" pitchFamily="50" charset="-128"/>
                  <a:ea typeface="HGS創英角ﾎﾟｯﾌﾟ体" panose="040B0A00000000000000" pitchFamily="50" charset="-128"/>
                </a:rPr>
                <a:t>位</a:t>
              </a:r>
              <a:endParaRPr lang="ja-JP" altLang="en-US" sz="2400"/>
            </a:p>
          </p:txBody>
        </p:sp>
        <p:sp>
          <p:nvSpPr>
            <p:cNvPr id="36" name="い"/>
            <p:cNvSpPr txBox="1"/>
            <p:nvPr/>
          </p:nvSpPr>
          <p:spPr>
            <a:xfrm>
              <a:off x="5314112" y="2911419"/>
              <a:ext cx="25200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い</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37" name="ぜんこくだい"/>
            <p:cNvSpPr txBox="1"/>
            <p:nvPr/>
          </p:nvSpPr>
          <p:spPr>
            <a:xfrm>
              <a:off x="3707492" y="2905258"/>
              <a:ext cx="122400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ぜんこくだい</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grpSp>
      <p:sp>
        <p:nvSpPr>
          <p:cNvPr id="29" name="「しゅんぎく」"/>
          <p:cNvSpPr/>
          <p:nvPr/>
        </p:nvSpPr>
        <p:spPr>
          <a:xfrm>
            <a:off x="3368416" y="2198818"/>
            <a:ext cx="2728783" cy="523220"/>
          </a:xfrm>
          <a:prstGeom prst="rect">
            <a:avLst/>
          </a:prstGeom>
        </p:spPr>
        <p:txBody>
          <a:bodyPr wrap="square">
            <a:spAutoFit/>
          </a:bodyPr>
          <a:lstStyle/>
          <a:p>
            <a:pPr algn="dist"/>
            <a:r>
              <a:rPr lang="ja-JP" altLang="en-US" sz="2800">
                <a:solidFill>
                  <a:srgbClr val="000000"/>
                </a:solidFill>
                <a:latin typeface="HGS創英角ﾎﾟｯﾌﾟ体" panose="040B0A00000000000000" pitchFamily="50" charset="-128"/>
                <a:ea typeface="HGS創英角ﾎﾟｯﾌﾟ体" panose="040B0A00000000000000" pitchFamily="50" charset="-128"/>
              </a:rPr>
              <a:t>「しゅんぎく」</a:t>
            </a:r>
            <a:endParaRPr lang="ja-JP" altLang="en-US" sz="2800"/>
          </a:p>
        </p:txBody>
      </p:sp>
      <p:pic>
        <p:nvPicPr>
          <p:cNvPr id="14" name="しゅんぎく画"/>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rot="20675039">
            <a:off x="2294573" y="2137614"/>
            <a:ext cx="1074588" cy="1253174"/>
          </a:xfrm>
          <a:prstGeom prst="rect">
            <a:avLst/>
          </a:prstGeom>
        </p:spPr>
      </p:pic>
      <p:grpSp>
        <p:nvGrpSpPr>
          <p:cNvPr id="87" name="全国で10位以内に・・・"/>
          <p:cNvGrpSpPr/>
          <p:nvPr/>
        </p:nvGrpSpPr>
        <p:grpSpPr>
          <a:xfrm>
            <a:off x="1140042" y="1252113"/>
            <a:ext cx="9911916" cy="653282"/>
            <a:chOff x="1140042" y="1252113"/>
            <a:chExt cx="9911916" cy="653282"/>
          </a:xfrm>
        </p:grpSpPr>
        <p:sp>
          <p:nvSpPr>
            <p:cNvPr id="88" name="全国で10以内・・・"/>
            <p:cNvSpPr txBox="1"/>
            <p:nvPr/>
          </p:nvSpPr>
          <p:spPr>
            <a:xfrm>
              <a:off x="1140042" y="1382175"/>
              <a:ext cx="9911916" cy="523220"/>
            </a:xfrm>
            <a:prstGeom prst="rect">
              <a:avLst/>
            </a:prstGeom>
            <a:noFill/>
          </p:spPr>
          <p:txBody>
            <a:bodyPr wrap="square" rtlCol="0">
              <a:spAutoFit/>
            </a:bodyPr>
            <a:lstStyle/>
            <a:p>
              <a:pPr lvl="0" algn="dist"/>
              <a:r>
                <a:rPr kumimoji="1" lang="ja-JP" altLang="en-US" sz="2800">
                  <a:solidFill>
                    <a:srgbClr val="000000"/>
                  </a:solidFill>
                  <a:latin typeface="HGS創英角ﾎﾟｯﾌﾟ体" panose="040B0A00000000000000" pitchFamily="50" charset="-128"/>
                  <a:ea typeface="HGS創英角ﾎﾟｯﾌﾟ体" panose="040B0A00000000000000" pitchFamily="50" charset="-128"/>
                </a:rPr>
                <a:t>全国で</a:t>
              </a:r>
              <a:r>
                <a:rPr kumimoji="1" lang="en-US" altLang="ja-JP" sz="2800">
                  <a:solidFill>
                    <a:srgbClr val="000000"/>
                  </a:solidFill>
                  <a:latin typeface="HGS創英角ﾎﾟｯﾌﾟ体" panose="040B0A00000000000000" pitchFamily="50" charset="-128"/>
                  <a:ea typeface="HGS創英角ﾎﾟｯﾌﾟ体" panose="040B0A00000000000000" pitchFamily="50" charset="-128"/>
                </a:rPr>
                <a:t>10</a:t>
              </a:r>
              <a:r>
                <a:rPr kumimoji="1" lang="ja-JP" altLang="en-US" sz="2800">
                  <a:solidFill>
                    <a:srgbClr val="000000"/>
                  </a:solidFill>
                  <a:latin typeface="HGS創英角ﾎﾟｯﾌﾟ体" panose="040B0A00000000000000" pitchFamily="50" charset="-128"/>
                  <a:ea typeface="HGS創英角ﾎﾟｯﾌﾟ体" panose="040B0A00000000000000" pitchFamily="50" charset="-128"/>
                </a:rPr>
                <a:t>位以内に入っている野菜を見てみよう！</a:t>
              </a:r>
              <a:endParaRPr kumimoji="1" lang="ja-JP" altLang="en-US" sz="28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89" name="もの"/>
            <p:cNvSpPr txBox="1"/>
            <p:nvPr/>
          </p:nvSpPr>
          <p:spPr>
            <a:xfrm>
              <a:off x="7025256" y="1252113"/>
              <a:ext cx="884509" cy="261610"/>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やさい</a:t>
              </a:r>
              <a:endParaRPr lang="en-US" altLang="ja-JP"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90" name="はい"/>
            <p:cNvSpPr txBox="1"/>
            <p:nvPr/>
          </p:nvSpPr>
          <p:spPr>
            <a:xfrm>
              <a:off x="4840404" y="1252113"/>
              <a:ext cx="504000" cy="261609"/>
            </a:xfrm>
            <a:prstGeom prst="rect">
              <a:avLst/>
            </a:prstGeom>
            <a:noFill/>
          </p:spPr>
          <p:txBody>
            <a:bodyPr wrap="square" rtlCol="0">
              <a:spAutoFit/>
            </a:bodyPr>
            <a:lstStyle/>
            <a:p>
              <a:pPr algn="dist"/>
              <a:r>
                <a:rPr kumimoji="1" lang="ja-JP" altLang="en-US" sz="1100">
                  <a:solidFill>
                    <a:srgbClr val="000000"/>
                  </a:solidFill>
                  <a:latin typeface="HGS創英角ﾎﾟｯﾌﾟ体" panose="040B0A00000000000000" pitchFamily="50" charset="-128"/>
                  <a:ea typeface="HGS創英角ﾎﾟｯﾌﾟ体" panose="040B0A00000000000000" pitchFamily="50" charset="-128"/>
                </a:rPr>
                <a:t>はい</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91" name="いない"/>
            <p:cNvSpPr txBox="1"/>
            <p:nvPr/>
          </p:nvSpPr>
          <p:spPr>
            <a:xfrm>
              <a:off x="3580240" y="1252113"/>
              <a:ext cx="864000" cy="269305"/>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いない</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92" name="い"/>
            <p:cNvSpPr txBox="1"/>
            <p:nvPr/>
          </p:nvSpPr>
          <p:spPr>
            <a:xfrm>
              <a:off x="3205074" y="1252113"/>
              <a:ext cx="326461" cy="261610"/>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い</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93" name="ぜんこく"/>
            <p:cNvSpPr txBox="1"/>
            <p:nvPr/>
          </p:nvSpPr>
          <p:spPr>
            <a:xfrm>
              <a:off x="1214316" y="1252113"/>
              <a:ext cx="900000" cy="261610"/>
            </a:xfrm>
            <a:prstGeom prst="rect">
              <a:avLst/>
            </a:prstGeom>
            <a:noFill/>
          </p:spPr>
          <p:txBody>
            <a:bodyPr wrap="square" rtlCol="0">
              <a:spAutoFit/>
            </a:bodyPr>
            <a:lstStyle/>
            <a:p>
              <a:pPr algn="dist"/>
              <a:r>
                <a:rPr kumimoji="1" lang="ja-JP" altLang="en-US" sz="1100">
                  <a:solidFill>
                    <a:srgbClr val="000000"/>
                  </a:solidFill>
                  <a:latin typeface="HGS創英角ﾎﾟｯﾌﾟ体" panose="040B0A00000000000000" pitchFamily="50" charset="-128"/>
                  <a:ea typeface="HGS創英角ﾎﾟｯﾌﾟ体" panose="040B0A00000000000000" pitchFamily="50" charset="-128"/>
                </a:rPr>
                <a:t>ぜんこく</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94" name="もの"/>
            <p:cNvSpPr txBox="1"/>
            <p:nvPr/>
          </p:nvSpPr>
          <p:spPr>
            <a:xfrm>
              <a:off x="8419658" y="1252113"/>
              <a:ext cx="324000" cy="261610"/>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み</a:t>
              </a:r>
              <a:endParaRPr lang="en-US" altLang="ja-JP" sz="1100" dirty="0">
                <a:solidFill>
                  <a:srgbClr val="000000"/>
                </a:solidFill>
                <a:latin typeface="HGS創英角ﾎﾟｯﾌﾟ体" panose="040B0A00000000000000" pitchFamily="50" charset="-128"/>
                <a:ea typeface="HGS創英角ﾎﾟｯﾌﾟ体" panose="040B0A00000000000000" pitchFamily="50" charset="-128"/>
              </a:endParaRPr>
            </a:p>
          </p:txBody>
        </p:sp>
      </p:grpSp>
      <p:grpSp>
        <p:nvGrpSpPr>
          <p:cNvPr id="19" name="「グリンピース」以外に"/>
          <p:cNvGrpSpPr/>
          <p:nvPr/>
        </p:nvGrpSpPr>
        <p:grpSpPr>
          <a:xfrm>
            <a:off x="4028768" y="469603"/>
            <a:ext cx="4134465" cy="727333"/>
            <a:chOff x="4028768" y="469603"/>
            <a:chExt cx="4134465" cy="727333"/>
          </a:xfrm>
        </p:grpSpPr>
        <p:sp>
          <p:nvSpPr>
            <p:cNvPr id="13" name="「グリンピース」以外に"/>
            <p:cNvSpPr/>
            <p:nvPr/>
          </p:nvSpPr>
          <p:spPr>
            <a:xfrm>
              <a:off x="4028768" y="673716"/>
              <a:ext cx="4134465" cy="523220"/>
            </a:xfrm>
            <a:prstGeom prst="rect">
              <a:avLst/>
            </a:prstGeom>
          </p:spPr>
          <p:txBody>
            <a:bodyPr wrap="none">
              <a:spAutoFit/>
            </a:bodyPr>
            <a:lstStyle/>
            <a:p>
              <a:r>
                <a:rPr lang="ja-JP" altLang="en-US" sz="2800">
                  <a:solidFill>
                    <a:srgbClr val="000000"/>
                  </a:solidFill>
                  <a:latin typeface="HGS創英角ﾎﾟｯﾌﾟ体" panose="040B0A00000000000000" pitchFamily="50" charset="-128"/>
                  <a:ea typeface="HGS創英角ﾎﾟｯﾌﾟ体" panose="040B0A00000000000000" pitchFamily="50" charset="-128"/>
                </a:rPr>
                <a:t>「グリンピース」以外に</a:t>
              </a:r>
              <a:endParaRPr lang="ja-JP" altLang="en-US" sz="2800"/>
            </a:p>
          </p:txBody>
        </p:sp>
        <p:sp>
          <p:nvSpPr>
            <p:cNvPr id="35" name="いがい"/>
            <p:cNvSpPr txBox="1"/>
            <p:nvPr/>
          </p:nvSpPr>
          <p:spPr>
            <a:xfrm>
              <a:off x="6916612" y="469603"/>
              <a:ext cx="792288" cy="261610"/>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いがい</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grpSp>
      <p:pic>
        <p:nvPicPr>
          <p:cNvPr id="69" name="スタートに戻る">
            <a:hlinkClick r:id="rId16" action="ppaction://hlinksldjump"/>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67839" y="260345"/>
            <a:ext cx="2499577" cy="847417"/>
          </a:xfrm>
          <a:prstGeom prst="rect">
            <a:avLst/>
          </a:prstGeom>
        </p:spPr>
      </p:pic>
      <p:pic>
        <p:nvPicPr>
          <p:cNvPr id="78" name="図 77"/>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24916" y="-594"/>
            <a:ext cx="12241829" cy="6858594"/>
          </a:xfrm>
          <a:prstGeom prst="rect">
            <a:avLst/>
          </a:prstGeom>
        </p:spPr>
      </p:pic>
    </p:spTree>
    <p:extLst>
      <p:ext uri="{BB962C8B-B14F-4D97-AF65-F5344CB8AC3E}">
        <p14:creationId xmlns:p14="http://schemas.microsoft.com/office/powerpoint/2010/main" val="1900183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
                                        <p:tgtEl>
                                          <p:spTgt spid="78"/>
                                        </p:tgtEl>
                                      </p:cBhvr>
                                    </p:animEffect>
                                    <p:set>
                                      <p:cBhvr>
                                        <p:cTn id="7" dur="1" fill="hold">
                                          <p:stCondLst>
                                            <p:cond delay="9"/>
                                          </p:stCondLst>
                                        </p:cTn>
                                        <p:tgtEl>
                                          <p:spTgt spid="78"/>
                                        </p:tgtEl>
                                        <p:attrNameLst>
                                          <p:attrName>style.visibility</p:attrName>
                                        </p:attrNameLst>
                                      </p:cBhvr>
                                      <p:to>
                                        <p:strVal val="hidden"/>
                                      </p:to>
                                    </p:set>
                                  </p:childTnLst>
                                </p:cTn>
                              </p:par>
                              <p:par>
                                <p:cTn id="8" presetID="31" presetClass="entr" presetSubtype="0"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 calcmode="lin" valueType="num">
                                      <p:cBhvr>
                                        <p:cTn id="10" dur="500" fill="hold"/>
                                        <p:tgtEl>
                                          <p:spTgt spid="47"/>
                                        </p:tgtEl>
                                        <p:attrNameLst>
                                          <p:attrName>ppt_w</p:attrName>
                                        </p:attrNameLst>
                                      </p:cBhvr>
                                      <p:tavLst>
                                        <p:tav tm="0">
                                          <p:val>
                                            <p:fltVal val="0"/>
                                          </p:val>
                                        </p:tav>
                                        <p:tav tm="100000">
                                          <p:val>
                                            <p:strVal val="#ppt_w"/>
                                          </p:val>
                                        </p:tav>
                                      </p:tavLst>
                                    </p:anim>
                                    <p:anim calcmode="lin" valueType="num">
                                      <p:cBhvr>
                                        <p:cTn id="11" dur="500" fill="hold"/>
                                        <p:tgtEl>
                                          <p:spTgt spid="47"/>
                                        </p:tgtEl>
                                        <p:attrNameLst>
                                          <p:attrName>ppt_h</p:attrName>
                                        </p:attrNameLst>
                                      </p:cBhvr>
                                      <p:tavLst>
                                        <p:tav tm="0">
                                          <p:val>
                                            <p:fltVal val="0"/>
                                          </p:val>
                                        </p:tav>
                                        <p:tav tm="100000">
                                          <p:val>
                                            <p:strVal val="#ppt_h"/>
                                          </p:val>
                                        </p:tav>
                                      </p:tavLst>
                                    </p:anim>
                                    <p:anim calcmode="lin" valueType="num">
                                      <p:cBhvr>
                                        <p:cTn id="12" dur="500" fill="hold"/>
                                        <p:tgtEl>
                                          <p:spTgt spid="47"/>
                                        </p:tgtEl>
                                        <p:attrNameLst>
                                          <p:attrName>style.rotation</p:attrName>
                                        </p:attrNameLst>
                                      </p:cBhvr>
                                      <p:tavLst>
                                        <p:tav tm="0">
                                          <p:val>
                                            <p:fltVal val="90"/>
                                          </p:val>
                                        </p:tav>
                                        <p:tav tm="100000">
                                          <p:val>
                                            <p:fltVal val="0"/>
                                          </p:val>
                                        </p:tav>
                                      </p:tavLst>
                                    </p:anim>
                                    <p:animEffect transition="in" filter="fade">
                                      <p:cBhvr>
                                        <p:cTn id="13" dur="500"/>
                                        <p:tgtEl>
                                          <p:spTgt spid="47"/>
                                        </p:tgtEl>
                                      </p:cBhvr>
                                    </p:animEffect>
                                  </p:childTnLst>
                                </p:cTn>
                              </p:par>
                              <p:par>
                                <p:cTn id="14" presetID="1" presetClass="entr" presetSubtype="0" fill="hold" nodeType="withEffect">
                                  <p:stCondLst>
                                    <p:cond delay="0"/>
                                  </p:stCondLst>
                                  <p:childTnLst>
                                    <p:set>
                                      <p:cBhvr>
                                        <p:cTn id="15" dur="1" fill="hold">
                                          <p:stCondLst>
                                            <p:cond delay="499"/>
                                          </p:stCondLst>
                                        </p:cTn>
                                        <p:tgtEl>
                                          <p:spTgt spid="56"/>
                                        </p:tgtEl>
                                        <p:attrNameLst>
                                          <p:attrName>style.visibility</p:attrName>
                                        </p:attrNameLst>
                                      </p:cBhvr>
                                      <p:to>
                                        <p:strVal val="visible"/>
                                      </p:to>
                                    </p:set>
                                  </p:childTnLst>
                                </p:cTn>
                              </p:par>
                              <p:par>
                                <p:cTn id="16" presetID="32" presetClass="emph" presetSubtype="0" fill="hold" nodeType="withEffect">
                                  <p:stCondLst>
                                    <p:cond delay="250"/>
                                  </p:stCondLst>
                                  <p:childTnLst>
                                    <p:animRot by="120000">
                                      <p:cBhvr>
                                        <p:cTn id="17" dur="100" fill="hold">
                                          <p:stCondLst>
                                            <p:cond delay="0"/>
                                          </p:stCondLst>
                                        </p:cTn>
                                        <p:tgtEl>
                                          <p:spTgt spid="56"/>
                                        </p:tgtEl>
                                        <p:attrNameLst>
                                          <p:attrName>r</p:attrName>
                                        </p:attrNameLst>
                                      </p:cBhvr>
                                    </p:animRot>
                                    <p:animRot by="-240000">
                                      <p:cBhvr>
                                        <p:cTn id="18" dur="200" fill="hold">
                                          <p:stCondLst>
                                            <p:cond delay="200"/>
                                          </p:stCondLst>
                                        </p:cTn>
                                        <p:tgtEl>
                                          <p:spTgt spid="56"/>
                                        </p:tgtEl>
                                        <p:attrNameLst>
                                          <p:attrName>r</p:attrName>
                                        </p:attrNameLst>
                                      </p:cBhvr>
                                    </p:animRot>
                                    <p:animRot by="240000">
                                      <p:cBhvr>
                                        <p:cTn id="19" dur="200" fill="hold">
                                          <p:stCondLst>
                                            <p:cond delay="400"/>
                                          </p:stCondLst>
                                        </p:cTn>
                                        <p:tgtEl>
                                          <p:spTgt spid="56"/>
                                        </p:tgtEl>
                                        <p:attrNameLst>
                                          <p:attrName>r</p:attrName>
                                        </p:attrNameLst>
                                      </p:cBhvr>
                                    </p:animRot>
                                    <p:animRot by="-240000">
                                      <p:cBhvr>
                                        <p:cTn id="20" dur="200" fill="hold">
                                          <p:stCondLst>
                                            <p:cond delay="600"/>
                                          </p:stCondLst>
                                        </p:cTn>
                                        <p:tgtEl>
                                          <p:spTgt spid="56"/>
                                        </p:tgtEl>
                                        <p:attrNameLst>
                                          <p:attrName>r</p:attrName>
                                        </p:attrNameLst>
                                      </p:cBhvr>
                                    </p:animRot>
                                    <p:animRot by="120000">
                                      <p:cBhvr>
                                        <p:cTn id="21" dur="200" fill="hold">
                                          <p:stCondLst>
                                            <p:cond delay="800"/>
                                          </p:stCondLst>
                                        </p:cTn>
                                        <p:tgtEl>
                                          <p:spTgt spid="56"/>
                                        </p:tgtEl>
                                        <p:attrNameLst>
                                          <p:attrName>r</p:attrName>
                                        </p:attrNameLst>
                                      </p:cBhvr>
                                    </p:animRot>
                                  </p:childTnLst>
                                </p:cTn>
                              </p:par>
                              <p:par>
                                <p:cTn id="22" presetID="31" presetClass="entr" presetSubtype="0" fill="hold" nodeType="withEffect">
                                  <p:stCondLst>
                                    <p:cond delay="500"/>
                                  </p:stCondLst>
                                  <p:childTnLst>
                                    <p:set>
                                      <p:cBhvr>
                                        <p:cTn id="23" dur="1" fill="hold">
                                          <p:stCondLst>
                                            <p:cond delay="0"/>
                                          </p:stCondLst>
                                        </p:cTn>
                                        <p:tgtEl>
                                          <p:spTgt spid="48"/>
                                        </p:tgtEl>
                                        <p:attrNameLst>
                                          <p:attrName>style.visibility</p:attrName>
                                        </p:attrNameLst>
                                      </p:cBhvr>
                                      <p:to>
                                        <p:strVal val="visible"/>
                                      </p:to>
                                    </p:set>
                                    <p:anim calcmode="lin" valueType="num">
                                      <p:cBhvr>
                                        <p:cTn id="24" dur="500" fill="hold"/>
                                        <p:tgtEl>
                                          <p:spTgt spid="48"/>
                                        </p:tgtEl>
                                        <p:attrNameLst>
                                          <p:attrName>ppt_w</p:attrName>
                                        </p:attrNameLst>
                                      </p:cBhvr>
                                      <p:tavLst>
                                        <p:tav tm="0">
                                          <p:val>
                                            <p:fltVal val="0"/>
                                          </p:val>
                                        </p:tav>
                                        <p:tav tm="100000">
                                          <p:val>
                                            <p:strVal val="#ppt_w"/>
                                          </p:val>
                                        </p:tav>
                                      </p:tavLst>
                                    </p:anim>
                                    <p:anim calcmode="lin" valueType="num">
                                      <p:cBhvr>
                                        <p:cTn id="25" dur="500" fill="hold"/>
                                        <p:tgtEl>
                                          <p:spTgt spid="48"/>
                                        </p:tgtEl>
                                        <p:attrNameLst>
                                          <p:attrName>ppt_h</p:attrName>
                                        </p:attrNameLst>
                                      </p:cBhvr>
                                      <p:tavLst>
                                        <p:tav tm="0">
                                          <p:val>
                                            <p:fltVal val="0"/>
                                          </p:val>
                                        </p:tav>
                                        <p:tav tm="100000">
                                          <p:val>
                                            <p:strVal val="#ppt_h"/>
                                          </p:val>
                                        </p:tav>
                                      </p:tavLst>
                                    </p:anim>
                                    <p:anim calcmode="lin" valueType="num">
                                      <p:cBhvr>
                                        <p:cTn id="26" dur="500" fill="hold"/>
                                        <p:tgtEl>
                                          <p:spTgt spid="48"/>
                                        </p:tgtEl>
                                        <p:attrNameLst>
                                          <p:attrName>style.rotation</p:attrName>
                                        </p:attrNameLst>
                                      </p:cBhvr>
                                      <p:tavLst>
                                        <p:tav tm="0">
                                          <p:val>
                                            <p:fltVal val="90"/>
                                          </p:val>
                                        </p:tav>
                                        <p:tav tm="100000">
                                          <p:val>
                                            <p:fltVal val="0"/>
                                          </p:val>
                                        </p:tav>
                                      </p:tavLst>
                                    </p:anim>
                                    <p:animEffect transition="in" filter="fade">
                                      <p:cBhvr>
                                        <p:cTn id="27" dur="500"/>
                                        <p:tgtEl>
                                          <p:spTgt spid="48"/>
                                        </p:tgtEl>
                                      </p:cBhvr>
                                    </p:animEffect>
                                  </p:childTnLst>
                                </p:cTn>
                              </p:par>
                              <p:par>
                                <p:cTn id="28" presetID="1" presetClass="entr" presetSubtype="0" fill="hold" nodeType="withEffect">
                                  <p:stCondLst>
                                    <p:cond delay="500"/>
                                  </p:stCondLst>
                                  <p:childTnLst>
                                    <p:set>
                                      <p:cBhvr>
                                        <p:cTn id="29" dur="1" fill="hold">
                                          <p:stCondLst>
                                            <p:cond delay="499"/>
                                          </p:stCondLst>
                                        </p:cTn>
                                        <p:tgtEl>
                                          <p:spTgt spid="64"/>
                                        </p:tgtEl>
                                        <p:attrNameLst>
                                          <p:attrName>style.visibility</p:attrName>
                                        </p:attrNameLst>
                                      </p:cBhvr>
                                      <p:to>
                                        <p:strVal val="visible"/>
                                      </p:to>
                                    </p:set>
                                  </p:childTnLst>
                                </p:cTn>
                              </p:par>
                              <p:par>
                                <p:cTn id="30" presetID="32" presetClass="emph" presetSubtype="0" fill="hold" nodeType="withEffect">
                                  <p:stCondLst>
                                    <p:cond delay="750"/>
                                  </p:stCondLst>
                                  <p:childTnLst>
                                    <p:animRot by="120000">
                                      <p:cBhvr>
                                        <p:cTn id="31" dur="100" fill="hold">
                                          <p:stCondLst>
                                            <p:cond delay="0"/>
                                          </p:stCondLst>
                                        </p:cTn>
                                        <p:tgtEl>
                                          <p:spTgt spid="64"/>
                                        </p:tgtEl>
                                        <p:attrNameLst>
                                          <p:attrName>r</p:attrName>
                                        </p:attrNameLst>
                                      </p:cBhvr>
                                    </p:animRot>
                                    <p:animRot by="-240000">
                                      <p:cBhvr>
                                        <p:cTn id="32" dur="200" fill="hold">
                                          <p:stCondLst>
                                            <p:cond delay="200"/>
                                          </p:stCondLst>
                                        </p:cTn>
                                        <p:tgtEl>
                                          <p:spTgt spid="64"/>
                                        </p:tgtEl>
                                        <p:attrNameLst>
                                          <p:attrName>r</p:attrName>
                                        </p:attrNameLst>
                                      </p:cBhvr>
                                    </p:animRot>
                                    <p:animRot by="240000">
                                      <p:cBhvr>
                                        <p:cTn id="33" dur="200" fill="hold">
                                          <p:stCondLst>
                                            <p:cond delay="400"/>
                                          </p:stCondLst>
                                        </p:cTn>
                                        <p:tgtEl>
                                          <p:spTgt spid="64"/>
                                        </p:tgtEl>
                                        <p:attrNameLst>
                                          <p:attrName>r</p:attrName>
                                        </p:attrNameLst>
                                      </p:cBhvr>
                                    </p:animRot>
                                    <p:animRot by="-240000">
                                      <p:cBhvr>
                                        <p:cTn id="34" dur="200" fill="hold">
                                          <p:stCondLst>
                                            <p:cond delay="600"/>
                                          </p:stCondLst>
                                        </p:cTn>
                                        <p:tgtEl>
                                          <p:spTgt spid="64"/>
                                        </p:tgtEl>
                                        <p:attrNameLst>
                                          <p:attrName>r</p:attrName>
                                        </p:attrNameLst>
                                      </p:cBhvr>
                                    </p:animRot>
                                    <p:animRot by="120000">
                                      <p:cBhvr>
                                        <p:cTn id="35" dur="200" fill="hold">
                                          <p:stCondLst>
                                            <p:cond delay="800"/>
                                          </p:stCondLst>
                                        </p:cTn>
                                        <p:tgtEl>
                                          <p:spTgt spid="64"/>
                                        </p:tgtEl>
                                        <p:attrNameLst>
                                          <p:attrName>r</p:attrName>
                                        </p:attrNameLst>
                                      </p:cBhvr>
                                    </p:animRot>
                                  </p:childTnLst>
                                </p:cTn>
                              </p:par>
                              <p:par>
                                <p:cTn id="36" presetID="31" presetClass="entr" presetSubtype="0" fill="hold" nodeType="withEffect">
                                  <p:stCondLst>
                                    <p:cond delay="1000"/>
                                  </p:stCondLst>
                                  <p:childTnLst>
                                    <p:set>
                                      <p:cBhvr>
                                        <p:cTn id="37" dur="1" fill="hold">
                                          <p:stCondLst>
                                            <p:cond delay="0"/>
                                          </p:stCondLst>
                                        </p:cTn>
                                        <p:tgtEl>
                                          <p:spTgt spid="49"/>
                                        </p:tgtEl>
                                        <p:attrNameLst>
                                          <p:attrName>style.visibility</p:attrName>
                                        </p:attrNameLst>
                                      </p:cBhvr>
                                      <p:to>
                                        <p:strVal val="visible"/>
                                      </p:to>
                                    </p:set>
                                    <p:anim calcmode="lin" valueType="num">
                                      <p:cBhvr>
                                        <p:cTn id="38" dur="500" fill="hold"/>
                                        <p:tgtEl>
                                          <p:spTgt spid="49"/>
                                        </p:tgtEl>
                                        <p:attrNameLst>
                                          <p:attrName>ppt_w</p:attrName>
                                        </p:attrNameLst>
                                      </p:cBhvr>
                                      <p:tavLst>
                                        <p:tav tm="0">
                                          <p:val>
                                            <p:fltVal val="0"/>
                                          </p:val>
                                        </p:tav>
                                        <p:tav tm="100000">
                                          <p:val>
                                            <p:strVal val="#ppt_w"/>
                                          </p:val>
                                        </p:tav>
                                      </p:tavLst>
                                    </p:anim>
                                    <p:anim calcmode="lin" valueType="num">
                                      <p:cBhvr>
                                        <p:cTn id="39" dur="500" fill="hold"/>
                                        <p:tgtEl>
                                          <p:spTgt spid="49"/>
                                        </p:tgtEl>
                                        <p:attrNameLst>
                                          <p:attrName>ppt_h</p:attrName>
                                        </p:attrNameLst>
                                      </p:cBhvr>
                                      <p:tavLst>
                                        <p:tav tm="0">
                                          <p:val>
                                            <p:fltVal val="0"/>
                                          </p:val>
                                        </p:tav>
                                        <p:tav tm="100000">
                                          <p:val>
                                            <p:strVal val="#ppt_h"/>
                                          </p:val>
                                        </p:tav>
                                      </p:tavLst>
                                    </p:anim>
                                    <p:anim calcmode="lin" valueType="num">
                                      <p:cBhvr>
                                        <p:cTn id="40" dur="500" fill="hold"/>
                                        <p:tgtEl>
                                          <p:spTgt spid="49"/>
                                        </p:tgtEl>
                                        <p:attrNameLst>
                                          <p:attrName>style.rotation</p:attrName>
                                        </p:attrNameLst>
                                      </p:cBhvr>
                                      <p:tavLst>
                                        <p:tav tm="0">
                                          <p:val>
                                            <p:fltVal val="90"/>
                                          </p:val>
                                        </p:tav>
                                        <p:tav tm="100000">
                                          <p:val>
                                            <p:fltVal val="0"/>
                                          </p:val>
                                        </p:tav>
                                      </p:tavLst>
                                    </p:anim>
                                    <p:animEffect transition="in" filter="fade">
                                      <p:cBhvr>
                                        <p:cTn id="41" dur="500"/>
                                        <p:tgtEl>
                                          <p:spTgt spid="49"/>
                                        </p:tgtEl>
                                      </p:cBhvr>
                                    </p:animEffect>
                                  </p:childTnLst>
                                </p:cTn>
                              </p:par>
                              <p:par>
                                <p:cTn id="42" presetID="1" presetClass="entr" presetSubtype="0" fill="hold" nodeType="withEffect">
                                  <p:stCondLst>
                                    <p:cond delay="1000"/>
                                  </p:stCondLst>
                                  <p:childTnLst>
                                    <p:set>
                                      <p:cBhvr>
                                        <p:cTn id="43" dur="1" fill="hold">
                                          <p:stCondLst>
                                            <p:cond delay="499"/>
                                          </p:stCondLst>
                                        </p:cTn>
                                        <p:tgtEl>
                                          <p:spTgt spid="57"/>
                                        </p:tgtEl>
                                        <p:attrNameLst>
                                          <p:attrName>style.visibility</p:attrName>
                                        </p:attrNameLst>
                                      </p:cBhvr>
                                      <p:to>
                                        <p:strVal val="visible"/>
                                      </p:to>
                                    </p:set>
                                  </p:childTnLst>
                                </p:cTn>
                              </p:par>
                              <p:par>
                                <p:cTn id="44" presetID="32" presetClass="emph" presetSubtype="0" fill="hold" nodeType="withEffect">
                                  <p:stCondLst>
                                    <p:cond delay="1250"/>
                                  </p:stCondLst>
                                  <p:childTnLst>
                                    <p:animRot by="120000">
                                      <p:cBhvr>
                                        <p:cTn id="45" dur="100" fill="hold">
                                          <p:stCondLst>
                                            <p:cond delay="0"/>
                                          </p:stCondLst>
                                        </p:cTn>
                                        <p:tgtEl>
                                          <p:spTgt spid="57"/>
                                        </p:tgtEl>
                                        <p:attrNameLst>
                                          <p:attrName>r</p:attrName>
                                        </p:attrNameLst>
                                      </p:cBhvr>
                                    </p:animRot>
                                    <p:animRot by="-240000">
                                      <p:cBhvr>
                                        <p:cTn id="46" dur="200" fill="hold">
                                          <p:stCondLst>
                                            <p:cond delay="200"/>
                                          </p:stCondLst>
                                        </p:cTn>
                                        <p:tgtEl>
                                          <p:spTgt spid="57"/>
                                        </p:tgtEl>
                                        <p:attrNameLst>
                                          <p:attrName>r</p:attrName>
                                        </p:attrNameLst>
                                      </p:cBhvr>
                                    </p:animRot>
                                    <p:animRot by="240000">
                                      <p:cBhvr>
                                        <p:cTn id="47" dur="200" fill="hold">
                                          <p:stCondLst>
                                            <p:cond delay="400"/>
                                          </p:stCondLst>
                                        </p:cTn>
                                        <p:tgtEl>
                                          <p:spTgt spid="57"/>
                                        </p:tgtEl>
                                        <p:attrNameLst>
                                          <p:attrName>r</p:attrName>
                                        </p:attrNameLst>
                                      </p:cBhvr>
                                    </p:animRot>
                                    <p:animRot by="-240000">
                                      <p:cBhvr>
                                        <p:cTn id="48" dur="200" fill="hold">
                                          <p:stCondLst>
                                            <p:cond delay="600"/>
                                          </p:stCondLst>
                                        </p:cTn>
                                        <p:tgtEl>
                                          <p:spTgt spid="57"/>
                                        </p:tgtEl>
                                        <p:attrNameLst>
                                          <p:attrName>r</p:attrName>
                                        </p:attrNameLst>
                                      </p:cBhvr>
                                    </p:animRot>
                                    <p:animRot by="120000">
                                      <p:cBhvr>
                                        <p:cTn id="49" dur="200" fill="hold">
                                          <p:stCondLst>
                                            <p:cond delay="800"/>
                                          </p:stCondLst>
                                        </p:cTn>
                                        <p:tgtEl>
                                          <p:spTgt spid="57"/>
                                        </p:tgtEl>
                                        <p:attrNameLst>
                                          <p:attrName>r</p:attrName>
                                        </p:attrNameLst>
                                      </p:cBhvr>
                                    </p:animRot>
                                  </p:childTnLst>
                                </p:cTn>
                              </p:par>
                              <p:par>
                                <p:cTn id="50" presetID="31" presetClass="entr" presetSubtype="0" fill="hold" nodeType="withEffect">
                                  <p:stCondLst>
                                    <p:cond delay="1500"/>
                                  </p:stCondLst>
                                  <p:childTnLst>
                                    <p:set>
                                      <p:cBhvr>
                                        <p:cTn id="51" dur="1" fill="hold">
                                          <p:stCondLst>
                                            <p:cond delay="0"/>
                                          </p:stCondLst>
                                        </p:cTn>
                                        <p:tgtEl>
                                          <p:spTgt spid="50"/>
                                        </p:tgtEl>
                                        <p:attrNameLst>
                                          <p:attrName>style.visibility</p:attrName>
                                        </p:attrNameLst>
                                      </p:cBhvr>
                                      <p:to>
                                        <p:strVal val="visible"/>
                                      </p:to>
                                    </p:set>
                                    <p:anim calcmode="lin" valueType="num">
                                      <p:cBhvr>
                                        <p:cTn id="52" dur="500" fill="hold"/>
                                        <p:tgtEl>
                                          <p:spTgt spid="50"/>
                                        </p:tgtEl>
                                        <p:attrNameLst>
                                          <p:attrName>ppt_w</p:attrName>
                                        </p:attrNameLst>
                                      </p:cBhvr>
                                      <p:tavLst>
                                        <p:tav tm="0">
                                          <p:val>
                                            <p:fltVal val="0"/>
                                          </p:val>
                                        </p:tav>
                                        <p:tav tm="100000">
                                          <p:val>
                                            <p:strVal val="#ppt_w"/>
                                          </p:val>
                                        </p:tav>
                                      </p:tavLst>
                                    </p:anim>
                                    <p:anim calcmode="lin" valueType="num">
                                      <p:cBhvr>
                                        <p:cTn id="53" dur="500" fill="hold"/>
                                        <p:tgtEl>
                                          <p:spTgt spid="50"/>
                                        </p:tgtEl>
                                        <p:attrNameLst>
                                          <p:attrName>ppt_h</p:attrName>
                                        </p:attrNameLst>
                                      </p:cBhvr>
                                      <p:tavLst>
                                        <p:tav tm="0">
                                          <p:val>
                                            <p:fltVal val="0"/>
                                          </p:val>
                                        </p:tav>
                                        <p:tav tm="100000">
                                          <p:val>
                                            <p:strVal val="#ppt_h"/>
                                          </p:val>
                                        </p:tav>
                                      </p:tavLst>
                                    </p:anim>
                                    <p:anim calcmode="lin" valueType="num">
                                      <p:cBhvr>
                                        <p:cTn id="54" dur="500" fill="hold"/>
                                        <p:tgtEl>
                                          <p:spTgt spid="50"/>
                                        </p:tgtEl>
                                        <p:attrNameLst>
                                          <p:attrName>style.rotation</p:attrName>
                                        </p:attrNameLst>
                                      </p:cBhvr>
                                      <p:tavLst>
                                        <p:tav tm="0">
                                          <p:val>
                                            <p:fltVal val="90"/>
                                          </p:val>
                                        </p:tav>
                                        <p:tav tm="100000">
                                          <p:val>
                                            <p:fltVal val="0"/>
                                          </p:val>
                                        </p:tav>
                                      </p:tavLst>
                                    </p:anim>
                                    <p:animEffect transition="in" filter="fade">
                                      <p:cBhvr>
                                        <p:cTn id="55" dur="500"/>
                                        <p:tgtEl>
                                          <p:spTgt spid="50"/>
                                        </p:tgtEl>
                                      </p:cBhvr>
                                    </p:animEffect>
                                  </p:childTnLst>
                                </p:cTn>
                              </p:par>
                              <p:par>
                                <p:cTn id="56" presetID="1" presetClass="entr" presetSubtype="0" fill="hold" nodeType="withEffect">
                                  <p:stCondLst>
                                    <p:cond delay="1500"/>
                                  </p:stCondLst>
                                  <p:childTnLst>
                                    <p:set>
                                      <p:cBhvr>
                                        <p:cTn id="57" dur="1" fill="hold">
                                          <p:stCondLst>
                                            <p:cond delay="499"/>
                                          </p:stCondLst>
                                        </p:cTn>
                                        <p:tgtEl>
                                          <p:spTgt spid="58"/>
                                        </p:tgtEl>
                                        <p:attrNameLst>
                                          <p:attrName>style.visibility</p:attrName>
                                        </p:attrNameLst>
                                      </p:cBhvr>
                                      <p:to>
                                        <p:strVal val="visible"/>
                                      </p:to>
                                    </p:set>
                                  </p:childTnLst>
                                </p:cTn>
                              </p:par>
                              <p:par>
                                <p:cTn id="58" presetID="32" presetClass="emph" presetSubtype="0" fill="hold" nodeType="withEffect">
                                  <p:stCondLst>
                                    <p:cond delay="1750"/>
                                  </p:stCondLst>
                                  <p:childTnLst>
                                    <p:animRot by="120000">
                                      <p:cBhvr>
                                        <p:cTn id="59" dur="100" fill="hold">
                                          <p:stCondLst>
                                            <p:cond delay="0"/>
                                          </p:stCondLst>
                                        </p:cTn>
                                        <p:tgtEl>
                                          <p:spTgt spid="58"/>
                                        </p:tgtEl>
                                        <p:attrNameLst>
                                          <p:attrName>r</p:attrName>
                                        </p:attrNameLst>
                                      </p:cBhvr>
                                    </p:animRot>
                                    <p:animRot by="-240000">
                                      <p:cBhvr>
                                        <p:cTn id="60" dur="200" fill="hold">
                                          <p:stCondLst>
                                            <p:cond delay="200"/>
                                          </p:stCondLst>
                                        </p:cTn>
                                        <p:tgtEl>
                                          <p:spTgt spid="58"/>
                                        </p:tgtEl>
                                        <p:attrNameLst>
                                          <p:attrName>r</p:attrName>
                                        </p:attrNameLst>
                                      </p:cBhvr>
                                    </p:animRot>
                                    <p:animRot by="240000">
                                      <p:cBhvr>
                                        <p:cTn id="61" dur="200" fill="hold">
                                          <p:stCondLst>
                                            <p:cond delay="400"/>
                                          </p:stCondLst>
                                        </p:cTn>
                                        <p:tgtEl>
                                          <p:spTgt spid="58"/>
                                        </p:tgtEl>
                                        <p:attrNameLst>
                                          <p:attrName>r</p:attrName>
                                        </p:attrNameLst>
                                      </p:cBhvr>
                                    </p:animRot>
                                    <p:animRot by="-240000">
                                      <p:cBhvr>
                                        <p:cTn id="62" dur="200" fill="hold">
                                          <p:stCondLst>
                                            <p:cond delay="600"/>
                                          </p:stCondLst>
                                        </p:cTn>
                                        <p:tgtEl>
                                          <p:spTgt spid="58"/>
                                        </p:tgtEl>
                                        <p:attrNameLst>
                                          <p:attrName>r</p:attrName>
                                        </p:attrNameLst>
                                      </p:cBhvr>
                                    </p:animRot>
                                    <p:animRot by="120000">
                                      <p:cBhvr>
                                        <p:cTn id="63" dur="200" fill="hold">
                                          <p:stCondLst>
                                            <p:cond delay="800"/>
                                          </p:stCondLst>
                                        </p:cTn>
                                        <p:tgtEl>
                                          <p:spTgt spid="58"/>
                                        </p:tgtEl>
                                        <p:attrNameLst>
                                          <p:attrName>r</p:attrName>
                                        </p:attrNameLst>
                                      </p:cBhvr>
                                    </p:animRot>
                                  </p:childTnLst>
                                </p:cTn>
                              </p:par>
                              <p:par>
                                <p:cTn id="64" presetID="31" presetClass="entr" presetSubtype="0" fill="hold" nodeType="withEffect">
                                  <p:stCondLst>
                                    <p:cond delay="200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 calcmode="lin" valueType="num">
                                      <p:cBhvr>
                                        <p:cTn id="68" dur="500" fill="hold"/>
                                        <p:tgtEl>
                                          <p:spTgt spid="51"/>
                                        </p:tgtEl>
                                        <p:attrNameLst>
                                          <p:attrName>style.rotation</p:attrName>
                                        </p:attrNameLst>
                                      </p:cBhvr>
                                      <p:tavLst>
                                        <p:tav tm="0">
                                          <p:val>
                                            <p:fltVal val="90"/>
                                          </p:val>
                                        </p:tav>
                                        <p:tav tm="100000">
                                          <p:val>
                                            <p:fltVal val="0"/>
                                          </p:val>
                                        </p:tav>
                                      </p:tavLst>
                                    </p:anim>
                                    <p:animEffect transition="in" filter="fade">
                                      <p:cBhvr>
                                        <p:cTn id="69" dur="500"/>
                                        <p:tgtEl>
                                          <p:spTgt spid="51"/>
                                        </p:tgtEl>
                                      </p:cBhvr>
                                    </p:animEffect>
                                  </p:childTnLst>
                                </p:cTn>
                              </p:par>
                              <p:par>
                                <p:cTn id="70" presetID="1" presetClass="entr" presetSubtype="0" fill="hold" nodeType="withEffect">
                                  <p:stCondLst>
                                    <p:cond delay="2000"/>
                                  </p:stCondLst>
                                  <p:childTnLst>
                                    <p:set>
                                      <p:cBhvr>
                                        <p:cTn id="71" dur="1" fill="hold">
                                          <p:stCondLst>
                                            <p:cond delay="499"/>
                                          </p:stCondLst>
                                        </p:cTn>
                                        <p:tgtEl>
                                          <p:spTgt spid="61"/>
                                        </p:tgtEl>
                                        <p:attrNameLst>
                                          <p:attrName>style.visibility</p:attrName>
                                        </p:attrNameLst>
                                      </p:cBhvr>
                                      <p:to>
                                        <p:strVal val="visible"/>
                                      </p:to>
                                    </p:set>
                                  </p:childTnLst>
                                </p:cTn>
                              </p:par>
                              <p:par>
                                <p:cTn id="72" presetID="32" presetClass="emph" presetSubtype="0" fill="hold" nodeType="withEffect">
                                  <p:stCondLst>
                                    <p:cond delay="2250"/>
                                  </p:stCondLst>
                                  <p:childTnLst>
                                    <p:animRot by="120000">
                                      <p:cBhvr>
                                        <p:cTn id="73" dur="100" fill="hold">
                                          <p:stCondLst>
                                            <p:cond delay="0"/>
                                          </p:stCondLst>
                                        </p:cTn>
                                        <p:tgtEl>
                                          <p:spTgt spid="61"/>
                                        </p:tgtEl>
                                        <p:attrNameLst>
                                          <p:attrName>r</p:attrName>
                                        </p:attrNameLst>
                                      </p:cBhvr>
                                    </p:animRot>
                                    <p:animRot by="-240000">
                                      <p:cBhvr>
                                        <p:cTn id="74" dur="200" fill="hold">
                                          <p:stCondLst>
                                            <p:cond delay="200"/>
                                          </p:stCondLst>
                                        </p:cTn>
                                        <p:tgtEl>
                                          <p:spTgt spid="61"/>
                                        </p:tgtEl>
                                        <p:attrNameLst>
                                          <p:attrName>r</p:attrName>
                                        </p:attrNameLst>
                                      </p:cBhvr>
                                    </p:animRot>
                                    <p:animRot by="240000">
                                      <p:cBhvr>
                                        <p:cTn id="75" dur="200" fill="hold">
                                          <p:stCondLst>
                                            <p:cond delay="400"/>
                                          </p:stCondLst>
                                        </p:cTn>
                                        <p:tgtEl>
                                          <p:spTgt spid="61"/>
                                        </p:tgtEl>
                                        <p:attrNameLst>
                                          <p:attrName>r</p:attrName>
                                        </p:attrNameLst>
                                      </p:cBhvr>
                                    </p:animRot>
                                    <p:animRot by="-240000">
                                      <p:cBhvr>
                                        <p:cTn id="76" dur="200" fill="hold">
                                          <p:stCondLst>
                                            <p:cond delay="600"/>
                                          </p:stCondLst>
                                        </p:cTn>
                                        <p:tgtEl>
                                          <p:spTgt spid="61"/>
                                        </p:tgtEl>
                                        <p:attrNameLst>
                                          <p:attrName>r</p:attrName>
                                        </p:attrNameLst>
                                      </p:cBhvr>
                                    </p:animRot>
                                    <p:animRot by="120000">
                                      <p:cBhvr>
                                        <p:cTn id="77" dur="200" fill="hold">
                                          <p:stCondLst>
                                            <p:cond delay="800"/>
                                          </p:stCondLst>
                                        </p:cTn>
                                        <p:tgtEl>
                                          <p:spTgt spid="6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背景"/>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915" y="-297"/>
            <a:ext cx="12241829" cy="6858594"/>
          </a:xfrm>
          <a:prstGeom prst="rect">
            <a:avLst/>
          </a:prstGeom>
        </p:spPr>
      </p:pic>
      <p:pic>
        <p:nvPicPr>
          <p:cNvPr id="67" name="次に進む">
            <a:hlinkClick r:id="rId3" action="ppaction://hlinksldjump"/>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42608" y="5967647"/>
            <a:ext cx="2237426" cy="847417"/>
          </a:xfrm>
          <a:prstGeom prst="rect">
            <a:avLst/>
          </a:prstGeom>
        </p:spPr>
      </p:pic>
      <p:pic>
        <p:nvPicPr>
          <p:cNvPr id="68" name="答えに戻る">
            <a:hlinkClick r:id="rId5" action="ppaction://hlinksldjump"/>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839" y="5967647"/>
            <a:ext cx="2237426" cy="847417"/>
          </a:xfrm>
          <a:prstGeom prst="rect">
            <a:avLst/>
          </a:prstGeom>
        </p:spPr>
      </p:pic>
      <p:sp>
        <p:nvSpPr>
          <p:cNvPr id="46" name="出典"/>
          <p:cNvSpPr txBox="1"/>
          <p:nvPr/>
        </p:nvSpPr>
        <p:spPr>
          <a:xfrm>
            <a:off x="7710670" y="5707499"/>
            <a:ext cx="4500000" cy="230832"/>
          </a:xfrm>
          <a:prstGeom prst="rect">
            <a:avLst/>
          </a:prstGeom>
          <a:noFill/>
        </p:spPr>
        <p:txBody>
          <a:bodyPr wrap="square" rtlCol="0">
            <a:spAutoFit/>
          </a:bodyPr>
          <a:lstStyle/>
          <a:p>
            <a:r>
              <a:rPr lang="ja-JP" altLang="en-US" sz="900" b="1">
                <a:latin typeface="BIZ UDPゴシック" panose="020B0400000000000000" pitchFamily="50" charset="-128"/>
                <a:ea typeface="BIZ UDPゴシック" panose="020B0400000000000000" pitchFamily="50" charset="-128"/>
              </a:rPr>
              <a:t>（出典：</a:t>
            </a:r>
            <a:r>
              <a:rPr lang="ja-JP" altLang="en-US" sz="900" b="1">
                <a:latin typeface="BIZ UDPゴシック" panose="020B0400000000000000" pitchFamily="50" charset="-128"/>
                <a:ea typeface="BIZ UDPゴシック" panose="020B0400000000000000" pitchFamily="50" charset="-128"/>
                <a:hlinkClick r:id="rId7"/>
              </a:rPr>
              <a:t>政府統計の総合窓口 </a:t>
            </a:r>
            <a:r>
              <a:rPr lang="en-US" altLang="ja-JP" sz="900" b="1">
                <a:latin typeface="BIZ UDPゴシック" panose="020B0400000000000000" pitchFamily="50" charset="-128"/>
                <a:ea typeface="BIZ UDPゴシック" panose="020B0400000000000000" pitchFamily="50" charset="-128"/>
                <a:hlinkClick r:id="rId7"/>
              </a:rPr>
              <a:t>(e-stat.go.jp)</a:t>
            </a:r>
            <a:r>
              <a:rPr lang="ja-JP" altLang="en-US" sz="900" b="1">
                <a:latin typeface="BIZ UDPゴシック" panose="020B0400000000000000" pitchFamily="50" charset="-128"/>
                <a:ea typeface="BIZ UDPゴシック" panose="020B0400000000000000" pitchFamily="50" charset="-128"/>
              </a:rPr>
              <a:t>「</a:t>
            </a:r>
            <a:r>
              <a:rPr lang="zh-TW" altLang="en-US" sz="900" b="1">
                <a:latin typeface="BIZ UDPゴシック" panose="020B0400000000000000" pitchFamily="50" charset="-128"/>
                <a:ea typeface="BIZ UDPゴシック" panose="020B0400000000000000" pitchFamily="50" charset="-128"/>
              </a:rPr>
              <a:t>令和３年産野菜生産出荷統計</a:t>
            </a:r>
            <a:r>
              <a:rPr lang="en-US" altLang="ja-JP" sz="900" b="1">
                <a:latin typeface="BIZ UDPゴシック" panose="020B0400000000000000" pitchFamily="50" charset="-128"/>
                <a:ea typeface="BIZ UDPゴシック" panose="020B0400000000000000" pitchFamily="50" charset="-128"/>
              </a:rPr>
              <a:t>｣</a:t>
            </a:r>
            <a:r>
              <a:rPr lang="ja-JP" altLang="en-US" sz="900" b="1">
                <a:latin typeface="BIZ UDPゴシック" panose="020B0400000000000000" pitchFamily="50" charset="-128"/>
                <a:ea typeface="BIZ UDPゴシック" panose="020B0400000000000000" pitchFamily="50" charset="-128"/>
              </a:rPr>
              <a:t>）</a:t>
            </a:r>
            <a:endParaRPr lang="en-US" altLang="ja-JP" sz="900" b="1">
              <a:latin typeface="BIZ UDPゴシック" panose="020B0400000000000000" pitchFamily="50" charset="-128"/>
              <a:ea typeface="BIZ UDPゴシック" panose="020B0400000000000000" pitchFamily="50" charset="-128"/>
            </a:endParaRPr>
          </a:p>
        </p:txBody>
      </p:sp>
      <p:grpSp>
        <p:nvGrpSpPr>
          <p:cNvPr id="61" name="人物画（こまつな）"/>
          <p:cNvGrpSpPr/>
          <p:nvPr/>
        </p:nvGrpSpPr>
        <p:grpSpPr>
          <a:xfrm>
            <a:off x="5721731" y="5823782"/>
            <a:ext cx="452052" cy="405501"/>
            <a:chOff x="5721731" y="4550498"/>
            <a:chExt cx="452052" cy="405501"/>
          </a:xfrm>
        </p:grpSpPr>
        <p:pic>
          <p:nvPicPr>
            <p:cNvPr id="62" name="図 61"/>
            <p:cNvPicPr>
              <a:picLocks noChangeAspect="1"/>
            </p:cNvPicPr>
            <p:nvPr/>
          </p:nvPicPr>
          <p:blipFill>
            <a:blip r:embed="rId8" cstate="email">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5721731" y="4550498"/>
              <a:ext cx="445970" cy="405501"/>
            </a:xfrm>
            <a:prstGeom prst="rect">
              <a:avLst/>
            </a:prstGeom>
          </p:spPr>
        </p:pic>
        <p:pic>
          <p:nvPicPr>
            <p:cNvPr id="63" name="図 62"/>
            <p:cNvPicPr>
              <a:picLocks noChangeAspect="1"/>
            </p:cNvPicPr>
            <p:nvPr/>
          </p:nvPicPr>
          <p:blipFill>
            <a:blip r:embed="rId8" cstate="email">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5727813" y="4550498"/>
              <a:ext cx="445970" cy="405501"/>
            </a:xfrm>
            <a:prstGeom prst="rect">
              <a:avLst/>
            </a:prstGeom>
          </p:spPr>
        </p:pic>
      </p:grpSp>
      <p:grpSp>
        <p:nvGrpSpPr>
          <p:cNvPr id="51" name="全国第9位"/>
          <p:cNvGrpSpPr/>
          <p:nvPr/>
        </p:nvGrpSpPr>
        <p:grpSpPr>
          <a:xfrm>
            <a:off x="3653553" y="5694511"/>
            <a:ext cx="2050708" cy="643492"/>
            <a:chOff x="3653553" y="5877391"/>
            <a:chExt cx="2050708" cy="643492"/>
          </a:xfrm>
        </p:grpSpPr>
        <p:sp>
          <p:nvSpPr>
            <p:cNvPr id="34" name="全国第9位"/>
            <p:cNvSpPr/>
            <p:nvPr/>
          </p:nvSpPr>
          <p:spPr>
            <a:xfrm>
              <a:off x="3653553" y="5997663"/>
              <a:ext cx="2050708" cy="523220"/>
            </a:xfrm>
            <a:prstGeom prst="rect">
              <a:avLst/>
            </a:prstGeom>
          </p:spPr>
          <p:txBody>
            <a:bodyPr wrap="square">
              <a:spAutoFit/>
            </a:bodyPr>
            <a:lstStyle/>
            <a:p>
              <a:pPr algn="dist"/>
              <a:r>
                <a:rPr lang="ja-JP" altLang="en-US" sz="2400">
                  <a:solidFill>
                    <a:srgbClr val="000000"/>
                  </a:solidFill>
                  <a:latin typeface="HGS創英角ﾎﾟｯﾌﾟ体" panose="040B0A00000000000000" pitchFamily="50" charset="-128"/>
                  <a:ea typeface="HGS創英角ﾎﾟｯﾌﾟ体" panose="040B0A00000000000000" pitchFamily="50" charset="-128"/>
                </a:rPr>
                <a:t>全国第</a:t>
              </a:r>
              <a:r>
                <a:rPr lang="ja-JP" altLang="en-US" sz="2800">
                  <a:solidFill>
                    <a:srgbClr val="000000"/>
                  </a:solidFill>
                  <a:latin typeface="HGS創英角ﾎﾟｯﾌﾟ体" panose="040B0A00000000000000" pitchFamily="50" charset="-128"/>
                  <a:ea typeface="HGS創英角ﾎﾟｯﾌﾟ体" panose="040B0A00000000000000" pitchFamily="50" charset="-128"/>
                </a:rPr>
                <a:t>９</a:t>
              </a:r>
              <a:r>
                <a:rPr lang="ja-JP" altLang="en-US" sz="2400">
                  <a:solidFill>
                    <a:srgbClr val="000000"/>
                  </a:solidFill>
                  <a:latin typeface="HGS創英角ﾎﾟｯﾌﾟ体" panose="040B0A00000000000000" pitchFamily="50" charset="-128"/>
                  <a:ea typeface="HGS創英角ﾎﾟｯﾌﾟ体" panose="040B0A00000000000000" pitchFamily="50" charset="-128"/>
                </a:rPr>
                <a:t>位</a:t>
              </a:r>
              <a:endParaRPr lang="ja-JP" altLang="en-US" sz="2400"/>
            </a:p>
          </p:txBody>
        </p:sp>
        <p:sp>
          <p:nvSpPr>
            <p:cNvPr id="44" name="い"/>
            <p:cNvSpPr txBox="1"/>
            <p:nvPr/>
          </p:nvSpPr>
          <p:spPr>
            <a:xfrm>
              <a:off x="5314112" y="5883552"/>
              <a:ext cx="25200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い</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45" name="ぜんこくだい"/>
            <p:cNvSpPr txBox="1"/>
            <p:nvPr/>
          </p:nvSpPr>
          <p:spPr>
            <a:xfrm>
              <a:off x="3707492" y="5877391"/>
              <a:ext cx="122400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ぜんこくだい</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grpSp>
      <p:sp>
        <p:nvSpPr>
          <p:cNvPr id="33" name="「こまつな」"/>
          <p:cNvSpPr/>
          <p:nvPr/>
        </p:nvSpPr>
        <p:spPr>
          <a:xfrm>
            <a:off x="3368416" y="5233797"/>
            <a:ext cx="2728783" cy="523220"/>
          </a:xfrm>
          <a:prstGeom prst="rect">
            <a:avLst/>
          </a:prstGeom>
        </p:spPr>
        <p:txBody>
          <a:bodyPr wrap="square">
            <a:spAutoFit/>
          </a:bodyPr>
          <a:lstStyle/>
          <a:p>
            <a:pPr algn="dist"/>
            <a:r>
              <a:rPr lang="ja-JP" altLang="en-US" sz="2800">
                <a:solidFill>
                  <a:srgbClr val="000000"/>
                </a:solidFill>
                <a:latin typeface="HGS創英角ﾎﾟｯﾌﾟ体" panose="040B0A00000000000000" pitchFamily="50" charset="-128"/>
                <a:ea typeface="HGS創英角ﾎﾟｯﾌﾟ体" panose="040B0A00000000000000" pitchFamily="50" charset="-128"/>
              </a:rPr>
              <a:t>「こまつな」</a:t>
            </a:r>
            <a:endParaRPr lang="ja-JP" altLang="en-US" sz="2800"/>
          </a:p>
        </p:txBody>
      </p:sp>
      <p:pic>
        <p:nvPicPr>
          <p:cNvPr id="18" name="こまつな画"/>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234224" y="5089525"/>
            <a:ext cx="1300534" cy="1300534"/>
          </a:xfrm>
          <a:prstGeom prst="rect">
            <a:avLst/>
          </a:prstGeom>
        </p:spPr>
      </p:pic>
      <p:grpSp>
        <p:nvGrpSpPr>
          <p:cNvPr id="58" name="人物画（みつば）"/>
          <p:cNvGrpSpPr/>
          <p:nvPr/>
        </p:nvGrpSpPr>
        <p:grpSpPr>
          <a:xfrm>
            <a:off x="10065388" y="4367618"/>
            <a:ext cx="452052" cy="405501"/>
            <a:chOff x="5721731" y="4550498"/>
            <a:chExt cx="452052" cy="405501"/>
          </a:xfrm>
        </p:grpSpPr>
        <p:pic>
          <p:nvPicPr>
            <p:cNvPr id="59" name="図 58"/>
            <p:cNvPicPr>
              <a:picLocks noChangeAspect="1"/>
            </p:cNvPicPr>
            <p:nvPr/>
          </p:nvPicPr>
          <p:blipFill>
            <a:blip r:embed="rId8" cstate="email">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5721731" y="4550498"/>
              <a:ext cx="445970" cy="405501"/>
            </a:xfrm>
            <a:prstGeom prst="rect">
              <a:avLst/>
            </a:prstGeom>
          </p:spPr>
        </p:pic>
        <p:pic>
          <p:nvPicPr>
            <p:cNvPr id="60" name="図 59"/>
            <p:cNvPicPr>
              <a:picLocks noChangeAspect="1"/>
            </p:cNvPicPr>
            <p:nvPr/>
          </p:nvPicPr>
          <p:blipFill>
            <a:blip r:embed="rId8" cstate="email">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5727813" y="4550498"/>
              <a:ext cx="445970" cy="405501"/>
            </a:xfrm>
            <a:prstGeom prst="rect">
              <a:avLst/>
            </a:prstGeom>
          </p:spPr>
        </p:pic>
      </p:grpSp>
      <p:grpSp>
        <p:nvGrpSpPr>
          <p:cNvPr id="50" name="全国第7位"/>
          <p:cNvGrpSpPr/>
          <p:nvPr/>
        </p:nvGrpSpPr>
        <p:grpSpPr>
          <a:xfrm>
            <a:off x="8036696" y="4247708"/>
            <a:ext cx="2050708" cy="638625"/>
            <a:chOff x="8036696" y="4403911"/>
            <a:chExt cx="2050708" cy="638625"/>
          </a:xfrm>
        </p:grpSpPr>
        <p:sp>
          <p:nvSpPr>
            <p:cNvPr id="28" name="全国第7位"/>
            <p:cNvSpPr/>
            <p:nvPr/>
          </p:nvSpPr>
          <p:spPr>
            <a:xfrm>
              <a:off x="8036696" y="4519316"/>
              <a:ext cx="2050708" cy="523220"/>
            </a:xfrm>
            <a:prstGeom prst="rect">
              <a:avLst/>
            </a:prstGeom>
          </p:spPr>
          <p:txBody>
            <a:bodyPr wrap="square">
              <a:spAutoFit/>
            </a:bodyPr>
            <a:lstStyle/>
            <a:p>
              <a:pPr algn="dist"/>
              <a:r>
                <a:rPr lang="ja-JP" altLang="en-US" sz="2400">
                  <a:solidFill>
                    <a:srgbClr val="000000"/>
                  </a:solidFill>
                  <a:latin typeface="HGS創英角ﾎﾟｯﾌﾟ体" panose="040B0A00000000000000" pitchFamily="50" charset="-128"/>
                  <a:ea typeface="HGS創英角ﾎﾟｯﾌﾟ体" panose="040B0A00000000000000" pitchFamily="50" charset="-128"/>
                </a:rPr>
                <a:t>全国第</a:t>
              </a:r>
              <a:r>
                <a:rPr lang="ja-JP" altLang="en-US" sz="2800">
                  <a:solidFill>
                    <a:srgbClr val="000000"/>
                  </a:solidFill>
                  <a:latin typeface="HGS創英角ﾎﾟｯﾌﾟ体" panose="040B0A00000000000000" pitchFamily="50" charset="-128"/>
                  <a:ea typeface="HGS創英角ﾎﾟｯﾌﾟ体" panose="040B0A00000000000000" pitchFamily="50" charset="-128"/>
                </a:rPr>
                <a:t>７</a:t>
              </a:r>
              <a:r>
                <a:rPr lang="ja-JP" altLang="en-US" sz="2400">
                  <a:solidFill>
                    <a:srgbClr val="000000"/>
                  </a:solidFill>
                  <a:latin typeface="HGS創英角ﾎﾟｯﾌﾟ体" panose="040B0A00000000000000" pitchFamily="50" charset="-128"/>
                  <a:ea typeface="HGS創英角ﾎﾟｯﾌﾟ体" panose="040B0A00000000000000" pitchFamily="50" charset="-128"/>
                </a:rPr>
                <a:t>位</a:t>
              </a:r>
              <a:endParaRPr lang="ja-JP" altLang="en-US" sz="2400"/>
            </a:p>
          </p:txBody>
        </p:sp>
        <p:sp>
          <p:nvSpPr>
            <p:cNvPr id="42" name="い"/>
            <p:cNvSpPr txBox="1"/>
            <p:nvPr/>
          </p:nvSpPr>
          <p:spPr>
            <a:xfrm>
              <a:off x="9704133" y="4410072"/>
              <a:ext cx="25200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い</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43" name="ぜんこくだい"/>
            <p:cNvSpPr txBox="1"/>
            <p:nvPr/>
          </p:nvSpPr>
          <p:spPr>
            <a:xfrm>
              <a:off x="8097513" y="4403911"/>
              <a:ext cx="122400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ぜんこくだい</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grpSp>
      <p:sp>
        <p:nvSpPr>
          <p:cNvPr id="27" name="「みつば」"/>
          <p:cNvSpPr/>
          <p:nvPr/>
        </p:nvSpPr>
        <p:spPr>
          <a:xfrm>
            <a:off x="7868988" y="3759911"/>
            <a:ext cx="2423584" cy="523220"/>
          </a:xfrm>
          <a:prstGeom prst="rect">
            <a:avLst/>
          </a:prstGeom>
        </p:spPr>
        <p:txBody>
          <a:bodyPr wrap="square">
            <a:spAutoFit/>
          </a:bodyPr>
          <a:lstStyle/>
          <a:p>
            <a:pPr algn="dist"/>
            <a:r>
              <a:rPr lang="ja-JP" altLang="en-US" sz="2800">
                <a:solidFill>
                  <a:srgbClr val="000000"/>
                </a:solidFill>
                <a:latin typeface="HGS創英角ﾎﾟｯﾌﾟ体" panose="040B0A00000000000000" pitchFamily="50" charset="-128"/>
                <a:ea typeface="HGS創英角ﾎﾟｯﾌﾟ体" panose="040B0A00000000000000" pitchFamily="50" charset="-128"/>
              </a:rPr>
              <a:t>「みつば」</a:t>
            </a:r>
            <a:endParaRPr lang="ja-JP" altLang="en-US" sz="2800"/>
          </a:p>
        </p:txBody>
      </p:sp>
      <p:pic>
        <p:nvPicPr>
          <p:cNvPr id="15" name="みつば画"/>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484552" y="3706606"/>
            <a:ext cx="1623417" cy="1346983"/>
          </a:xfrm>
          <a:prstGeom prst="rect">
            <a:avLst/>
          </a:prstGeom>
        </p:spPr>
      </p:pic>
      <p:grpSp>
        <p:nvGrpSpPr>
          <p:cNvPr id="57" name="人物画（みずな）"/>
          <p:cNvGrpSpPr/>
          <p:nvPr/>
        </p:nvGrpSpPr>
        <p:grpSpPr>
          <a:xfrm>
            <a:off x="5721731" y="4367618"/>
            <a:ext cx="452052" cy="405501"/>
            <a:chOff x="5721731" y="4550498"/>
            <a:chExt cx="452052" cy="405501"/>
          </a:xfrm>
        </p:grpSpPr>
        <p:pic>
          <p:nvPicPr>
            <p:cNvPr id="54" name="図 53"/>
            <p:cNvPicPr>
              <a:picLocks noChangeAspect="1"/>
            </p:cNvPicPr>
            <p:nvPr/>
          </p:nvPicPr>
          <p:blipFill>
            <a:blip r:embed="rId8" cstate="email">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5721731" y="4550498"/>
              <a:ext cx="445970" cy="405501"/>
            </a:xfrm>
            <a:prstGeom prst="rect">
              <a:avLst/>
            </a:prstGeom>
          </p:spPr>
        </p:pic>
        <p:pic>
          <p:nvPicPr>
            <p:cNvPr id="55" name="図 54"/>
            <p:cNvPicPr>
              <a:picLocks noChangeAspect="1"/>
            </p:cNvPicPr>
            <p:nvPr/>
          </p:nvPicPr>
          <p:blipFill>
            <a:blip r:embed="rId8" cstate="email">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5727813" y="4550498"/>
              <a:ext cx="445970" cy="405501"/>
            </a:xfrm>
            <a:prstGeom prst="rect">
              <a:avLst/>
            </a:prstGeom>
          </p:spPr>
        </p:pic>
      </p:grpSp>
      <p:grpSp>
        <p:nvGrpSpPr>
          <p:cNvPr id="49" name="全国第7位"/>
          <p:cNvGrpSpPr/>
          <p:nvPr/>
        </p:nvGrpSpPr>
        <p:grpSpPr>
          <a:xfrm>
            <a:off x="3659065" y="4253744"/>
            <a:ext cx="2050708" cy="633248"/>
            <a:chOff x="3671023" y="4414105"/>
            <a:chExt cx="2050708" cy="633248"/>
          </a:xfrm>
        </p:grpSpPr>
        <p:sp>
          <p:nvSpPr>
            <p:cNvPr id="32" name="全国第7位"/>
            <p:cNvSpPr/>
            <p:nvPr/>
          </p:nvSpPr>
          <p:spPr>
            <a:xfrm>
              <a:off x="3671023" y="4524133"/>
              <a:ext cx="2050708" cy="523220"/>
            </a:xfrm>
            <a:prstGeom prst="rect">
              <a:avLst/>
            </a:prstGeom>
          </p:spPr>
          <p:txBody>
            <a:bodyPr wrap="square">
              <a:spAutoFit/>
            </a:bodyPr>
            <a:lstStyle/>
            <a:p>
              <a:pPr algn="dist"/>
              <a:r>
                <a:rPr lang="ja-JP" altLang="en-US" sz="2400">
                  <a:solidFill>
                    <a:srgbClr val="000000"/>
                  </a:solidFill>
                  <a:latin typeface="HGS創英角ﾎﾟｯﾌﾟ体" panose="040B0A00000000000000" pitchFamily="50" charset="-128"/>
                  <a:ea typeface="HGS創英角ﾎﾟｯﾌﾟ体" panose="040B0A00000000000000" pitchFamily="50" charset="-128"/>
                </a:rPr>
                <a:t>全国第</a:t>
              </a:r>
              <a:r>
                <a:rPr lang="ja-JP" altLang="en-US" sz="2800">
                  <a:solidFill>
                    <a:srgbClr val="000000"/>
                  </a:solidFill>
                  <a:latin typeface="HGS創英角ﾎﾟｯﾌﾟ体" panose="040B0A00000000000000" pitchFamily="50" charset="-128"/>
                  <a:ea typeface="HGS創英角ﾎﾟｯﾌﾟ体" panose="040B0A00000000000000" pitchFamily="50" charset="-128"/>
                </a:rPr>
                <a:t>７</a:t>
              </a:r>
              <a:r>
                <a:rPr lang="ja-JP" altLang="en-US" sz="2400">
                  <a:solidFill>
                    <a:srgbClr val="000000"/>
                  </a:solidFill>
                  <a:latin typeface="HGS創英角ﾎﾟｯﾌﾟ体" panose="040B0A00000000000000" pitchFamily="50" charset="-128"/>
                  <a:ea typeface="HGS創英角ﾎﾟｯﾌﾟ体" panose="040B0A00000000000000" pitchFamily="50" charset="-128"/>
                </a:rPr>
                <a:t>位</a:t>
              </a:r>
              <a:endParaRPr lang="ja-JP" altLang="en-US" sz="2400"/>
            </a:p>
          </p:txBody>
        </p:sp>
        <p:sp>
          <p:nvSpPr>
            <p:cNvPr id="40" name="い"/>
            <p:cNvSpPr txBox="1"/>
            <p:nvPr/>
          </p:nvSpPr>
          <p:spPr>
            <a:xfrm>
              <a:off x="5330618" y="4420266"/>
              <a:ext cx="25200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い</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41" name="ぜんこくだい"/>
            <p:cNvSpPr txBox="1"/>
            <p:nvPr/>
          </p:nvSpPr>
          <p:spPr>
            <a:xfrm>
              <a:off x="3723998" y="4414105"/>
              <a:ext cx="122400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ぜんこくだい</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grpSp>
      <p:sp>
        <p:nvSpPr>
          <p:cNvPr id="31" name="「みずな」"/>
          <p:cNvSpPr/>
          <p:nvPr/>
        </p:nvSpPr>
        <p:spPr>
          <a:xfrm>
            <a:off x="3368416" y="3763667"/>
            <a:ext cx="2728783" cy="523220"/>
          </a:xfrm>
          <a:prstGeom prst="rect">
            <a:avLst/>
          </a:prstGeom>
        </p:spPr>
        <p:txBody>
          <a:bodyPr wrap="square">
            <a:spAutoFit/>
          </a:bodyPr>
          <a:lstStyle/>
          <a:p>
            <a:pPr algn="dist"/>
            <a:r>
              <a:rPr lang="ja-JP" altLang="en-US" sz="2800">
                <a:solidFill>
                  <a:srgbClr val="000000"/>
                </a:solidFill>
                <a:latin typeface="HGS創英角ﾎﾟｯﾌﾟ体" panose="040B0A00000000000000" pitchFamily="50" charset="-128"/>
                <a:ea typeface="HGS創英角ﾎﾟｯﾌﾟ体" panose="040B0A00000000000000" pitchFamily="50" charset="-128"/>
              </a:rPr>
              <a:t>「みずな」</a:t>
            </a:r>
            <a:endParaRPr lang="ja-JP" altLang="en-US" sz="2800"/>
          </a:p>
        </p:txBody>
      </p:sp>
      <p:pic>
        <p:nvPicPr>
          <p:cNvPr id="16" name="みずな画"/>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20720436">
            <a:off x="2176504" y="3729385"/>
            <a:ext cx="1416408" cy="1199028"/>
          </a:xfrm>
          <a:prstGeom prst="rect">
            <a:avLst/>
          </a:prstGeom>
        </p:spPr>
      </p:pic>
      <p:grpSp>
        <p:nvGrpSpPr>
          <p:cNvPr id="64" name="人物画（ふき）"/>
          <p:cNvGrpSpPr/>
          <p:nvPr/>
        </p:nvGrpSpPr>
        <p:grpSpPr>
          <a:xfrm>
            <a:off x="10087404" y="2947825"/>
            <a:ext cx="462025" cy="339263"/>
            <a:chOff x="5705676" y="3079863"/>
            <a:chExt cx="462025" cy="339263"/>
          </a:xfrm>
        </p:grpSpPr>
        <p:pic>
          <p:nvPicPr>
            <p:cNvPr id="65" name="図 64"/>
            <p:cNvPicPr>
              <a:picLocks noChangeAspect="1"/>
            </p:cNvPicPr>
            <p:nvPr/>
          </p:nvPicPr>
          <p:blipFill>
            <a:blip r:embed="rId12" cstate="email">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5705676" y="3079863"/>
              <a:ext cx="462025" cy="339263"/>
            </a:xfrm>
            <a:prstGeom prst="rect">
              <a:avLst/>
            </a:prstGeom>
          </p:spPr>
        </p:pic>
        <p:pic>
          <p:nvPicPr>
            <p:cNvPr id="66" name="図 65"/>
            <p:cNvPicPr>
              <a:picLocks noChangeAspect="1"/>
            </p:cNvPicPr>
            <p:nvPr/>
          </p:nvPicPr>
          <p:blipFill>
            <a:blip r:embed="rId12" cstate="email">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5705676" y="3079863"/>
              <a:ext cx="462025" cy="339263"/>
            </a:xfrm>
            <a:prstGeom prst="rect">
              <a:avLst/>
            </a:prstGeom>
          </p:spPr>
        </p:pic>
      </p:grpSp>
      <p:grpSp>
        <p:nvGrpSpPr>
          <p:cNvPr id="48" name="全国第３位・・・"/>
          <p:cNvGrpSpPr/>
          <p:nvPr/>
        </p:nvGrpSpPr>
        <p:grpSpPr>
          <a:xfrm>
            <a:off x="8049836" y="2722560"/>
            <a:ext cx="2050708" cy="650713"/>
            <a:chOff x="8036696" y="2905258"/>
            <a:chExt cx="2050708" cy="650713"/>
          </a:xfrm>
        </p:grpSpPr>
        <p:sp>
          <p:nvSpPr>
            <p:cNvPr id="26" name="全国第3位"/>
            <p:cNvSpPr/>
            <p:nvPr/>
          </p:nvSpPr>
          <p:spPr>
            <a:xfrm>
              <a:off x="8036696" y="3032751"/>
              <a:ext cx="2050708" cy="523220"/>
            </a:xfrm>
            <a:prstGeom prst="rect">
              <a:avLst/>
            </a:prstGeom>
          </p:spPr>
          <p:txBody>
            <a:bodyPr wrap="square">
              <a:spAutoFit/>
            </a:bodyPr>
            <a:lstStyle/>
            <a:p>
              <a:pPr algn="dist"/>
              <a:r>
                <a:rPr lang="ja-JP" altLang="en-US" sz="2400">
                  <a:solidFill>
                    <a:srgbClr val="000000"/>
                  </a:solidFill>
                  <a:latin typeface="HGS創英角ﾎﾟｯﾌﾟ体" panose="040B0A00000000000000" pitchFamily="50" charset="-128"/>
                  <a:ea typeface="HGS創英角ﾎﾟｯﾌﾟ体" panose="040B0A00000000000000" pitchFamily="50" charset="-128"/>
                </a:rPr>
                <a:t>全国第</a:t>
              </a:r>
              <a:r>
                <a:rPr lang="ja-JP" altLang="en-US" sz="2800">
                  <a:solidFill>
                    <a:srgbClr val="000000"/>
                  </a:solidFill>
                  <a:latin typeface="HGS創英角ﾎﾟｯﾌﾟ体" panose="040B0A00000000000000" pitchFamily="50" charset="-128"/>
                  <a:ea typeface="HGS創英角ﾎﾟｯﾌﾟ体" panose="040B0A00000000000000" pitchFamily="50" charset="-128"/>
                </a:rPr>
                <a:t>３</a:t>
              </a:r>
              <a:r>
                <a:rPr lang="ja-JP" altLang="en-US" sz="2400">
                  <a:solidFill>
                    <a:srgbClr val="000000"/>
                  </a:solidFill>
                  <a:latin typeface="HGS創英角ﾎﾟｯﾌﾟ体" panose="040B0A00000000000000" pitchFamily="50" charset="-128"/>
                  <a:ea typeface="HGS創英角ﾎﾟｯﾌﾟ体" panose="040B0A00000000000000" pitchFamily="50" charset="-128"/>
                </a:rPr>
                <a:t>位</a:t>
              </a:r>
              <a:endParaRPr lang="ja-JP" altLang="en-US" sz="2400"/>
            </a:p>
          </p:txBody>
        </p:sp>
        <p:sp>
          <p:nvSpPr>
            <p:cNvPr id="38" name="い"/>
            <p:cNvSpPr txBox="1"/>
            <p:nvPr/>
          </p:nvSpPr>
          <p:spPr>
            <a:xfrm>
              <a:off x="9676489" y="2911419"/>
              <a:ext cx="25200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い</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39" name="ぜんこくだい"/>
            <p:cNvSpPr txBox="1"/>
            <p:nvPr/>
          </p:nvSpPr>
          <p:spPr>
            <a:xfrm>
              <a:off x="8069869" y="2905258"/>
              <a:ext cx="122400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ぜんこくだい</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grpSp>
      <p:sp>
        <p:nvSpPr>
          <p:cNvPr id="25" name="「ふき」"/>
          <p:cNvSpPr/>
          <p:nvPr/>
        </p:nvSpPr>
        <p:spPr>
          <a:xfrm>
            <a:off x="7879286" y="2259778"/>
            <a:ext cx="2423584" cy="523220"/>
          </a:xfrm>
          <a:prstGeom prst="rect">
            <a:avLst/>
          </a:prstGeom>
        </p:spPr>
        <p:txBody>
          <a:bodyPr wrap="square">
            <a:spAutoFit/>
          </a:bodyPr>
          <a:lstStyle/>
          <a:p>
            <a:pPr algn="dist"/>
            <a:r>
              <a:rPr lang="ja-JP" altLang="en-US" sz="2800">
                <a:solidFill>
                  <a:srgbClr val="000000"/>
                </a:solidFill>
                <a:latin typeface="HGS創英角ﾎﾟｯﾌﾟ体" panose="040B0A00000000000000" pitchFamily="50" charset="-128"/>
                <a:ea typeface="HGS創英角ﾎﾟｯﾌﾟ体" panose="040B0A00000000000000" pitchFamily="50" charset="-128"/>
              </a:rPr>
              <a:t>「ふき」</a:t>
            </a:r>
            <a:endParaRPr lang="ja-JP" altLang="en-US" sz="2800"/>
          </a:p>
        </p:txBody>
      </p:sp>
      <p:pic>
        <p:nvPicPr>
          <p:cNvPr id="17" name="ふき画１"/>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6881824" y="2254870"/>
            <a:ext cx="929957" cy="929957"/>
          </a:xfrm>
          <a:prstGeom prst="rect">
            <a:avLst/>
          </a:prstGeom>
        </p:spPr>
      </p:pic>
      <p:pic>
        <p:nvPicPr>
          <p:cNvPr id="24" name="ふき画２"/>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flipH="1">
            <a:off x="6769292" y="2519493"/>
            <a:ext cx="798640" cy="798640"/>
          </a:xfrm>
          <a:prstGeom prst="rect">
            <a:avLst/>
          </a:prstGeom>
        </p:spPr>
      </p:pic>
      <p:grpSp>
        <p:nvGrpSpPr>
          <p:cNvPr id="56" name="人物画（しゅんぎく）"/>
          <p:cNvGrpSpPr/>
          <p:nvPr/>
        </p:nvGrpSpPr>
        <p:grpSpPr>
          <a:xfrm>
            <a:off x="5705676" y="2896983"/>
            <a:ext cx="462025" cy="339263"/>
            <a:chOff x="5705676" y="3079863"/>
            <a:chExt cx="462025" cy="339263"/>
          </a:xfrm>
        </p:grpSpPr>
        <p:pic>
          <p:nvPicPr>
            <p:cNvPr id="52" name="図 51"/>
            <p:cNvPicPr>
              <a:picLocks noChangeAspect="1"/>
            </p:cNvPicPr>
            <p:nvPr/>
          </p:nvPicPr>
          <p:blipFill>
            <a:blip r:embed="rId12" cstate="email">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5705676" y="3079863"/>
              <a:ext cx="462025" cy="339263"/>
            </a:xfrm>
            <a:prstGeom prst="rect">
              <a:avLst/>
            </a:prstGeom>
          </p:spPr>
        </p:pic>
        <p:pic>
          <p:nvPicPr>
            <p:cNvPr id="53" name="図 52"/>
            <p:cNvPicPr>
              <a:picLocks noChangeAspect="1"/>
            </p:cNvPicPr>
            <p:nvPr/>
          </p:nvPicPr>
          <p:blipFill>
            <a:blip r:embed="rId12" cstate="email">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5705676" y="3079863"/>
              <a:ext cx="462025" cy="339263"/>
            </a:xfrm>
            <a:prstGeom prst="rect">
              <a:avLst/>
            </a:prstGeom>
          </p:spPr>
        </p:pic>
      </p:grpSp>
      <p:grpSp>
        <p:nvGrpSpPr>
          <p:cNvPr id="47" name="全国第１位・・・"/>
          <p:cNvGrpSpPr/>
          <p:nvPr/>
        </p:nvGrpSpPr>
        <p:grpSpPr>
          <a:xfrm>
            <a:off x="3657282" y="2721844"/>
            <a:ext cx="2050708" cy="650713"/>
            <a:chOff x="3671023" y="2905258"/>
            <a:chExt cx="2050708" cy="650713"/>
          </a:xfrm>
        </p:grpSpPr>
        <p:sp>
          <p:nvSpPr>
            <p:cNvPr id="30" name="全国第１位・・・"/>
            <p:cNvSpPr/>
            <p:nvPr/>
          </p:nvSpPr>
          <p:spPr>
            <a:xfrm>
              <a:off x="3671023" y="3032751"/>
              <a:ext cx="2050708" cy="523220"/>
            </a:xfrm>
            <a:prstGeom prst="rect">
              <a:avLst/>
            </a:prstGeom>
          </p:spPr>
          <p:txBody>
            <a:bodyPr wrap="square">
              <a:spAutoFit/>
            </a:bodyPr>
            <a:lstStyle/>
            <a:p>
              <a:pPr algn="dist"/>
              <a:r>
                <a:rPr lang="ja-JP" altLang="en-US" sz="2400">
                  <a:solidFill>
                    <a:srgbClr val="000000"/>
                  </a:solidFill>
                  <a:latin typeface="HGS創英角ﾎﾟｯﾌﾟ体" panose="040B0A00000000000000" pitchFamily="50" charset="-128"/>
                  <a:ea typeface="HGS創英角ﾎﾟｯﾌﾟ体" panose="040B0A00000000000000" pitchFamily="50" charset="-128"/>
                </a:rPr>
                <a:t>全国第</a:t>
              </a:r>
              <a:r>
                <a:rPr lang="ja-JP" altLang="en-US" sz="2800">
                  <a:solidFill>
                    <a:srgbClr val="000000"/>
                  </a:solidFill>
                  <a:latin typeface="HGS創英角ﾎﾟｯﾌﾟ体" panose="040B0A00000000000000" pitchFamily="50" charset="-128"/>
                  <a:ea typeface="HGS創英角ﾎﾟｯﾌﾟ体" panose="040B0A00000000000000" pitchFamily="50" charset="-128"/>
                </a:rPr>
                <a:t>１</a:t>
              </a:r>
              <a:r>
                <a:rPr lang="ja-JP" altLang="en-US" sz="2400">
                  <a:solidFill>
                    <a:srgbClr val="000000"/>
                  </a:solidFill>
                  <a:latin typeface="HGS創英角ﾎﾟｯﾌﾟ体" panose="040B0A00000000000000" pitchFamily="50" charset="-128"/>
                  <a:ea typeface="HGS創英角ﾎﾟｯﾌﾟ体" panose="040B0A00000000000000" pitchFamily="50" charset="-128"/>
                </a:rPr>
                <a:t>位</a:t>
              </a:r>
              <a:endParaRPr lang="ja-JP" altLang="en-US" sz="2400"/>
            </a:p>
          </p:txBody>
        </p:sp>
        <p:sp>
          <p:nvSpPr>
            <p:cNvPr id="36" name="い"/>
            <p:cNvSpPr txBox="1"/>
            <p:nvPr/>
          </p:nvSpPr>
          <p:spPr>
            <a:xfrm>
              <a:off x="5314112" y="2911419"/>
              <a:ext cx="25200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い</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37" name="ぜんこくだい"/>
            <p:cNvSpPr txBox="1"/>
            <p:nvPr/>
          </p:nvSpPr>
          <p:spPr>
            <a:xfrm>
              <a:off x="3707492" y="2905258"/>
              <a:ext cx="122400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ぜんこくだい</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grpSp>
      <p:sp>
        <p:nvSpPr>
          <p:cNvPr id="29" name="「しゅんぎく」"/>
          <p:cNvSpPr/>
          <p:nvPr/>
        </p:nvSpPr>
        <p:spPr>
          <a:xfrm>
            <a:off x="3368416" y="2259778"/>
            <a:ext cx="2728783" cy="523220"/>
          </a:xfrm>
          <a:prstGeom prst="rect">
            <a:avLst/>
          </a:prstGeom>
        </p:spPr>
        <p:txBody>
          <a:bodyPr wrap="square">
            <a:spAutoFit/>
          </a:bodyPr>
          <a:lstStyle/>
          <a:p>
            <a:pPr algn="dist"/>
            <a:r>
              <a:rPr lang="ja-JP" altLang="en-US" sz="2800">
                <a:solidFill>
                  <a:srgbClr val="000000"/>
                </a:solidFill>
                <a:latin typeface="HGS創英角ﾎﾟｯﾌﾟ体" panose="040B0A00000000000000" pitchFamily="50" charset="-128"/>
                <a:ea typeface="HGS創英角ﾎﾟｯﾌﾟ体" panose="040B0A00000000000000" pitchFamily="50" charset="-128"/>
              </a:rPr>
              <a:t>「しゅんぎく」</a:t>
            </a:r>
            <a:endParaRPr lang="ja-JP" altLang="en-US" sz="2800"/>
          </a:p>
        </p:txBody>
      </p:sp>
      <p:pic>
        <p:nvPicPr>
          <p:cNvPr id="14" name="しゅんぎく画"/>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rot="20675039">
            <a:off x="2294573" y="2198574"/>
            <a:ext cx="1074588" cy="1253174"/>
          </a:xfrm>
          <a:prstGeom prst="rect">
            <a:avLst/>
          </a:prstGeom>
        </p:spPr>
      </p:pic>
      <p:grpSp>
        <p:nvGrpSpPr>
          <p:cNvPr id="79" name="全国で10位以内に・・・"/>
          <p:cNvGrpSpPr/>
          <p:nvPr/>
        </p:nvGrpSpPr>
        <p:grpSpPr>
          <a:xfrm>
            <a:off x="1140042" y="1252113"/>
            <a:ext cx="9911916" cy="653282"/>
            <a:chOff x="1140042" y="1252113"/>
            <a:chExt cx="9911916" cy="653282"/>
          </a:xfrm>
        </p:grpSpPr>
        <p:sp>
          <p:nvSpPr>
            <p:cNvPr id="80" name="全国で10以内・・・"/>
            <p:cNvSpPr txBox="1"/>
            <p:nvPr/>
          </p:nvSpPr>
          <p:spPr>
            <a:xfrm>
              <a:off x="1140042" y="1382175"/>
              <a:ext cx="9911916" cy="523220"/>
            </a:xfrm>
            <a:prstGeom prst="rect">
              <a:avLst/>
            </a:prstGeom>
            <a:noFill/>
          </p:spPr>
          <p:txBody>
            <a:bodyPr wrap="square" rtlCol="0">
              <a:spAutoFit/>
            </a:bodyPr>
            <a:lstStyle/>
            <a:p>
              <a:pPr lvl="0" algn="dist"/>
              <a:r>
                <a:rPr kumimoji="1" lang="ja-JP" altLang="en-US" sz="2800">
                  <a:solidFill>
                    <a:srgbClr val="000000"/>
                  </a:solidFill>
                  <a:latin typeface="HGS創英角ﾎﾟｯﾌﾟ体" panose="040B0A00000000000000" pitchFamily="50" charset="-128"/>
                  <a:ea typeface="HGS創英角ﾎﾟｯﾌﾟ体" panose="040B0A00000000000000" pitchFamily="50" charset="-128"/>
                </a:rPr>
                <a:t>全国で</a:t>
              </a:r>
              <a:r>
                <a:rPr kumimoji="1" lang="en-US" altLang="ja-JP" sz="2800">
                  <a:solidFill>
                    <a:srgbClr val="000000"/>
                  </a:solidFill>
                  <a:latin typeface="HGS創英角ﾎﾟｯﾌﾟ体" panose="040B0A00000000000000" pitchFamily="50" charset="-128"/>
                  <a:ea typeface="HGS創英角ﾎﾟｯﾌﾟ体" panose="040B0A00000000000000" pitchFamily="50" charset="-128"/>
                </a:rPr>
                <a:t>10</a:t>
              </a:r>
              <a:r>
                <a:rPr kumimoji="1" lang="ja-JP" altLang="en-US" sz="2800">
                  <a:solidFill>
                    <a:srgbClr val="000000"/>
                  </a:solidFill>
                  <a:latin typeface="HGS創英角ﾎﾟｯﾌﾟ体" panose="040B0A00000000000000" pitchFamily="50" charset="-128"/>
                  <a:ea typeface="HGS創英角ﾎﾟｯﾌﾟ体" panose="040B0A00000000000000" pitchFamily="50" charset="-128"/>
                </a:rPr>
                <a:t>位以内に入っている野菜を見てみよう！</a:t>
              </a:r>
              <a:endParaRPr kumimoji="1" lang="ja-JP" altLang="en-US" sz="28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81" name="もの"/>
            <p:cNvSpPr txBox="1"/>
            <p:nvPr/>
          </p:nvSpPr>
          <p:spPr>
            <a:xfrm>
              <a:off x="7025256" y="1252113"/>
              <a:ext cx="884509" cy="261610"/>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やさい</a:t>
              </a:r>
              <a:endParaRPr lang="en-US" altLang="ja-JP"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82" name="はい"/>
            <p:cNvSpPr txBox="1"/>
            <p:nvPr/>
          </p:nvSpPr>
          <p:spPr>
            <a:xfrm>
              <a:off x="4840404" y="1252113"/>
              <a:ext cx="504000" cy="261609"/>
            </a:xfrm>
            <a:prstGeom prst="rect">
              <a:avLst/>
            </a:prstGeom>
            <a:noFill/>
          </p:spPr>
          <p:txBody>
            <a:bodyPr wrap="square" rtlCol="0">
              <a:spAutoFit/>
            </a:bodyPr>
            <a:lstStyle/>
            <a:p>
              <a:pPr algn="dist"/>
              <a:r>
                <a:rPr kumimoji="1" lang="ja-JP" altLang="en-US" sz="1100">
                  <a:solidFill>
                    <a:srgbClr val="000000"/>
                  </a:solidFill>
                  <a:latin typeface="HGS創英角ﾎﾟｯﾌﾟ体" panose="040B0A00000000000000" pitchFamily="50" charset="-128"/>
                  <a:ea typeface="HGS創英角ﾎﾟｯﾌﾟ体" panose="040B0A00000000000000" pitchFamily="50" charset="-128"/>
                </a:rPr>
                <a:t>はい</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83" name="いない"/>
            <p:cNvSpPr txBox="1"/>
            <p:nvPr/>
          </p:nvSpPr>
          <p:spPr>
            <a:xfrm>
              <a:off x="3580240" y="1252113"/>
              <a:ext cx="864000" cy="269305"/>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いない</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84" name="い"/>
            <p:cNvSpPr txBox="1"/>
            <p:nvPr/>
          </p:nvSpPr>
          <p:spPr>
            <a:xfrm>
              <a:off x="3205074" y="1252113"/>
              <a:ext cx="326461" cy="261610"/>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い</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85" name="ぜんこく"/>
            <p:cNvSpPr txBox="1"/>
            <p:nvPr/>
          </p:nvSpPr>
          <p:spPr>
            <a:xfrm>
              <a:off x="1214316" y="1252113"/>
              <a:ext cx="900000" cy="261610"/>
            </a:xfrm>
            <a:prstGeom prst="rect">
              <a:avLst/>
            </a:prstGeom>
            <a:noFill/>
          </p:spPr>
          <p:txBody>
            <a:bodyPr wrap="square" rtlCol="0">
              <a:spAutoFit/>
            </a:bodyPr>
            <a:lstStyle/>
            <a:p>
              <a:pPr algn="dist"/>
              <a:r>
                <a:rPr kumimoji="1" lang="ja-JP" altLang="en-US" sz="1100">
                  <a:solidFill>
                    <a:srgbClr val="000000"/>
                  </a:solidFill>
                  <a:latin typeface="HGS創英角ﾎﾟｯﾌﾟ体" panose="040B0A00000000000000" pitchFamily="50" charset="-128"/>
                  <a:ea typeface="HGS創英角ﾎﾟｯﾌﾟ体" panose="040B0A00000000000000" pitchFamily="50" charset="-128"/>
                </a:rPr>
                <a:t>ぜんこく</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86" name="もの"/>
            <p:cNvSpPr txBox="1"/>
            <p:nvPr/>
          </p:nvSpPr>
          <p:spPr>
            <a:xfrm>
              <a:off x="8419658" y="1252113"/>
              <a:ext cx="324000" cy="261610"/>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み</a:t>
              </a:r>
              <a:endParaRPr lang="en-US" altLang="ja-JP" sz="1100" dirty="0">
                <a:solidFill>
                  <a:srgbClr val="000000"/>
                </a:solidFill>
                <a:latin typeface="HGS創英角ﾎﾟｯﾌﾟ体" panose="040B0A00000000000000" pitchFamily="50" charset="-128"/>
                <a:ea typeface="HGS創英角ﾎﾟｯﾌﾟ体" panose="040B0A00000000000000" pitchFamily="50" charset="-128"/>
              </a:endParaRPr>
            </a:p>
          </p:txBody>
        </p:sp>
      </p:grpSp>
      <p:grpSp>
        <p:nvGrpSpPr>
          <p:cNvPr id="19" name="「グリンピース」以外に"/>
          <p:cNvGrpSpPr/>
          <p:nvPr/>
        </p:nvGrpSpPr>
        <p:grpSpPr>
          <a:xfrm>
            <a:off x="4028768" y="469603"/>
            <a:ext cx="4134465" cy="727333"/>
            <a:chOff x="4028768" y="469603"/>
            <a:chExt cx="4134465" cy="727333"/>
          </a:xfrm>
        </p:grpSpPr>
        <p:sp>
          <p:nvSpPr>
            <p:cNvPr id="13" name="「グリンピース」以外に"/>
            <p:cNvSpPr/>
            <p:nvPr/>
          </p:nvSpPr>
          <p:spPr>
            <a:xfrm>
              <a:off x="4028768" y="673716"/>
              <a:ext cx="4134465" cy="523220"/>
            </a:xfrm>
            <a:prstGeom prst="rect">
              <a:avLst/>
            </a:prstGeom>
          </p:spPr>
          <p:txBody>
            <a:bodyPr wrap="none">
              <a:spAutoFit/>
            </a:bodyPr>
            <a:lstStyle/>
            <a:p>
              <a:r>
                <a:rPr lang="ja-JP" altLang="en-US" sz="2800">
                  <a:solidFill>
                    <a:srgbClr val="000000"/>
                  </a:solidFill>
                  <a:latin typeface="HGS創英角ﾎﾟｯﾌﾟ体" panose="040B0A00000000000000" pitchFamily="50" charset="-128"/>
                  <a:ea typeface="HGS創英角ﾎﾟｯﾌﾟ体" panose="040B0A00000000000000" pitchFamily="50" charset="-128"/>
                </a:rPr>
                <a:t>「グリンピース」以外に</a:t>
              </a:r>
              <a:endParaRPr lang="ja-JP" altLang="en-US" sz="2800"/>
            </a:p>
          </p:txBody>
        </p:sp>
        <p:sp>
          <p:nvSpPr>
            <p:cNvPr id="35" name="いがい"/>
            <p:cNvSpPr txBox="1"/>
            <p:nvPr/>
          </p:nvSpPr>
          <p:spPr>
            <a:xfrm>
              <a:off x="6916612" y="469603"/>
              <a:ext cx="792288" cy="261610"/>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いがい</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grpSp>
      <p:pic>
        <p:nvPicPr>
          <p:cNvPr id="69" name="スタートに戻る">
            <a:hlinkClick r:id="rId16" action="ppaction://hlinksldjump"/>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67839" y="260345"/>
            <a:ext cx="2499577" cy="847417"/>
          </a:xfrm>
          <a:prstGeom prst="rect">
            <a:avLst/>
          </a:prstGeom>
        </p:spPr>
      </p:pic>
      <p:pic>
        <p:nvPicPr>
          <p:cNvPr id="78" name="図 77"/>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24916" y="-594"/>
            <a:ext cx="12241829" cy="6858594"/>
          </a:xfrm>
          <a:prstGeom prst="rect">
            <a:avLst/>
          </a:prstGeom>
        </p:spPr>
      </p:pic>
    </p:spTree>
    <p:extLst>
      <p:ext uri="{BB962C8B-B14F-4D97-AF65-F5344CB8AC3E}">
        <p14:creationId xmlns:p14="http://schemas.microsoft.com/office/powerpoint/2010/main" val="2810714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
                                        <p:tgtEl>
                                          <p:spTgt spid="78"/>
                                        </p:tgtEl>
                                      </p:cBhvr>
                                    </p:animEffect>
                                    <p:set>
                                      <p:cBhvr>
                                        <p:cTn id="7" dur="1" fill="hold">
                                          <p:stCondLst>
                                            <p:cond delay="9"/>
                                          </p:stCondLst>
                                        </p:cTn>
                                        <p:tgtEl>
                                          <p:spTgt spid="78"/>
                                        </p:tgtEl>
                                        <p:attrNameLst>
                                          <p:attrName>style.visibility</p:attrName>
                                        </p:attrNameLst>
                                      </p:cBhvr>
                                      <p:to>
                                        <p:strVal val="hidden"/>
                                      </p:to>
                                    </p:set>
                                  </p:childTnLst>
                                </p:cTn>
                              </p:par>
                              <p:par>
                                <p:cTn id="8" presetID="31" presetClass="entr" presetSubtype="0"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 calcmode="lin" valueType="num">
                                      <p:cBhvr>
                                        <p:cTn id="10" dur="500" fill="hold"/>
                                        <p:tgtEl>
                                          <p:spTgt spid="47"/>
                                        </p:tgtEl>
                                        <p:attrNameLst>
                                          <p:attrName>ppt_w</p:attrName>
                                        </p:attrNameLst>
                                      </p:cBhvr>
                                      <p:tavLst>
                                        <p:tav tm="0">
                                          <p:val>
                                            <p:fltVal val="0"/>
                                          </p:val>
                                        </p:tav>
                                        <p:tav tm="100000">
                                          <p:val>
                                            <p:strVal val="#ppt_w"/>
                                          </p:val>
                                        </p:tav>
                                      </p:tavLst>
                                    </p:anim>
                                    <p:anim calcmode="lin" valueType="num">
                                      <p:cBhvr>
                                        <p:cTn id="11" dur="500" fill="hold"/>
                                        <p:tgtEl>
                                          <p:spTgt spid="47"/>
                                        </p:tgtEl>
                                        <p:attrNameLst>
                                          <p:attrName>ppt_h</p:attrName>
                                        </p:attrNameLst>
                                      </p:cBhvr>
                                      <p:tavLst>
                                        <p:tav tm="0">
                                          <p:val>
                                            <p:fltVal val="0"/>
                                          </p:val>
                                        </p:tav>
                                        <p:tav tm="100000">
                                          <p:val>
                                            <p:strVal val="#ppt_h"/>
                                          </p:val>
                                        </p:tav>
                                      </p:tavLst>
                                    </p:anim>
                                    <p:anim calcmode="lin" valueType="num">
                                      <p:cBhvr>
                                        <p:cTn id="12" dur="500" fill="hold"/>
                                        <p:tgtEl>
                                          <p:spTgt spid="47"/>
                                        </p:tgtEl>
                                        <p:attrNameLst>
                                          <p:attrName>style.rotation</p:attrName>
                                        </p:attrNameLst>
                                      </p:cBhvr>
                                      <p:tavLst>
                                        <p:tav tm="0">
                                          <p:val>
                                            <p:fltVal val="90"/>
                                          </p:val>
                                        </p:tav>
                                        <p:tav tm="100000">
                                          <p:val>
                                            <p:fltVal val="0"/>
                                          </p:val>
                                        </p:tav>
                                      </p:tavLst>
                                    </p:anim>
                                    <p:animEffect transition="in" filter="fade">
                                      <p:cBhvr>
                                        <p:cTn id="13" dur="500"/>
                                        <p:tgtEl>
                                          <p:spTgt spid="47"/>
                                        </p:tgtEl>
                                      </p:cBhvr>
                                    </p:animEffect>
                                  </p:childTnLst>
                                </p:cTn>
                              </p:par>
                              <p:par>
                                <p:cTn id="14" presetID="1" presetClass="entr" presetSubtype="0" fill="hold" nodeType="withEffect">
                                  <p:stCondLst>
                                    <p:cond delay="0"/>
                                  </p:stCondLst>
                                  <p:childTnLst>
                                    <p:set>
                                      <p:cBhvr>
                                        <p:cTn id="15" dur="1" fill="hold">
                                          <p:stCondLst>
                                            <p:cond delay="499"/>
                                          </p:stCondLst>
                                        </p:cTn>
                                        <p:tgtEl>
                                          <p:spTgt spid="56"/>
                                        </p:tgtEl>
                                        <p:attrNameLst>
                                          <p:attrName>style.visibility</p:attrName>
                                        </p:attrNameLst>
                                      </p:cBhvr>
                                      <p:to>
                                        <p:strVal val="visible"/>
                                      </p:to>
                                    </p:set>
                                  </p:childTnLst>
                                </p:cTn>
                              </p:par>
                              <p:par>
                                <p:cTn id="16" presetID="32" presetClass="emph" presetSubtype="0" fill="hold" nodeType="withEffect">
                                  <p:stCondLst>
                                    <p:cond delay="250"/>
                                  </p:stCondLst>
                                  <p:childTnLst>
                                    <p:animRot by="120000">
                                      <p:cBhvr>
                                        <p:cTn id="17" dur="100" fill="hold">
                                          <p:stCondLst>
                                            <p:cond delay="0"/>
                                          </p:stCondLst>
                                        </p:cTn>
                                        <p:tgtEl>
                                          <p:spTgt spid="56"/>
                                        </p:tgtEl>
                                        <p:attrNameLst>
                                          <p:attrName>r</p:attrName>
                                        </p:attrNameLst>
                                      </p:cBhvr>
                                    </p:animRot>
                                    <p:animRot by="-240000">
                                      <p:cBhvr>
                                        <p:cTn id="18" dur="200" fill="hold">
                                          <p:stCondLst>
                                            <p:cond delay="200"/>
                                          </p:stCondLst>
                                        </p:cTn>
                                        <p:tgtEl>
                                          <p:spTgt spid="56"/>
                                        </p:tgtEl>
                                        <p:attrNameLst>
                                          <p:attrName>r</p:attrName>
                                        </p:attrNameLst>
                                      </p:cBhvr>
                                    </p:animRot>
                                    <p:animRot by="240000">
                                      <p:cBhvr>
                                        <p:cTn id="19" dur="200" fill="hold">
                                          <p:stCondLst>
                                            <p:cond delay="400"/>
                                          </p:stCondLst>
                                        </p:cTn>
                                        <p:tgtEl>
                                          <p:spTgt spid="56"/>
                                        </p:tgtEl>
                                        <p:attrNameLst>
                                          <p:attrName>r</p:attrName>
                                        </p:attrNameLst>
                                      </p:cBhvr>
                                    </p:animRot>
                                    <p:animRot by="-240000">
                                      <p:cBhvr>
                                        <p:cTn id="20" dur="200" fill="hold">
                                          <p:stCondLst>
                                            <p:cond delay="600"/>
                                          </p:stCondLst>
                                        </p:cTn>
                                        <p:tgtEl>
                                          <p:spTgt spid="56"/>
                                        </p:tgtEl>
                                        <p:attrNameLst>
                                          <p:attrName>r</p:attrName>
                                        </p:attrNameLst>
                                      </p:cBhvr>
                                    </p:animRot>
                                    <p:animRot by="120000">
                                      <p:cBhvr>
                                        <p:cTn id="21" dur="200" fill="hold">
                                          <p:stCondLst>
                                            <p:cond delay="800"/>
                                          </p:stCondLst>
                                        </p:cTn>
                                        <p:tgtEl>
                                          <p:spTgt spid="56"/>
                                        </p:tgtEl>
                                        <p:attrNameLst>
                                          <p:attrName>r</p:attrName>
                                        </p:attrNameLst>
                                      </p:cBhvr>
                                    </p:animRot>
                                  </p:childTnLst>
                                </p:cTn>
                              </p:par>
                              <p:par>
                                <p:cTn id="22" presetID="31" presetClass="entr" presetSubtype="0" fill="hold" nodeType="withEffect">
                                  <p:stCondLst>
                                    <p:cond delay="500"/>
                                  </p:stCondLst>
                                  <p:childTnLst>
                                    <p:set>
                                      <p:cBhvr>
                                        <p:cTn id="23" dur="1" fill="hold">
                                          <p:stCondLst>
                                            <p:cond delay="0"/>
                                          </p:stCondLst>
                                        </p:cTn>
                                        <p:tgtEl>
                                          <p:spTgt spid="48"/>
                                        </p:tgtEl>
                                        <p:attrNameLst>
                                          <p:attrName>style.visibility</p:attrName>
                                        </p:attrNameLst>
                                      </p:cBhvr>
                                      <p:to>
                                        <p:strVal val="visible"/>
                                      </p:to>
                                    </p:set>
                                    <p:anim calcmode="lin" valueType="num">
                                      <p:cBhvr>
                                        <p:cTn id="24" dur="500" fill="hold"/>
                                        <p:tgtEl>
                                          <p:spTgt spid="48"/>
                                        </p:tgtEl>
                                        <p:attrNameLst>
                                          <p:attrName>ppt_w</p:attrName>
                                        </p:attrNameLst>
                                      </p:cBhvr>
                                      <p:tavLst>
                                        <p:tav tm="0">
                                          <p:val>
                                            <p:fltVal val="0"/>
                                          </p:val>
                                        </p:tav>
                                        <p:tav tm="100000">
                                          <p:val>
                                            <p:strVal val="#ppt_w"/>
                                          </p:val>
                                        </p:tav>
                                      </p:tavLst>
                                    </p:anim>
                                    <p:anim calcmode="lin" valueType="num">
                                      <p:cBhvr>
                                        <p:cTn id="25" dur="500" fill="hold"/>
                                        <p:tgtEl>
                                          <p:spTgt spid="48"/>
                                        </p:tgtEl>
                                        <p:attrNameLst>
                                          <p:attrName>ppt_h</p:attrName>
                                        </p:attrNameLst>
                                      </p:cBhvr>
                                      <p:tavLst>
                                        <p:tav tm="0">
                                          <p:val>
                                            <p:fltVal val="0"/>
                                          </p:val>
                                        </p:tav>
                                        <p:tav tm="100000">
                                          <p:val>
                                            <p:strVal val="#ppt_h"/>
                                          </p:val>
                                        </p:tav>
                                      </p:tavLst>
                                    </p:anim>
                                    <p:anim calcmode="lin" valueType="num">
                                      <p:cBhvr>
                                        <p:cTn id="26" dur="500" fill="hold"/>
                                        <p:tgtEl>
                                          <p:spTgt spid="48"/>
                                        </p:tgtEl>
                                        <p:attrNameLst>
                                          <p:attrName>style.rotation</p:attrName>
                                        </p:attrNameLst>
                                      </p:cBhvr>
                                      <p:tavLst>
                                        <p:tav tm="0">
                                          <p:val>
                                            <p:fltVal val="90"/>
                                          </p:val>
                                        </p:tav>
                                        <p:tav tm="100000">
                                          <p:val>
                                            <p:fltVal val="0"/>
                                          </p:val>
                                        </p:tav>
                                      </p:tavLst>
                                    </p:anim>
                                    <p:animEffect transition="in" filter="fade">
                                      <p:cBhvr>
                                        <p:cTn id="27" dur="500"/>
                                        <p:tgtEl>
                                          <p:spTgt spid="48"/>
                                        </p:tgtEl>
                                      </p:cBhvr>
                                    </p:animEffect>
                                  </p:childTnLst>
                                </p:cTn>
                              </p:par>
                              <p:par>
                                <p:cTn id="28" presetID="1" presetClass="entr" presetSubtype="0" fill="hold" nodeType="withEffect">
                                  <p:stCondLst>
                                    <p:cond delay="500"/>
                                  </p:stCondLst>
                                  <p:childTnLst>
                                    <p:set>
                                      <p:cBhvr>
                                        <p:cTn id="29" dur="1" fill="hold">
                                          <p:stCondLst>
                                            <p:cond delay="499"/>
                                          </p:stCondLst>
                                        </p:cTn>
                                        <p:tgtEl>
                                          <p:spTgt spid="64"/>
                                        </p:tgtEl>
                                        <p:attrNameLst>
                                          <p:attrName>style.visibility</p:attrName>
                                        </p:attrNameLst>
                                      </p:cBhvr>
                                      <p:to>
                                        <p:strVal val="visible"/>
                                      </p:to>
                                    </p:set>
                                  </p:childTnLst>
                                </p:cTn>
                              </p:par>
                              <p:par>
                                <p:cTn id="30" presetID="32" presetClass="emph" presetSubtype="0" fill="hold" nodeType="withEffect">
                                  <p:stCondLst>
                                    <p:cond delay="750"/>
                                  </p:stCondLst>
                                  <p:childTnLst>
                                    <p:animRot by="120000">
                                      <p:cBhvr>
                                        <p:cTn id="31" dur="100" fill="hold">
                                          <p:stCondLst>
                                            <p:cond delay="0"/>
                                          </p:stCondLst>
                                        </p:cTn>
                                        <p:tgtEl>
                                          <p:spTgt spid="64"/>
                                        </p:tgtEl>
                                        <p:attrNameLst>
                                          <p:attrName>r</p:attrName>
                                        </p:attrNameLst>
                                      </p:cBhvr>
                                    </p:animRot>
                                    <p:animRot by="-240000">
                                      <p:cBhvr>
                                        <p:cTn id="32" dur="200" fill="hold">
                                          <p:stCondLst>
                                            <p:cond delay="200"/>
                                          </p:stCondLst>
                                        </p:cTn>
                                        <p:tgtEl>
                                          <p:spTgt spid="64"/>
                                        </p:tgtEl>
                                        <p:attrNameLst>
                                          <p:attrName>r</p:attrName>
                                        </p:attrNameLst>
                                      </p:cBhvr>
                                    </p:animRot>
                                    <p:animRot by="240000">
                                      <p:cBhvr>
                                        <p:cTn id="33" dur="200" fill="hold">
                                          <p:stCondLst>
                                            <p:cond delay="400"/>
                                          </p:stCondLst>
                                        </p:cTn>
                                        <p:tgtEl>
                                          <p:spTgt spid="64"/>
                                        </p:tgtEl>
                                        <p:attrNameLst>
                                          <p:attrName>r</p:attrName>
                                        </p:attrNameLst>
                                      </p:cBhvr>
                                    </p:animRot>
                                    <p:animRot by="-240000">
                                      <p:cBhvr>
                                        <p:cTn id="34" dur="200" fill="hold">
                                          <p:stCondLst>
                                            <p:cond delay="600"/>
                                          </p:stCondLst>
                                        </p:cTn>
                                        <p:tgtEl>
                                          <p:spTgt spid="64"/>
                                        </p:tgtEl>
                                        <p:attrNameLst>
                                          <p:attrName>r</p:attrName>
                                        </p:attrNameLst>
                                      </p:cBhvr>
                                    </p:animRot>
                                    <p:animRot by="120000">
                                      <p:cBhvr>
                                        <p:cTn id="35" dur="200" fill="hold">
                                          <p:stCondLst>
                                            <p:cond delay="800"/>
                                          </p:stCondLst>
                                        </p:cTn>
                                        <p:tgtEl>
                                          <p:spTgt spid="64"/>
                                        </p:tgtEl>
                                        <p:attrNameLst>
                                          <p:attrName>r</p:attrName>
                                        </p:attrNameLst>
                                      </p:cBhvr>
                                    </p:animRot>
                                  </p:childTnLst>
                                </p:cTn>
                              </p:par>
                              <p:par>
                                <p:cTn id="36" presetID="31" presetClass="entr" presetSubtype="0" fill="hold" nodeType="withEffect">
                                  <p:stCondLst>
                                    <p:cond delay="1000"/>
                                  </p:stCondLst>
                                  <p:childTnLst>
                                    <p:set>
                                      <p:cBhvr>
                                        <p:cTn id="37" dur="1" fill="hold">
                                          <p:stCondLst>
                                            <p:cond delay="0"/>
                                          </p:stCondLst>
                                        </p:cTn>
                                        <p:tgtEl>
                                          <p:spTgt spid="49"/>
                                        </p:tgtEl>
                                        <p:attrNameLst>
                                          <p:attrName>style.visibility</p:attrName>
                                        </p:attrNameLst>
                                      </p:cBhvr>
                                      <p:to>
                                        <p:strVal val="visible"/>
                                      </p:to>
                                    </p:set>
                                    <p:anim calcmode="lin" valueType="num">
                                      <p:cBhvr>
                                        <p:cTn id="38" dur="500" fill="hold"/>
                                        <p:tgtEl>
                                          <p:spTgt spid="49"/>
                                        </p:tgtEl>
                                        <p:attrNameLst>
                                          <p:attrName>ppt_w</p:attrName>
                                        </p:attrNameLst>
                                      </p:cBhvr>
                                      <p:tavLst>
                                        <p:tav tm="0">
                                          <p:val>
                                            <p:fltVal val="0"/>
                                          </p:val>
                                        </p:tav>
                                        <p:tav tm="100000">
                                          <p:val>
                                            <p:strVal val="#ppt_w"/>
                                          </p:val>
                                        </p:tav>
                                      </p:tavLst>
                                    </p:anim>
                                    <p:anim calcmode="lin" valueType="num">
                                      <p:cBhvr>
                                        <p:cTn id="39" dur="500" fill="hold"/>
                                        <p:tgtEl>
                                          <p:spTgt spid="49"/>
                                        </p:tgtEl>
                                        <p:attrNameLst>
                                          <p:attrName>ppt_h</p:attrName>
                                        </p:attrNameLst>
                                      </p:cBhvr>
                                      <p:tavLst>
                                        <p:tav tm="0">
                                          <p:val>
                                            <p:fltVal val="0"/>
                                          </p:val>
                                        </p:tav>
                                        <p:tav tm="100000">
                                          <p:val>
                                            <p:strVal val="#ppt_h"/>
                                          </p:val>
                                        </p:tav>
                                      </p:tavLst>
                                    </p:anim>
                                    <p:anim calcmode="lin" valueType="num">
                                      <p:cBhvr>
                                        <p:cTn id="40" dur="500" fill="hold"/>
                                        <p:tgtEl>
                                          <p:spTgt spid="49"/>
                                        </p:tgtEl>
                                        <p:attrNameLst>
                                          <p:attrName>style.rotation</p:attrName>
                                        </p:attrNameLst>
                                      </p:cBhvr>
                                      <p:tavLst>
                                        <p:tav tm="0">
                                          <p:val>
                                            <p:fltVal val="90"/>
                                          </p:val>
                                        </p:tav>
                                        <p:tav tm="100000">
                                          <p:val>
                                            <p:fltVal val="0"/>
                                          </p:val>
                                        </p:tav>
                                      </p:tavLst>
                                    </p:anim>
                                    <p:animEffect transition="in" filter="fade">
                                      <p:cBhvr>
                                        <p:cTn id="41" dur="500"/>
                                        <p:tgtEl>
                                          <p:spTgt spid="49"/>
                                        </p:tgtEl>
                                      </p:cBhvr>
                                    </p:animEffect>
                                  </p:childTnLst>
                                </p:cTn>
                              </p:par>
                              <p:par>
                                <p:cTn id="42" presetID="1" presetClass="entr" presetSubtype="0" fill="hold" nodeType="withEffect">
                                  <p:stCondLst>
                                    <p:cond delay="1000"/>
                                  </p:stCondLst>
                                  <p:childTnLst>
                                    <p:set>
                                      <p:cBhvr>
                                        <p:cTn id="43" dur="1" fill="hold">
                                          <p:stCondLst>
                                            <p:cond delay="499"/>
                                          </p:stCondLst>
                                        </p:cTn>
                                        <p:tgtEl>
                                          <p:spTgt spid="57"/>
                                        </p:tgtEl>
                                        <p:attrNameLst>
                                          <p:attrName>style.visibility</p:attrName>
                                        </p:attrNameLst>
                                      </p:cBhvr>
                                      <p:to>
                                        <p:strVal val="visible"/>
                                      </p:to>
                                    </p:set>
                                  </p:childTnLst>
                                </p:cTn>
                              </p:par>
                              <p:par>
                                <p:cTn id="44" presetID="32" presetClass="emph" presetSubtype="0" fill="hold" nodeType="withEffect">
                                  <p:stCondLst>
                                    <p:cond delay="1250"/>
                                  </p:stCondLst>
                                  <p:childTnLst>
                                    <p:animRot by="120000">
                                      <p:cBhvr>
                                        <p:cTn id="45" dur="100" fill="hold">
                                          <p:stCondLst>
                                            <p:cond delay="0"/>
                                          </p:stCondLst>
                                        </p:cTn>
                                        <p:tgtEl>
                                          <p:spTgt spid="57"/>
                                        </p:tgtEl>
                                        <p:attrNameLst>
                                          <p:attrName>r</p:attrName>
                                        </p:attrNameLst>
                                      </p:cBhvr>
                                    </p:animRot>
                                    <p:animRot by="-240000">
                                      <p:cBhvr>
                                        <p:cTn id="46" dur="200" fill="hold">
                                          <p:stCondLst>
                                            <p:cond delay="200"/>
                                          </p:stCondLst>
                                        </p:cTn>
                                        <p:tgtEl>
                                          <p:spTgt spid="57"/>
                                        </p:tgtEl>
                                        <p:attrNameLst>
                                          <p:attrName>r</p:attrName>
                                        </p:attrNameLst>
                                      </p:cBhvr>
                                    </p:animRot>
                                    <p:animRot by="240000">
                                      <p:cBhvr>
                                        <p:cTn id="47" dur="200" fill="hold">
                                          <p:stCondLst>
                                            <p:cond delay="400"/>
                                          </p:stCondLst>
                                        </p:cTn>
                                        <p:tgtEl>
                                          <p:spTgt spid="57"/>
                                        </p:tgtEl>
                                        <p:attrNameLst>
                                          <p:attrName>r</p:attrName>
                                        </p:attrNameLst>
                                      </p:cBhvr>
                                    </p:animRot>
                                    <p:animRot by="-240000">
                                      <p:cBhvr>
                                        <p:cTn id="48" dur="200" fill="hold">
                                          <p:stCondLst>
                                            <p:cond delay="600"/>
                                          </p:stCondLst>
                                        </p:cTn>
                                        <p:tgtEl>
                                          <p:spTgt spid="57"/>
                                        </p:tgtEl>
                                        <p:attrNameLst>
                                          <p:attrName>r</p:attrName>
                                        </p:attrNameLst>
                                      </p:cBhvr>
                                    </p:animRot>
                                    <p:animRot by="120000">
                                      <p:cBhvr>
                                        <p:cTn id="49" dur="200" fill="hold">
                                          <p:stCondLst>
                                            <p:cond delay="800"/>
                                          </p:stCondLst>
                                        </p:cTn>
                                        <p:tgtEl>
                                          <p:spTgt spid="57"/>
                                        </p:tgtEl>
                                        <p:attrNameLst>
                                          <p:attrName>r</p:attrName>
                                        </p:attrNameLst>
                                      </p:cBhvr>
                                    </p:animRot>
                                  </p:childTnLst>
                                </p:cTn>
                              </p:par>
                              <p:par>
                                <p:cTn id="50" presetID="31" presetClass="entr" presetSubtype="0" fill="hold" nodeType="withEffect">
                                  <p:stCondLst>
                                    <p:cond delay="1500"/>
                                  </p:stCondLst>
                                  <p:childTnLst>
                                    <p:set>
                                      <p:cBhvr>
                                        <p:cTn id="51" dur="1" fill="hold">
                                          <p:stCondLst>
                                            <p:cond delay="0"/>
                                          </p:stCondLst>
                                        </p:cTn>
                                        <p:tgtEl>
                                          <p:spTgt spid="50"/>
                                        </p:tgtEl>
                                        <p:attrNameLst>
                                          <p:attrName>style.visibility</p:attrName>
                                        </p:attrNameLst>
                                      </p:cBhvr>
                                      <p:to>
                                        <p:strVal val="visible"/>
                                      </p:to>
                                    </p:set>
                                    <p:anim calcmode="lin" valueType="num">
                                      <p:cBhvr>
                                        <p:cTn id="52" dur="500" fill="hold"/>
                                        <p:tgtEl>
                                          <p:spTgt spid="50"/>
                                        </p:tgtEl>
                                        <p:attrNameLst>
                                          <p:attrName>ppt_w</p:attrName>
                                        </p:attrNameLst>
                                      </p:cBhvr>
                                      <p:tavLst>
                                        <p:tav tm="0">
                                          <p:val>
                                            <p:fltVal val="0"/>
                                          </p:val>
                                        </p:tav>
                                        <p:tav tm="100000">
                                          <p:val>
                                            <p:strVal val="#ppt_w"/>
                                          </p:val>
                                        </p:tav>
                                      </p:tavLst>
                                    </p:anim>
                                    <p:anim calcmode="lin" valueType="num">
                                      <p:cBhvr>
                                        <p:cTn id="53" dur="500" fill="hold"/>
                                        <p:tgtEl>
                                          <p:spTgt spid="50"/>
                                        </p:tgtEl>
                                        <p:attrNameLst>
                                          <p:attrName>ppt_h</p:attrName>
                                        </p:attrNameLst>
                                      </p:cBhvr>
                                      <p:tavLst>
                                        <p:tav tm="0">
                                          <p:val>
                                            <p:fltVal val="0"/>
                                          </p:val>
                                        </p:tav>
                                        <p:tav tm="100000">
                                          <p:val>
                                            <p:strVal val="#ppt_h"/>
                                          </p:val>
                                        </p:tav>
                                      </p:tavLst>
                                    </p:anim>
                                    <p:anim calcmode="lin" valueType="num">
                                      <p:cBhvr>
                                        <p:cTn id="54" dur="500" fill="hold"/>
                                        <p:tgtEl>
                                          <p:spTgt spid="50"/>
                                        </p:tgtEl>
                                        <p:attrNameLst>
                                          <p:attrName>style.rotation</p:attrName>
                                        </p:attrNameLst>
                                      </p:cBhvr>
                                      <p:tavLst>
                                        <p:tav tm="0">
                                          <p:val>
                                            <p:fltVal val="90"/>
                                          </p:val>
                                        </p:tav>
                                        <p:tav tm="100000">
                                          <p:val>
                                            <p:fltVal val="0"/>
                                          </p:val>
                                        </p:tav>
                                      </p:tavLst>
                                    </p:anim>
                                    <p:animEffect transition="in" filter="fade">
                                      <p:cBhvr>
                                        <p:cTn id="55" dur="500"/>
                                        <p:tgtEl>
                                          <p:spTgt spid="50"/>
                                        </p:tgtEl>
                                      </p:cBhvr>
                                    </p:animEffect>
                                  </p:childTnLst>
                                </p:cTn>
                              </p:par>
                              <p:par>
                                <p:cTn id="56" presetID="1" presetClass="entr" presetSubtype="0" fill="hold" nodeType="withEffect">
                                  <p:stCondLst>
                                    <p:cond delay="1500"/>
                                  </p:stCondLst>
                                  <p:childTnLst>
                                    <p:set>
                                      <p:cBhvr>
                                        <p:cTn id="57" dur="1" fill="hold">
                                          <p:stCondLst>
                                            <p:cond delay="499"/>
                                          </p:stCondLst>
                                        </p:cTn>
                                        <p:tgtEl>
                                          <p:spTgt spid="58"/>
                                        </p:tgtEl>
                                        <p:attrNameLst>
                                          <p:attrName>style.visibility</p:attrName>
                                        </p:attrNameLst>
                                      </p:cBhvr>
                                      <p:to>
                                        <p:strVal val="visible"/>
                                      </p:to>
                                    </p:set>
                                  </p:childTnLst>
                                </p:cTn>
                              </p:par>
                              <p:par>
                                <p:cTn id="58" presetID="32" presetClass="emph" presetSubtype="0" fill="hold" nodeType="withEffect">
                                  <p:stCondLst>
                                    <p:cond delay="1750"/>
                                  </p:stCondLst>
                                  <p:childTnLst>
                                    <p:animRot by="120000">
                                      <p:cBhvr>
                                        <p:cTn id="59" dur="100" fill="hold">
                                          <p:stCondLst>
                                            <p:cond delay="0"/>
                                          </p:stCondLst>
                                        </p:cTn>
                                        <p:tgtEl>
                                          <p:spTgt spid="58"/>
                                        </p:tgtEl>
                                        <p:attrNameLst>
                                          <p:attrName>r</p:attrName>
                                        </p:attrNameLst>
                                      </p:cBhvr>
                                    </p:animRot>
                                    <p:animRot by="-240000">
                                      <p:cBhvr>
                                        <p:cTn id="60" dur="200" fill="hold">
                                          <p:stCondLst>
                                            <p:cond delay="200"/>
                                          </p:stCondLst>
                                        </p:cTn>
                                        <p:tgtEl>
                                          <p:spTgt spid="58"/>
                                        </p:tgtEl>
                                        <p:attrNameLst>
                                          <p:attrName>r</p:attrName>
                                        </p:attrNameLst>
                                      </p:cBhvr>
                                    </p:animRot>
                                    <p:animRot by="240000">
                                      <p:cBhvr>
                                        <p:cTn id="61" dur="200" fill="hold">
                                          <p:stCondLst>
                                            <p:cond delay="400"/>
                                          </p:stCondLst>
                                        </p:cTn>
                                        <p:tgtEl>
                                          <p:spTgt spid="58"/>
                                        </p:tgtEl>
                                        <p:attrNameLst>
                                          <p:attrName>r</p:attrName>
                                        </p:attrNameLst>
                                      </p:cBhvr>
                                    </p:animRot>
                                    <p:animRot by="-240000">
                                      <p:cBhvr>
                                        <p:cTn id="62" dur="200" fill="hold">
                                          <p:stCondLst>
                                            <p:cond delay="600"/>
                                          </p:stCondLst>
                                        </p:cTn>
                                        <p:tgtEl>
                                          <p:spTgt spid="58"/>
                                        </p:tgtEl>
                                        <p:attrNameLst>
                                          <p:attrName>r</p:attrName>
                                        </p:attrNameLst>
                                      </p:cBhvr>
                                    </p:animRot>
                                    <p:animRot by="120000">
                                      <p:cBhvr>
                                        <p:cTn id="63" dur="200" fill="hold">
                                          <p:stCondLst>
                                            <p:cond delay="800"/>
                                          </p:stCondLst>
                                        </p:cTn>
                                        <p:tgtEl>
                                          <p:spTgt spid="58"/>
                                        </p:tgtEl>
                                        <p:attrNameLst>
                                          <p:attrName>r</p:attrName>
                                        </p:attrNameLst>
                                      </p:cBhvr>
                                    </p:animRot>
                                  </p:childTnLst>
                                </p:cTn>
                              </p:par>
                              <p:par>
                                <p:cTn id="64" presetID="31" presetClass="entr" presetSubtype="0" fill="hold" nodeType="withEffect">
                                  <p:stCondLst>
                                    <p:cond delay="200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 calcmode="lin" valueType="num">
                                      <p:cBhvr>
                                        <p:cTn id="68" dur="500" fill="hold"/>
                                        <p:tgtEl>
                                          <p:spTgt spid="51"/>
                                        </p:tgtEl>
                                        <p:attrNameLst>
                                          <p:attrName>style.rotation</p:attrName>
                                        </p:attrNameLst>
                                      </p:cBhvr>
                                      <p:tavLst>
                                        <p:tav tm="0">
                                          <p:val>
                                            <p:fltVal val="90"/>
                                          </p:val>
                                        </p:tav>
                                        <p:tav tm="100000">
                                          <p:val>
                                            <p:fltVal val="0"/>
                                          </p:val>
                                        </p:tav>
                                      </p:tavLst>
                                    </p:anim>
                                    <p:animEffect transition="in" filter="fade">
                                      <p:cBhvr>
                                        <p:cTn id="69" dur="500"/>
                                        <p:tgtEl>
                                          <p:spTgt spid="51"/>
                                        </p:tgtEl>
                                      </p:cBhvr>
                                    </p:animEffect>
                                  </p:childTnLst>
                                </p:cTn>
                              </p:par>
                              <p:par>
                                <p:cTn id="70" presetID="1" presetClass="entr" presetSubtype="0" fill="hold" nodeType="withEffect">
                                  <p:stCondLst>
                                    <p:cond delay="2000"/>
                                  </p:stCondLst>
                                  <p:childTnLst>
                                    <p:set>
                                      <p:cBhvr>
                                        <p:cTn id="71" dur="1" fill="hold">
                                          <p:stCondLst>
                                            <p:cond delay="499"/>
                                          </p:stCondLst>
                                        </p:cTn>
                                        <p:tgtEl>
                                          <p:spTgt spid="61"/>
                                        </p:tgtEl>
                                        <p:attrNameLst>
                                          <p:attrName>style.visibility</p:attrName>
                                        </p:attrNameLst>
                                      </p:cBhvr>
                                      <p:to>
                                        <p:strVal val="visible"/>
                                      </p:to>
                                    </p:set>
                                  </p:childTnLst>
                                </p:cTn>
                              </p:par>
                              <p:par>
                                <p:cTn id="72" presetID="32" presetClass="emph" presetSubtype="0" fill="hold" nodeType="withEffect">
                                  <p:stCondLst>
                                    <p:cond delay="2250"/>
                                  </p:stCondLst>
                                  <p:childTnLst>
                                    <p:animRot by="120000">
                                      <p:cBhvr>
                                        <p:cTn id="73" dur="100" fill="hold">
                                          <p:stCondLst>
                                            <p:cond delay="0"/>
                                          </p:stCondLst>
                                        </p:cTn>
                                        <p:tgtEl>
                                          <p:spTgt spid="61"/>
                                        </p:tgtEl>
                                        <p:attrNameLst>
                                          <p:attrName>r</p:attrName>
                                        </p:attrNameLst>
                                      </p:cBhvr>
                                    </p:animRot>
                                    <p:animRot by="-240000">
                                      <p:cBhvr>
                                        <p:cTn id="74" dur="200" fill="hold">
                                          <p:stCondLst>
                                            <p:cond delay="200"/>
                                          </p:stCondLst>
                                        </p:cTn>
                                        <p:tgtEl>
                                          <p:spTgt spid="61"/>
                                        </p:tgtEl>
                                        <p:attrNameLst>
                                          <p:attrName>r</p:attrName>
                                        </p:attrNameLst>
                                      </p:cBhvr>
                                    </p:animRot>
                                    <p:animRot by="240000">
                                      <p:cBhvr>
                                        <p:cTn id="75" dur="200" fill="hold">
                                          <p:stCondLst>
                                            <p:cond delay="400"/>
                                          </p:stCondLst>
                                        </p:cTn>
                                        <p:tgtEl>
                                          <p:spTgt spid="61"/>
                                        </p:tgtEl>
                                        <p:attrNameLst>
                                          <p:attrName>r</p:attrName>
                                        </p:attrNameLst>
                                      </p:cBhvr>
                                    </p:animRot>
                                    <p:animRot by="-240000">
                                      <p:cBhvr>
                                        <p:cTn id="76" dur="200" fill="hold">
                                          <p:stCondLst>
                                            <p:cond delay="600"/>
                                          </p:stCondLst>
                                        </p:cTn>
                                        <p:tgtEl>
                                          <p:spTgt spid="61"/>
                                        </p:tgtEl>
                                        <p:attrNameLst>
                                          <p:attrName>r</p:attrName>
                                        </p:attrNameLst>
                                      </p:cBhvr>
                                    </p:animRot>
                                    <p:animRot by="120000">
                                      <p:cBhvr>
                                        <p:cTn id="77" dur="200" fill="hold">
                                          <p:stCondLst>
                                            <p:cond delay="800"/>
                                          </p:stCondLst>
                                        </p:cTn>
                                        <p:tgtEl>
                                          <p:spTgt spid="6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背景"/>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915" y="-297"/>
            <a:ext cx="12241829" cy="6858594"/>
          </a:xfrm>
          <a:prstGeom prst="rect">
            <a:avLst/>
          </a:prstGeom>
        </p:spPr>
      </p:pic>
      <p:pic>
        <p:nvPicPr>
          <p:cNvPr id="13" name="③大阪城天守閣">
            <a:hlinkClick r:id="rId5" action="ppaction://hlinksldjump"/>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30779" y="5478296"/>
            <a:ext cx="4029805" cy="1255885"/>
          </a:xfrm>
          <a:prstGeom prst="rect">
            <a:avLst/>
          </a:prstGeom>
        </p:spPr>
      </p:pic>
      <p:pic>
        <p:nvPicPr>
          <p:cNvPr id="11" name="②万博記念公園">
            <a:hlinkClick r:id="rId7" action="ppaction://hlinksldjump"/>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077551" y="5487201"/>
            <a:ext cx="4017612" cy="1255885"/>
          </a:xfrm>
          <a:prstGeom prst="rect">
            <a:avLst/>
          </a:prstGeom>
        </p:spPr>
      </p:pic>
      <p:pic>
        <p:nvPicPr>
          <p:cNvPr id="10" name="①天王寺動物園">
            <a:hlinkClick r:id="rId5" action="ppaction://hlinksldjump"/>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8226" y="5482748"/>
            <a:ext cx="4023709" cy="1255885"/>
          </a:xfrm>
          <a:prstGeom prst="rect">
            <a:avLst/>
          </a:prstGeom>
        </p:spPr>
      </p:pic>
      <p:grpSp>
        <p:nvGrpSpPr>
          <p:cNvPr id="8" name="押す画"/>
          <p:cNvGrpSpPr/>
          <p:nvPr/>
        </p:nvGrpSpPr>
        <p:grpSpPr>
          <a:xfrm>
            <a:off x="8499005" y="4578887"/>
            <a:ext cx="556540" cy="540000"/>
            <a:chOff x="8423532" y="4545380"/>
            <a:chExt cx="556540" cy="544460"/>
          </a:xfrm>
        </p:grpSpPr>
        <p:pic>
          <p:nvPicPr>
            <p:cNvPr id="5" name="押す画２"/>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426942" y="4549840"/>
              <a:ext cx="553130" cy="540000"/>
            </a:xfrm>
            <a:prstGeom prst="rect">
              <a:avLst/>
            </a:prstGeom>
          </p:spPr>
        </p:pic>
        <p:pic>
          <p:nvPicPr>
            <p:cNvPr id="49" name="押す画1"/>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423532" y="4545380"/>
              <a:ext cx="553130" cy="540000"/>
            </a:xfrm>
            <a:prstGeom prst="rect">
              <a:avLst/>
            </a:prstGeom>
          </p:spPr>
        </p:pic>
      </p:grpSp>
      <p:grpSp>
        <p:nvGrpSpPr>
          <p:cNvPr id="64" name="正解だと･･･"/>
          <p:cNvGrpSpPr/>
          <p:nvPr/>
        </p:nvGrpSpPr>
        <p:grpSpPr>
          <a:xfrm>
            <a:off x="3642018" y="4497182"/>
            <a:ext cx="4907964" cy="621705"/>
            <a:chOff x="2245123" y="4389173"/>
            <a:chExt cx="5138639" cy="681860"/>
          </a:xfrm>
        </p:grpSpPr>
        <p:sp>
          <p:nvSpPr>
            <p:cNvPr id="65" name="正解だと･･･"/>
            <p:cNvSpPr txBox="1"/>
            <p:nvPr/>
          </p:nvSpPr>
          <p:spPr>
            <a:xfrm>
              <a:off x="2246529" y="4564698"/>
              <a:ext cx="5137233" cy="506335"/>
            </a:xfrm>
            <a:prstGeom prst="rect">
              <a:avLst/>
            </a:prstGeom>
            <a:noFill/>
          </p:spPr>
          <p:txBody>
            <a:bodyPr wrap="square" rtlCol="0">
              <a:spAutoFit/>
            </a:bodyPr>
            <a:lstStyle/>
            <a:p>
              <a:pPr algn="dist"/>
              <a:r>
                <a:rPr lang="ja-JP" altLang="en-US" sz="2400">
                  <a:latin typeface="HGS創英角ﾎﾟｯﾌﾟ体" panose="040B0A00000000000000" pitchFamily="50" charset="-128"/>
                  <a:ea typeface="HGS創英角ﾎﾟｯﾌﾟ体" panose="040B0A00000000000000" pitchFamily="50" charset="-128"/>
                </a:rPr>
                <a:t>正解だと思う番号を押してね</a:t>
              </a:r>
              <a:endParaRPr lang="en-US" altLang="ja-JP" sz="2400">
                <a:latin typeface="HGS創英角ﾎﾟｯﾌﾟ体" panose="040B0A00000000000000" pitchFamily="50" charset="-128"/>
                <a:ea typeface="HGS創英角ﾎﾟｯﾌﾟ体" panose="040B0A00000000000000" pitchFamily="50" charset="-128"/>
              </a:endParaRPr>
            </a:p>
          </p:txBody>
        </p:sp>
        <p:sp>
          <p:nvSpPr>
            <p:cNvPr id="69" name="お"/>
            <p:cNvSpPr txBox="1"/>
            <p:nvPr/>
          </p:nvSpPr>
          <p:spPr>
            <a:xfrm>
              <a:off x="5715247" y="4391687"/>
              <a:ext cx="468000" cy="286923"/>
            </a:xfrm>
            <a:prstGeom prst="rect">
              <a:avLst/>
            </a:prstGeom>
            <a:noFill/>
          </p:spPr>
          <p:txBody>
            <a:bodyPr wrap="square" rtlCol="0">
              <a:spAutoFit/>
            </a:bodyPr>
            <a:lstStyle/>
            <a:p>
              <a:pPr algn="dist"/>
              <a:r>
                <a:rPr kumimoji="1" lang="ja-JP" altLang="en-US" sz="1050">
                  <a:latin typeface="HGS創英角ﾎﾟｯﾌﾟ体" panose="040B0A00000000000000" pitchFamily="50" charset="-128"/>
                  <a:ea typeface="HGS創英角ﾎﾟｯﾌﾟ体" panose="040B0A00000000000000" pitchFamily="50" charset="-128"/>
                </a:rPr>
                <a:t>お</a:t>
              </a:r>
              <a:endParaRPr kumimoji="1" lang="ja-JP" altLang="en-US" sz="1050" dirty="0">
                <a:latin typeface="HGS創英角ﾎﾟｯﾌﾟ体" panose="040B0A00000000000000" pitchFamily="50" charset="-128"/>
                <a:ea typeface="HGS創英角ﾎﾟｯﾌﾟ体" panose="040B0A00000000000000" pitchFamily="50" charset="-128"/>
              </a:endParaRPr>
            </a:p>
          </p:txBody>
        </p:sp>
        <p:sp>
          <p:nvSpPr>
            <p:cNvPr id="68" name="ばんごう"/>
            <p:cNvSpPr txBox="1"/>
            <p:nvPr/>
          </p:nvSpPr>
          <p:spPr>
            <a:xfrm>
              <a:off x="4558940" y="4389173"/>
              <a:ext cx="866916" cy="278484"/>
            </a:xfrm>
            <a:prstGeom prst="rect">
              <a:avLst/>
            </a:prstGeom>
            <a:noFill/>
          </p:spPr>
          <p:txBody>
            <a:bodyPr wrap="square" rtlCol="0">
              <a:spAutoFit/>
            </a:bodyPr>
            <a:lstStyle/>
            <a:p>
              <a:pPr algn="dist"/>
              <a:r>
                <a:rPr kumimoji="1" lang="ja-JP" altLang="en-US" sz="1050">
                  <a:latin typeface="HGS創英角ﾎﾟｯﾌﾟ体" panose="040B0A00000000000000" pitchFamily="50" charset="-128"/>
                  <a:ea typeface="HGS創英角ﾎﾟｯﾌﾟ体" panose="040B0A00000000000000" pitchFamily="50" charset="-128"/>
                </a:rPr>
                <a:t>ばんごう</a:t>
              </a:r>
              <a:endParaRPr kumimoji="1" lang="ja-JP" altLang="en-US" sz="1050" dirty="0">
                <a:latin typeface="HGS創英角ﾎﾟｯﾌﾟ体" panose="040B0A00000000000000" pitchFamily="50" charset="-128"/>
                <a:ea typeface="HGS創英角ﾎﾟｯﾌﾟ体" panose="040B0A00000000000000" pitchFamily="50" charset="-128"/>
              </a:endParaRPr>
            </a:p>
          </p:txBody>
        </p:sp>
        <p:sp>
          <p:nvSpPr>
            <p:cNvPr id="67" name="おも"/>
            <p:cNvSpPr txBox="1"/>
            <p:nvPr/>
          </p:nvSpPr>
          <p:spPr>
            <a:xfrm>
              <a:off x="3769689" y="4389173"/>
              <a:ext cx="546534" cy="278484"/>
            </a:xfrm>
            <a:prstGeom prst="rect">
              <a:avLst/>
            </a:prstGeom>
            <a:noFill/>
          </p:spPr>
          <p:txBody>
            <a:bodyPr wrap="square" rtlCol="0">
              <a:spAutoFit/>
            </a:bodyPr>
            <a:lstStyle/>
            <a:p>
              <a:pPr algn="dist"/>
              <a:r>
                <a:rPr lang="ja-JP" altLang="en-US" sz="1050">
                  <a:latin typeface="HGS創英角ﾎﾟｯﾌﾟ体" panose="040B0A00000000000000" pitchFamily="50" charset="-128"/>
                  <a:ea typeface="HGS創英角ﾎﾟｯﾌﾟ体" panose="040B0A00000000000000" pitchFamily="50" charset="-128"/>
                </a:rPr>
                <a:t>おも</a:t>
              </a:r>
              <a:endParaRPr kumimoji="1" lang="ja-JP" altLang="en-US" sz="1050" dirty="0">
                <a:latin typeface="HGS創英角ﾎﾟｯﾌﾟ体" panose="040B0A00000000000000" pitchFamily="50" charset="-128"/>
                <a:ea typeface="HGS創英角ﾎﾟｯﾌﾟ体" panose="040B0A00000000000000" pitchFamily="50" charset="-128"/>
              </a:endParaRPr>
            </a:p>
          </p:txBody>
        </p:sp>
        <p:sp>
          <p:nvSpPr>
            <p:cNvPr id="66" name="せいかい"/>
            <p:cNvSpPr txBox="1"/>
            <p:nvPr/>
          </p:nvSpPr>
          <p:spPr>
            <a:xfrm>
              <a:off x="2245123" y="4391687"/>
              <a:ext cx="866916" cy="286923"/>
            </a:xfrm>
            <a:prstGeom prst="rect">
              <a:avLst/>
            </a:prstGeom>
            <a:noFill/>
          </p:spPr>
          <p:txBody>
            <a:bodyPr wrap="square" rtlCol="0">
              <a:spAutoFit/>
            </a:bodyPr>
            <a:lstStyle/>
            <a:p>
              <a:pPr algn="dist"/>
              <a:r>
                <a:rPr kumimoji="1" lang="ja-JP" altLang="en-US" sz="1050">
                  <a:latin typeface="HGS創英角ﾎﾟｯﾌﾟ体" panose="040B0A00000000000000" pitchFamily="50" charset="-128"/>
                  <a:ea typeface="HGS創英角ﾎﾟｯﾌﾟ体" panose="040B0A00000000000000" pitchFamily="50" charset="-128"/>
                </a:rPr>
                <a:t>せいかい</a:t>
              </a:r>
              <a:endParaRPr kumimoji="1" lang="ja-JP" altLang="en-US" sz="1050" dirty="0">
                <a:latin typeface="HGS創英角ﾎﾟｯﾌﾟ体" panose="040B0A00000000000000" pitchFamily="50" charset="-128"/>
                <a:ea typeface="HGS創英角ﾎﾟｯﾌﾟ体" panose="040B0A00000000000000" pitchFamily="50" charset="-128"/>
              </a:endParaRPr>
            </a:p>
          </p:txBody>
        </p:sp>
      </p:grpSp>
      <p:grpSp>
        <p:nvGrpSpPr>
          <p:cNvPr id="35" name="2021年時点"/>
          <p:cNvGrpSpPr/>
          <p:nvPr/>
        </p:nvGrpSpPr>
        <p:grpSpPr>
          <a:xfrm>
            <a:off x="10005682" y="3600638"/>
            <a:ext cx="1915110" cy="492806"/>
            <a:chOff x="9783795" y="3312342"/>
            <a:chExt cx="1915110" cy="492806"/>
          </a:xfrm>
        </p:grpSpPr>
        <p:sp>
          <p:nvSpPr>
            <p:cNvPr id="44" name="2021年時点"/>
            <p:cNvSpPr txBox="1"/>
            <p:nvPr/>
          </p:nvSpPr>
          <p:spPr>
            <a:xfrm>
              <a:off x="9783795" y="3435816"/>
              <a:ext cx="1915110"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b="1">
                  <a:latin typeface="+mn-ea"/>
                </a:rPr>
                <a:t>（</a:t>
              </a:r>
              <a:r>
                <a:rPr lang="en-US" altLang="ja-JP" b="1">
                  <a:latin typeface="+mn-ea"/>
                </a:rPr>
                <a:t>2021</a:t>
              </a:r>
              <a:r>
                <a:rPr lang="ja-JP" altLang="en-US" b="1">
                  <a:latin typeface="+mn-ea"/>
                </a:rPr>
                <a:t>年時点）</a:t>
              </a:r>
              <a:endParaRPr lang="en-US" altLang="ja-JP" b="1">
                <a:latin typeface="+mn-ea"/>
              </a:endParaRPr>
            </a:p>
          </p:txBody>
        </p:sp>
        <p:sp>
          <p:nvSpPr>
            <p:cNvPr id="45" name="ねんじてん"/>
            <p:cNvSpPr txBox="1"/>
            <p:nvPr/>
          </p:nvSpPr>
          <p:spPr>
            <a:xfrm>
              <a:off x="10569486" y="3312342"/>
              <a:ext cx="881859" cy="246221"/>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1000" b="1" dirty="0">
                  <a:latin typeface="+mn-ea"/>
                </a:rPr>
                <a:t>ねんじてん</a:t>
              </a:r>
            </a:p>
          </p:txBody>
        </p:sp>
      </p:grpSp>
      <p:grpSp>
        <p:nvGrpSpPr>
          <p:cNvPr id="2" name="1年間で利用・・・"/>
          <p:cNvGrpSpPr/>
          <p:nvPr/>
        </p:nvGrpSpPr>
        <p:grpSpPr>
          <a:xfrm>
            <a:off x="567330" y="2858641"/>
            <a:ext cx="11057340" cy="741997"/>
            <a:chOff x="565212" y="2858641"/>
            <a:chExt cx="11057340" cy="741997"/>
          </a:xfrm>
        </p:grpSpPr>
        <p:sp>
          <p:nvSpPr>
            <p:cNvPr id="48" name="1年間で利用・・・"/>
            <p:cNvSpPr txBox="1"/>
            <p:nvPr/>
          </p:nvSpPr>
          <p:spPr>
            <a:xfrm>
              <a:off x="565212" y="3015863"/>
              <a:ext cx="11057340" cy="584775"/>
            </a:xfrm>
            <a:prstGeom prst="rect">
              <a:avLst/>
            </a:prstGeom>
            <a:noFill/>
          </p:spPr>
          <p:txBody>
            <a:bodyPr wrap="square" rtlCol="0">
              <a:spAutoFit/>
            </a:bodyPr>
            <a:lstStyle/>
            <a:p>
              <a:pPr lvl="0" algn="dist"/>
              <a:r>
                <a:rPr lang="ja-JP" altLang="en-US" sz="3200">
                  <a:latin typeface="HGS創英角ﾎﾟｯﾌﾟ体" panose="040B0A00000000000000" pitchFamily="50" charset="-128"/>
                  <a:ea typeface="HGS創英角ﾎﾟｯﾌﾟ体" panose="040B0A00000000000000" pitchFamily="50" charset="-128"/>
                </a:rPr>
                <a:t>１年間で利用した人が１番多かった施設はどれでしょうか</a:t>
              </a:r>
              <a:r>
                <a:rPr lang="en-US" altLang="ja-JP" sz="3200">
                  <a:latin typeface="HGS創英角ﾎﾟｯﾌﾟ体" panose="040B0A00000000000000" pitchFamily="50" charset="-128"/>
                  <a:ea typeface="HGS創英角ﾎﾟｯﾌﾟ体" panose="040B0A00000000000000" pitchFamily="50" charset="-128"/>
                </a:rPr>
                <a:t>｡</a:t>
              </a:r>
              <a:endParaRPr lang="ja-JP" altLang="en-US" sz="3200" dirty="0">
                <a:latin typeface="HGS創英角ﾎﾟｯﾌﾟ体" panose="040B0A00000000000000" pitchFamily="50" charset="-128"/>
                <a:ea typeface="HGS創英角ﾎﾟｯﾌﾟ体" panose="040B0A00000000000000" pitchFamily="50" charset="-128"/>
              </a:endParaRPr>
            </a:p>
          </p:txBody>
        </p:sp>
        <p:sp>
          <p:nvSpPr>
            <p:cNvPr id="59" name="しせつ"/>
            <p:cNvSpPr txBox="1"/>
            <p:nvPr/>
          </p:nvSpPr>
          <p:spPr>
            <a:xfrm>
              <a:off x="7118105" y="2858641"/>
              <a:ext cx="932138" cy="276999"/>
            </a:xfrm>
            <a:prstGeom prst="rect">
              <a:avLst/>
            </a:prstGeom>
            <a:noFill/>
          </p:spPr>
          <p:txBody>
            <a:bodyPr wrap="square" rtlCol="0">
              <a:spAutoFit/>
            </a:bodyPr>
            <a:lstStyle/>
            <a:p>
              <a:pPr algn="dist"/>
              <a:r>
                <a:rPr kumimoji="1" lang="ja-JP" altLang="en-US" sz="1200">
                  <a:latin typeface="HGS創英角ﾎﾟｯﾌﾟ体" panose="040B0A00000000000000" pitchFamily="50" charset="-128"/>
                  <a:ea typeface="HGS創英角ﾎﾟｯﾌﾟ体" panose="040B0A00000000000000" pitchFamily="50" charset="-128"/>
                </a:rPr>
                <a:t>しせつ</a:t>
              </a:r>
              <a:endParaRPr kumimoji="1" lang="ja-JP" altLang="en-US" sz="1200" dirty="0">
                <a:latin typeface="HGS創英角ﾎﾟｯﾌﾟ体" panose="040B0A00000000000000" pitchFamily="50" charset="-128"/>
                <a:ea typeface="HGS創英角ﾎﾟｯﾌﾟ体" panose="040B0A00000000000000" pitchFamily="50" charset="-128"/>
              </a:endParaRPr>
            </a:p>
          </p:txBody>
        </p:sp>
        <p:sp>
          <p:nvSpPr>
            <p:cNvPr id="58" name="おお"/>
            <p:cNvSpPr txBox="1"/>
            <p:nvPr/>
          </p:nvSpPr>
          <p:spPr>
            <a:xfrm>
              <a:off x="5522973" y="2861440"/>
              <a:ext cx="540000" cy="276999"/>
            </a:xfrm>
            <a:prstGeom prst="rect">
              <a:avLst/>
            </a:prstGeom>
            <a:noFill/>
          </p:spPr>
          <p:txBody>
            <a:bodyPr wrap="square" rtlCol="0">
              <a:spAutoFit/>
            </a:bodyPr>
            <a:lstStyle/>
            <a:p>
              <a:pPr algn="dist"/>
              <a:r>
                <a:rPr kumimoji="1" lang="ja-JP" altLang="en-US" sz="1200">
                  <a:latin typeface="HGS創英角ﾎﾟｯﾌﾟ体" panose="040B0A00000000000000" pitchFamily="50" charset="-128"/>
                  <a:ea typeface="HGS創英角ﾎﾟｯﾌﾟ体" panose="040B0A00000000000000" pitchFamily="50" charset="-128"/>
                </a:rPr>
                <a:t>おお</a:t>
              </a:r>
              <a:endParaRPr kumimoji="1" lang="ja-JP" altLang="en-US" sz="1200" dirty="0">
                <a:latin typeface="HGS創英角ﾎﾟｯﾌﾟ体" panose="040B0A00000000000000" pitchFamily="50" charset="-128"/>
                <a:ea typeface="HGS創英角ﾎﾟｯﾌﾟ体" panose="040B0A00000000000000" pitchFamily="50" charset="-128"/>
              </a:endParaRPr>
            </a:p>
          </p:txBody>
        </p:sp>
        <p:sp>
          <p:nvSpPr>
            <p:cNvPr id="60" name="ばん"/>
            <p:cNvSpPr txBox="1"/>
            <p:nvPr/>
          </p:nvSpPr>
          <p:spPr>
            <a:xfrm>
              <a:off x="5095717" y="2858641"/>
              <a:ext cx="540000" cy="276999"/>
            </a:xfrm>
            <a:prstGeom prst="rect">
              <a:avLst/>
            </a:prstGeom>
            <a:noFill/>
          </p:spPr>
          <p:txBody>
            <a:bodyPr wrap="square" rtlCol="0">
              <a:spAutoFit/>
            </a:bodyPr>
            <a:lstStyle/>
            <a:p>
              <a:pPr algn="dist"/>
              <a:r>
                <a:rPr kumimoji="1" lang="ja-JP" altLang="en-US" sz="1200">
                  <a:latin typeface="HGS創英角ﾎﾟｯﾌﾟ体" panose="040B0A00000000000000" pitchFamily="50" charset="-128"/>
                  <a:ea typeface="HGS創英角ﾎﾟｯﾌﾟ体" panose="040B0A00000000000000" pitchFamily="50" charset="-128"/>
                </a:rPr>
                <a:t>ばん</a:t>
              </a:r>
              <a:endParaRPr kumimoji="1" lang="ja-JP" altLang="en-US" sz="1200" dirty="0">
                <a:latin typeface="HGS創英角ﾎﾟｯﾌﾟ体" panose="040B0A00000000000000" pitchFamily="50" charset="-128"/>
                <a:ea typeface="HGS創英角ﾎﾟｯﾌﾟ体" panose="040B0A00000000000000" pitchFamily="50" charset="-128"/>
              </a:endParaRPr>
            </a:p>
          </p:txBody>
        </p:sp>
        <p:sp>
          <p:nvSpPr>
            <p:cNvPr id="50" name="ひと"/>
            <p:cNvSpPr txBox="1"/>
            <p:nvPr/>
          </p:nvSpPr>
          <p:spPr>
            <a:xfrm>
              <a:off x="3898897" y="2861440"/>
              <a:ext cx="540000" cy="276999"/>
            </a:xfrm>
            <a:prstGeom prst="rect">
              <a:avLst/>
            </a:prstGeom>
            <a:noFill/>
          </p:spPr>
          <p:txBody>
            <a:bodyPr wrap="square" rtlCol="0">
              <a:spAutoFit/>
            </a:bodyPr>
            <a:lstStyle/>
            <a:p>
              <a:pPr algn="dist"/>
              <a:r>
                <a:rPr lang="ja-JP" altLang="en-US" sz="1200">
                  <a:latin typeface="HGS創英角ﾎﾟｯﾌﾟ体" panose="040B0A00000000000000" pitchFamily="50" charset="-128"/>
                  <a:ea typeface="HGS創英角ﾎﾟｯﾌﾟ体" panose="040B0A00000000000000" pitchFamily="50" charset="-128"/>
                </a:rPr>
                <a:t>ひと</a:t>
              </a:r>
              <a:endParaRPr kumimoji="1" lang="ja-JP" altLang="en-US" sz="1200" dirty="0">
                <a:latin typeface="HGS創英角ﾎﾟｯﾌﾟ体" panose="040B0A00000000000000" pitchFamily="50" charset="-128"/>
                <a:ea typeface="HGS創英角ﾎﾟｯﾌﾟ体" panose="040B0A00000000000000" pitchFamily="50" charset="-128"/>
              </a:endParaRPr>
            </a:p>
          </p:txBody>
        </p:sp>
        <p:sp>
          <p:nvSpPr>
            <p:cNvPr id="51" name="りよう"/>
            <p:cNvSpPr txBox="1"/>
            <p:nvPr/>
          </p:nvSpPr>
          <p:spPr>
            <a:xfrm>
              <a:off x="2248011" y="2861440"/>
              <a:ext cx="900000" cy="276999"/>
            </a:xfrm>
            <a:prstGeom prst="rect">
              <a:avLst/>
            </a:prstGeom>
            <a:noFill/>
          </p:spPr>
          <p:txBody>
            <a:bodyPr wrap="square" rtlCol="0">
              <a:spAutoFit/>
            </a:bodyPr>
            <a:lstStyle/>
            <a:p>
              <a:pPr algn="dist"/>
              <a:r>
                <a:rPr kumimoji="1" lang="ja-JP" altLang="en-US" sz="1200">
                  <a:latin typeface="HGS創英角ﾎﾟｯﾌﾟ体" panose="040B0A00000000000000" pitchFamily="50" charset="-128"/>
                  <a:ea typeface="HGS創英角ﾎﾟｯﾌﾟ体" panose="040B0A00000000000000" pitchFamily="50" charset="-128"/>
                </a:rPr>
                <a:t>りよう</a:t>
              </a:r>
              <a:endParaRPr kumimoji="1" lang="ja-JP" altLang="en-US" sz="1200" dirty="0">
                <a:latin typeface="HGS創英角ﾎﾟｯﾌﾟ体" panose="040B0A00000000000000" pitchFamily="50" charset="-128"/>
                <a:ea typeface="HGS創英角ﾎﾟｯﾌﾟ体" panose="040B0A00000000000000" pitchFamily="50" charset="-128"/>
              </a:endParaRPr>
            </a:p>
          </p:txBody>
        </p:sp>
        <p:sp>
          <p:nvSpPr>
            <p:cNvPr id="57" name="ねんかん"/>
            <p:cNvSpPr txBox="1"/>
            <p:nvPr/>
          </p:nvSpPr>
          <p:spPr>
            <a:xfrm>
              <a:off x="1008685" y="2861441"/>
              <a:ext cx="967861" cy="276998"/>
            </a:xfrm>
            <a:prstGeom prst="rect">
              <a:avLst/>
            </a:prstGeom>
            <a:noFill/>
          </p:spPr>
          <p:txBody>
            <a:bodyPr wrap="square" rtlCol="0">
              <a:spAutoFit/>
            </a:bodyPr>
            <a:lstStyle/>
            <a:p>
              <a:pPr algn="dist"/>
              <a:r>
                <a:rPr kumimoji="1" lang="ja-JP" altLang="en-US" sz="1200">
                  <a:latin typeface="HGS創英角ﾎﾟｯﾌﾟ体" panose="040B0A00000000000000" pitchFamily="50" charset="-128"/>
                  <a:ea typeface="HGS創英角ﾎﾟｯﾌﾟ体" panose="040B0A00000000000000" pitchFamily="50" charset="-128"/>
                </a:rPr>
                <a:t>ねんかん</a:t>
              </a:r>
              <a:endParaRPr kumimoji="1" lang="ja-JP" altLang="en-US" sz="1200" dirty="0">
                <a:latin typeface="HGS創英角ﾎﾟｯﾌﾟ体" panose="040B0A00000000000000" pitchFamily="50" charset="-128"/>
                <a:ea typeface="HGS創英角ﾎﾟｯﾌﾟ体" panose="040B0A00000000000000" pitchFamily="50" charset="-128"/>
              </a:endParaRPr>
            </a:p>
          </p:txBody>
        </p:sp>
      </p:grpSp>
      <p:grpSp>
        <p:nvGrpSpPr>
          <p:cNvPr id="52" name="大阪府には･･･"/>
          <p:cNvGrpSpPr/>
          <p:nvPr/>
        </p:nvGrpSpPr>
        <p:grpSpPr>
          <a:xfrm>
            <a:off x="1635741" y="1936850"/>
            <a:ext cx="8920519" cy="753283"/>
            <a:chOff x="1863882" y="1924523"/>
            <a:chExt cx="9161654" cy="753283"/>
          </a:xfrm>
        </p:grpSpPr>
        <p:sp>
          <p:nvSpPr>
            <p:cNvPr id="53" name="大阪府には･･･"/>
            <p:cNvSpPr txBox="1"/>
            <p:nvPr/>
          </p:nvSpPr>
          <p:spPr>
            <a:xfrm>
              <a:off x="1863882" y="2093031"/>
              <a:ext cx="9161654" cy="584775"/>
            </a:xfrm>
            <a:prstGeom prst="rect">
              <a:avLst/>
            </a:prstGeom>
            <a:noFill/>
          </p:spPr>
          <p:txBody>
            <a:bodyPr wrap="square" rtlCol="0">
              <a:spAutoFit/>
            </a:bodyPr>
            <a:lstStyle/>
            <a:p>
              <a:pPr lvl="0" algn="dist"/>
              <a:r>
                <a:rPr lang="ja-JP" altLang="en-US" sz="3200">
                  <a:latin typeface="HGS創英角ﾎﾟｯﾌﾟ体" panose="040B0A00000000000000" pitchFamily="50" charset="-128"/>
                  <a:ea typeface="HGS創英角ﾎﾟｯﾌﾟ体" panose="040B0A00000000000000" pitchFamily="50" charset="-128"/>
                </a:rPr>
                <a:t>大阪府にはたくさんの文化施設があります</a:t>
              </a:r>
              <a:r>
                <a:rPr lang="en-US" altLang="ja-JP" sz="3200">
                  <a:latin typeface="HGS創英角ﾎﾟｯﾌﾟ体" panose="040B0A00000000000000" pitchFamily="50" charset="-128"/>
                  <a:ea typeface="HGS創英角ﾎﾟｯﾌﾟ体" panose="040B0A00000000000000" pitchFamily="50" charset="-128"/>
                </a:rPr>
                <a:t>｡</a:t>
              </a:r>
              <a:endParaRPr kumimoji="1" lang="ja-JP" altLang="en-US" sz="3200" dirty="0">
                <a:latin typeface="HGS創英角ﾎﾟｯﾌﾟ体" panose="040B0A00000000000000" pitchFamily="50" charset="-128"/>
                <a:ea typeface="HGS創英角ﾎﾟｯﾌﾟ体" panose="040B0A00000000000000" pitchFamily="50" charset="-128"/>
              </a:endParaRPr>
            </a:p>
          </p:txBody>
        </p:sp>
        <p:sp>
          <p:nvSpPr>
            <p:cNvPr id="55" name="ぶんかしせつ"/>
            <p:cNvSpPr txBox="1"/>
            <p:nvPr/>
          </p:nvSpPr>
          <p:spPr>
            <a:xfrm>
              <a:off x="6559930" y="1924523"/>
              <a:ext cx="1769133" cy="276999"/>
            </a:xfrm>
            <a:prstGeom prst="rect">
              <a:avLst/>
            </a:prstGeom>
            <a:noFill/>
          </p:spPr>
          <p:txBody>
            <a:bodyPr wrap="square" rtlCol="0">
              <a:spAutoFit/>
            </a:bodyPr>
            <a:lstStyle/>
            <a:p>
              <a:pPr algn="dist"/>
              <a:r>
                <a:rPr kumimoji="1" lang="ja-JP" altLang="en-US" sz="1200">
                  <a:latin typeface="HGS創英角ﾎﾟｯﾌﾟ体" panose="040B0A00000000000000" pitchFamily="50" charset="-128"/>
                  <a:ea typeface="HGS創英角ﾎﾟｯﾌﾟ体" panose="040B0A00000000000000" pitchFamily="50" charset="-128"/>
                </a:rPr>
                <a:t>ぶんかしせつ</a:t>
              </a:r>
              <a:endParaRPr kumimoji="1" lang="ja-JP" altLang="en-US" sz="1200" dirty="0">
                <a:latin typeface="HGS創英角ﾎﾟｯﾌﾟ体" panose="040B0A00000000000000" pitchFamily="50" charset="-128"/>
                <a:ea typeface="HGS創英角ﾎﾟｯﾌﾟ体" panose="040B0A00000000000000" pitchFamily="50" charset="-128"/>
              </a:endParaRPr>
            </a:p>
          </p:txBody>
        </p:sp>
        <p:sp>
          <p:nvSpPr>
            <p:cNvPr id="54" name="おおさかふ"/>
            <p:cNvSpPr txBox="1"/>
            <p:nvPr/>
          </p:nvSpPr>
          <p:spPr>
            <a:xfrm>
              <a:off x="1973025" y="1924523"/>
              <a:ext cx="1353478" cy="276999"/>
            </a:xfrm>
            <a:prstGeom prst="rect">
              <a:avLst/>
            </a:prstGeom>
            <a:noFill/>
          </p:spPr>
          <p:txBody>
            <a:bodyPr wrap="square" rtlCol="0">
              <a:spAutoFit/>
            </a:bodyPr>
            <a:lstStyle/>
            <a:p>
              <a:pPr algn="dist"/>
              <a:r>
                <a:rPr lang="ja-JP" altLang="en-US" sz="1200" dirty="0">
                  <a:latin typeface="HGS創英角ﾎﾟｯﾌﾟ体" panose="040B0A00000000000000" pitchFamily="50" charset="-128"/>
                  <a:ea typeface="HGS創英角ﾎﾟｯﾌﾟ体" panose="040B0A00000000000000" pitchFamily="50" charset="-128"/>
                </a:rPr>
                <a:t>おおさか</a:t>
              </a:r>
              <a:r>
                <a:rPr lang="ja-JP" altLang="en-US" sz="1200" dirty="0" err="1">
                  <a:latin typeface="HGS創英角ﾎﾟｯﾌﾟ体" panose="040B0A00000000000000" pitchFamily="50" charset="-128"/>
                  <a:ea typeface="HGS創英角ﾎﾟｯﾌﾟ体" panose="040B0A00000000000000" pitchFamily="50" charset="-128"/>
                </a:rPr>
                <a:t>ふ</a:t>
              </a:r>
              <a:endParaRPr kumimoji="1" lang="ja-JP" altLang="en-US" sz="1200" dirty="0">
                <a:latin typeface="HGS創英角ﾎﾟｯﾌﾟ体" panose="040B0A00000000000000" pitchFamily="50" charset="-128"/>
                <a:ea typeface="HGS創英角ﾎﾟｯﾌﾟ体" panose="040B0A00000000000000" pitchFamily="50" charset="-128"/>
              </a:endParaRPr>
            </a:p>
          </p:txBody>
        </p:sp>
      </p:grpSp>
      <p:grpSp>
        <p:nvGrpSpPr>
          <p:cNvPr id="23" name="第５問"/>
          <p:cNvGrpSpPr/>
          <p:nvPr/>
        </p:nvGrpSpPr>
        <p:grpSpPr>
          <a:xfrm>
            <a:off x="4696761" y="307806"/>
            <a:ext cx="2798479" cy="1015663"/>
            <a:chOff x="4318111" y="256092"/>
            <a:chExt cx="3390378" cy="1015663"/>
          </a:xfrm>
        </p:grpSpPr>
        <p:sp>
          <p:nvSpPr>
            <p:cNvPr id="26" name="問"/>
            <p:cNvSpPr txBox="1"/>
            <p:nvPr/>
          </p:nvSpPr>
          <p:spPr>
            <a:xfrm>
              <a:off x="6447741" y="256092"/>
              <a:ext cx="1260748" cy="1015663"/>
            </a:xfrm>
            <a:prstGeom prst="rect">
              <a:avLst/>
            </a:prstGeom>
            <a:noFill/>
          </p:spPr>
          <p:txBody>
            <a:bodyPr wrap="square" rtlCol="0">
              <a:spAutoFit/>
            </a:bodyPr>
            <a:lstStyle/>
            <a:p>
              <a:r>
                <a:rPr kumimoji="1" lang="ja-JP" altLang="en-US" sz="6000">
                  <a:latin typeface="HGP創英角ﾎﾟｯﾌﾟ体" panose="040B0A00000000000000" pitchFamily="50" charset="-128"/>
                  <a:ea typeface="HGP創英角ﾎﾟｯﾌﾟ体" panose="040B0A00000000000000" pitchFamily="50" charset="-128"/>
                </a:rPr>
                <a:t>問</a:t>
              </a:r>
              <a:endParaRPr kumimoji="1" lang="ja-JP" altLang="en-US" sz="6000" dirty="0">
                <a:latin typeface="HGP創英角ﾎﾟｯﾌﾟ体" panose="040B0A00000000000000" pitchFamily="50" charset="-128"/>
                <a:ea typeface="HGP創英角ﾎﾟｯﾌﾟ体" panose="040B0A00000000000000" pitchFamily="50" charset="-128"/>
              </a:endParaRPr>
            </a:p>
          </p:txBody>
        </p:sp>
        <p:sp>
          <p:nvSpPr>
            <p:cNvPr id="25" name="５"/>
            <p:cNvSpPr txBox="1"/>
            <p:nvPr/>
          </p:nvSpPr>
          <p:spPr>
            <a:xfrm>
              <a:off x="5512952" y="256092"/>
              <a:ext cx="910766" cy="1015663"/>
            </a:xfrm>
            <a:prstGeom prst="rect">
              <a:avLst/>
            </a:prstGeom>
            <a:noFill/>
          </p:spPr>
          <p:txBody>
            <a:bodyPr wrap="square" rtlCol="0">
              <a:spAutoFit/>
            </a:bodyPr>
            <a:lstStyle/>
            <a:p>
              <a:r>
                <a:rPr lang="ja-JP" altLang="en-US" sz="6000" dirty="0">
                  <a:latin typeface="HGP創英角ﾎﾟｯﾌﾟ体" panose="040B0A00000000000000" pitchFamily="50" charset="-128"/>
                  <a:ea typeface="HGP創英角ﾎﾟｯﾌﾟ体" panose="040B0A00000000000000" pitchFamily="50" charset="-128"/>
                </a:rPr>
                <a:t>５</a:t>
              </a:r>
              <a:endParaRPr kumimoji="1" lang="ja-JP" altLang="en-US" sz="6000" dirty="0">
                <a:latin typeface="HGP創英角ﾎﾟｯﾌﾟ体" panose="040B0A00000000000000" pitchFamily="50" charset="-128"/>
                <a:ea typeface="HGP創英角ﾎﾟｯﾌﾟ体" panose="040B0A00000000000000" pitchFamily="50" charset="-128"/>
              </a:endParaRPr>
            </a:p>
          </p:txBody>
        </p:sp>
        <p:sp>
          <p:nvSpPr>
            <p:cNvPr id="24" name="第"/>
            <p:cNvSpPr txBox="1"/>
            <p:nvPr/>
          </p:nvSpPr>
          <p:spPr>
            <a:xfrm>
              <a:off x="4318111" y="256092"/>
              <a:ext cx="1170816" cy="1015663"/>
            </a:xfrm>
            <a:prstGeom prst="rect">
              <a:avLst/>
            </a:prstGeom>
            <a:noFill/>
          </p:spPr>
          <p:txBody>
            <a:bodyPr wrap="square" rtlCol="0">
              <a:spAutoFit/>
            </a:bodyPr>
            <a:lstStyle/>
            <a:p>
              <a:r>
                <a:rPr lang="ja-JP" altLang="en-US" sz="6000" dirty="0">
                  <a:latin typeface="HGP創英角ﾎﾟｯﾌﾟ体" panose="040B0A00000000000000" pitchFamily="50" charset="-128"/>
                  <a:ea typeface="HGP創英角ﾎﾟｯﾌﾟ体" panose="040B0A00000000000000" pitchFamily="50" charset="-128"/>
                </a:rPr>
                <a:t>第</a:t>
              </a:r>
              <a:endParaRPr kumimoji="1" lang="ja-JP" altLang="en-US" sz="6000" dirty="0">
                <a:latin typeface="HGP創英角ﾎﾟｯﾌﾟ体" panose="040B0A00000000000000" pitchFamily="50" charset="-128"/>
                <a:ea typeface="HGP創英角ﾎﾟｯﾌﾟ体" panose="040B0A00000000000000" pitchFamily="50" charset="-128"/>
              </a:endParaRPr>
            </a:p>
          </p:txBody>
        </p:sp>
      </p:grpSp>
      <p:pic>
        <p:nvPicPr>
          <p:cNvPr id="56" name="スタートに戻る">
            <a:hlinkClick r:id="rId12" action="ppaction://hlinksldjump"/>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85389" y="260345"/>
            <a:ext cx="2499577" cy="847417"/>
          </a:xfrm>
          <a:prstGeom prst="rect">
            <a:avLst/>
          </a:prstGeom>
        </p:spPr>
      </p:pic>
      <p:pic>
        <p:nvPicPr>
          <p:cNvPr id="72" name="surpris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7564322" y="510837"/>
            <a:ext cx="609600" cy="609600"/>
          </a:xfrm>
          <a:prstGeom prst="rect">
            <a:avLst/>
          </a:prstGeom>
        </p:spPr>
      </p:pic>
      <p:pic>
        <p:nvPicPr>
          <p:cNvPr id="46" name="図 45"/>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24916" y="-594"/>
            <a:ext cx="12241829" cy="6858594"/>
          </a:xfrm>
          <a:prstGeom prst="rect">
            <a:avLst/>
          </a:prstGeom>
        </p:spPr>
      </p:pic>
    </p:spTree>
    <p:extLst>
      <p:ext uri="{BB962C8B-B14F-4D97-AF65-F5344CB8AC3E}">
        <p14:creationId xmlns:p14="http://schemas.microsoft.com/office/powerpoint/2010/main" val="2882072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
                                        <p:tgtEl>
                                          <p:spTgt spid="46"/>
                                        </p:tgtEl>
                                      </p:cBhvr>
                                    </p:animEffect>
                                    <p:set>
                                      <p:cBhvr>
                                        <p:cTn id="7" dur="1" fill="hold">
                                          <p:stCondLst>
                                            <p:cond delay="9"/>
                                          </p:stCondLst>
                                        </p:cTn>
                                        <p:tgtEl>
                                          <p:spTgt spid="46"/>
                                        </p:tgtEl>
                                        <p:attrNameLst>
                                          <p:attrName>style.visibility</p:attrName>
                                        </p:attrNameLst>
                                      </p:cBhvr>
                                      <p:to>
                                        <p:strVal val="hidden"/>
                                      </p:to>
                                    </p:set>
                                  </p:childTnLst>
                                </p:cTn>
                              </p:par>
                            </p:childTnLst>
                          </p:cTn>
                        </p:par>
                        <p:par>
                          <p:cTn id="8" fill="hold">
                            <p:stCondLst>
                              <p:cond delay="10"/>
                            </p:stCondLst>
                            <p:childTnLst>
                              <p:par>
                                <p:cTn id="9" presetID="1" presetClass="mediacall" presetSubtype="0" fill="hold" nodeType="afterEffect">
                                  <p:stCondLst>
                                    <p:cond delay="0"/>
                                  </p:stCondLst>
                                  <p:childTnLst>
                                    <p:cmd type="call" cmd="playFrom(0.0)">
                                      <p:cBhvr>
                                        <p:cTn id="10" dur="984" fill="hold"/>
                                        <p:tgtEl>
                                          <p:spTgt spid="72"/>
                                        </p:tgtEl>
                                      </p:cBhvr>
                                    </p:cmd>
                                  </p:childTnLst>
                                </p:cTn>
                              </p:par>
                              <p:par>
                                <p:cTn id="11" presetID="26" presetClass="emph" presetSubtype="0" fill="hold" nodeType="withEffect">
                                  <p:stCondLst>
                                    <p:cond delay="750"/>
                                  </p:stCondLst>
                                  <p:childTnLst>
                                    <p:animEffect transition="out" filter="fade">
                                      <p:cBhvr>
                                        <p:cTn id="12" dur="1000" tmFilter="0, 0; .2, .5; .8, .5; 1, 0"/>
                                        <p:tgtEl>
                                          <p:spTgt spid="8"/>
                                        </p:tgtEl>
                                      </p:cBhvr>
                                    </p:animEffect>
                                    <p:animScale>
                                      <p:cBhvr>
                                        <p:cTn id="13" dur="50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4" fill="hold" display="0">
                  <p:stCondLst>
                    <p:cond delay="indefinite"/>
                  </p:stCondLst>
                  <p:endCondLst>
                    <p:cond evt="onStopAudio" delay="0">
                      <p:tgtEl>
                        <p:sldTgt/>
                      </p:tgtEl>
                    </p:cond>
                  </p:endCondLst>
                </p:cTn>
                <p:tgtEl>
                  <p:spTgt spid="72"/>
                </p:tgtEl>
              </p:cMediaNode>
            </p:audio>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背景"/>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915" y="-297"/>
            <a:ext cx="12241829" cy="6858594"/>
          </a:xfrm>
          <a:prstGeom prst="rect">
            <a:avLst/>
          </a:prstGeom>
        </p:spPr>
      </p:pic>
      <p:pic>
        <p:nvPicPr>
          <p:cNvPr id="13" name="③大阪城天守閣">
            <a:hlinkClick r:id="rId5" action="ppaction://hlinksldjump"/>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30779" y="5487201"/>
            <a:ext cx="4029805" cy="1255885"/>
          </a:xfrm>
          <a:prstGeom prst="rect">
            <a:avLst/>
          </a:prstGeom>
        </p:spPr>
      </p:pic>
      <p:pic>
        <p:nvPicPr>
          <p:cNvPr id="11" name="②万博記念公園">
            <a:hlinkClick r:id="rId7" action="ppaction://hlinksldjump"/>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086120" y="5487201"/>
            <a:ext cx="4017612" cy="1255885"/>
          </a:xfrm>
          <a:prstGeom prst="rect">
            <a:avLst/>
          </a:prstGeom>
        </p:spPr>
      </p:pic>
      <p:pic>
        <p:nvPicPr>
          <p:cNvPr id="10" name="①天王寺動物園">
            <a:hlinkClick r:id="rId5" action="ppaction://hlinksldjump"/>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5363" y="5487201"/>
            <a:ext cx="4023709" cy="1255885"/>
          </a:xfrm>
          <a:prstGeom prst="rect">
            <a:avLst/>
          </a:prstGeom>
        </p:spPr>
      </p:pic>
      <p:grpSp>
        <p:nvGrpSpPr>
          <p:cNvPr id="8" name="押す画"/>
          <p:cNvGrpSpPr/>
          <p:nvPr/>
        </p:nvGrpSpPr>
        <p:grpSpPr>
          <a:xfrm>
            <a:off x="8514245" y="4578887"/>
            <a:ext cx="556540" cy="540000"/>
            <a:chOff x="8423532" y="4545380"/>
            <a:chExt cx="556540" cy="544460"/>
          </a:xfrm>
        </p:grpSpPr>
        <p:pic>
          <p:nvPicPr>
            <p:cNvPr id="5" name="押す画２"/>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426942" y="4549840"/>
              <a:ext cx="553130" cy="540000"/>
            </a:xfrm>
            <a:prstGeom prst="rect">
              <a:avLst/>
            </a:prstGeom>
          </p:spPr>
        </p:pic>
        <p:pic>
          <p:nvPicPr>
            <p:cNvPr id="49" name="押す画1"/>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423532" y="4545380"/>
              <a:ext cx="553130" cy="540000"/>
            </a:xfrm>
            <a:prstGeom prst="rect">
              <a:avLst/>
            </a:prstGeom>
          </p:spPr>
        </p:pic>
      </p:grpSp>
      <p:grpSp>
        <p:nvGrpSpPr>
          <p:cNvPr id="64" name="正解だと･･･"/>
          <p:cNvGrpSpPr/>
          <p:nvPr/>
        </p:nvGrpSpPr>
        <p:grpSpPr>
          <a:xfrm>
            <a:off x="3642018" y="4497182"/>
            <a:ext cx="4907964" cy="621705"/>
            <a:chOff x="2245123" y="4389173"/>
            <a:chExt cx="5138639" cy="681860"/>
          </a:xfrm>
        </p:grpSpPr>
        <p:sp>
          <p:nvSpPr>
            <p:cNvPr id="65" name="正解だと･･･"/>
            <p:cNvSpPr txBox="1"/>
            <p:nvPr/>
          </p:nvSpPr>
          <p:spPr>
            <a:xfrm>
              <a:off x="2246529" y="4564698"/>
              <a:ext cx="5137233" cy="506335"/>
            </a:xfrm>
            <a:prstGeom prst="rect">
              <a:avLst/>
            </a:prstGeom>
            <a:noFill/>
          </p:spPr>
          <p:txBody>
            <a:bodyPr wrap="square" rtlCol="0">
              <a:spAutoFit/>
            </a:bodyPr>
            <a:lstStyle/>
            <a:p>
              <a:pPr algn="dist"/>
              <a:r>
                <a:rPr lang="ja-JP" altLang="en-US" sz="2400">
                  <a:latin typeface="HGS創英角ﾎﾟｯﾌﾟ体" panose="040B0A00000000000000" pitchFamily="50" charset="-128"/>
                  <a:ea typeface="HGS創英角ﾎﾟｯﾌﾟ体" panose="040B0A00000000000000" pitchFamily="50" charset="-128"/>
                </a:rPr>
                <a:t>正解だと思う番号を押してね</a:t>
              </a:r>
              <a:endParaRPr lang="en-US" altLang="ja-JP" sz="2400">
                <a:latin typeface="HGS創英角ﾎﾟｯﾌﾟ体" panose="040B0A00000000000000" pitchFamily="50" charset="-128"/>
                <a:ea typeface="HGS創英角ﾎﾟｯﾌﾟ体" panose="040B0A00000000000000" pitchFamily="50" charset="-128"/>
              </a:endParaRPr>
            </a:p>
          </p:txBody>
        </p:sp>
        <p:sp>
          <p:nvSpPr>
            <p:cNvPr id="69" name="お"/>
            <p:cNvSpPr txBox="1"/>
            <p:nvPr/>
          </p:nvSpPr>
          <p:spPr>
            <a:xfrm>
              <a:off x="5715247" y="4391687"/>
              <a:ext cx="468000" cy="286923"/>
            </a:xfrm>
            <a:prstGeom prst="rect">
              <a:avLst/>
            </a:prstGeom>
            <a:noFill/>
          </p:spPr>
          <p:txBody>
            <a:bodyPr wrap="square" rtlCol="0">
              <a:spAutoFit/>
            </a:bodyPr>
            <a:lstStyle/>
            <a:p>
              <a:pPr algn="dist"/>
              <a:r>
                <a:rPr kumimoji="1" lang="ja-JP" altLang="en-US" sz="1050">
                  <a:latin typeface="HGS創英角ﾎﾟｯﾌﾟ体" panose="040B0A00000000000000" pitchFamily="50" charset="-128"/>
                  <a:ea typeface="HGS創英角ﾎﾟｯﾌﾟ体" panose="040B0A00000000000000" pitchFamily="50" charset="-128"/>
                </a:rPr>
                <a:t>お</a:t>
              </a:r>
              <a:endParaRPr kumimoji="1" lang="ja-JP" altLang="en-US" sz="1050" dirty="0">
                <a:latin typeface="HGS創英角ﾎﾟｯﾌﾟ体" panose="040B0A00000000000000" pitchFamily="50" charset="-128"/>
                <a:ea typeface="HGS創英角ﾎﾟｯﾌﾟ体" panose="040B0A00000000000000" pitchFamily="50" charset="-128"/>
              </a:endParaRPr>
            </a:p>
          </p:txBody>
        </p:sp>
        <p:sp>
          <p:nvSpPr>
            <p:cNvPr id="68" name="ばんごう"/>
            <p:cNvSpPr txBox="1"/>
            <p:nvPr/>
          </p:nvSpPr>
          <p:spPr>
            <a:xfrm>
              <a:off x="4558940" y="4389173"/>
              <a:ext cx="866916" cy="278484"/>
            </a:xfrm>
            <a:prstGeom prst="rect">
              <a:avLst/>
            </a:prstGeom>
            <a:noFill/>
          </p:spPr>
          <p:txBody>
            <a:bodyPr wrap="square" rtlCol="0">
              <a:spAutoFit/>
            </a:bodyPr>
            <a:lstStyle/>
            <a:p>
              <a:pPr algn="dist"/>
              <a:r>
                <a:rPr kumimoji="1" lang="ja-JP" altLang="en-US" sz="1050">
                  <a:latin typeface="HGS創英角ﾎﾟｯﾌﾟ体" panose="040B0A00000000000000" pitchFamily="50" charset="-128"/>
                  <a:ea typeface="HGS創英角ﾎﾟｯﾌﾟ体" panose="040B0A00000000000000" pitchFamily="50" charset="-128"/>
                </a:rPr>
                <a:t>ばんごう</a:t>
              </a:r>
              <a:endParaRPr kumimoji="1" lang="ja-JP" altLang="en-US" sz="1050" dirty="0">
                <a:latin typeface="HGS創英角ﾎﾟｯﾌﾟ体" panose="040B0A00000000000000" pitchFamily="50" charset="-128"/>
                <a:ea typeface="HGS創英角ﾎﾟｯﾌﾟ体" panose="040B0A00000000000000" pitchFamily="50" charset="-128"/>
              </a:endParaRPr>
            </a:p>
          </p:txBody>
        </p:sp>
        <p:sp>
          <p:nvSpPr>
            <p:cNvPr id="67" name="おも"/>
            <p:cNvSpPr txBox="1"/>
            <p:nvPr/>
          </p:nvSpPr>
          <p:spPr>
            <a:xfrm>
              <a:off x="3769689" y="4389173"/>
              <a:ext cx="546534" cy="278484"/>
            </a:xfrm>
            <a:prstGeom prst="rect">
              <a:avLst/>
            </a:prstGeom>
            <a:noFill/>
          </p:spPr>
          <p:txBody>
            <a:bodyPr wrap="square" rtlCol="0">
              <a:spAutoFit/>
            </a:bodyPr>
            <a:lstStyle/>
            <a:p>
              <a:pPr algn="dist"/>
              <a:r>
                <a:rPr lang="ja-JP" altLang="en-US" sz="1050">
                  <a:latin typeface="HGS創英角ﾎﾟｯﾌﾟ体" panose="040B0A00000000000000" pitchFamily="50" charset="-128"/>
                  <a:ea typeface="HGS創英角ﾎﾟｯﾌﾟ体" panose="040B0A00000000000000" pitchFamily="50" charset="-128"/>
                </a:rPr>
                <a:t>おも</a:t>
              </a:r>
              <a:endParaRPr kumimoji="1" lang="ja-JP" altLang="en-US" sz="1050" dirty="0">
                <a:latin typeface="HGS創英角ﾎﾟｯﾌﾟ体" panose="040B0A00000000000000" pitchFamily="50" charset="-128"/>
                <a:ea typeface="HGS創英角ﾎﾟｯﾌﾟ体" panose="040B0A00000000000000" pitchFamily="50" charset="-128"/>
              </a:endParaRPr>
            </a:p>
          </p:txBody>
        </p:sp>
        <p:sp>
          <p:nvSpPr>
            <p:cNvPr id="66" name="せいかい"/>
            <p:cNvSpPr txBox="1"/>
            <p:nvPr/>
          </p:nvSpPr>
          <p:spPr>
            <a:xfrm>
              <a:off x="2245123" y="4391687"/>
              <a:ext cx="866916" cy="286923"/>
            </a:xfrm>
            <a:prstGeom prst="rect">
              <a:avLst/>
            </a:prstGeom>
            <a:noFill/>
          </p:spPr>
          <p:txBody>
            <a:bodyPr wrap="square" rtlCol="0">
              <a:spAutoFit/>
            </a:bodyPr>
            <a:lstStyle/>
            <a:p>
              <a:pPr algn="dist"/>
              <a:r>
                <a:rPr kumimoji="1" lang="ja-JP" altLang="en-US" sz="1050">
                  <a:latin typeface="HGS創英角ﾎﾟｯﾌﾟ体" panose="040B0A00000000000000" pitchFamily="50" charset="-128"/>
                  <a:ea typeface="HGS創英角ﾎﾟｯﾌﾟ体" panose="040B0A00000000000000" pitchFamily="50" charset="-128"/>
                </a:rPr>
                <a:t>せいかい</a:t>
              </a:r>
              <a:endParaRPr kumimoji="1" lang="ja-JP" altLang="en-US" sz="1050" dirty="0">
                <a:latin typeface="HGS創英角ﾎﾟｯﾌﾟ体" panose="040B0A00000000000000" pitchFamily="50" charset="-128"/>
                <a:ea typeface="HGS創英角ﾎﾟｯﾌﾟ体" panose="040B0A00000000000000" pitchFamily="50" charset="-128"/>
              </a:endParaRPr>
            </a:p>
          </p:txBody>
        </p:sp>
      </p:grpSp>
      <p:grpSp>
        <p:nvGrpSpPr>
          <p:cNvPr id="35" name="2021年時点"/>
          <p:cNvGrpSpPr/>
          <p:nvPr/>
        </p:nvGrpSpPr>
        <p:grpSpPr>
          <a:xfrm>
            <a:off x="10005682" y="3600638"/>
            <a:ext cx="1915110" cy="492806"/>
            <a:chOff x="9783795" y="3312342"/>
            <a:chExt cx="1915110" cy="492806"/>
          </a:xfrm>
        </p:grpSpPr>
        <p:sp>
          <p:nvSpPr>
            <p:cNvPr id="36" name="2021年時点"/>
            <p:cNvSpPr txBox="1"/>
            <p:nvPr/>
          </p:nvSpPr>
          <p:spPr>
            <a:xfrm>
              <a:off x="9783795" y="3435816"/>
              <a:ext cx="1915110"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b="1">
                  <a:latin typeface="+mn-ea"/>
                </a:rPr>
                <a:t>（</a:t>
              </a:r>
              <a:r>
                <a:rPr lang="en-US" altLang="ja-JP" b="1">
                  <a:latin typeface="+mn-ea"/>
                </a:rPr>
                <a:t>2021</a:t>
              </a:r>
              <a:r>
                <a:rPr lang="ja-JP" altLang="en-US" b="1">
                  <a:latin typeface="+mn-ea"/>
                </a:rPr>
                <a:t>年時点）</a:t>
              </a:r>
              <a:endParaRPr lang="en-US" altLang="ja-JP" b="1">
                <a:latin typeface="+mn-ea"/>
              </a:endParaRPr>
            </a:p>
          </p:txBody>
        </p:sp>
        <p:sp>
          <p:nvSpPr>
            <p:cNvPr id="38" name="ねんじてん"/>
            <p:cNvSpPr txBox="1"/>
            <p:nvPr/>
          </p:nvSpPr>
          <p:spPr>
            <a:xfrm>
              <a:off x="10569486" y="3312342"/>
              <a:ext cx="881859" cy="246221"/>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1000" b="1" dirty="0">
                  <a:latin typeface="+mn-ea"/>
                </a:rPr>
                <a:t>ねんじてん</a:t>
              </a:r>
            </a:p>
          </p:txBody>
        </p:sp>
      </p:grpSp>
      <p:grpSp>
        <p:nvGrpSpPr>
          <p:cNvPr id="47" name="1年間で利用・・・"/>
          <p:cNvGrpSpPr/>
          <p:nvPr/>
        </p:nvGrpSpPr>
        <p:grpSpPr>
          <a:xfrm>
            <a:off x="567330" y="2858641"/>
            <a:ext cx="11057340" cy="741997"/>
            <a:chOff x="565212" y="2858641"/>
            <a:chExt cx="11057340" cy="741997"/>
          </a:xfrm>
        </p:grpSpPr>
        <p:sp>
          <p:nvSpPr>
            <p:cNvPr id="48" name="1年間で利用・・・"/>
            <p:cNvSpPr txBox="1"/>
            <p:nvPr/>
          </p:nvSpPr>
          <p:spPr>
            <a:xfrm>
              <a:off x="565212" y="3015863"/>
              <a:ext cx="11057340" cy="584775"/>
            </a:xfrm>
            <a:prstGeom prst="rect">
              <a:avLst/>
            </a:prstGeom>
            <a:noFill/>
          </p:spPr>
          <p:txBody>
            <a:bodyPr wrap="square" rtlCol="0">
              <a:spAutoFit/>
            </a:bodyPr>
            <a:lstStyle/>
            <a:p>
              <a:pPr lvl="0" algn="dist"/>
              <a:r>
                <a:rPr lang="ja-JP" altLang="en-US" sz="3200">
                  <a:latin typeface="HGS創英角ﾎﾟｯﾌﾟ体" panose="040B0A00000000000000" pitchFamily="50" charset="-128"/>
                  <a:ea typeface="HGS創英角ﾎﾟｯﾌﾟ体" panose="040B0A00000000000000" pitchFamily="50" charset="-128"/>
                </a:rPr>
                <a:t>１年間で利用した人が１番多かった施設はどれでしょうか</a:t>
              </a:r>
              <a:r>
                <a:rPr lang="en-US" altLang="ja-JP" sz="3200">
                  <a:latin typeface="HGS創英角ﾎﾟｯﾌﾟ体" panose="040B0A00000000000000" pitchFamily="50" charset="-128"/>
                  <a:ea typeface="HGS創英角ﾎﾟｯﾌﾟ体" panose="040B0A00000000000000" pitchFamily="50" charset="-128"/>
                </a:rPr>
                <a:t>｡</a:t>
              </a:r>
              <a:endParaRPr lang="ja-JP" altLang="en-US" sz="3200" dirty="0">
                <a:latin typeface="HGS創英角ﾎﾟｯﾌﾟ体" panose="040B0A00000000000000" pitchFamily="50" charset="-128"/>
                <a:ea typeface="HGS創英角ﾎﾟｯﾌﾟ体" panose="040B0A00000000000000" pitchFamily="50" charset="-128"/>
              </a:endParaRPr>
            </a:p>
          </p:txBody>
        </p:sp>
        <p:sp>
          <p:nvSpPr>
            <p:cNvPr id="50" name="しせつ"/>
            <p:cNvSpPr txBox="1"/>
            <p:nvPr/>
          </p:nvSpPr>
          <p:spPr>
            <a:xfrm>
              <a:off x="7118105" y="2858641"/>
              <a:ext cx="932138" cy="276999"/>
            </a:xfrm>
            <a:prstGeom prst="rect">
              <a:avLst/>
            </a:prstGeom>
            <a:noFill/>
          </p:spPr>
          <p:txBody>
            <a:bodyPr wrap="square" rtlCol="0">
              <a:spAutoFit/>
            </a:bodyPr>
            <a:lstStyle/>
            <a:p>
              <a:pPr algn="dist"/>
              <a:r>
                <a:rPr kumimoji="1" lang="ja-JP" altLang="en-US" sz="1200">
                  <a:latin typeface="HGS創英角ﾎﾟｯﾌﾟ体" panose="040B0A00000000000000" pitchFamily="50" charset="-128"/>
                  <a:ea typeface="HGS創英角ﾎﾟｯﾌﾟ体" panose="040B0A00000000000000" pitchFamily="50" charset="-128"/>
                </a:rPr>
                <a:t>しせつ</a:t>
              </a:r>
              <a:endParaRPr kumimoji="1" lang="ja-JP" altLang="en-US" sz="1200" dirty="0">
                <a:latin typeface="HGS創英角ﾎﾟｯﾌﾟ体" panose="040B0A00000000000000" pitchFamily="50" charset="-128"/>
                <a:ea typeface="HGS創英角ﾎﾟｯﾌﾟ体" panose="040B0A00000000000000" pitchFamily="50" charset="-128"/>
              </a:endParaRPr>
            </a:p>
          </p:txBody>
        </p:sp>
        <p:sp>
          <p:nvSpPr>
            <p:cNvPr id="51" name="おお"/>
            <p:cNvSpPr txBox="1"/>
            <p:nvPr/>
          </p:nvSpPr>
          <p:spPr>
            <a:xfrm>
              <a:off x="5522973" y="2861440"/>
              <a:ext cx="540000" cy="276999"/>
            </a:xfrm>
            <a:prstGeom prst="rect">
              <a:avLst/>
            </a:prstGeom>
            <a:noFill/>
          </p:spPr>
          <p:txBody>
            <a:bodyPr wrap="square" rtlCol="0">
              <a:spAutoFit/>
            </a:bodyPr>
            <a:lstStyle/>
            <a:p>
              <a:pPr algn="dist"/>
              <a:r>
                <a:rPr kumimoji="1" lang="ja-JP" altLang="en-US" sz="1200">
                  <a:latin typeface="HGS創英角ﾎﾟｯﾌﾟ体" panose="040B0A00000000000000" pitchFamily="50" charset="-128"/>
                  <a:ea typeface="HGS創英角ﾎﾟｯﾌﾟ体" panose="040B0A00000000000000" pitchFamily="50" charset="-128"/>
                </a:rPr>
                <a:t>おお</a:t>
              </a:r>
              <a:endParaRPr kumimoji="1" lang="ja-JP" altLang="en-US" sz="1200" dirty="0">
                <a:latin typeface="HGS創英角ﾎﾟｯﾌﾟ体" panose="040B0A00000000000000" pitchFamily="50" charset="-128"/>
                <a:ea typeface="HGS創英角ﾎﾟｯﾌﾟ体" panose="040B0A00000000000000" pitchFamily="50" charset="-128"/>
              </a:endParaRPr>
            </a:p>
          </p:txBody>
        </p:sp>
        <p:sp>
          <p:nvSpPr>
            <p:cNvPr id="57" name="ばん"/>
            <p:cNvSpPr txBox="1"/>
            <p:nvPr/>
          </p:nvSpPr>
          <p:spPr>
            <a:xfrm>
              <a:off x="5095717" y="2858641"/>
              <a:ext cx="540000" cy="276999"/>
            </a:xfrm>
            <a:prstGeom prst="rect">
              <a:avLst/>
            </a:prstGeom>
            <a:noFill/>
          </p:spPr>
          <p:txBody>
            <a:bodyPr wrap="square" rtlCol="0">
              <a:spAutoFit/>
            </a:bodyPr>
            <a:lstStyle/>
            <a:p>
              <a:pPr algn="dist"/>
              <a:r>
                <a:rPr kumimoji="1" lang="ja-JP" altLang="en-US" sz="1200">
                  <a:latin typeface="HGS創英角ﾎﾟｯﾌﾟ体" panose="040B0A00000000000000" pitchFamily="50" charset="-128"/>
                  <a:ea typeface="HGS創英角ﾎﾟｯﾌﾟ体" panose="040B0A00000000000000" pitchFamily="50" charset="-128"/>
                </a:rPr>
                <a:t>ばん</a:t>
              </a:r>
              <a:endParaRPr kumimoji="1" lang="ja-JP" altLang="en-US" sz="1200" dirty="0">
                <a:latin typeface="HGS創英角ﾎﾟｯﾌﾟ体" panose="040B0A00000000000000" pitchFamily="50" charset="-128"/>
                <a:ea typeface="HGS創英角ﾎﾟｯﾌﾟ体" panose="040B0A00000000000000" pitchFamily="50" charset="-128"/>
              </a:endParaRPr>
            </a:p>
          </p:txBody>
        </p:sp>
        <p:sp>
          <p:nvSpPr>
            <p:cNvPr id="58" name="ひと"/>
            <p:cNvSpPr txBox="1"/>
            <p:nvPr/>
          </p:nvSpPr>
          <p:spPr>
            <a:xfrm>
              <a:off x="3898897" y="2861440"/>
              <a:ext cx="540000" cy="276999"/>
            </a:xfrm>
            <a:prstGeom prst="rect">
              <a:avLst/>
            </a:prstGeom>
            <a:noFill/>
          </p:spPr>
          <p:txBody>
            <a:bodyPr wrap="square" rtlCol="0">
              <a:spAutoFit/>
            </a:bodyPr>
            <a:lstStyle/>
            <a:p>
              <a:pPr algn="dist"/>
              <a:r>
                <a:rPr lang="ja-JP" altLang="en-US" sz="1200">
                  <a:latin typeface="HGS創英角ﾎﾟｯﾌﾟ体" panose="040B0A00000000000000" pitchFamily="50" charset="-128"/>
                  <a:ea typeface="HGS創英角ﾎﾟｯﾌﾟ体" panose="040B0A00000000000000" pitchFamily="50" charset="-128"/>
                </a:rPr>
                <a:t>ひと</a:t>
              </a:r>
              <a:endParaRPr kumimoji="1" lang="ja-JP" altLang="en-US" sz="1200" dirty="0">
                <a:latin typeface="HGS創英角ﾎﾟｯﾌﾟ体" panose="040B0A00000000000000" pitchFamily="50" charset="-128"/>
                <a:ea typeface="HGS創英角ﾎﾟｯﾌﾟ体" panose="040B0A00000000000000" pitchFamily="50" charset="-128"/>
              </a:endParaRPr>
            </a:p>
          </p:txBody>
        </p:sp>
        <p:sp>
          <p:nvSpPr>
            <p:cNvPr id="59" name="りよう"/>
            <p:cNvSpPr txBox="1"/>
            <p:nvPr/>
          </p:nvSpPr>
          <p:spPr>
            <a:xfrm>
              <a:off x="2248011" y="2861440"/>
              <a:ext cx="900000" cy="276999"/>
            </a:xfrm>
            <a:prstGeom prst="rect">
              <a:avLst/>
            </a:prstGeom>
            <a:noFill/>
          </p:spPr>
          <p:txBody>
            <a:bodyPr wrap="square" rtlCol="0">
              <a:spAutoFit/>
            </a:bodyPr>
            <a:lstStyle/>
            <a:p>
              <a:pPr algn="dist"/>
              <a:r>
                <a:rPr kumimoji="1" lang="ja-JP" altLang="en-US" sz="1200">
                  <a:latin typeface="HGS創英角ﾎﾟｯﾌﾟ体" panose="040B0A00000000000000" pitchFamily="50" charset="-128"/>
                  <a:ea typeface="HGS創英角ﾎﾟｯﾌﾟ体" panose="040B0A00000000000000" pitchFamily="50" charset="-128"/>
                </a:rPr>
                <a:t>りよう</a:t>
              </a:r>
              <a:endParaRPr kumimoji="1" lang="ja-JP" altLang="en-US" sz="1200" dirty="0">
                <a:latin typeface="HGS創英角ﾎﾟｯﾌﾟ体" panose="040B0A00000000000000" pitchFamily="50" charset="-128"/>
                <a:ea typeface="HGS創英角ﾎﾟｯﾌﾟ体" panose="040B0A00000000000000" pitchFamily="50" charset="-128"/>
              </a:endParaRPr>
            </a:p>
          </p:txBody>
        </p:sp>
        <p:sp>
          <p:nvSpPr>
            <p:cNvPr id="60" name="ねんかん"/>
            <p:cNvSpPr txBox="1"/>
            <p:nvPr/>
          </p:nvSpPr>
          <p:spPr>
            <a:xfrm>
              <a:off x="1008685" y="2861441"/>
              <a:ext cx="967861" cy="276998"/>
            </a:xfrm>
            <a:prstGeom prst="rect">
              <a:avLst/>
            </a:prstGeom>
            <a:noFill/>
          </p:spPr>
          <p:txBody>
            <a:bodyPr wrap="square" rtlCol="0">
              <a:spAutoFit/>
            </a:bodyPr>
            <a:lstStyle/>
            <a:p>
              <a:pPr algn="dist"/>
              <a:r>
                <a:rPr kumimoji="1" lang="ja-JP" altLang="en-US" sz="1200">
                  <a:latin typeface="HGS創英角ﾎﾟｯﾌﾟ体" panose="040B0A00000000000000" pitchFamily="50" charset="-128"/>
                  <a:ea typeface="HGS創英角ﾎﾟｯﾌﾟ体" panose="040B0A00000000000000" pitchFamily="50" charset="-128"/>
                </a:rPr>
                <a:t>ねんかん</a:t>
              </a:r>
              <a:endParaRPr kumimoji="1" lang="ja-JP" altLang="en-US" sz="1200" dirty="0">
                <a:latin typeface="HGS創英角ﾎﾟｯﾌﾟ体" panose="040B0A00000000000000" pitchFamily="50" charset="-128"/>
                <a:ea typeface="HGS創英角ﾎﾟｯﾌﾟ体" panose="040B0A00000000000000" pitchFamily="50" charset="-128"/>
              </a:endParaRPr>
            </a:p>
          </p:txBody>
        </p:sp>
      </p:grpSp>
      <p:grpSp>
        <p:nvGrpSpPr>
          <p:cNvPr id="52" name="大阪府には･･･"/>
          <p:cNvGrpSpPr/>
          <p:nvPr/>
        </p:nvGrpSpPr>
        <p:grpSpPr>
          <a:xfrm>
            <a:off x="1635741" y="1936850"/>
            <a:ext cx="8920519" cy="753283"/>
            <a:chOff x="1863882" y="1924523"/>
            <a:chExt cx="9161654" cy="753283"/>
          </a:xfrm>
        </p:grpSpPr>
        <p:sp>
          <p:nvSpPr>
            <p:cNvPr id="53" name="大阪府には･･･"/>
            <p:cNvSpPr txBox="1"/>
            <p:nvPr/>
          </p:nvSpPr>
          <p:spPr>
            <a:xfrm>
              <a:off x="1863882" y="2093031"/>
              <a:ext cx="9161654" cy="584775"/>
            </a:xfrm>
            <a:prstGeom prst="rect">
              <a:avLst/>
            </a:prstGeom>
            <a:noFill/>
          </p:spPr>
          <p:txBody>
            <a:bodyPr wrap="square" rtlCol="0">
              <a:spAutoFit/>
            </a:bodyPr>
            <a:lstStyle/>
            <a:p>
              <a:pPr lvl="0" algn="dist"/>
              <a:r>
                <a:rPr lang="ja-JP" altLang="en-US" sz="3200">
                  <a:latin typeface="HGS創英角ﾎﾟｯﾌﾟ体" panose="040B0A00000000000000" pitchFamily="50" charset="-128"/>
                  <a:ea typeface="HGS創英角ﾎﾟｯﾌﾟ体" panose="040B0A00000000000000" pitchFamily="50" charset="-128"/>
                </a:rPr>
                <a:t>大阪府にはたくさんの文化施設があります</a:t>
              </a:r>
              <a:r>
                <a:rPr lang="en-US" altLang="ja-JP" sz="3200">
                  <a:latin typeface="HGS創英角ﾎﾟｯﾌﾟ体" panose="040B0A00000000000000" pitchFamily="50" charset="-128"/>
                  <a:ea typeface="HGS創英角ﾎﾟｯﾌﾟ体" panose="040B0A00000000000000" pitchFamily="50" charset="-128"/>
                </a:rPr>
                <a:t>｡</a:t>
              </a:r>
              <a:endParaRPr kumimoji="1" lang="ja-JP" altLang="en-US" sz="3200" dirty="0">
                <a:latin typeface="HGS創英角ﾎﾟｯﾌﾟ体" panose="040B0A00000000000000" pitchFamily="50" charset="-128"/>
                <a:ea typeface="HGS創英角ﾎﾟｯﾌﾟ体" panose="040B0A00000000000000" pitchFamily="50" charset="-128"/>
              </a:endParaRPr>
            </a:p>
          </p:txBody>
        </p:sp>
        <p:sp>
          <p:nvSpPr>
            <p:cNvPr id="55" name="ぶんかしせつ"/>
            <p:cNvSpPr txBox="1"/>
            <p:nvPr/>
          </p:nvSpPr>
          <p:spPr>
            <a:xfrm>
              <a:off x="6559930" y="1924523"/>
              <a:ext cx="1769133" cy="276999"/>
            </a:xfrm>
            <a:prstGeom prst="rect">
              <a:avLst/>
            </a:prstGeom>
            <a:noFill/>
          </p:spPr>
          <p:txBody>
            <a:bodyPr wrap="square" rtlCol="0">
              <a:spAutoFit/>
            </a:bodyPr>
            <a:lstStyle/>
            <a:p>
              <a:pPr algn="dist"/>
              <a:r>
                <a:rPr kumimoji="1" lang="ja-JP" altLang="en-US" sz="1200">
                  <a:latin typeface="HGS創英角ﾎﾟｯﾌﾟ体" panose="040B0A00000000000000" pitchFamily="50" charset="-128"/>
                  <a:ea typeface="HGS創英角ﾎﾟｯﾌﾟ体" panose="040B0A00000000000000" pitchFamily="50" charset="-128"/>
                </a:rPr>
                <a:t>ぶんかしせつ</a:t>
              </a:r>
              <a:endParaRPr kumimoji="1" lang="ja-JP" altLang="en-US" sz="1200" dirty="0">
                <a:latin typeface="HGS創英角ﾎﾟｯﾌﾟ体" panose="040B0A00000000000000" pitchFamily="50" charset="-128"/>
                <a:ea typeface="HGS創英角ﾎﾟｯﾌﾟ体" panose="040B0A00000000000000" pitchFamily="50" charset="-128"/>
              </a:endParaRPr>
            </a:p>
          </p:txBody>
        </p:sp>
        <p:sp>
          <p:nvSpPr>
            <p:cNvPr id="54" name="おおさかふ"/>
            <p:cNvSpPr txBox="1"/>
            <p:nvPr/>
          </p:nvSpPr>
          <p:spPr>
            <a:xfrm>
              <a:off x="1973025" y="1924523"/>
              <a:ext cx="1353478" cy="276999"/>
            </a:xfrm>
            <a:prstGeom prst="rect">
              <a:avLst/>
            </a:prstGeom>
            <a:noFill/>
          </p:spPr>
          <p:txBody>
            <a:bodyPr wrap="square" rtlCol="0">
              <a:spAutoFit/>
            </a:bodyPr>
            <a:lstStyle/>
            <a:p>
              <a:pPr algn="dist"/>
              <a:r>
                <a:rPr lang="ja-JP" altLang="en-US" sz="1200" dirty="0">
                  <a:latin typeface="HGS創英角ﾎﾟｯﾌﾟ体" panose="040B0A00000000000000" pitchFamily="50" charset="-128"/>
                  <a:ea typeface="HGS創英角ﾎﾟｯﾌﾟ体" panose="040B0A00000000000000" pitchFamily="50" charset="-128"/>
                </a:rPr>
                <a:t>おおさか</a:t>
              </a:r>
              <a:r>
                <a:rPr lang="ja-JP" altLang="en-US" sz="1200" dirty="0" err="1">
                  <a:latin typeface="HGS創英角ﾎﾟｯﾌﾟ体" panose="040B0A00000000000000" pitchFamily="50" charset="-128"/>
                  <a:ea typeface="HGS創英角ﾎﾟｯﾌﾟ体" panose="040B0A00000000000000" pitchFamily="50" charset="-128"/>
                </a:rPr>
                <a:t>ふ</a:t>
              </a:r>
              <a:endParaRPr kumimoji="1" lang="ja-JP" altLang="en-US" sz="1200" dirty="0">
                <a:latin typeface="HGS創英角ﾎﾟｯﾌﾟ体" panose="040B0A00000000000000" pitchFamily="50" charset="-128"/>
                <a:ea typeface="HGS創英角ﾎﾟｯﾌﾟ体" panose="040B0A00000000000000" pitchFamily="50" charset="-128"/>
              </a:endParaRPr>
            </a:p>
          </p:txBody>
        </p:sp>
      </p:grpSp>
      <p:grpSp>
        <p:nvGrpSpPr>
          <p:cNvPr id="23" name="第５問"/>
          <p:cNvGrpSpPr/>
          <p:nvPr/>
        </p:nvGrpSpPr>
        <p:grpSpPr>
          <a:xfrm>
            <a:off x="4696761" y="307806"/>
            <a:ext cx="2798479" cy="1015663"/>
            <a:chOff x="4318111" y="256092"/>
            <a:chExt cx="3390378" cy="1015663"/>
          </a:xfrm>
        </p:grpSpPr>
        <p:sp>
          <p:nvSpPr>
            <p:cNvPr id="26" name="問"/>
            <p:cNvSpPr txBox="1"/>
            <p:nvPr/>
          </p:nvSpPr>
          <p:spPr>
            <a:xfrm>
              <a:off x="6447741" y="256092"/>
              <a:ext cx="1260748" cy="1015663"/>
            </a:xfrm>
            <a:prstGeom prst="rect">
              <a:avLst/>
            </a:prstGeom>
            <a:noFill/>
          </p:spPr>
          <p:txBody>
            <a:bodyPr wrap="square" rtlCol="0">
              <a:spAutoFit/>
            </a:bodyPr>
            <a:lstStyle/>
            <a:p>
              <a:r>
                <a:rPr kumimoji="1" lang="ja-JP" altLang="en-US" sz="6000">
                  <a:latin typeface="HGP創英角ﾎﾟｯﾌﾟ体" panose="040B0A00000000000000" pitchFamily="50" charset="-128"/>
                  <a:ea typeface="HGP創英角ﾎﾟｯﾌﾟ体" panose="040B0A00000000000000" pitchFamily="50" charset="-128"/>
                </a:rPr>
                <a:t>問</a:t>
              </a:r>
              <a:endParaRPr kumimoji="1" lang="ja-JP" altLang="en-US" sz="6000" dirty="0">
                <a:latin typeface="HGP創英角ﾎﾟｯﾌﾟ体" panose="040B0A00000000000000" pitchFamily="50" charset="-128"/>
                <a:ea typeface="HGP創英角ﾎﾟｯﾌﾟ体" panose="040B0A00000000000000" pitchFamily="50" charset="-128"/>
              </a:endParaRPr>
            </a:p>
          </p:txBody>
        </p:sp>
        <p:sp>
          <p:nvSpPr>
            <p:cNvPr id="25" name="５"/>
            <p:cNvSpPr txBox="1"/>
            <p:nvPr/>
          </p:nvSpPr>
          <p:spPr>
            <a:xfrm>
              <a:off x="5512952" y="256092"/>
              <a:ext cx="910766" cy="1015663"/>
            </a:xfrm>
            <a:prstGeom prst="rect">
              <a:avLst/>
            </a:prstGeom>
            <a:noFill/>
          </p:spPr>
          <p:txBody>
            <a:bodyPr wrap="square" rtlCol="0">
              <a:spAutoFit/>
            </a:bodyPr>
            <a:lstStyle/>
            <a:p>
              <a:r>
                <a:rPr lang="ja-JP" altLang="en-US" sz="6000" dirty="0">
                  <a:latin typeface="HGP創英角ﾎﾟｯﾌﾟ体" panose="040B0A00000000000000" pitchFamily="50" charset="-128"/>
                  <a:ea typeface="HGP創英角ﾎﾟｯﾌﾟ体" panose="040B0A00000000000000" pitchFamily="50" charset="-128"/>
                </a:rPr>
                <a:t>５</a:t>
              </a:r>
              <a:endParaRPr kumimoji="1" lang="ja-JP" altLang="en-US" sz="6000" dirty="0">
                <a:latin typeface="HGP創英角ﾎﾟｯﾌﾟ体" panose="040B0A00000000000000" pitchFamily="50" charset="-128"/>
                <a:ea typeface="HGP創英角ﾎﾟｯﾌﾟ体" panose="040B0A00000000000000" pitchFamily="50" charset="-128"/>
              </a:endParaRPr>
            </a:p>
          </p:txBody>
        </p:sp>
        <p:sp>
          <p:nvSpPr>
            <p:cNvPr id="24" name="第"/>
            <p:cNvSpPr txBox="1"/>
            <p:nvPr/>
          </p:nvSpPr>
          <p:spPr>
            <a:xfrm>
              <a:off x="4318111" y="256092"/>
              <a:ext cx="1170816" cy="1015663"/>
            </a:xfrm>
            <a:prstGeom prst="rect">
              <a:avLst/>
            </a:prstGeom>
            <a:noFill/>
          </p:spPr>
          <p:txBody>
            <a:bodyPr wrap="square" rtlCol="0">
              <a:spAutoFit/>
            </a:bodyPr>
            <a:lstStyle/>
            <a:p>
              <a:r>
                <a:rPr lang="ja-JP" altLang="en-US" sz="6000" dirty="0">
                  <a:latin typeface="HGP創英角ﾎﾟｯﾌﾟ体" panose="040B0A00000000000000" pitchFamily="50" charset="-128"/>
                  <a:ea typeface="HGP創英角ﾎﾟｯﾌﾟ体" panose="040B0A00000000000000" pitchFamily="50" charset="-128"/>
                </a:rPr>
                <a:t>第</a:t>
              </a:r>
              <a:endParaRPr kumimoji="1" lang="ja-JP" altLang="en-US" sz="6000" dirty="0">
                <a:latin typeface="HGP創英角ﾎﾟｯﾌﾟ体" panose="040B0A00000000000000" pitchFamily="50" charset="-128"/>
                <a:ea typeface="HGP創英角ﾎﾟｯﾌﾟ体" panose="040B0A00000000000000" pitchFamily="50" charset="-128"/>
              </a:endParaRPr>
            </a:p>
          </p:txBody>
        </p:sp>
      </p:grpSp>
      <p:pic>
        <p:nvPicPr>
          <p:cNvPr id="56" name="スタートに戻る">
            <a:hlinkClick r:id="rId12" action="ppaction://hlinksldjump"/>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85389" y="260345"/>
            <a:ext cx="2499577" cy="847417"/>
          </a:xfrm>
          <a:prstGeom prst="rect">
            <a:avLst/>
          </a:prstGeom>
        </p:spPr>
      </p:pic>
      <p:pic>
        <p:nvPicPr>
          <p:cNvPr id="72" name="surpris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7564322" y="510837"/>
            <a:ext cx="609600" cy="609600"/>
          </a:xfrm>
          <a:prstGeom prst="rect">
            <a:avLst/>
          </a:prstGeom>
        </p:spPr>
      </p:pic>
      <p:pic>
        <p:nvPicPr>
          <p:cNvPr id="46" name="図 45"/>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24916" y="-594"/>
            <a:ext cx="12241829" cy="6858594"/>
          </a:xfrm>
          <a:prstGeom prst="rect">
            <a:avLst/>
          </a:prstGeom>
        </p:spPr>
      </p:pic>
    </p:spTree>
    <p:extLst>
      <p:ext uri="{BB962C8B-B14F-4D97-AF65-F5344CB8AC3E}">
        <p14:creationId xmlns:p14="http://schemas.microsoft.com/office/powerpoint/2010/main" val="1104012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
                                        <p:tgtEl>
                                          <p:spTgt spid="46"/>
                                        </p:tgtEl>
                                      </p:cBhvr>
                                    </p:animEffect>
                                    <p:set>
                                      <p:cBhvr>
                                        <p:cTn id="7" dur="1" fill="hold">
                                          <p:stCondLst>
                                            <p:cond delay="9"/>
                                          </p:stCondLst>
                                        </p:cTn>
                                        <p:tgtEl>
                                          <p:spTgt spid="46"/>
                                        </p:tgtEl>
                                        <p:attrNameLst>
                                          <p:attrName>style.visibility</p:attrName>
                                        </p:attrNameLst>
                                      </p:cBhvr>
                                      <p:to>
                                        <p:strVal val="hidden"/>
                                      </p:to>
                                    </p:set>
                                  </p:childTnLst>
                                </p:cTn>
                              </p:par>
                            </p:childTnLst>
                          </p:cTn>
                        </p:par>
                        <p:par>
                          <p:cTn id="8" fill="hold">
                            <p:stCondLst>
                              <p:cond delay="10"/>
                            </p:stCondLst>
                            <p:childTnLst>
                              <p:par>
                                <p:cTn id="9" presetID="1" presetClass="mediacall" presetSubtype="0" fill="hold" nodeType="afterEffect">
                                  <p:stCondLst>
                                    <p:cond delay="0"/>
                                  </p:stCondLst>
                                  <p:childTnLst>
                                    <p:cmd type="call" cmd="playFrom(0.0)">
                                      <p:cBhvr>
                                        <p:cTn id="10" dur="984" fill="hold"/>
                                        <p:tgtEl>
                                          <p:spTgt spid="72"/>
                                        </p:tgtEl>
                                      </p:cBhvr>
                                    </p:cmd>
                                  </p:childTnLst>
                                </p:cTn>
                              </p:par>
                              <p:par>
                                <p:cTn id="11" presetID="26" presetClass="emph" presetSubtype="0" fill="hold" nodeType="withEffect">
                                  <p:stCondLst>
                                    <p:cond delay="750"/>
                                  </p:stCondLst>
                                  <p:childTnLst>
                                    <p:animEffect transition="out" filter="fade">
                                      <p:cBhvr>
                                        <p:cTn id="12" dur="1000" tmFilter="0, 0; .2, .5; .8, .5; 1, 0"/>
                                        <p:tgtEl>
                                          <p:spTgt spid="8"/>
                                        </p:tgtEl>
                                      </p:cBhvr>
                                    </p:animEffect>
                                    <p:animScale>
                                      <p:cBhvr>
                                        <p:cTn id="13" dur="50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4" fill="hold" display="0">
                  <p:stCondLst>
                    <p:cond delay="indefinite"/>
                  </p:stCondLst>
                  <p:endCondLst>
                    <p:cond evt="onStopAudio" delay="0">
                      <p:tgtEl>
                        <p:sldTgt/>
                      </p:tgtEl>
                    </p:cond>
                  </p:endCondLst>
                </p:cTn>
                <p:tgtEl>
                  <p:spTgt spid="7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背景"/>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4915" y="-297"/>
            <a:ext cx="12241829" cy="6858594"/>
          </a:xfrm>
          <a:prstGeom prst="rect">
            <a:avLst/>
          </a:prstGeom>
        </p:spPr>
      </p:pic>
      <p:pic>
        <p:nvPicPr>
          <p:cNvPr id="21" name="次に進む">
            <a:hlinkClick r:id="rId7" action="ppaction://hlinksldjump"/>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842608" y="5967647"/>
            <a:ext cx="2237426" cy="847417"/>
          </a:xfrm>
          <a:prstGeom prst="rect">
            <a:avLst/>
          </a:prstGeom>
        </p:spPr>
      </p:pic>
      <p:pic>
        <p:nvPicPr>
          <p:cNvPr id="20" name="問題に戻る">
            <a:hlinkClick r:id="rId9" action="ppaction://hlinksldjump"/>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5389" y="5988412"/>
            <a:ext cx="2237426" cy="847417"/>
          </a:xfrm>
          <a:prstGeom prst="rect">
            <a:avLst/>
          </a:prstGeom>
        </p:spPr>
      </p:pic>
      <p:sp>
        <p:nvSpPr>
          <p:cNvPr id="81" name="出典"/>
          <p:cNvSpPr txBox="1"/>
          <p:nvPr/>
        </p:nvSpPr>
        <p:spPr>
          <a:xfrm>
            <a:off x="7846423" y="5693879"/>
            <a:ext cx="4100868" cy="230832"/>
          </a:xfrm>
          <a:prstGeom prst="rect">
            <a:avLst/>
          </a:prstGeom>
          <a:noFill/>
        </p:spPr>
        <p:txBody>
          <a:bodyPr wrap="square" rtlCol="0">
            <a:spAutoFit/>
          </a:bodyPr>
          <a:lstStyle/>
          <a:p>
            <a:r>
              <a:rPr lang="ja-JP" altLang="en-US" sz="900" b="1">
                <a:latin typeface="BIZ UDPゴシック" panose="020B0400000000000000" pitchFamily="50" charset="-128"/>
                <a:ea typeface="BIZ UDPゴシック" panose="020B0400000000000000" pitchFamily="50" charset="-128"/>
              </a:rPr>
              <a:t>（出典：</a:t>
            </a:r>
            <a:r>
              <a:rPr lang="ja-JP" altLang="en-US" sz="900" b="1">
                <a:latin typeface="BIZ UDPゴシック" panose="020B0400000000000000" pitchFamily="50" charset="-128"/>
                <a:ea typeface="BIZ UDPゴシック" panose="020B0400000000000000" pitchFamily="50" charset="-128"/>
                <a:hlinkClick r:id="rId11"/>
              </a:rPr>
              <a:t>政府統計の総合窓口 </a:t>
            </a:r>
            <a:r>
              <a:rPr lang="en-US" altLang="ja-JP" sz="900" b="1">
                <a:latin typeface="BIZ UDPゴシック" panose="020B0400000000000000" pitchFamily="50" charset="-128"/>
                <a:ea typeface="BIZ UDPゴシック" panose="020B0400000000000000" pitchFamily="50" charset="-128"/>
                <a:hlinkClick r:id="rId11"/>
              </a:rPr>
              <a:t>(e-stat.go.jp)</a:t>
            </a:r>
            <a:r>
              <a:rPr lang="en-US" altLang="ja-JP" sz="900" b="1">
                <a:latin typeface="BIZ UDPゴシック" panose="020B0400000000000000" pitchFamily="50" charset="-128"/>
                <a:ea typeface="BIZ UDPゴシック" panose="020B0400000000000000" pitchFamily="50" charset="-128"/>
              </a:rPr>
              <a:t>｢</a:t>
            </a:r>
            <a:r>
              <a:rPr lang="ja-JP" altLang="en-US" sz="900" b="1">
                <a:latin typeface="BIZ UDPゴシック" panose="020B0400000000000000" pitchFamily="50" charset="-128"/>
                <a:ea typeface="BIZ UDPゴシック" panose="020B0400000000000000" pitchFamily="50" charset="-128"/>
              </a:rPr>
              <a:t>令和４年度 学校基本調査</a:t>
            </a:r>
            <a:r>
              <a:rPr lang="en-US" altLang="ja-JP" sz="900" b="1">
                <a:latin typeface="BIZ UDPゴシック" panose="020B0400000000000000" pitchFamily="50" charset="-128"/>
                <a:ea typeface="BIZ UDPゴシック" panose="020B0400000000000000" pitchFamily="50" charset="-128"/>
              </a:rPr>
              <a:t>｣</a:t>
            </a:r>
            <a:r>
              <a:rPr lang="ja-JP" altLang="en-US" sz="900" b="1">
                <a:latin typeface="BIZ UDPゴシック" panose="020B0400000000000000" pitchFamily="50" charset="-128"/>
                <a:ea typeface="BIZ UDPゴシック" panose="020B0400000000000000" pitchFamily="50" charset="-128"/>
              </a:rPr>
              <a:t>）</a:t>
            </a:r>
            <a:endParaRPr lang="en-US" altLang="ja-JP" sz="900" b="1">
              <a:latin typeface="BIZ UDPゴシック" panose="020B0400000000000000" pitchFamily="50" charset="-128"/>
              <a:ea typeface="BIZ UDPゴシック" panose="020B0400000000000000" pitchFamily="50" charset="-128"/>
            </a:endParaRPr>
          </a:p>
        </p:txBody>
      </p:sp>
      <p:grpSp>
        <p:nvGrpSpPr>
          <p:cNvPr id="18" name="43,055人"/>
          <p:cNvGrpSpPr/>
          <p:nvPr/>
        </p:nvGrpSpPr>
        <p:grpSpPr>
          <a:xfrm>
            <a:off x="4362983" y="4819588"/>
            <a:ext cx="1715012" cy="608674"/>
            <a:chOff x="4362983" y="4819588"/>
            <a:chExt cx="1715012" cy="608674"/>
          </a:xfrm>
        </p:grpSpPr>
        <p:sp>
          <p:nvSpPr>
            <p:cNvPr id="415" name="43,055人"/>
            <p:cNvSpPr txBox="1"/>
            <p:nvPr/>
          </p:nvSpPr>
          <p:spPr>
            <a:xfrm>
              <a:off x="4362983" y="4966597"/>
              <a:ext cx="1705109" cy="461665"/>
            </a:xfrm>
            <a:prstGeom prst="rect">
              <a:avLst/>
            </a:prstGeom>
            <a:noFill/>
          </p:spPr>
          <p:txBody>
            <a:bodyPr wrap="square" rtlCol="0">
              <a:spAutoFit/>
            </a:bodyPr>
            <a:lstStyle/>
            <a:p>
              <a:pPr lvl="0" algn="dist"/>
              <a:r>
                <a:rPr kumimoji="1" lang="en-US" altLang="ja-JP" sz="2400">
                  <a:latin typeface="HGS創英角ﾎﾟｯﾌﾟ体" panose="040B0A00000000000000" pitchFamily="50" charset="-128"/>
                  <a:ea typeface="HGS創英角ﾎﾟｯﾌﾟ体" panose="040B0A00000000000000" pitchFamily="50" charset="-128"/>
                </a:rPr>
                <a:t>43,055</a:t>
              </a:r>
              <a:r>
                <a:rPr kumimoji="1" lang="ja-JP" altLang="en-US" sz="2400">
                  <a:latin typeface="HGS創英角ﾎﾟｯﾌﾟ体" panose="040B0A00000000000000" pitchFamily="50" charset="-128"/>
                  <a:ea typeface="HGS創英角ﾎﾟｯﾌﾟ体" panose="040B0A00000000000000" pitchFamily="50" charset="-128"/>
                </a:rPr>
                <a:t>人</a:t>
              </a:r>
              <a:endParaRPr kumimoji="1" lang="ja-JP" altLang="en-US" sz="2400" dirty="0">
                <a:latin typeface="HGS創英角ﾎﾟｯﾌﾟ体" panose="040B0A00000000000000" pitchFamily="50" charset="-128"/>
                <a:ea typeface="HGS創英角ﾎﾟｯﾌﾟ体" panose="040B0A00000000000000" pitchFamily="50" charset="-128"/>
              </a:endParaRPr>
            </a:p>
          </p:txBody>
        </p:sp>
        <p:sp>
          <p:nvSpPr>
            <p:cNvPr id="429" name="にん"/>
            <p:cNvSpPr txBox="1"/>
            <p:nvPr/>
          </p:nvSpPr>
          <p:spPr>
            <a:xfrm>
              <a:off x="5609995" y="4819588"/>
              <a:ext cx="468000" cy="253916"/>
            </a:xfrm>
            <a:prstGeom prst="rect">
              <a:avLst/>
            </a:prstGeom>
            <a:noFill/>
          </p:spPr>
          <p:txBody>
            <a:bodyPr wrap="square" rtlCol="0">
              <a:spAutoFit/>
            </a:bodyPr>
            <a:lstStyle/>
            <a:p>
              <a:pPr algn="dist"/>
              <a:r>
                <a:rPr kumimoji="1" lang="ja-JP" altLang="en-US" sz="1050">
                  <a:latin typeface="HGS創英角ﾎﾟｯﾌﾟ体" panose="040B0A00000000000000" pitchFamily="50" charset="-128"/>
                  <a:ea typeface="HGS創英角ﾎﾟｯﾌﾟ体" panose="040B0A00000000000000" pitchFamily="50" charset="-128"/>
                </a:rPr>
                <a:t>にん</a:t>
              </a:r>
              <a:endParaRPr kumimoji="1" lang="ja-JP" altLang="en-US" sz="1050" dirty="0">
                <a:latin typeface="HGS創英角ﾎﾟｯﾌﾟ体" panose="040B0A00000000000000" pitchFamily="50" charset="-128"/>
                <a:ea typeface="HGS創英角ﾎﾟｯﾌﾟ体" panose="040B0A00000000000000" pitchFamily="50" charset="-128"/>
              </a:endParaRPr>
            </a:p>
          </p:txBody>
        </p:sp>
      </p:grpSp>
      <p:grpSp>
        <p:nvGrpSpPr>
          <p:cNvPr id="17" name="和歌山県"/>
          <p:cNvGrpSpPr/>
          <p:nvPr/>
        </p:nvGrpSpPr>
        <p:grpSpPr>
          <a:xfrm>
            <a:off x="2320108" y="4856448"/>
            <a:ext cx="2105604" cy="655640"/>
            <a:chOff x="2320108" y="4856448"/>
            <a:chExt cx="2105604" cy="655640"/>
          </a:xfrm>
        </p:grpSpPr>
        <p:sp>
          <p:nvSpPr>
            <p:cNvPr id="405" name="和歌山県"/>
            <p:cNvSpPr txBox="1"/>
            <p:nvPr/>
          </p:nvSpPr>
          <p:spPr>
            <a:xfrm>
              <a:off x="2842455" y="4994977"/>
              <a:ext cx="1583257" cy="461665"/>
            </a:xfrm>
            <a:prstGeom prst="rect">
              <a:avLst/>
            </a:prstGeom>
            <a:noFill/>
          </p:spPr>
          <p:txBody>
            <a:bodyPr wrap="square" rtlCol="0">
              <a:spAutoFit/>
            </a:bodyPr>
            <a:lstStyle/>
            <a:p>
              <a:pPr lvl="0" algn="dist"/>
              <a:r>
                <a:rPr lang="ja-JP" altLang="en-US" sz="2400">
                  <a:latin typeface="HGS創英角ﾎﾟｯﾌﾟ体" panose="040B0A00000000000000" pitchFamily="50" charset="-128"/>
                  <a:ea typeface="HGS創英角ﾎﾟｯﾌﾟ体" panose="040B0A00000000000000" pitchFamily="50" charset="-128"/>
                </a:rPr>
                <a:t>和歌山県</a:t>
              </a:r>
              <a:endParaRPr kumimoji="1" lang="ja-JP" altLang="en-US" sz="2400" dirty="0">
                <a:latin typeface="HGS創英角ﾎﾟｯﾌﾟ体" panose="040B0A00000000000000" pitchFamily="50" charset="-128"/>
                <a:ea typeface="HGS創英角ﾎﾟｯﾌﾟ体" panose="040B0A00000000000000" pitchFamily="50" charset="-128"/>
              </a:endParaRPr>
            </a:p>
          </p:txBody>
        </p:sp>
        <p:sp>
          <p:nvSpPr>
            <p:cNvPr id="424" name="わかやまけん"/>
            <p:cNvSpPr txBox="1"/>
            <p:nvPr/>
          </p:nvSpPr>
          <p:spPr>
            <a:xfrm>
              <a:off x="2873327" y="4856448"/>
              <a:ext cx="1512000" cy="253916"/>
            </a:xfrm>
            <a:prstGeom prst="rect">
              <a:avLst/>
            </a:prstGeom>
            <a:noFill/>
          </p:spPr>
          <p:txBody>
            <a:bodyPr wrap="square" rtlCol="0">
              <a:spAutoFit/>
            </a:bodyPr>
            <a:lstStyle/>
            <a:p>
              <a:pPr algn="dist"/>
              <a:r>
                <a:rPr kumimoji="1" lang="ja-JP" altLang="en-US" sz="1050">
                  <a:latin typeface="HGS創英角ﾎﾟｯﾌﾟ体" panose="040B0A00000000000000" pitchFamily="50" charset="-128"/>
                  <a:ea typeface="HGS創英角ﾎﾟｯﾌﾟ体" panose="040B0A00000000000000" pitchFamily="50" charset="-128"/>
                </a:rPr>
                <a:t>わかやまけん</a:t>
              </a:r>
              <a:endParaRPr kumimoji="1" lang="ja-JP" altLang="en-US" sz="1050" dirty="0">
                <a:latin typeface="HGS創英角ﾎﾟｯﾌﾟ体" panose="040B0A00000000000000" pitchFamily="50" charset="-128"/>
                <a:ea typeface="HGS創英角ﾎﾟｯﾌﾟ体" panose="040B0A00000000000000" pitchFamily="50" charset="-128"/>
              </a:endParaRPr>
            </a:p>
          </p:txBody>
        </p:sp>
        <p:pic>
          <p:nvPicPr>
            <p:cNvPr id="404" name="ピン図"/>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2320108" y="4866967"/>
              <a:ext cx="576000" cy="645121"/>
            </a:xfrm>
            <a:prstGeom prst="rect">
              <a:avLst/>
            </a:prstGeom>
          </p:spPr>
        </p:pic>
      </p:grpSp>
      <p:grpSp>
        <p:nvGrpSpPr>
          <p:cNvPr id="16" name="63,595人"/>
          <p:cNvGrpSpPr/>
          <p:nvPr/>
        </p:nvGrpSpPr>
        <p:grpSpPr>
          <a:xfrm>
            <a:off x="8257525" y="4104794"/>
            <a:ext cx="1698599" cy="608063"/>
            <a:chOff x="8257525" y="4104794"/>
            <a:chExt cx="1698599" cy="608063"/>
          </a:xfrm>
        </p:grpSpPr>
        <p:sp>
          <p:nvSpPr>
            <p:cNvPr id="414" name="63,595人"/>
            <p:cNvSpPr txBox="1"/>
            <p:nvPr/>
          </p:nvSpPr>
          <p:spPr>
            <a:xfrm>
              <a:off x="8257525" y="4251192"/>
              <a:ext cx="1678008" cy="461665"/>
            </a:xfrm>
            <a:prstGeom prst="rect">
              <a:avLst/>
            </a:prstGeom>
            <a:noFill/>
          </p:spPr>
          <p:txBody>
            <a:bodyPr wrap="square" rtlCol="0">
              <a:spAutoFit/>
            </a:bodyPr>
            <a:lstStyle/>
            <a:p>
              <a:pPr lvl="0" algn="dist"/>
              <a:r>
                <a:rPr lang="en-US" altLang="ja-JP" sz="2400">
                  <a:latin typeface="HGS創英角ﾎﾟｯﾌﾟ体" panose="040B0A00000000000000" pitchFamily="50" charset="-128"/>
                  <a:ea typeface="HGS創英角ﾎﾟｯﾌﾟ体" panose="040B0A00000000000000" pitchFamily="50" charset="-128"/>
                </a:rPr>
                <a:t>63</a:t>
              </a:r>
              <a:r>
                <a:rPr kumimoji="1" lang="en-US" altLang="ja-JP" sz="2400">
                  <a:latin typeface="HGS創英角ﾎﾟｯﾌﾟ体" panose="040B0A00000000000000" pitchFamily="50" charset="-128"/>
                  <a:ea typeface="HGS創英角ﾎﾟｯﾌﾟ体" panose="040B0A00000000000000" pitchFamily="50" charset="-128"/>
                </a:rPr>
                <a:t>,595</a:t>
              </a:r>
              <a:r>
                <a:rPr kumimoji="1" lang="ja-JP" altLang="en-US" sz="2400">
                  <a:latin typeface="HGS創英角ﾎﾟｯﾌﾟ体" panose="040B0A00000000000000" pitchFamily="50" charset="-128"/>
                  <a:ea typeface="HGS創英角ﾎﾟｯﾌﾟ体" panose="040B0A00000000000000" pitchFamily="50" charset="-128"/>
                </a:rPr>
                <a:t>人</a:t>
              </a:r>
              <a:endParaRPr kumimoji="1" lang="ja-JP" altLang="en-US" sz="2400" dirty="0">
                <a:latin typeface="HGS創英角ﾎﾟｯﾌﾟ体" panose="040B0A00000000000000" pitchFamily="50" charset="-128"/>
                <a:ea typeface="HGS創英角ﾎﾟｯﾌﾟ体" panose="040B0A00000000000000" pitchFamily="50" charset="-128"/>
              </a:endParaRPr>
            </a:p>
          </p:txBody>
        </p:sp>
        <p:sp>
          <p:nvSpPr>
            <p:cNvPr id="431" name="にん"/>
            <p:cNvSpPr txBox="1"/>
            <p:nvPr/>
          </p:nvSpPr>
          <p:spPr>
            <a:xfrm>
              <a:off x="9488124" y="4104794"/>
              <a:ext cx="468000" cy="253916"/>
            </a:xfrm>
            <a:prstGeom prst="rect">
              <a:avLst/>
            </a:prstGeom>
            <a:noFill/>
          </p:spPr>
          <p:txBody>
            <a:bodyPr wrap="square" rtlCol="0">
              <a:spAutoFit/>
            </a:bodyPr>
            <a:lstStyle/>
            <a:p>
              <a:pPr algn="dist"/>
              <a:r>
                <a:rPr kumimoji="1" lang="ja-JP" altLang="en-US" sz="1050">
                  <a:latin typeface="HGS創英角ﾎﾟｯﾌﾟ体" panose="040B0A00000000000000" pitchFamily="50" charset="-128"/>
                  <a:ea typeface="HGS創英角ﾎﾟｯﾌﾟ体" panose="040B0A00000000000000" pitchFamily="50" charset="-128"/>
                </a:rPr>
                <a:t>にん</a:t>
              </a:r>
              <a:endParaRPr kumimoji="1" lang="ja-JP" altLang="en-US" sz="1050" dirty="0">
                <a:latin typeface="HGS創英角ﾎﾟｯﾌﾟ体" panose="040B0A00000000000000" pitchFamily="50" charset="-128"/>
                <a:ea typeface="HGS創英角ﾎﾟｯﾌﾟ体" panose="040B0A00000000000000" pitchFamily="50" charset="-128"/>
              </a:endParaRPr>
            </a:p>
          </p:txBody>
        </p:sp>
      </p:grpSp>
      <p:grpSp>
        <p:nvGrpSpPr>
          <p:cNvPr id="15" name="奈良県"/>
          <p:cNvGrpSpPr/>
          <p:nvPr/>
        </p:nvGrpSpPr>
        <p:grpSpPr>
          <a:xfrm>
            <a:off x="6350517" y="4119466"/>
            <a:ext cx="1806280" cy="664232"/>
            <a:chOff x="6350517" y="4119466"/>
            <a:chExt cx="1806280" cy="664232"/>
          </a:xfrm>
        </p:grpSpPr>
        <p:sp>
          <p:nvSpPr>
            <p:cNvPr id="403" name="奈良県"/>
            <p:cNvSpPr txBox="1"/>
            <p:nvPr/>
          </p:nvSpPr>
          <p:spPr>
            <a:xfrm>
              <a:off x="6885873" y="4253026"/>
              <a:ext cx="1270924" cy="461665"/>
            </a:xfrm>
            <a:prstGeom prst="rect">
              <a:avLst/>
            </a:prstGeom>
            <a:noFill/>
          </p:spPr>
          <p:txBody>
            <a:bodyPr wrap="square" rtlCol="0">
              <a:spAutoFit/>
            </a:bodyPr>
            <a:lstStyle/>
            <a:p>
              <a:pPr lvl="0" algn="dist"/>
              <a:r>
                <a:rPr kumimoji="1" lang="ja-JP" altLang="en-US" sz="2400">
                  <a:latin typeface="HGS創英角ﾎﾟｯﾌﾟ体" panose="040B0A00000000000000" pitchFamily="50" charset="-128"/>
                  <a:ea typeface="HGS創英角ﾎﾟｯﾌﾟ体" panose="040B0A00000000000000" pitchFamily="50" charset="-128"/>
                </a:rPr>
                <a:t>奈良県</a:t>
              </a:r>
              <a:endParaRPr kumimoji="1" lang="ja-JP" altLang="en-US" sz="2400" dirty="0">
                <a:latin typeface="HGS創英角ﾎﾟｯﾌﾟ体" panose="040B0A00000000000000" pitchFamily="50" charset="-128"/>
                <a:ea typeface="HGS創英角ﾎﾟｯﾌﾟ体" panose="040B0A00000000000000" pitchFamily="50" charset="-128"/>
              </a:endParaRPr>
            </a:p>
          </p:txBody>
        </p:sp>
        <p:sp>
          <p:nvSpPr>
            <p:cNvPr id="426" name="ならけん"/>
            <p:cNvSpPr txBox="1"/>
            <p:nvPr/>
          </p:nvSpPr>
          <p:spPr>
            <a:xfrm>
              <a:off x="6933448" y="4119466"/>
              <a:ext cx="1188000" cy="253916"/>
            </a:xfrm>
            <a:prstGeom prst="rect">
              <a:avLst/>
            </a:prstGeom>
            <a:noFill/>
          </p:spPr>
          <p:txBody>
            <a:bodyPr wrap="square" rtlCol="0">
              <a:spAutoFit/>
            </a:bodyPr>
            <a:lstStyle/>
            <a:p>
              <a:pPr algn="dist"/>
              <a:r>
                <a:rPr kumimoji="1" lang="ja-JP" altLang="en-US" sz="1050">
                  <a:latin typeface="HGS創英角ﾎﾟｯﾌﾟ体" panose="040B0A00000000000000" pitchFamily="50" charset="-128"/>
                  <a:ea typeface="HGS創英角ﾎﾟｯﾌﾟ体" panose="040B0A00000000000000" pitchFamily="50" charset="-128"/>
                </a:rPr>
                <a:t>ならけん</a:t>
              </a:r>
              <a:endParaRPr kumimoji="1" lang="ja-JP" altLang="en-US" sz="1050" dirty="0">
                <a:latin typeface="HGS創英角ﾎﾟｯﾌﾟ体" panose="040B0A00000000000000" pitchFamily="50" charset="-128"/>
                <a:ea typeface="HGS創英角ﾎﾟｯﾌﾟ体" panose="040B0A00000000000000" pitchFamily="50" charset="-128"/>
              </a:endParaRPr>
            </a:p>
          </p:txBody>
        </p:sp>
        <p:pic>
          <p:nvPicPr>
            <p:cNvPr id="402" name="ピン図"/>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6350517" y="4138577"/>
              <a:ext cx="576000" cy="645121"/>
            </a:xfrm>
            <a:prstGeom prst="rect">
              <a:avLst/>
            </a:prstGeom>
          </p:spPr>
        </p:pic>
      </p:grpSp>
      <p:grpSp>
        <p:nvGrpSpPr>
          <p:cNvPr id="14" name="79,371人"/>
          <p:cNvGrpSpPr/>
          <p:nvPr/>
        </p:nvGrpSpPr>
        <p:grpSpPr>
          <a:xfrm>
            <a:off x="4363214" y="4112511"/>
            <a:ext cx="1714781" cy="615353"/>
            <a:chOff x="4328662" y="4112511"/>
            <a:chExt cx="1714781" cy="615353"/>
          </a:xfrm>
        </p:grpSpPr>
        <p:sp>
          <p:nvSpPr>
            <p:cNvPr id="413" name="79,371人"/>
            <p:cNvSpPr txBox="1"/>
            <p:nvPr/>
          </p:nvSpPr>
          <p:spPr>
            <a:xfrm>
              <a:off x="4328662" y="4266199"/>
              <a:ext cx="1713107" cy="461665"/>
            </a:xfrm>
            <a:prstGeom prst="rect">
              <a:avLst/>
            </a:prstGeom>
            <a:noFill/>
          </p:spPr>
          <p:txBody>
            <a:bodyPr wrap="square" rtlCol="0">
              <a:spAutoFit/>
            </a:bodyPr>
            <a:lstStyle/>
            <a:p>
              <a:pPr lvl="0" algn="dist"/>
              <a:r>
                <a:rPr kumimoji="1" lang="en-US" altLang="ja-JP" sz="2400">
                  <a:latin typeface="HGS創英角ﾎﾟｯﾌﾟ体" panose="040B0A00000000000000" pitchFamily="50" charset="-128"/>
                  <a:ea typeface="HGS創英角ﾎﾟｯﾌﾟ体" panose="040B0A00000000000000" pitchFamily="50" charset="-128"/>
                </a:rPr>
                <a:t>79,371</a:t>
              </a:r>
              <a:r>
                <a:rPr kumimoji="1" lang="ja-JP" altLang="en-US" sz="2400">
                  <a:latin typeface="HGS創英角ﾎﾟｯﾌﾟ体" panose="040B0A00000000000000" pitchFamily="50" charset="-128"/>
                  <a:ea typeface="HGS創英角ﾎﾟｯﾌﾟ体" panose="040B0A00000000000000" pitchFamily="50" charset="-128"/>
                </a:rPr>
                <a:t>人</a:t>
              </a:r>
              <a:endParaRPr kumimoji="1" lang="ja-JP" altLang="en-US" sz="2400" dirty="0">
                <a:latin typeface="HGS創英角ﾎﾟｯﾌﾟ体" panose="040B0A00000000000000" pitchFamily="50" charset="-128"/>
                <a:ea typeface="HGS創英角ﾎﾟｯﾌﾟ体" panose="040B0A00000000000000" pitchFamily="50" charset="-128"/>
              </a:endParaRPr>
            </a:p>
          </p:txBody>
        </p:sp>
        <p:sp>
          <p:nvSpPr>
            <p:cNvPr id="428" name="にん"/>
            <p:cNvSpPr txBox="1"/>
            <p:nvPr/>
          </p:nvSpPr>
          <p:spPr>
            <a:xfrm>
              <a:off x="5575443" y="4112511"/>
              <a:ext cx="468000" cy="253916"/>
            </a:xfrm>
            <a:prstGeom prst="rect">
              <a:avLst/>
            </a:prstGeom>
            <a:noFill/>
          </p:spPr>
          <p:txBody>
            <a:bodyPr wrap="square" rtlCol="0">
              <a:spAutoFit/>
            </a:bodyPr>
            <a:lstStyle/>
            <a:p>
              <a:pPr algn="dist"/>
              <a:r>
                <a:rPr kumimoji="1" lang="ja-JP" altLang="en-US" sz="1050">
                  <a:latin typeface="HGS創英角ﾎﾟｯﾌﾟ体" panose="040B0A00000000000000" pitchFamily="50" charset="-128"/>
                  <a:ea typeface="HGS創英角ﾎﾟｯﾌﾟ体" panose="040B0A00000000000000" pitchFamily="50" charset="-128"/>
                </a:rPr>
                <a:t>にん</a:t>
              </a:r>
              <a:endParaRPr kumimoji="1" lang="ja-JP" altLang="en-US" sz="1050" dirty="0">
                <a:latin typeface="HGS創英角ﾎﾟｯﾌﾟ体" panose="040B0A00000000000000" pitchFamily="50" charset="-128"/>
                <a:ea typeface="HGS創英角ﾎﾟｯﾌﾟ体" panose="040B0A00000000000000" pitchFamily="50" charset="-128"/>
              </a:endParaRPr>
            </a:p>
          </p:txBody>
        </p:sp>
      </p:grpSp>
      <p:grpSp>
        <p:nvGrpSpPr>
          <p:cNvPr id="13" name="滋賀県"/>
          <p:cNvGrpSpPr/>
          <p:nvPr/>
        </p:nvGrpSpPr>
        <p:grpSpPr>
          <a:xfrm>
            <a:off x="2315167" y="4114328"/>
            <a:ext cx="1801045" cy="666836"/>
            <a:chOff x="2315167" y="4114328"/>
            <a:chExt cx="1801045" cy="666836"/>
          </a:xfrm>
        </p:grpSpPr>
        <p:sp>
          <p:nvSpPr>
            <p:cNvPr id="408" name="滋賀県"/>
            <p:cNvSpPr txBox="1"/>
            <p:nvPr/>
          </p:nvSpPr>
          <p:spPr>
            <a:xfrm>
              <a:off x="2834420" y="4271966"/>
              <a:ext cx="1281792" cy="461665"/>
            </a:xfrm>
            <a:prstGeom prst="rect">
              <a:avLst/>
            </a:prstGeom>
            <a:noFill/>
          </p:spPr>
          <p:txBody>
            <a:bodyPr wrap="square" rtlCol="0">
              <a:spAutoFit/>
            </a:bodyPr>
            <a:lstStyle/>
            <a:p>
              <a:pPr lvl="0" algn="dist"/>
              <a:r>
                <a:rPr kumimoji="1" lang="ja-JP" altLang="en-US" sz="2400">
                  <a:latin typeface="HGS創英角ﾎﾟｯﾌﾟ体" panose="040B0A00000000000000" pitchFamily="50" charset="-128"/>
                  <a:ea typeface="HGS創英角ﾎﾟｯﾌﾟ体" panose="040B0A00000000000000" pitchFamily="50" charset="-128"/>
                </a:rPr>
                <a:t>滋賀県</a:t>
              </a:r>
              <a:endParaRPr kumimoji="1" lang="ja-JP" altLang="en-US" sz="2400" dirty="0">
                <a:latin typeface="HGS創英角ﾎﾟｯﾌﾟ体" panose="040B0A00000000000000" pitchFamily="50" charset="-128"/>
                <a:ea typeface="HGS創英角ﾎﾟｯﾌﾟ体" panose="040B0A00000000000000" pitchFamily="50" charset="-128"/>
              </a:endParaRPr>
            </a:p>
          </p:txBody>
        </p:sp>
        <p:sp>
          <p:nvSpPr>
            <p:cNvPr id="423" name="しがけん"/>
            <p:cNvSpPr txBox="1"/>
            <p:nvPr/>
          </p:nvSpPr>
          <p:spPr>
            <a:xfrm>
              <a:off x="2887508" y="4114328"/>
              <a:ext cx="1188000" cy="253916"/>
            </a:xfrm>
            <a:prstGeom prst="rect">
              <a:avLst/>
            </a:prstGeom>
            <a:noFill/>
          </p:spPr>
          <p:txBody>
            <a:bodyPr wrap="square" rtlCol="0">
              <a:spAutoFit/>
            </a:bodyPr>
            <a:lstStyle/>
            <a:p>
              <a:pPr algn="dist"/>
              <a:r>
                <a:rPr kumimoji="1" lang="ja-JP" altLang="en-US" sz="1050">
                  <a:latin typeface="HGS創英角ﾎﾟｯﾌﾟ体" panose="040B0A00000000000000" pitchFamily="50" charset="-128"/>
                  <a:ea typeface="HGS創英角ﾎﾟｯﾌﾟ体" panose="040B0A00000000000000" pitchFamily="50" charset="-128"/>
                </a:rPr>
                <a:t>しがけん</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pic>
          <p:nvPicPr>
            <p:cNvPr id="407" name="ピン図"/>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2315167" y="4136043"/>
              <a:ext cx="576000" cy="645121"/>
            </a:xfrm>
            <a:prstGeom prst="rect">
              <a:avLst/>
            </a:prstGeom>
          </p:spPr>
        </p:pic>
      </p:grpSp>
      <p:grpSp>
        <p:nvGrpSpPr>
          <p:cNvPr id="12" name="118,394人"/>
          <p:cNvGrpSpPr/>
          <p:nvPr/>
        </p:nvGrpSpPr>
        <p:grpSpPr>
          <a:xfrm>
            <a:off x="8137966" y="3416810"/>
            <a:ext cx="1818158" cy="622245"/>
            <a:chOff x="8120054" y="3416810"/>
            <a:chExt cx="1818158" cy="622245"/>
          </a:xfrm>
        </p:grpSpPr>
        <p:sp>
          <p:nvSpPr>
            <p:cNvPr id="412" name="118,394人"/>
            <p:cNvSpPr txBox="1"/>
            <p:nvPr/>
          </p:nvSpPr>
          <p:spPr>
            <a:xfrm>
              <a:off x="8120054" y="3577390"/>
              <a:ext cx="1818158" cy="461665"/>
            </a:xfrm>
            <a:prstGeom prst="rect">
              <a:avLst/>
            </a:prstGeom>
            <a:noFill/>
          </p:spPr>
          <p:txBody>
            <a:bodyPr wrap="square" rtlCol="0">
              <a:spAutoFit/>
            </a:bodyPr>
            <a:lstStyle/>
            <a:p>
              <a:pPr lvl="0" algn="dist"/>
              <a:r>
                <a:rPr kumimoji="1" lang="en-US" altLang="ja-JP" sz="2400">
                  <a:latin typeface="HGS創英角ﾎﾟｯﾌﾟ体" panose="040B0A00000000000000" pitchFamily="50" charset="-128"/>
                  <a:ea typeface="HGS創英角ﾎﾟｯﾌﾟ体" panose="040B0A00000000000000" pitchFamily="50" charset="-128"/>
                </a:rPr>
                <a:t>118,394</a:t>
              </a:r>
              <a:r>
                <a:rPr kumimoji="1" lang="ja-JP" altLang="en-US" sz="2400">
                  <a:latin typeface="HGS創英角ﾎﾟｯﾌﾟ体" panose="040B0A00000000000000" pitchFamily="50" charset="-128"/>
                  <a:ea typeface="HGS創英角ﾎﾟｯﾌﾟ体" panose="040B0A00000000000000" pitchFamily="50" charset="-128"/>
                </a:rPr>
                <a:t>人</a:t>
              </a:r>
              <a:endParaRPr kumimoji="1" lang="ja-JP" altLang="en-US" sz="2400" dirty="0">
                <a:latin typeface="HGS創英角ﾎﾟｯﾌﾟ体" panose="040B0A00000000000000" pitchFamily="50" charset="-128"/>
                <a:ea typeface="HGS創英角ﾎﾟｯﾌﾟ体" panose="040B0A00000000000000" pitchFamily="50" charset="-128"/>
              </a:endParaRPr>
            </a:p>
          </p:txBody>
        </p:sp>
        <p:sp>
          <p:nvSpPr>
            <p:cNvPr id="430" name="にん"/>
            <p:cNvSpPr txBox="1"/>
            <p:nvPr/>
          </p:nvSpPr>
          <p:spPr>
            <a:xfrm>
              <a:off x="9458598" y="3416810"/>
              <a:ext cx="468000" cy="261610"/>
            </a:xfrm>
            <a:prstGeom prst="rect">
              <a:avLst/>
            </a:prstGeom>
            <a:noFill/>
          </p:spPr>
          <p:txBody>
            <a:bodyPr wrap="square" rtlCol="0">
              <a:spAutoFit/>
            </a:bodyPr>
            <a:lstStyle/>
            <a:p>
              <a:pPr algn="dist"/>
              <a:r>
                <a:rPr kumimoji="1" lang="ja-JP" altLang="en-US" sz="1050">
                  <a:latin typeface="HGS創英角ﾎﾟｯﾌﾟ体" panose="040B0A00000000000000" pitchFamily="50" charset="-128"/>
                  <a:ea typeface="HGS創英角ﾎﾟｯﾌﾟ体" panose="040B0A00000000000000" pitchFamily="50" charset="-128"/>
                </a:rPr>
                <a:t>にん</a:t>
              </a:r>
              <a:endParaRPr kumimoji="1" lang="ja-JP" altLang="en-US" sz="1050" dirty="0">
                <a:latin typeface="HGS創英角ﾎﾟｯﾌﾟ体" panose="040B0A00000000000000" pitchFamily="50" charset="-128"/>
                <a:ea typeface="HGS創英角ﾎﾟｯﾌﾟ体" panose="040B0A00000000000000" pitchFamily="50" charset="-128"/>
              </a:endParaRPr>
            </a:p>
          </p:txBody>
        </p:sp>
      </p:grpSp>
      <p:grpSp>
        <p:nvGrpSpPr>
          <p:cNvPr id="11" name="京都府"/>
          <p:cNvGrpSpPr/>
          <p:nvPr/>
        </p:nvGrpSpPr>
        <p:grpSpPr>
          <a:xfrm>
            <a:off x="6351511" y="3424024"/>
            <a:ext cx="1793150" cy="668422"/>
            <a:chOff x="6351511" y="3424024"/>
            <a:chExt cx="1793150" cy="668422"/>
          </a:xfrm>
        </p:grpSpPr>
        <p:sp>
          <p:nvSpPr>
            <p:cNvPr id="399" name="京都府"/>
            <p:cNvSpPr txBox="1"/>
            <p:nvPr/>
          </p:nvSpPr>
          <p:spPr>
            <a:xfrm>
              <a:off x="6879438" y="3573858"/>
              <a:ext cx="1265223" cy="461665"/>
            </a:xfrm>
            <a:prstGeom prst="rect">
              <a:avLst/>
            </a:prstGeom>
            <a:noFill/>
          </p:spPr>
          <p:txBody>
            <a:bodyPr wrap="square" rtlCol="0">
              <a:spAutoFit/>
            </a:bodyPr>
            <a:lstStyle/>
            <a:p>
              <a:pPr lvl="0" algn="dist"/>
              <a:r>
                <a:rPr kumimoji="1" lang="ja-JP" altLang="en-US" sz="2400">
                  <a:latin typeface="HGS創英角ﾎﾟｯﾌﾟ体" panose="040B0A00000000000000" pitchFamily="50" charset="-128"/>
                  <a:ea typeface="HGS創英角ﾎﾟｯﾌﾟ体" panose="040B0A00000000000000" pitchFamily="50" charset="-128"/>
                </a:rPr>
                <a:t>京都府</a:t>
              </a:r>
              <a:endParaRPr kumimoji="1" lang="ja-JP" altLang="en-US" sz="2400" dirty="0">
                <a:latin typeface="HGS創英角ﾎﾟｯﾌﾟ体" panose="040B0A00000000000000" pitchFamily="50" charset="-128"/>
                <a:ea typeface="HGS創英角ﾎﾟｯﾌﾟ体" panose="040B0A00000000000000" pitchFamily="50" charset="-128"/>
              </a:endParaRPr>
            </a:p>
          </p:txBody>
        </p:sp>
        <p:sp>
          <p:nvSpPr>
            <p:cNvPr id="425" name="きょうとふ"/>
            <p:cNvSpPr txBox="1"/>
            <p:nvPr/>
          </p:nvSpPr>
          <p:spPr>
            <a:xfrm>
              <a:off x="6903394" y="3424024"/>
              <a:ext cx="1188000" cy="253916"/>
            </a:xfrm>
            <a:prstGeom prst="rect">
              <a:avLst/>
            </a:prstGeom>
            <a:noFill/>
          </p:spPr>
          <p:txBody>
            <a:bodyPr wrap="square" rtlCol="0">
              <a:spAutoFit/>
            </a:bodyPr>
            <a:lstStyle/>
            <a:p>
              <a:pPr algn="dist"/>
              <a:r>
                <a:rPr kumimoji="1" lang="ja-JP" altLang="en-US" sz="1050">
                  <a:latin typeface="HGS創英角ﾎﾟｯﾌﾟ体" panose="040B0A00000000000000" pitchFamily="50" charset="-128"/>
                  <a:ea typeface="HGS創英角ﾎﾟｯﾌﾟ体" panose="040B0A00000000000000" pitchFamily="50" charset="-128"/>
                </a:rPr>
                <a:t>きょうとふ</a:t>
              </a:r>
              <a:endParaRPr kumimoji="1" lang="ja-JP" altLang="en-US" sz="1050" dirty="0">
                <a:latin typeface="HGS創英角ﾎﾟｯﾌﾟ体" panose="040B0A00000000000000" pitchFamily="50" charset="-128"/>
                <a:ea typeface="HGS創英角ﾎﾟｯﾌﾟ体" panose="040B0A00000000000000" pitchFamily="50" charset="-128"/>
              </a:endParaRPr>
            </a:p>
          </p:txBody>
        </p:sp>
        <p:pic>
          <p:nvPicPr>
            <p:cNvPr id="6" name="ピン図"/>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6351511" y="3447325"/>
              <a:ext cx="576000" cy="645121"/>
            </a:xfrm>
            <a:prstGeom prst="rect">
              <a:avLst/>
            </a:prstGeom>
          </p:spPr>
        </p:pic>
      </p:grpSp>
      <p:grpSp>
        <p:nvGrpSpPr>
          <p:cNvPr id="10" name="275,186人"/>
          <p:cNvGrpSpPr/>
          <p:nvPr/>
        </p:nvGrpSpPr>
        <p:grpSpPr>
          <a:xfrm>
            <a:off x="4144779" y="3424024"/>
            <a:ext cx="1933216" cy="611500"/>
            <a:chOff x="4109674" y="3424024"/>
            <a:chExt cx="1933216" cy="611500"/>
          </a:xfrm>
        </p:grpSpPr>
        <p:sp>
          <p:nvSpPr>
            <p:cNvPr id="411" name="276,186人"/>
            <p:cNvSpPr txBox="1"/>
            <p:nvPr/>
          </p:nvSpPr>
          <p:spPr>
            <a:xfrm>
              <a:off x="4109674" y="3573859"/>
              <a:ext cx="1933216" cy="461665"/>
            </a:xfrm>
            <a:prstGeom prst="rect">
              <a:avLst/>
            </a:prstGeom>
            <a:noFill/>
          </p:spPr>
          <p:txBody>
            <a:bodyPr wrap="square" rtlCol="0">
              <a:spAutoFit/>
            </a:bodyPr>
            <a:lstStyle/>
            <a:p>
              <a:pPr lvl="0" algn="dist"/>
              <a:r>
                <a:rPr kumimoji="1" lang="en-US" altLang="ja-JP" sz="2400">
                  <a:latin typeface="HGS創英角ﾎﾟｯﾌﾟ体" panose="040B0A00000000000000" pitchFamily="50" charset="-128"/>
                  <a:ea typeface="HGS創英角ﾎﾟｯﾌﾟ体" panose="040B0A00000000000000" pitchFamily="50" charset="-128"/>
                </a:rPr>
                <a:t>275,186</a:t>
              </a:r>
              <a:r>
                <a:rPr kumimoji="1" lang="ja-JP" altLang="en-US" sz="2400">
                  <a:latin typeface="HGS創英角ﾎﾟｯﾌﾟ体" panose="040B0A00000000000000" pitchFamily="50" charset="-128"/>
                  <a:ea typeface="HGS創英角ﾎﾟｯﾌﾟ体" panose="040B0A00000000000000" pitchFamily="50" charset="-128"/>
                </a:rPr>
                <a:t>人</a:t>
              </a:r>
              <a:endParaRPr kumimoji="1" lang="ja-JP" altLang="en-US" sz="2400" dirty="0">
                <a:latin typeface="HGS創英角ﾎﾟｯﾌﾟ体" panose="040B0A00000000000000" pitchFamily="50" charset="-128"/>
                <a:ea typeface="HGS創英角ﾎﾟｯﾌﾟ体" panose="040B0A00000000000000" pitchFamily="50" charset="-128"/>
              </a:endParaRPr>
            </a:p>
          </p:txBody>
        </p:sp>
        <p:sp>
          <p:nvSpPr>
            <p:cNvPr id="427" name="にん"/>
            <p:cNvSpPr txBox="1"/>
            <p:nvPr/>
          </p:nvSpPr>
          <p:spPr>
            <a:xfrm>
              <a:off x="5567529" y="3424024"/>
              <a:ext cx="468000" cy="253916"/>
            </a:xfrm>
            <a:prstGeom prst="rect">
              <a:avLst/>
            </a:prstGeom>
            <a:noFill/>
          </p:spPr>
          <p:txBody>
            <a:bodyPr wrap="square" rtlCol="0">
              <a:spAutoFit/>
            </a:bodyPr>
            <a:lstStyle/>
            <a:p>
              <a:pPr algn="dist"/>
              <a:r>
                <a:rPr kumimoji="1" lang="ja-JP" altLang="en-US" sz="1050">
                  <a:latin typeface="HGS創英角ﾎﾟｯﾌﾟ体" panose="040B0A00000000000000" pitchFamily="50" charset="-128"/>
                  <a:ea typeface="HGS創英角ﾎﾟｯﾌﾟ体" panose="040B0A00000000000000" pitchFamily="50" charset="-128"/>
                </a:rPr>
                <a:t>にん</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grpSp>
      <p:grpSp>
        <p:nvGrpSpPr>
          <p:cNvPr id="4" name="兵庫県"/>
          <p:cNvGrpSpPr/>
          <p:nvPr/>
        </p:nvGrpSpPr>
        <p:grpSpPr>
          <a:xfrm>
            <a:off x="2315167" y="3418061"/>
            <a:ext cx="1797537" cy="668019"/>
            <a:chOff x="2315167" y="3418061"/>
            <a:chExt cx="1797537" cy="668019"/>
          </a:xfrm>
        </p:grpSpPr>
        <p:sp>
          <p:nvSpPr>
            <p:cNvPr id="401" name="兵庫県"/>
            <p:cNvSpPr txBox="1"/>
            <p:nvPr/>
          </p:nvSpPr>
          <p:spPr>
            <a:xfrm>
              <a:off x="2823896" y="3569588"/>
              <a:ext cx="1288808" cy="461665"/>
            </a:xfrm>
            <a:prstGeom prst="rect">
              <a:avLst/>
            </a:prstGeom>
            <a:noFill/>
          </p:spPr>
          <p:txBody>
            <a:bodyPr wrap="square" rtlCol="0">
              <a:spAutoFit/>
            </a:bodyPr>
            <a:lstStyle/>
            <a:p>
              <a:pPr lvl="0" algn="dist"/>
              <a:r>
                <a:rPr kumimoji="1" lang="ja-JP" altLang="en-US" sz="2400">
                  <a:latin typeface="HGS創英角ﾎﾟｯﾌﾟ体" panose="040B0A00000000000000" pitchFamily="50" charset="-128"/>
                  <a:ea typeface="HGS創英角ﾎﾟｯﾌﾟ体" panose="040B0A00000000000000" pitchFamily="50" charset="-128"/>
                </a:rPr>
                <a:t>兵庫県</a:t>
              </a:r>
              <a:endParaRPr kumimoji="1" lang="ja-JP" altLang="en-US" sz="2400" dirty="0">
                <a:latin typeface="HGS創英角ﾎﾟｯﾌﾟ体" panose="040B0A00000000000000" pitchFamily="50" charset="-128"/>
                <a:ea typeface="HGS創英角ﾎﾟｯﾌﾟ体" panose="040B0A00000000000000" pitchFamily="50" charset="-128"/>
              </a:endParaRPr>
            </a:p>
          </p:txBody>
        </p:sp>
        <p:sp>
          <p:nvSpPr>
            <p:cNvPr id="422" name="ひょうごけん"/>
            <p:cNvSpPr txBox="1"/>
            <p:nvPr/>
          </p:nvSpPr>
          <p:spPr>
            <a:xfrm>
              <a:off x="2911523" y="3418061"/>
              <a:ext cx="1188000" cy="253916"/>
            </a:xfrm>
            <a:prstGeom prst="rect">
              <a:avLst/>
            </a:prstGeom>
            <a:noFill/>
          </p:spPr>
          <p:txBody>
            <a:bodyPr wrap="square" rtlCol="0">
              <a:spAutoFit/>
            </a:bodyPr>
            <a:lstStyle/>
            <a:p>
              <a:pPr algn="dist"/>
              <a:r>
                <a:rPr kumimoji="1" lang="ja-JP" altLang="en-US" sz="1050">
                  <a:latin typeface="HGS創英角ﾎﾟｯﾌﾟ体" panose="040B0A00000000000000" pitchFamily="50" charset="-128"/>
                  <a:ea typeface="HGS創英角ﾎﾟｯﾌﾟ体" panose="040B0A00000000000000" pitchFamily="50" charset="-128"/>
                </a:rPr>
                <a:t>ひょうごけん</a:t>
              </a:r>
              <a:endParaRPr kumimoji="1" lang="ja-JP" altLang="en-US" sz="1050" dirty="0">
                <a:latin typeface="HGS創英角ﾎﾟｯﾌﾟ体" panose="040B0A00000000000000" pitchFamily="50" charset="-128"/>
                <a:ea typeface="HGS創英角ﾎﾟｯﾌﾟ体" panose="040B0A00000000000000" pitchFamily="50" charset="-128"/>
              </a:endParaRPr>
            </a:p>
          </p:txBody>
        </p:sp>
        <p:pic>
          <p:nvPicPr>
            <p:cNvPr id="400" name="ピン図"/>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2315167" y="3440959"/>
              <a:ext cx="576000" cy="645121"/>
            </a:xfrm>
            <a:prstGeom prst="rect">
              <a:avLst/>
            </a:prstGeom>
          </p:spPr>
        </p:pic>
      </p:grpSp>
      <p:grpSp>
        <p:nvGrpSpPr>
          <p:cNvPr id="416" name="枠"/>
          <p:cNvGrpSpPr/>
          <p:nvPr/>
        </p:nvGrpSpPr>
        <p:grpSpPr>
          <a:xfrm>
            <a:off x="2076466" y="3304705"/>
            <a:ext cx="8039067" cy="2352913"/>
            <a:chOff x="365204" y="3482524"/>
            <a:chExt cx="5437700" cy="2134258"/>
          </a:xfrm>
        </p:grpSpPr>
        <p:cxnSp>
          <p:nvCxnSpPr>
            <p:cNvPr id="417" name="上(左)"/>
            <p:cNvCxnSpPr/>
            <p:nvPr/>
          </p:nvCxnSpPr>
          <p:spPr>
            <a:xfrm>
              <a:off x="365204" y="3490410"/>
              <a:ext cx="165787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8" name="上(右)"/>
            <p:cNvCxnSpPr/>
            <p:nvPr/>
          </p:nvCxnSpPr>
          <p:spPr>
            <a:xfrm>
              <a:off x="3929044" y="3501088"/>
              <a:ext cx="187332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9" name="右"/>
            <p:cNvCxnSpPr/>
            <p:nvPr/>
          </p:nvCxnSpPr>
          <p:spPr>
            <a:xfrm>
              <a:off x="5798156" y="3493564"/>
              <a:ext cx="0" cy="21232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0" name="下"/>
            <p:cNvCxnSpPr/>
            <p:nvPr/>
          </p:nvCxnSpPr>
          <p:spPr>
            <a:xfrm>
              <a:off x="378796" y="5604225"/>
              <a:ext cx="5424108" cy="102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1" name="左"/>
            <p:cNvCxnSpPr/>
            <p:nvPr/>
          </p:nvCxnSpPr>
          <p:spPr>
            <a:xfrm>
              <a:off x="371306" y="3482524"/>
              <a:ext cx="0" cy="21232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9" name="人物画"/>
          <p:cNvPicPr>
            <a:picLocks noChangeAspect="1"/>
          </p:cNvPicPr>
          <p:nvPr/>
        </p:nvPicPr>
        <p:blipFill>
          <a:blip r:embed="rId13"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flipH="1">
            <a:off x="9316154" y="2780987"/>
            <a:ext cx="478353" cy="478353"/>
          </a:xfrm>
          <a:prstGeom prst="rect">
            <a:avLst/>
          </a:prstGeom>
        </p:spPr>
      </p:pic>
      <p:pic>
        <p:nvPicPr>
          <p:cNvPr id="8" name="虫眼鏡画"/>
          <p:cNvPicPr>
            <a:picLocks noChangeAspect="1"/>
          </p:cNvPicPr>
          <p:nvPr/>
        </p:nvPicPr>
        <p:blipFill rotWithShape="1">
          <a:blip r:embed="rId14" cstate="email">
            <a:extLst>
              <a:ext uri="{28A0092B-C50C-407E-A947-70E740481C1C}">
                <a14:useLocalDpi xmlns:a14="http://schemas.microsoft.com/office/drawing/2010/main"/>
              </a:ext>
            </a:extLst>
          </a:blip>
          <a:srcRect l="26093" t="22518" r="25668" b="22556"/>
          <a:stretch/>
        </p:blipFill>
        <p:spPr>
          <a:xfrm rot="-60000">
            <a:off x="9248248" y="2733828"/>
            <a:ext cx="251321" cy="293171"/>
          </a:xfrm>
          <a:prstGeom prst="rect">
            <a:avLst/>
          </a:prstGeom>
        </p:spPr>
      </p:pic>
      <p:grpSp>
        <p:nvGrpSpPr>
          <p:cNvPr id="31" name="小学生の･･･"/>
          <p:cNvGrpSpPr/>
          <p:nvPr/>
        </p:nvGrpSpPr>
        <p:grpSpPr>
          <a:xfrm>
            <a:off x="1706855" y="1642473"/>
            <a:ext cx="8778291" cy="698038"/>
            <a:chOff x="1706854" y="1642473"/>
            <a:chExt cx="8778291" cy="698038"/>
          </a:xfrm>
        </p:grpSpPr>
        <p:sp>
          <p:nvSpPr>
            <p:cNvPr id="39" name="小学生の･･･"/>
            <p:cNvSpPr txBox="1"/>
            <p:nvPr/>
          </p:nvSpPr>
          <p:spPr>
            <a:xfrm>
              <a:off x="1706854" y="1817291"/>
              <a:ext cx="8778291" cy="523220"/>
            </a:xfrm>
            <a:prstGeom prst="rect">
              <a:avLst/>
            </a:prstGeom>
            <a:noFill/>
          </p:spPr>
          <p:txBody>
            <a:bodyPr wrap="square" rtlCol="0">
              <a:spAutoFit/>
            </a:bodyPr>
            <a:lstStyle/>
            <a:p>
              <a:pPr lvl="0" algn="dist"/>
              <a:r>
                <a:rPr kumimoji="1" lang="ja-JP" altLang="en-US" sz="2800">
                  <a:latin typeface="HGS創英角ﾎﾟｯﾌﾟ体" panose="040B0A00000000000000" pitchFamily="50" charset="-128"/>
                  <a:ea typeface="HGS創英角ﾎﾟｯﾌﾟ体" panose="040B0A00000000000000" pitchFamily="50" charset="-128"/>
                </a:rPr>
                <a:t>小学生の人数は「</a:t>
              </a:r>
              <a:r>
                <a:rPr lang="en-US" altLang="ja-JP" sz="2800">
                  <a:latin typeface="HGS創英角ﾎﾟｯﾌﾟ体" panose="040B0A00000000000000" pitchFamily="50" charset="-128"/>
                  <a:ea typeface="HGS創英角ﾎﾟｯﾌﾟ体" panose="040B0A00000000000000" pitchFamily="50" charset="-128"/>
                </a:rPr>
                <a:t>416,847</a:t>
              </a:r>
              <a:r>
                <a:rPr lang="ja-JP" altLang="en-US" sz="2800">
                  <a:latin typeface="HGS創英角ﾎﾟｯﾌﾟ体" panose="040B0A00000000000000" pitchFamily="50" charset="-128"/>
                  <a:ea typeface="HGS創英角ﾎﾟｯﾌﾟ体" panose="040B0A00000000000000" pitchFamily="50" charset="-128"/>
                </a:rPr>
                <a:t>人</a:t>
              </a:r>
              <a:r>
                <a:rPr lang="en-US" altLang="ja-JP" sz="2800">
                  <a:latin typeface="HGS創英角ﾎﾟｯﾌﾟ体" panose="040B0A00000000000000" pitchFamily="50" charset="-128"/>
                  <a:ea typeface="HGS創英角ﾎﾟｯﾌﾟ体" panose="040B0A00000000000000" pitchFamily="50" charset="-128"/>
                </a:rPr>
                <a:t>(</a:t>
              </a:r>
              <a:r>
                <a:rPr kumimoji="1" lang="ja-JP" altLang="en-US" sz="2800">
                  <a:latin typeface="HGS創英角ﾎﾟｯﾌﾟ体" panose="040B0A00000000000000" pitchFamily="50" charset="-128"/>
                  <a:ea typeface="HGS創英角ﾎﾟｯﾌﾟ体" panose="040B0A00000000000000" pitchFamily="50" charset="-128"/>
                </a:rPr>
                <a:t>約４２万人</a:t>
              </a:r>
              <a:r>
                <a:rPr kumimoji="1" lang="en-US" altLang="ja-JP" sz="2800">
                  <a:latin typeface="HGS創英角ﾎﾟｯﾌﾟ体" panose="040B0A00000000000000" pitchFamily="50" charset="-128"/>
                  <a:ea typeface="HGS創英角ﾎﾟｯﾌﾟ体" panose="040B0A00000000000000" pitchFamily="50" charset="-128"/>
                </a:rPr>
                <a:t>)</a:t>
              </a:r>
              <a:r>
                <a:rPr kumimoji="1" lang="ja-JP" altLang="en-US" sz="2800">
                  <a:latin typeface="HGS創英角ﾎﾟｯﾌﾟ体" panose="040B0A00000000000000" pitchFamily="50" charset="-128"/>
                  <a:ea typeface="HGS創英角ﾎﾟｯﾌﾟ体" panose="040B0A00000000000000" pitchFamily="50" charset="-128"/>
                </a:rPr>
                <a:t>」です</a:t>
              </a:r>
              <a:r>
                <a:rPr kumimoji="1" lang="en-US" altLang="ja-JP" sz="2800">
                  <a:latin typeface="HGS創英角ﾎﾟｯﾌﾟ体" panose="040B0A00000000000000" pitchFamily="50" charset="-128"/>
                  <a:ea typeface="HGS創英角ﾎﾟｯﾌﾟ体" panose="040B0A00000000000000" pitchFamily="50" charset="-128"/>
                </a:rPr>
                <a:t>｡</a:t>
              </a:r>
              <a:endParaRPr kumimoji="1" lang="ja-JP" altLang="en-US" sz="2800" dirty="0">
                <a:latin typeface="HGS創英角ﾎﾟｯﾌﾟ体" panose="040B0A00000000000000" pitchFamily="50" charset="-128"/>
                <a:ea typeface="HGS創英角ﾎﾟｯﾌﾟ体" panose="040B0A00000000000000" pitchFamily="50" charset="-128"/>
              </a:endParaRPr>
            </a:p>
          </p:txBody>
        </p:sp>
        <p:sp>
          <p:nvSpPr>
            <p:cNvPr id="51" name="まんにん"/>
            <p:cNvSpPr txBox="1"/>
            <p:nvPr/>
          </p:nvSpPr>
          <p:spPr>
            <a:xfrm>
              <a:off x="8009284" y="1642473"/>
              <a:ext cx="936000" cy="276999"/>
            </a:xfrm>
            <a:prstGeom prst="rect">
              <a:avLst/>
            </a:prstGeom>
            <a:noFill/>
          </p:spPr>
          <p:txBody>
            <a:bodyPr wrap="square" rtlCol="0">
              <a:spAutoFit/>
            </a:bodyPr>
            <a:lstStyle/>
            <a:p>
              <a:pPr algn="dist"/>
              <a:r>
                <a:rPr lang="ja-JP" altLang="en-US" sz="1200">
                  <a:latin typeface="HGS創英角ﾎﾟｯﾌﾟ体" panose="040B0A00000000000000" pitchFamily="50" charset="-128"/>
                  <a:ea typeface="HGS創英角ﾎﾟｯﾌﾟ体" panose="040B0A00000000000000" pitchFamily="50" charset="-128"/>
                </a:rPr>
                <a:t>まんにん</a:t>
              </a:r>
              <a:endParaRPr kumimoji="1" lang="ja-JP" altLang="en-US" sz="1200" dirty="0">
                <a:latin typeface="HGS創英角ﾎﾟｯﾌﾟ体" panose="040B0A00000000000000" pitchFamily="50" charset="-128"/>
                <a:ea typeface="HGS創英角ﾎﾟｯﾌﾟ体" panose="040B0A00000000000000" pitchFamily="50" charset="-128"/>
              </a:endParaRPr>
            </a:p>
          </p:txBody>
        </p:sp>
        <p:sp>
          <p:nvSpPr>
            <p:cNvPr id="61" name="やく"/>
            <p:cNvSpPr txBox="1"/>
            <p:nvPr/>
          </p:nvSpPr>
          <p:spPr>
            <a:xfrm>
              <a:off x="6877636" y="1657554"/>
              <a:ext cx="522000" cy="261610"/>
            </a:xfrm>
            <a:prstGeom prst="rect">
              <a:avLst/>
            </a:prstGeom>
            <a:noFill/>
          </p:spPr>
          <p:txBody>
            <a:bodyPr wrap="square" rtlCol="0">
              <a:spAutoFit/>
            </a:bodyPr>
            <a:lstStyle/>
            <a:p>
              <a:pPr algn="dist"/>
              <a:r>
                <a:rPr lang="ja-JP" altLang="en-US" sz="1100">
                  <a:latin typeface="HGS創英角ﾎﾟｯﾌﾟ体" panose="040B0A00000000000000" pitchFamily="50" charset="-128"/>
                  <a:ea typeface="HGS創英角ﾎﾟｯﾌﾟ体" panose="040B0A00000000000000" pitchFamily="50" charset="-128"/>
                </a:rPr>
                <a:t>やく</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63" name="にん"/>
            <p:cNvSpPr txBox="1"/>
            <p:nvPr/>
          </p:nvSpPr>
          <p:spPr>
            <a:xfrm>
              <a:off x="6401547" y="1656750"/>
              <a:ext cx="522000" cy="261610"/>
            </a:xfrm>
            <a:prstGeom prst="rect">
              <a:avLst/>
            </a:prstGeom>
            <a:noFill/>
          </p:spPr>
          <p:txBody>
            <a:bodyPr wrap="square" rtlCol="0">
              <a:spAutoFit/>
            </a:bodyPr>
            <a:lstStyle/>
            <a:p>
              <a:pPr algn="dist"/>
              <a:r>
                <a:rPr kumimoji="1" lang="ja-JP" altLang="en-US" sz="1100">
                  <a:latin typeface="HGS創英角ﾎﾟｯﾌﾟ体" panose="040B0A00000000000000" pitchFamily="50" charset="-128"/>
                  <a:ea typeface="HGS創英角ﾎﾟｯﾌﾟ体" panose="040B0A00000000000000" pitchFamily="50" charset="-128"/>
                </a:rPr>
                <a:t>にん</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46" name="じんこう"/>
            <p:cNvSpPr txBox="1"/>
            <p:nvPr/>
          </p:nvSpPr>
          <p:spPr>
            <a:xfrm>
              <a:off x="3281318" y="1656750"/>
              <a:ext cx="882000" cy="261610"/>
            </a:xfrm>
            <a:prstGeom prst="rect">
              <a:avLst/>
            </a:prstGeom>
            <a:noFill/>
          </p:spPr>
          <p:txBody>
            <a:bodyPr wrap="square" rtlCol="0">
              <a:spAutoFit/>
            </a:bodyPr>
            <a:lstStyle/>
            <a:p>
              <a:pPr algn="dist"/>
              <a:r>
                <a:rPr lang="ja-JP" altLang="en-US" sz="1100">
                  <a:latin typeface="HGS創英角ﾎﾟｯﾌﾟ体" panose="040B0A00000000000000" pitchFamily="50" charset="-128"/>
                  <a:ea typeface="HGS創英角ﾎﾟｯﾌﾟ体" panose="040B0A00000000000000" pitchFamily="50" charset="-128"/>
                </a:rPr>
                <a:t>にんずう</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45" name="しょうがくせい"/>
            <p:cNvSpPr txBox="1"/>
            <p:nvPr/>
          </p:nvSpPr>
          <p:spPr>
            <a:xfrm>
              <a:off x="1758883" y="1656928"/>
              <a:ext cx="1242000" cy="261610"/>
            </a:xfrm>
            <a:prstGeom prst="rect">
              <a:avLst/>
            </a:prstGeom>
            <a:noFill/>
          </p:spPr>
          <p:txBody>
            <a:bodyPr wrap="square" rtlCol="0">
              <a:spAutoFit/>
            </a:bodyPr>
            <a:lstStyle/>
            <a:p>
              <a:pPr algn="dist"/>
              <a:r>
                <a:rPr kumimoji="1" lang="ja-JP" altLang="en-US" sz="1100">
                  <a:latin typeface="HGS創英角ﾎﾟｯﾌﾟ体" panose="040B0A00000000000000" pitchFamily="50" charset="-128"/>
                  <a:ea typeface="HGS創英角ﾎﾟｯﾌﾟ体" panose="040B0A00000000000000" pitchFamily="50" charset="-128"/>
                </a:rPr>
                <a:t>しょうがくせい</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grpSp>
      <p:pic>
        <p:nvPicPr>
          <p:cNvPr id="19" name="ちなみに・・・">
            <a:hlinkClick r:id="rId15" action="ppaction://hlinksldjump"/>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9885827" y="393038"/>
            <a:ext cx="1615580" cy="1225402"/>
          </a:xfrm>
          <a:prstGeom prst="rect">
            <a:avLst/>
          </a:prstGeom>
        </p:spPr>
      </p:pic>
      <p:grpSp>
        <p:nvGrpSpPr>
          <p:cNvPr id="36" name="せいかい"/>
          <p:cNvGrpSpPr/>
          <p:nvPr/>
        </p:nvGrpSpPr>
        <p:grpSpPr>
          <a:xfrm>
            <a:off x="3957031" y="361152"/>
            <a:ext cx="4277939" cy="1015663"/>
            <a:chOff x="3144333" y="850006"/>
            <a:chExt cx="4277939" cy="1015663"/>
          </a:xfrm>
        </p:grpSpPr>
        <p:sp>
          <p:nvSpPr>
            <p:cNvPr id="37" name="せいかい"/>
            <p:cNvSpPr txBox="1"/>
            <p:nvPr/>
          </p:nvSpPr>
          <p:spPr>
            <a:xfrm>
              <a:off x="3875971" y="850006"/>
              <a:ext cx="3546301" cy="1015663"/>
            </a:xfrm>
            <a:prstGeom prst="rect">
              <a:avLst/>
            </a:prstGeom>
            <a:noFill/>
          </p:spPr>
          <p:txBody>
            <a:bodyPr wrap="square" rtlCol="0">
              <a:spAutoFit/>
            </a:bodyPr>
            <a:lstStyle/>
            <a:p>
              <a:r>
                <a:rPr kumimoji="1" lang="ja-JP" altLang="en-US" sz="6000" dirty="0">
                  <a:latin typeface="HGS創英角ﾎﾟｯﾌﾟ体" panose="040B0A00000000000000" pitchFamily="50" charset="-128"/>
                  <a:ea typeface="HGS創英角ﾎﾟｯﾌﾟ体" panose="040B0A00000000000000" pitchFamily="50" charset="-128"/>
                </a:rPr>
                <a:t>せいかい</a:t>
              </a:r>
            </a:p>
          </p:txBody>
        </p:sp>
        <p:sp>
          <p:nvSpPr>
            <p:cNvPr id="38" name="〇"/>
            <p:cNvSpPr/>
            <p:nvPr/>
          </p:nvSpPr>
          <p:spPr>
            <a:xfrm>
              <a:off x="3144333" y="1032962"/>
              <a:ext cx="731638" cy="731638"/>
            </a:xfrm>
            <a:prstGeom prst="donut">
              <a:avLst>
                <a:gd name="adj" fmla="val 1738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pic>
        <p:nvPicPr>
          <p:cNvPr id="89" name="スタートに戻る">
            <a:hlinkClick r:id="rId17" action="ppaction://hlinksldjump"/>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85389" y="260345"/>
            <a:ext cx="2499577" cy="847417"/>
          </a:xfrm>
          <a:prstGeom prst="rect">
            <a:avLst/>
          </a:prstGeom>
        </p:spPr>
      </p:pic>
      <p:pic>
        <p:nvPicPr>
          <p:cNvPr id="141" name="coin0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9031280" y="773662"/>
            <a:ext cx="609600" cy="609600"/>
          </a:xfrm>
          <a:prstGeom prst="rect">
            <a:avLst/>
          </a:prstGeom>
        </p:spPr>
      </p:pic>
      <p:pic>
        <p:nvPicPr>
          <p:cNvPr id="142" name="crrect_answer2 (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9"/>
          <a:stretch>
            <a:fillRect/>
          </a:stretch>
        </p:blipFill>
        <p:spPr>
          <a:xfrm>
            <a:off x="3131905" y="649315"/>
            <a:ext cx="609600" cy="609600"/>
          </a:xfrm>
          <a:prstGeom prst="rect">
            <a:avLst/>
          </a:prstGeom>
        </p:spPr>
      </p:pic>
      <p:grpSp>
        <p:nvGrpSpPr>
          <p:cNvPr id="69" name="大阪府の･･･"/>
          <p:cNvGrpSpPr/>
          <p:nvPr/>
        </p:nvGrpSpPr>
        <p:grpSpPr>
          <a:xfrm>
            <a:off x="2883225" y="2621132"/>
            <a:ext cx="6362483" cy="601559"/>
            <a:chOff x="2672190" y="2735637"/>
            <a:chExt cx="6833844" cy="601559"/>
          </a:xfrm>
        </p:grpSpPr>
        <p:sp>
          <p:nvSpPr>
            <p:cNvPr id="72" name="大阪府の･･･"/>
            <p:cNvSpPr txBox="1"/>
            <p:nvPr/>
          </p:nvSpPr>
          <p:spPr>
            <a:xfrm>
              <a:off x="2679551" y="2875531"/>
              <a:ext cx="6826483" cy="461665"/>
            </a:xfrm>
            <a:prstGeom prst="rect">
              <a:avLst/>
            </a:prstGeom>
            <a:noFill/>
          </p:spPr>
          <p:txBody>
            <a:bodyPr wrap="square" rtlCol="0">
              <a:spAutoFit/>
            </a:bodyPr>
            <a:lstStyle/>
            <a:p>
              <a:pPr lvl="0" algn="dist"/>
              <a:r>
                <a:rPr kumimoji="1" lang="ja-JP" altLang="en-US" sz="2400">
                  <a:latin typeface="HGS創英角ﾎﾟｯﾌﾟ体" panose="040B0A00000000000000" pitchFamily="50" charset="-128"/>
                  <a:ea typeface="HGS創英角ﾎﾟｯﾌﾟ体" panose="040B0A00000000000000" pitchFamily="50" charset="-128"/>
                </a:rPr>
                <a:t>近くの都道府県と比べてみると･･･</a:t>
              </a:r>
              <a:endParaRPr kumimoji="1" lang="ja-JP" altLang="en-US" sz="2400" dirty="0">
                <a:latin typeface="HGS創英角ﾎﾟｯﾌﾟ体" panose="040B0A00000000000000" pitchFamily="50" charset="-128"/>
                <a:ea typeface="HGS創英角ﾎﾟｯﾌﾟ体" panose="040B0A00000000000000" pitchFamily="50" charset="-128"/>
              </a:endParaRPr>
            </a:p>
          </p:txBody>
        </p:sp>
        <p:sp>
          <p:nvSpPr>
            <p:cNvPr id="73" name="み"/>
            <p:cNvSpPr txBox="1"/>
            <p:nvPr/>
          </p:nvSpPr>
          <p:spPr>
            <a:xfrm>
              <a:off x="5998063" y="2735637"/>
              <a:ext cx="541339" cy="253916"/>
            </a:xfrm>
            <a:prstGeom prst="rect">
              <a:avLst/>
            </a:prstGeom>
            <a:noFill/>
          </p:spPr>
          <p:txBody>
            <a:bodyPr wrap="square" rtlCol="0">
              <a:spAutoFit/>
            </a:bodyPr>
            <a:lstStyle/>
            <a:p>
              <a:pPr algn="dist"/>
              <a:r>
                <a:rPr kumimoji="1" lang="ja-JP" altLang="en-US" sz="1050">
                  <a:latin typeface="HGS創英角ﾎﾟｯﾌﾟ体" panose="040B0A00000000000000" pitchFamily="50" charset="-128"/>
                  <a:ea typeface="HGS創英角ﾎﾟｯﾌﾟ体" panose="040B0A00000000000000" pitchFamily="50" charset="-128"/>
                </a:rPr>
                <a:t>くら</a:t>
              </a:r>
              <a:endParaRPr kumimoji="1" lang="ja-JP" altLang="en-US" sz="1050" dirty="0">
                <a:latin typeface="HGS創英角ﾎﾟｯﾌﾟ体" panose="040B0A00000000000000" pitchFamily="50" charset="-128"/>
                <a:ea typeface="HGS創英角ﾎﾟｯﾌﾟ体" panose="040B0A00000000000000" pitchFamily="50" charset="-128"/>
              </a:endParaRPr>
            </a:p>
          </p:txBody>
        </p:sp>
        <p:sp>
          <p:nvSpPr>
            <p:cNvPr id="74" name="とどうふけん"/>
            <p:cNvSpPr txBox="1"/>
            <p:nvPr/>
          </p:nvSpPr>
          <p:spPr>
            <a:xfrm>
              <a:off x="3954010" y="2739484"/>
              <a:ext cx="1778684" cy="253916"/>
            </a:xfrm>
            <a:prstGeom prst="rect">
              <a:avLst/>
            </a:prstGeom>
            <a:noFill/>
          </p:spPr>
          <p:txBody>
            <a:bodyPr wrap="square" rtlCol="0">
              <a:spAutoFit/>
            </a:bodyPr>
            <a:lstStyle/>
            <a:p>
              <a:pPr algn="dist"/>
              <a:r>
                <a:rPr kumimoji="1" lang="ja-JP" altLang="en-US" sz="1050">
                  <a:latin typeface="HGS創英角ﾎﾟｯﾌﾟ体" panose="040B0A00000000000000" pitchFamily="50" charset="-128"/>
                  <a:ea typeface="HGS創英角ﾎﾟｯﾌﾟ体" panose="040B0A00000000000000" pitchFamily="50" charset="-128"/>
                </a:rPr>
                <a:t>とどうふけん</a:t>
              </a:r>
              <a:endParaRPr kumimoji="1" lang="ja-JP" altLang="en-US" sz="1050" dirty="0">
                <a:latin typeface="HGS創英角ﾎﾟｯﾌﾟ体" panose="040B0A00000000000000" pitchFamily="50" charset="-128"/>
                <a:ea typeface="HGS創英角ﾎﾟｯﾌﾟ体" panose="040B0A00000000000000" pitchFamily="50" charset="-128"/>
              </a:endParaRPr>
            </a:p>
          </p:txBody>
        </p:sp>
        <p:sp>
          <p:nvSpPr>
            <p:cNvPr id="75" name="おおさかふ"/>
            <p:cNvSpPr txBox="1"/>
            <p:nvPr/>
          </p:nvSpPr>
          <p:spPr>
            <a:xfrm>
              <a:off x="2672190" y="2739757"/>
              <a:ext cx="541339" cy="253916"/>
            </a:xfrm>
            <a:prstGeom prst="rect">
              <a:avLst/>
            </a:prstGeom>
            <a:noFill/>
          </p:spPr>
          <p:txBody>
            <a:bodyPr wrap="square" rtlCol="0">
              <a:spAutoFit/>
            </a:bodyPr>
            <a:lstStyle/>
            <a:p>
              <a:pPr algn="dist"/>
              <a:r>
                <a:rPr kumimoji="1" lang="ja-JP" altLang="en-US" sz="1050">
                  <a:latin typeface="HGS創英角ﾎﾟｯﾌﾟ体" panose="040B0A00000000000000" pitchFamily="50" charset="-128"/>
                  <a:ea typeface="HGS創英角ﾎﾟｯﾌﾟ体" panose="040B0A00000000000000" pitchFamily="50" charset="-128"/>
                </a:rPr>
                <a:t>ちか</a:t>
              </a:r>
              <a:endParaRPr kumimoji="1" lang="ja-JP" altLang="en-US" sz="1050" dirty="0">
                <a:latin typeface="HGS創英角ﾎﾟｯﾌﾟ体" panose="040B0A00000000000000" pitchFamily="50" charset="-128"/>
                <a:ea typeface="HGS創英角ﾎﾟｯﾌﾟ体" panose="040B0A00000000000000" pitchFamily="50" charset="-128"/>
              </a:endParaRPr>
            </a:p>
          </p:txBody>
        </p:sp>
      </p:grpSp>
      <p:pic>
        <p:nvPicPr>
          <p:cNvPr id="68" name="図 67"/>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24916" y="-594"/>
            <a:ext cx="12241829" cy="6858594"/>
          </a:xfrm>
          <a:prstGeom prst="rect">
            <a:avLst/>
          </a:prstGeom>
        </p:spPr>
      </p:pic>
    </p:spTree>
    <p:extLst>
      <p:ext uri="{BB962C8B-B14F-4D97-AF65-F5344CB8AC3E}">
        <p14:creationId xmlns:p14="http://schemas.microsoft.com/office/powerpoint/2010/main" val="4107832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
                                        <p:tgtEl>
                                          <p:spTgt spid="68"/>
                                        </p:tgtEl>
                                      </p:cBhvr>
                                    </p:animEffect>
                                    <p:set>
                                      <p:cBhvr>
                                        <p:cTn id="7" dur="1" fill="hold">
                                          <p:stCondLst>
                                            <p:cond delay="9"/>
                                          </p:stCondLst>
                                        </p:cTn>
                                        <p:tgtEl>
                                          <p:spTgt spid="68"/>
                                        </p:tgtEl>
                                        <p:attrNameLst>
                                          <p:attrName>style.visibility</p:attrName>
                                        </p:attrNameLst>
                                      </p:cBhvr>
                                      <p:to>
                                        <p:strVal val="hidden"/>
                                      </p:to>
                                    </p:set>
                                  </p:childTnLst>
                                </p:cTn>
                              </p:par>
                              <p:par>
                                <p:cTn id="8" presetID="1" presetClass="mediacall" presetSubtype="0" fill="hold" nodeType="withEffect">
                                  <p:stCondLst>
                                    <p:cond delay="250"/>
                                  </p:stCondLst>
                                  <p:childTnLst>
                                    <p:cmd type="call" cmd="playFrom(0.0)">
                                      <p:cBhvr>
                                        <p:cTn id="9" dur="1" fill="hold"/>
                                        <p:tgtEl>
                                          <p:spTgt spid="142"/>
                                        </p:tgtEl>
                                      </p:cBhvr>
                                    </p:cmd>
                                  </p:childTnLst>
                                </p:cTn>
                              </p:par>
                              <p:par>
                                <p:cTn id="10" presetID="20" presetClass="entr" presetSubtype="0" fill="hold" nodeType="withEffect">
                                  <p:stCondLst>
                                    <p:cond delay="250"/>
                                  </p:stCondLst>
                                  <p:childTnLst>
                                    <p:set>
                                      <p:cBhvr>
                                        <p:cTn id="11" dur="1" fill="hold">
                                          <p:stCondLst>
                                            <p:cond delay="0"/>
                                          </p:stCondLst>
                                        </p:cTn>
                                        <p:tgtEl>
                                          <p:spTgt spid="19"/>
                                        </p:tgtEl>
                                        <p:attrNameLst>
                                          <p:attrName>style.visibility</p:attrName>
                                        </p:attrNameLst>
                                      </p:cBhvr>
                                      <p:to>
                                        <p:strVal val="visible"/>
                                      </p:to>
                                    </p:set>
                                    <p:animEffect transition="in" filter="wedge">
                                      <p:cBhvr>
                                        <p:cTn id="12" dur="750"/>
                                        <p:tgtEl>
                                          <p:spTgt spid="19"/>
                                        </p:tgtEl>
                                      </p:cBhvr>
                                    </p:animEffect>
                                  </p:childTnLst>
                                </p:cTn>
                              </p:par>
                              <p:par>
                                <p:cTn id="13" presetID="6" presetClass="emph" presetSubtype="0" fill="hold" nodeType="withEffect">
                                  <p:stCondLst>
                                    <p:cond delay="250"/>
                                  </p:stCondLst>
                                  <p:childTnLst>
                                    <p:animScale>
                                      <p:cBhvr>
                                        <p:cTn id="14" dur="750" fill="hold"/>
                                        <p:tgtEl>
                                          <p:spTgt spid="19"/>
                                        </p:tgtEl>
                                      </p:cBhvr>
                                      <p:by x="150000" y="150000"/>
                                    </p:animScale>
                                  </p:childTnLst>
                                </p:cTn>
                              </p:par>
                            </p:childTnLst>
                          </p:cTn>
                        </p:par>
                        <p:par>
                          <p:cTn id="15" fill="hold">
                            <p:stCondLst>
                              <p:cond delay="1000"/>
                            </p:stCondLst>
                            <p:childTnLst>
                              <p:par>
                                <p:cTn id="16" presetID="26" presetClass="emph" presetSubtype="0" fill="hold" nodeType="afterEffect">
                                  <p:stCondLst>
                                    <p:cond delay="0"/>
                                  </p:stCondLst>
                                  <p:childTnLst>
                                    <p:animEffect transition="out" filter="fade">
                                      <p:cBhvr>
                                        <p:cTn id="17" dur="500" tmFilter="0, 0; .2, .5; .8, .5; 1, 0"/>
                                        <p:tgtEl>
                                          <p:spTgt spid="19"/>
                                        </p:tgtEl>
                                      </p:cBhvr>
                                    </p:animEffect>
                                    <p:animScale>
                                      <p:cBhvr>
                                        <p:cTn id="18" dur="250" autoRev="1" fill="hold"/>
                                        <p:tgtEl>
                                          <p:spTgt spid="19"/>
                                        </p:tgtEl>
                                      </p:cBhvr>
                                      <p:by x="105000" y="105000"/>
                                    </p:animScale>
                                  </p:childTnLst>
                                </p:cTn>
                              </p:par>
                              <p:par>
                                <p:cTn id="19" presetID="1" presetClass="mediacall" presetSubtype="0" fill="hold" nodeType="withEffect">
                                  <p:stCondLst>
                                    <p:cond delay="0"/>
                                  </p:stCondLst>
                                  <p:childTnLst>
                                    <p:cmd type="call" cmd="playFrom(0.0)">
                                      <p:cBhvr>
                                        <p:cTn id="20" dur="940" fill="hold"/>
                                        <p:tgtEl>
                                          <p:spTgt spid="141"/>
                                        </p:tgtEl>
                                      </p:cBhvr>
                                    </p:cmd>
                                  </p:childTnLst>
                                </p:cTn>
                              </p:par>
                              <p:par>
                                <p:cTn id="21" presetID="6" presetClass="emph" presetSubtype="0" fill="hold" nodeType="withEffect">
                                  <p:stCondLst>
                                    <p:cond delay="250"/>
                                  </p:stCondLst>
                                  <p:childTnLst>
                                    <p:animScale>
                                      <p:cBhvr>
                                        <p:cTn id="22" dur="2000" fill="hold"/>
                                        <p:tgtEl>
                                          <p:spTgt spid="8"/>
                                        </p:tgtEl>
                                      </p:cBhvr>
                                      <p:by x="150000" y="150000"/>
                                    </p:animScale>
                                  </p:childTnLst>
                                </p:cTn>
                              </p:par>
                              <p:par>
                                <p:cTn id="23" presetID="10" presetClass="entr" presetSubtype="0" fill="hold" nodeType="withEffect">
                                  <p:stCondLst>
                                    <p:cond delay="150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750"/>
                                        <p:tgtEl>
                                          <p:spTgt spid="10"/>
                                        </p:tgtEl>
                                      </p:cBhvr>
                                    </p:animEffect>
                                  </p:childTnLst>
                                </p:cTn>
                              </p:par>
                            </p:childTnLst>
                          </p:cTn>
                        </p:par>
                        <p:par>
                          <p:cTn id="26" fill="hold">
                            <p:stCondLst>
                              <p:cond delay="3250"/>
                            </p:stCondLst>
                            <p:childTnLst>
                              <p:par>
                                <p:cTn id="27" presetID="10" presetClass="entr" presetSubtype="0"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750"/>
                                        <p:tgtEl>
                                          <p:spTgt spid="12"/>
                                        </p:tgtEl>
                                      </p:cBhvr>
                                    </p:animEffect>
                                  </p:childTnLst>
                                </p:cTn>
                              </p:par>
                            </p:childTnLst>
                          </p:cTn>
                        </p:par>
                        <p:par>
                          <p:cTn id="30" fill="hold">
                            <p:stCondLst>
                              <p:cond delay="4000"/>
                            </p:stCondLst>
                            <p:childTnLst>
                              <p:par>
                                <p:cTn id="31" presetID="10" presetClass="entr" presetSubtype="0"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750"/>
                                        <p:tgtEl>
                                          <p:spTgt spid="14"/>
                                        </p:tgtEl>
                                      </p:cBhvr>
                                    </p:animEffect>
                                  </p:childTnLst>
                                </p:cTn>
                              </p:par>
                            </p:childTnLst>
                          </p:cTn>
                        </p:par>
                        <p:par>
                          <p:cTn id="34" fill="hold">
                            <p:stCondLst>
                              <p:cond delay="4750"/>
                            </p:stCondLst>
                            <p:childTnLst>
                              <p:par>
                                <p:cTn id="35" presetID="10" presetClass="entr" presetSubtype="0"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750"/>
                                        <p:tgtEl>
                                          <p:spTgt spid="16"/>
                                        </p:tgtEl>
                                      </p:cBhvr>
                                    </p:animEffect>
                                  </p:childTnLst>
                                </p:cTn>
                              </p:par>
                            </p:childTnLst>
                          </p:cTn>
                        </p:par>
                        <p:par>
                          <p:cTn id="38" fill="hold">
                            <p:stCondLst>
                              <p:cond delay="5500"/>
                            </p:stCondLst>
                            <p:childTnLst>
                              <p:par>
                                <p:cTn id="39" presetID="10" presetClass="entr" presetSubtype="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42" fill="hold" display="0">
                  <p:stCondLst>
                    <p:cond delay="indefinite"/>
                  </p:stCondLst>
                  <p:endCondLst>
                    <p:cond evt="onStopAudio" delay="0">
                      <p:tgtEl>
                        <p:sldTgt/>
                      </p:tgtEl>
                    </p:cond>
                  </p:endCondLst>
                </p:cTn>
                <p:tgtEl>
                  <p:spTgt spid="141"/>
                </p:tgtEl>
              </p:cMediaNode>
            </p:audio>
            <p:audio>
              <p:cMediaNode vol="80000" numSld="999" showWhenStopped="0">
                <p:cTn id="43" fill="hold" display="0">
                  <p:stCondLst>
                    <p:cond delay="indefinite"/>
                  </p:stCondLst>
                  <p:endCondLst>
                    <p:cond evt="onStopAudio" delay="0">
                      <p:tgtEl>
                        <p:sldTgt/>
                      </p:tgtEl>
                    </p:cond>
                  </p:endCondLst>
                </p:cTn>
                <p:tgtEl>
                  <p:spTgt spid="142"/>
                </p:tgtEl>
              </p:cMediaNode>
            </p:audio>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背景"/>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915" y="-297"/>
            <a:ext cx="12241829" cy="6858594"/>
          </a:xfrm>
          <a:prstGeom prst="rect">
            <a:avLst/>
          </a:prstGeom>
        </p:spPr>
      </p:pic>
      <p:pic>
        <p:nvPicPr>
          <p:cNvPr id="13" name="③大阪城天守閣">
            <a:hlinkClick r:id="rId5" action="ppaction://hlinksldjump"/>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30779" y="5487201"/>
            <a:ext cx="4029805" cy="1255885"/>
          </a:xfrm>
          <a:prstGeom prst="rect">
            <a:avLst/>
          </a:prstGeom>
        </p:spPr>
      </p:pic>
      <p:pic>
        <p:nvPicPr>
          <p:cNvPr id="11" name="②万博記念公園">
            <a:hlinkClick r:id="rId7" action="ppaction://hlinksldjump"/>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086120" y="5487201"/>
            <a:ext cx="4017612" cy="1255885"/>
          </a:xfrm>
          <a:prstGeom prst="rect">
            <a:avLst/>
          </a:prstGeom>
        </p:spPr>
      </p:pic>
      <p:pic>
        <p:nvPicPr>
          <p:cNvPr id="10" name="①天王寺動物園">
            <a:hlinkClick r:id="rId5" action="ppaction://hlinksldjump"/>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5363" y="5487201"/>
            <a:ext cx="4023709" cy="1255885"/>
          </a:xfrm>
          <a:prstGeom prst="rect">
            <a:avLst/>
          </a:prstGeom>
        </p:spPr>
      </p:pic>
      <p:grpSp>
        <p:nvGrpSpPr>
          <p:cNvPr id="8" name="押す画"/>
          <p:cNvGrpSpPr/>
          <p:nvPr/>
        </p:nvGrpSpPr>
        <p:grpSpPr>
          <a:xfrm>
            <a:off x="8529485" y="4578887"/>
            <a:ext cx="556540" cy="540000"/>
            <a:chOff x="8423532" y="4545380"/>
            <a:chExt cx="556540" cy="544460"/>
          </a:xfrm>
        </p:grpSpPr>
        <p:pic>
          <p:nvPicPr>
            <p:cNvPr id="5" name="押す画２"/>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426942" y="4549840"/>
              <a:ext cx="553130" cy="540000"/>
            </a:xfrm>
            <a:prstGeom prst="rect">
              <a:avLst/>
            </a:prstGeom>
          </p:spPr>
        </p:pic>
        <p:pic>
          <p:nvPicPr>
            <p:cNvPr id="49" name="押す画1"/>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423532" y="4545380"/>
              <a:ext cx="553130" cy="540000"/>
            </a:xfrm>
            <a:prstGeom prst="rect">
              <a:avLst/>
            </a:prstGeom>
          </p:spPr>
        </p:pic>
      </p:grpSp>
      <p:grpSp>
        <p:nvGrpSpPr>
          <p:cNvPr id="64" name="正解だと･･･"/>
          <p:cNvGrpSpPr/>
          <p:nvPr/>
        </p:nvGrpSpPr>
        <p:grpSpPr>
          <a:xfrm>
            <a:off x="3642018" y="4497182"/>
            <a:ext cx="4907964" cy="621705"/>
            <a:chOff x="2245123" y="4389173"/>
            <a:chExt cx="5138639" cy="681860"/>
          </a:xfrm>
        </p:grpSpPr>
        <p:sp>
          <p:nvSpPr>
            <p:cNvPr id="65" name="正解だと･･･"/>
            <p:cNvSpPr txBox="1"/>
            <p:nvPr/>
          </p:nvSpPr>
          <p:spPr>
            <a:xfrm>
              <a:off x="2246529" y="4564698"/>
              <a:ext cx="5137233" cy="506335"/>
            </a:xfrm>
            <a:prstGeom prst="rect">
              <a:avLst/>
            </a:prstGeom>
            <a:noFill/>
          </p:spPr>
          <p:txBody>
            <a:bodyPr wrap="square" rtlCol="0">
              <a:spAutoFit/>
            </a:bodyPr>
            <a:lstStyle/>
            <a:p>
              <a:pPr algn="dist"/>
              <a:r>
                <a:rPr lang="ja-JP" altLang="en-US" sz="2400">
                  <a:latin typeface="HGS創英角ﾎﾟｯﾌﾟ体" panose="040B0A00000000000000" pitchFamily="50" charset="-128"/>
                  <a:ea typeface="HGS創英角ﾎﾟｯﾌﾟ体" panose="040B0A00000000000000" pitchFamily="50" charset="-128"/>
                </a:rPr>
                <a:t>正解だと思う番号を押してね</a:t>
              </a:r>
              <a:endParaRPr lang="en-US" altLang="ja-JP" sz="2400">
                <a:latin typeface="HGS創英角ﾎﾟｯﾌﾟ体" panose="040B0A00000000000000" pitchFamily="50" charset="-128"/>
                <a:ea typeface="HGS創英角ﾎﾟｯﾌﾟ体" panose="040B0A00000000000000" pitchFamily="50" charset="-128"/>
              </a:endParaRPr>
            </a:p>
          </p:txBody>
        </p:sp>
        <p:sp>
          <p:nvSpPr>
            <p:cNvPr id="69" name="お"/>
            <p:cNvSpPr txBox="1"/>
            <p:nvPr/>
          </p:nvSpPr>
          <p:spPr>
            <a:xfrm>
              <a:off x="5715247" y="4391687"/>
              <a:ext cx="468000" cy="286923"/>
            </a:xfrm>
            <a:prstGeom prst="rect">
              <a:avLst/>
            </a:prstGeom>
            <a:noFill/>
          </p:spPr>
          <p:txBody>
            <a:bodyPr wrap="square" rtlCol="0">
              <a:spAutoFit/>
            </a:bodyPr>
            <a:lstStyle/>
            <a:p>
              <a:pPr algn="dist"/>
              <a:r>
                <a:rPr kumimoji="1" lang="ja-JP" altLang="en-US" sz="1050">
                  <a:latin typeface="HGS創英角ﾎﾟｯﾌﾟ体" panose="040B0A00000000000000" pitchFamily="50" charset="-128"/>
                  <a:ea typeface="HGS創英角ﾎﾟｯﾌﾟ体" panose="040B0A00000000000000" pitchFamily="50" charset="-128"/>
                </a:rPr>
                <a:t>お</a:t>
              </a:r>
              <a:endParaRPr kumimoji="1" lang="ja-JP" altLang="en-US" sz="1050" dirty="0">
                <a:latin typeface="HGS創英角ﾎﾟｯﾌﾟ体" panose="040B0A00000000000000" pitchFamily="50" charset="-128"/>
                <a:ea typeface="HGS創英角ﾎﾟｯﾌﾟ体" panose="040B0A00000000000000" pitchFamily="50" charset="-128"/>
              </a:endParaRPr>
            </a:p>
          </p:txBody>
        </p:sp>
        <p:sp>
          <p:nvSpPr>
            <p:cNvPr id="68" name="ばんごう"/>
            <p:cNvSpPr txBox="1"/>
            <p:nvPr/>
          </p:nvSpPr>
          <p:spPr>
            <a:xfrm>
              <a:off x="4558940" y="4389173"/>
              <a:ext cx="866916" cy="278484"/>
            </a:xfrm>
            <a:prstGeom prst="rect">
              <a:avLst/>
            </a:prstGeom>
            <a:noFill/>
          </p:spPr>
          <p:txBody>
            <a:bodyPr wrap="square" rtlCol="0">
              <a:spAutoFit/>
            </a:bodyPr>
            <a:lstStyle/>
            <a:p>
              <a:pPr algn="dist"/>
              <a:r>
                <a:rPr kumimoji="1" lang="ja-JP" altLang="en-US" sz="1050">
                  <a:latin typeface="HGS創英角ﾎﾟｯﾌﾟ体" panose="040B0A00000000000000" pitchFamily="50" charset="-128"/>
                  <a:ea typeface="HGS創英角ﾎﾟｯﾌﾟ体" panose="040B0A00000000000000" pitchFamily="50" charset="-128"/>
                </a:rPr>
                <a:t>ばんごう</a:t>
              </a:r>
              <a:endParaRPr kumimoji="1" lang="ja-JP" altLang="en-US" sz="1050" dirty="0">
                <a:latin typeface="HGS創英角ﾎﾟｯﾌﾟ体" panose="040B0A00000000000000" pitchFamily="50" charset="-128"/>
                <a:ea typeface="HGS創英角ﾎﾟｯﾌﾟ体" panose="040B0A00000000000000" pitchFamily="50" charset="-128"/>
              </a:endParaRPr>
            </a:p>
          </p:txBody>
        </p:sp>
        <p:sp>
          <p:nvSpPr>
            <p:cNvPr id="67" name="おも"/>
            <p:cNvSpPr txBox="1"/>
            <p:nvPr/>
          </p:nvSpPr>
          <p:spPr>
            <a:xfrm>
              <a:off x="3769689" y="4389173"/>
              <a:ext cx="546534" cy="278484"/>
            </a:xfrm>
            <a:prstGeom prst="rect">
              <a:avLst/>
            </a:prstGeom>
            <a:noFill/>
          </p:spPr>
          <p:txBody>
            <a:bodyPr wrap="square" rtlCol="0">
              <a:spAutoFit/>
            </a:bodyPr>
            <a:lstStyle/>
            <a:p>
              <a:pPr algn="dist"/>
              <a:r>
                <a:rPr lang="ja-JP" altLang="en-US" sz="1050">
                  <a:latin typeface="HGS創英角ﾎﾟｯﾌﾟ体" panose="040B0A00000000000000" pitchFamily="50" charset="-128"/>
                  <a:ea typeface="HGS創英角ﾎﾟｯﾌﾟ体" panose="040B0A00000000000000" pitchFamily="50" charset="-128"/>
                </a:rPr>
                <a:t>おも</a:t>
              </a:r>
              <a:endParaRPr kumimoji="1" lang="ja-JP" altLang="en-US" sz="1050" dirty="0">
                <a:latin typeface="HGS創英角ﾎﾟｯﾌﾟ体" panose="040B0A00000000000000" pitchFamily="50" charset="-128"/>
                <a:ea typeface="HGS創英角ﾎﾟｯﾌﾟ体" panose="040B0A00000000000000" pitchFamily="50" charset="-128"/>
              </a:endParaRPr>
            </a:p>
          </p:txBody>
        </p:sp>
        <p:sp>
          <p:nvSpPr>
            <p:cNvPr id="66" name="せいかい"/>
            <p:cNvSpPr txBox="1"/>
            <p:nvPr/>
          </p:nvSpPr>
          <p:spPr>
            <a:xfrm>
              <a:off x="2245123" y="4391687"/>
              <a:ext cx="866916" cy="286923"/>
            </a:xfrm>
            <a:prstGeom prst="rect">
              <a:avLst/>
            </a:prstGeom>
            <a:noFill/>
          </p:spPr>
          <p:txBody>
            <a:bodyPr wrap="square" rtlCol="0">
              <a:spAutoFit/>
            </a:bodyPr>
            <a:lstStyle/>
            <a:p>
              <a:pPr algn="dist"/>
              <a:r>
                <a:rPr kumimoji="1" lang="ja-JP" altLang="en-US" sz="1050">
                  <a:latin typeface="HGS創英角ﾎﾟｯﾌﾟ体" panose="040B0A00000000000000" pitchFamily="50" charset="-128"/>
                  <a:ea typeface="HGS創英角ﾎﾟｯﾌﾟ体" panose="040B0A00000000000000" pitchFamily="50" charset="-128"/>
                </a:rPr>
                <a:t>せいかい</a:t>
              </a:r>
              <a:endParaRPr kumimoji="1" lang="ja-JP" altLang="en-US" sz="1050" dirty="0">
                <a:latin typeface="HGS創英角ﾎﾟｯﾌﾟ体" panose="040B0A00000000000000" pitchFamily="50" charset="-128"/>
                <a:ea typeface="HGS創英角ﾎﾟｯﾌﾟ体" panose="040B0A00000000000000" pitchFamily="50" charset="-128"/>
              </a:endParaRPr>
            </a:p>
          </p:txBody>
        </p:sp>
      </p:grpSp>
      <p:grpSp>
        <p:nvGrpSpPr>
          <p:cNvPr id="35" name="2021年時点"/>
          <p:cNvGrpSpPr/>
          <p:nvPr/>
        </p:nvGrpSpPr>
        <p:grpSpPr>
          <a:xfrm>
            <a:off x="10005682" y="3600638"/>
            <a:ext cx="1915110" cy="492806"/>
            <a:chOff x="9783795" y="3312342"/>
            <a:chExt cx="1915110" cy="492806"/>
          </a:xfrm>
        </p:grpSpPr>
        <p:sp>
          <p:nvSpPr>
            <p:cNvPr id="36" name="2021年時点"/>
            <p:cNvSpPr txBox="1"/>
            <p:nvPr/>
          </p:nvSpPr>
          <p:spPr>
            <a:xfrm>
              <a:off x="9783795" y="3435816"/>
              <a:ext cx="1915110"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b="1">
                  <a:latin typeface="+mn-ea"/>
                </a:rPr>
                <a:t>（</a:t>
              </a:r>
              <a:r>
                <a:rPr lang="en-US" altLang="ja-JP" b="1">
                  <a:latin typeface="+mn-ea"/>
                </a:rPr>
                <a:t>2021</a:t>
              </a:r>
              <a:r>
                <a:rPr lang="ja-JP" altLang="en-US" b="1">
                  <a:latin typeface="+mn-ea"/>
                </a:rPr>
                <a:t>年時点）</a:t>
              </a:r>
              <a:endParaRPr lang="en-US" altLang="ja-JP" b="1">
                <a:latin typeface="+mn-ea"/>
              </a:endParaRPr>
            </a:p>
          </p:txBody>
        </p:sp>
        <p:sp>
          <p:nvSpPr>
            <p:cNvPr id="38" name="ねんじてん"/>
            <p:cNvSpPr txBox="1"/>
            <p:nvPr/>
          </p:nvSpPr>
          <p:spPr>
            <a:xfrm>
              <a:off x="10569486" y="3312342"/>
              <a:ext cx="881859" cy="246221"/>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1000" b="1" dirty="0">
                  <a:latin typeface="+mn-ea"/>
                </a:rPr>
                <a:t>ねんじてん</a:t>
              </a:r>
            </a:p>
          </p:txBody>
        </p:sp>
      </p:grpSp>
      <p:grpSp>
        <p:nvGrpSpPr>
          <p:cNvPr id="47" name="1年間で利用・・・"/>
          <p:cNvGrpSpPr/>
          <p:nvPr/>
        </p:nvGrpSpPr>
        <p:grpSpPr>
          <a:xfrm>
            <a:off x="567330" y="2858641"/>
            <a:ext cx="11057340" cy="741997"/>
            <a:chOff x="565212" y="2858641"/>
            <a:chExt cx="11057340" cy="741997"/>
          </a:xfrm>
        </p:grpSpPr>
        <p:sp>
          <p:nvSpPr>
            <p:cNvPr id="48" name="1年間で利用・・・"/>
            <p:cNvSpPr txBox="1"/>
            <p:nvPr/>
          </p:nvSpPr>
          <p:spPr>
            <a:xfrm>
              <a:off x="565212" y="3015863"/>
              <a:ext cx="11057340" cy="584775"/>
            </a:xfrm>
            <a:prstGeom prst="rect">
              <a:avLst/>
            </a:prstGeom>
            <a:noFill/>
          </p:spPr>
          <p:txBody>
            <a:bodyPr wrap="square" rtlCol="0">
              <a:spAutoFit/>
            </a:bodyPr>
            <a:lstStyle/>
            <a:p>
              <a:pPr lvl="0" algn="dist"/>
              <a:r>
                <a:rPr lang="ja-JP" altLang="en-US" sz="3200">
                  <a:latin typeface="HGS創英角ﾎﾟｯﾌﾟ体" panose="040B0A00000000000000" pitchFamily="50" charset="-128"/>
                  <a:ea typeface="HGS創英角ﾎﾟｯﾌﾟ体" panose="040B0A00000000000000" pitchFamily="50" charset="-128"/>
                </a:rPr>
                <a:t>１年間で利用した人が１番多かった施設はどれでしょうか</a:t>
              </a:r>
              <a:r>
                <a:rPr lang="en-US" altLang="ja-JP" sz="3200">
                  <a:latin typeface="HGS創英角ﾎﾟｯﾌﾟ体" panose="040B0A00000000000000" pitchFamily="50" charset="-128"/>
                  <a:ea typeface="HGS創英角ﾎﾟｯﾌﾟ体" panose="040B0A00000000000000" pitchFamily="50" charset="-128"/>
                </a:rPr>
                <a:t>｡</a:t>
              </a:r>
              <a:endParaRPr lang="ja-JP" altLang="en-US" sz="3200" dirty="0">
                <a:latin typeface="HGS創英角ﾎﾟｯﾌﾟ体" panose="040B0A00000000000000" pitchFamily="50" charset="-128"/>
                <a:ea typeface="HGS創英角ﾎﾟｯﾌﾟ体" panose="040B0A00000000000000" pitchFamily="50" charset="-128"/>
              </a:endParaRPr>
            </a:p>
          </p:txBody>
        </p:sp>
        <p:sp>
          <p:nvSpPr>
            <p:cNvPr id="50" name="しせつ"/>
            <p:cNvSpPr txBox="1"/>
            <p:nvPr/>
          </p:nvSpPr>
          <p:spPr>
            <a:xfrm>
              <a:off x="7118105" y="2858641"/>
              <a:ext cx="932138" cy="276999"/>
            </a:xfrm>
            <a:prstGeom prst="rect">
              <a:avLst/>
            </a:prstGeom>
            <a:noFill/>
          </p:spPr>
          <p:txBody>
            <a:bodyPr wrap="square" rtlCol="0">
              <a:spAutoFit/>
            </a:bodyPr>
            <a:lstStyle/>
            <a:p>
              <a:pPr algn="dist"/>
              <a:r>
                <a:rPr kumimoji="1" lang="ja-JP" altLang="en-US" sz="1200">
                  <a:latin typeface="HGS創英角ﾎﾟｯﾌﾟ体" panose="040B0A00000000000000" pitchFamily="50" charset="-128"/>
                  <a:ea typeface="HGS創英角ﾎﾟｯﾌﾟ体" panose="040B0A00000000000000" pitchFamily="50" charset="-128"/>
                </a:rPr>
                <a:t>しせつ</a:t>
              </a:r>
              <a:endParaRPr kumimoji="1" lang="ja-JP" altLang="en-US" sz="1200" dirty="0">
                <a:latin typeface="HGS創英角ﾎﾟｯﾌﾟ体" panose="040B0A00000000000000" pitchFamily="50" charset="-128"/>
                <a:ea typeface="HGS創英角ﾎﾟｯﾌﾟ体" panose="040B0A00000000000000" pitchFamily="50" charset="-128"/>
              </a:endParaRPr>
            </a:p>
          </p:txBody>
        </p:sp>
        <p:sp>
          <p:nvSpPr>
            <p:cNvPr id="51" name="おお"/>
            <p:cNvSpPr txBox="1"/>
            <p:nvPr/>
          </p:nvSpPr>
          <p:spPr>
            <a:xfrm>
              <a:off x="5522973" y="2861440"/>
              <a:ext cx="540000" cy="276999"/>
            </a:xfrm>
            <a:prstGeom prst="rect">
              <a:avLst/>
            </a:prstGeom>
            <a:noFill/>
          </p:spPr>
          <p:txBody>
            <a:bodyPr wrap="square" rtlCol="0">
              <a:spAutoFit/>
            </a:bodyPr>
            <a:lstStyle/>
            <a:p>
              <a:pPr algn="dist"/>
              <a:r>
                <a:rPr kumimoji="1" lang="ja-JP" altLang="en-US" sz="1200">
                  <a:latin typeface="HGS創英角ﾎﾟｯﾌﾟ体" panose="040B0A00000000000000" pitchFamily="50" charset="-128"/>
                  <a:ea typeface="HGS創英角ﾎﾟｯﾌﾟ体" panose="040B0A00000000000000" pitchFamily="50" charset="-128"/>
                </a:rPr>
                <a:t>おお</a:t>
              </a:r>
              <a:endParaRPr kumimoji="1" lang="ja-JP" altLang="en-US" sz="1200" dirty="0">
                <a:latin typeface="HGS創英角ﾎﾟｯﾌﾟ体" panose="040B0A00000000000000" pitchFamily="50" charset="-128"/>
                <a:ea typeface="HGS創英角ﾎﾟｯﾌﾟ体" panose="040B0A00000000000000" pitchFamily="50" charset="-128"/>
              </a:endParaRPr>
            </a:p>
          </p:txBody>
        </p:sp>
        <p:sp>
          <p:nvSpPr>
            <p:cNvPr id="57" name="ばん"/>
            <p:cNvSpPr txBox="1"/>
            <p:nvPr/>
          </p:nvSpPr>
          <p:spPr>
            <a:xfrm>
              <a:off x="5095717" y="2858641"/>
              <a:ext cx="540000" cy="276999"/>
            </a:xfrm>
            <a:prstGeom prst="rect">
              <a:avLst/>
            </a:prstGeom>
            <a:noFill/>
          </p:spPr>
          <p:txBody>
            <a:bodyPr wrap="square" rtlCol="0">
              <a:spAutoFit/>
            </a:bodyPr>
            <a:lstStyle/>
            <a:p>
              <a:pPr algn="dist"/>
              <a:r>
                <a:rPr kumimoji="1" lang="ja-JP" altLang="en-US" sz="1200">
                  <a:latin typeface="HGS創英角ﾎﾟｯﾌﾟ体" panose="040B0A00000000000000" pitchFamily="50" charset="-128"/>
                  <a:ea typeface="HGS創英角ﾎﾟｯﾌﾟ体" panose="040B0A00000000000000" pitchFamily="50" charset="-128"/>
                </a:rPr>
                <a:t>ばん</a:t>
              </a:r>
              <a:endParaRPr kumimoji="1" lang="ja-JP" altLang="en-US" sz="1200" dirty="0">
                <a:latin typeface="HGS創英角ﾎﾟｯﾌﾟ体" panose="040B0A00000000000000" pitchFamily="50" charset="-128"/>
                <a:ea typeface="HGS創英角ﾎﾟｯﾌﾟ体" panose="040B0A00000000000000" pitchFamily="50" charset="-128"/>
              </a:endParaRPr>
            </a:p>
          </p:txBody>
        </p:sp>
        <p:sp>
          <p:nvSpPr>
            <p:cNvPr id="58" name="ひと"/>
            <p:cNvSpPr txBox="1"/>
            <p:nvPr/>
          </p:nvSpPr>
          <p:spPr>
            <a:xfrm>
              <a:off x="3898897" y="2861440"/>
              <a:ext cx="540000" cy="276999"/>
            </a:xfrm>
            <a:prstGeom prst="rect">
              <a:avLst/>
            </a:prstGeom>
            <a:noFill/>
          </p:spPr>
          <p:txBody>
            <a:bodyPr wrap="square" rtlCol="0">
              <a:spAutoFit/>
            </a:bodyPr>
            <a:lstStyle/>
            <a:p>
              <a:pPr algn="dist"/>
              <a:r>
                <a:rPr lang="ja-JP" altLang="en-US" sz="1200">
                  <a:latin typeface="HGS創英角ﾎﾟｯﾌﾟ体" panose="040B0A00000000000000" pitchFamily="50" charset="-128"/>
                  <a:ea typeface="HGS創英角ﾎﾟｯﾌﾟ体" panose="040B0A00000000000000" pitchFamily="50" charset="-128"/>
                </a:rPr>
                <a:t>ひと</a:t>
              </a:r>
              <a:endParaRPr kumimoji="1" lang="ja-JP" altLang="en-US" sz="1200" dirty="0">
                <a:latin typeface="HGS創英角ﾎﾟｯﾌﾟ体" panose="040B0A00000000000000" pitchFamily="50" charset="-128"/>
                <a:ea typeface="HGS創英角ﾎﾟｯﾌﾟ体" panose="040B0A00000000000000" pitchFamily="50" charset="-128"/>
              </a:endParaRPr>
            </a:p>
          </p:txBody>
        </p:sp>
        <p:sp>
          <p:nvSpPr>
            <p:cNvPr id="59" name="りよう"/>
            <p:cNvSpPr txBox="1"/>
            <p:nvPr/>
          </p:nvSpPr>
          <p:spPr>
            <a:xfrm>
              <a:off x="2248011" y="2861440"/>
              <a:ext cx="900000" cy="276999"/>
            </a:xfrm>
            <a:prstGeom prst="rect">
              <a:avLst/>
            </a:prstGeom>
            <a:noFill/>
          </p:spPr>
          <p:txBody>
            <a:bodyPr wrap="square" rtlCol="0">
              <a:spAutoFit/>
            </a:bodyPr>
            <a:lstStyle/>
            <a:p>
              <a:pPr algn="dist"/>
              <a:r>
                <a:rPr kumimoji="1" lang="ja-JP" altLang="en-US" sz="1200">
                  <a:latin typeface="HGS創英角ﾎﾟｯﾌﾟ体" panose="040B0A00000000000000" pitchFamily="50" charset="-128"/>
                  <a:ea typeface="HGS創英角ﾎﾟｯﾌﾟ体" panose="040B0A00000000000000" pitchFamily="50" charset="-128"/>
                </a:rPr>
                <a:t>りよう</a:t>
              </a:r>
              <a:endParaRPr kumimoji="1" lang="ja-JP" altLang="en-US" sz="1200" dirty="0">
                <a:latin typeface="HGS創英角ﾎﾟｯﾌﾟ体" panose="040B0A00000000000000" pitchFamily="50" charset="-128"/>
                <a:ea typeface="HGS創英角ﾎﾟｯﾌﾟ体" panose="040B0A00000000000000" pitchFamily="50" charset="-128"/>
              </a:endParaRPr>
            </a:p>
          </p:txBody>
        </p:sp>
        <p:sp>
          <p:nvSpPr>
            <p:cNvPr id="60" name="ねんかん"/>
            <p:cNvSpPr txBox="1"/>
            <p:nvPr/>
          </p:nvSpPr>
          <p:spPr>
            <a:xfrm>
              <a:off x="1008685" y="2861441"/>
              <a:ext cx="967861" cy="276998"/>
            </a:xfrm>
            <a:prstGeom prst="rect">
              <a:avLst/>
            </a:prstGeom>
            <a:noFill/>
          </p:spPr>
          <p:txBody>
            <a:bodyPr wrap="square" rtlCol="0">
              <a:spAutoFit/>
            </a:bodyPr>
            <a:lstStyle/>
            <a:p>
              <a:pPr algn="dist"/>
              <a:r>
                <a:rPr kumimoji="1" lang="ja-JP" altLang="en-US" sz="1200">
                  <a:latin typeface="HGS創英角ﾎﾟｯﾌﾟ体" panose="040B0A00000000000000" pitchFamily="50" charset="-128"/>
                  <a:ea typeface="HGS創英角ﾎﾟｯﾌﾟ体" panose="040B0A00000000000000" pitchFamily="50" charset="-128"/>
                </a:rPr>
                <a:t>ねんかん</a:t>
              </a:r>
              <a:endParaRPr kumimoji="1" lang="ja-JP" altLang="en-US" sz="1200" dirty="0">
                <a:latin typeface="HGS創英角ﾎﾟｯﾌﾟ体" panose="040B0A00000000000000" pitchFamily="50" charset="-128"/>
                <a:ea typeface="HGS創英角ﾎﾟｯﾌﾟ体" panose="040B0A00000000000000" pitchFamily="50" charset="-128"/>
              </a:endParaRPr>
            </a:p>
          </p:txBody>
        </p:sp>
      </p:grpSp>
      <p:grpSp>
        <p:nvGrpSpPr>
          <p:cNvPr id="52" name="大阪府には･･･"/>
          <p:cNvGrpSpPr/>
          <p:nvPr/>
        </p:nvGrpSpPr>
        <p:grpSpPr>
          <a:xfrm>
            <a:off x="1635741" y="1936850"/>
            <a:ext cx="8920519" cy="753283"/>
            <a:chOff x="1863882" y="1924523"/>
            <a:chExt cx="9161654" cy="753283"/>
          </a:xfrm>
        </p:grpSpPr>
        <p:sp>
          <p:nvSpPr>
            <p:cNvPr id="53" name="大阪府には･･･"/>
            <p:cNvSpPr txBox="1"/>
            <p:nvPr/>
          </p:nvSpPr>
          <p:spPr>
            <a:xfrm>
              <a:off x="1863882" y="2093031"/>
              <a:ext cx="9161654" cy="584775"/>
            </a:xfrm>
            <a:prstGeom prst="rect">
              <a:avLst/>
            </a:prstGeom>
            <a:noFill/>
          </p:spPr>
          <p:txBody>
            <a:bodyPr wrap="square" rtlCol="0">
              <a:spAutoFit/>
            </a:bodyPr>
            <a:lstStyle/>
            <a:p>
              <a:pPr lvl="0" algn="dist"/>
              <a:r>
                <a:rPr lang="ja-JP" altLang="en-US" sz="3200">
                  <a:latin typeface="HGS創英角ﾎﾟｯﾌﾟ体" panose="040B0A00000000000000" pitchFamily="50" charset="-128"/>
                  <a:ea typeface="HGS創英角ﾎﾟｯﾌﾟ体" panose="040B0A00000000000000" pitchFamily="50" charset="-128"/>
                </a:rPr>
                <a:t>大阪府にはたくさんの文化施設があります</a:t>
              </a:r>
              <a:r>
                <a:rPr lang="en-US" altLang="ja-JP" sz="3200">
                  <a:latin typeface="HGS創英角ﾎﾟｯﾌﾟ体" panose="040B0A00000000000000" pitchFamily="50" charset="-128"/>
                  <a:ea typeface="HGS創英角ﾎﾟｯﾌﾟ体" panose="040B0A00000000000000" pitchFamily="50" charset="-128"/>
                </a:rPr>
                <a:t>｡</a:t>
              </a:r>
              <a:endParaRPr kumimoji="1" lang="ja-JP" altLang="en-US" sz="3200" dirty="0">
                <a:latin typeface="HGS創英角ﾎﾟｯﾌﾟ体" panose="040B0A00000000000000" pitchFamily="50" charset="-128"/>
                <a:ea typeface="HGS創英角ﾎﾟｯﾌﾟ体" panose="040B0A00000000000000" pitchFamily="50" charset="-128"/>
              </a:endParaRPr>
            </a:p>
          </p:txBody>
        </p:sp>
        <p:sp>
          <p:nvSpPr>
            <p:cNvPr id="55" name="ぶんかしせつ"/>
            <p:cNvSpPr txBox="1"/>
            <p:nvPr/>
          </p:nvSpPr>
          <p:spPr>
            <a:xfrm>
              <a:off x="6559930" y="1924523"/>
              <a:ext cx="1769133" cy="276999"/>
            </a:xfrm>
            <a:prstGeom prst="rect">
              <a:avLst/>
            </a:prstGeom>
            <a:noFill/>
          </p:spPr>
          <p:txBody>
            <a:bodyPr wrap="square" rtlCol="0">
              <a:spAutoFit/>
            </a:bodyPr>
            <a:lstStyle/>
            <a:p>
              <a:pPr algn="dist"/>
              <a:r>
                <a:rPr kumimoji="1" lang="ja-JP" altLang="en-US" sz="1200">
                  <a:latin typeface="HGS創英角ﾎﾟｯﾌﾟ体" panose="040B0A00000000000000" pitchFamily="50" charset="-128"/>
                  <a:ea typeface="HGS創英角ﾎﾟｯﾌﾟ体" panose="040B0A00000000000000" pitchFamily="50" charset="-128"/>
                </a:rPr>
                <a:t>ぶんかしせつ</a:t>
              </a:r>
              <a:endParaRPr kumimoji="1" lang="ja-JP" altLang="en-US" sz="1200" dirty="0">
                <a:latin typeface="HGS創英角ﾎﾟｯﾌﾟ体" panose="040B0A00000000000000" pitchFamily="50" charset="-128"/>
                <a:ea typeface="HGS創英角ﾎﾟｯﾌﾟ体" panose="040B0A00000000000000" pitchFamily="50" charset="-128"/>
              </a:endParaRPr>
            </a:p>
          </p:txBody>
        </p:sp>
        <p:sp>
          <p:nvSpPr>
            <p:cNvPr id="54" name="おおさかふ"/>
            <p:cNvSpPr txBox="1"/>
            <p:nvPr/>
          </p:nvSpPr>
          <p:spPr>
            <a:xfrm>
              <a:off x="1973025" y="1924523"/>
              <a:ext cx="1353478" cy="276999"/>
            </a:xfrm>
            <a:prstGeom prst="rect">
              <a:avLst/>
            </a:prstGeom>
            <a:noFill/>
          </p:spPr>
          <p:txBody>
            <a:bodyPr wrap="square" rtlCol="0">
              <a:spAutoFit/>
            </a:bodyPr>
            <a:lstStyle/>
            <a:p>
              <a:pPr algn="dist"/>
              <a:r>
                <a:rPr lang="ja-JP" altLang="en-US" sz="1200" dirty="0">
                  <a:latin typeface="HGS創英角ﾎﾟｯﾌﾟ体" panose="040B0A00000000000000" pitchFamily="50" charset="-128"/>
                  <a:ea typeface="HGS創英角ﾎﾟｯﾌﾟ体" panose="040B0A00000000000000" pitchFamily="50" charset="-128"/>
                </a:rPr>
                <a:t>おおさか</a:t>
              </a:r>
              <a:r>
                <a:rPr lang="ja-JP" altLang="en-US" sz="1200" dirty="0" err="1">
                  <a:latin typeface="HGS創英角ﾎﾟｯﾌﾟ体" panose="040B0A00000000000000" pitchFamily="50" charset="-128"/>
                  <a:ea typeface="HGS創英角ﾎﾟｯﾌﾟ体" panose="040B0A00000000000000" pitchFamily="50" charset="-128"/>
                </a:rPr>
                <a:t>ふ</a:t>
              </a:r>
              <a:endParaRPr kumimoji="1" lang="ja-JP" altLang="en-US" sz="1200" dirty="0">
                <a:latin typeface="HGS創英角ﾎﾟｯﾌﾟ体" panose="040B0A00000000000000" pitchFamily="50" charset="-128"/>
                <a:ea typeface="HGS創英角ﾎﾟｯﾌﾟ体" panose="040B0A00000000000000" pitchFamily="50" charset="-128"/>
              </a:endParaRPr>
            </a:p>
          </p:txBody>
        </p:sp>
      </p:grpSp>
      <p:grpSp>
        <p:nvGrpSpPr>
          <p:cNvPr id="23" name="第５問"/>
          <p:cNvGrpSpPr/>
          <p:nvPr/>
        </p:nvGrpSpPr>
        <p:grpSpPr>
          <a:xfrm>
            <a:off x="4696761" y="307806"/>
            <a:ext cx="2798479" cy="1015663"/>
            <a:chOff x="4318111" y="256092"/>
            <a:chExt cx="3390378" cy="1015663"/>
          </a:xfrm>
        </p:grpSpPr>
        <p:sp>
          <p:nvSpPr>
            <p:cNvPr id="26" name="問"/>
            <p:cNvSpPr txBox="1"/>
            <p:nvPr/>
          </p:nvSpPr>
          <p:spPr>
            <a:xfrm>
              <a:off x="6447741" y="256092"/>
              <a:ext cx="1260748" cy="1015663"/>
            </a:xfrm>
            <a:prstGeom prst="rect">
              <a:avLst/>
            </a:prstGeom>
            <a:noFill/>
          </p:spPr>
          <p:txBody>
            <a:bodyPr wrap="square" rtlCol="0">
              <a:spAutoFit/>
            </a:bodyPr>
            <a:lstStyle/>
            <a:p>
              <a:r>
                <a:rPr kumimoji="1" lang="ja-JP" altLang="en-US" sz="6000">
                  <a:latin typeface="HGP創英角ﾎﾟｯﾌﾟ体" panose="040B0A00000000000000" pitchFamily="50" charset="-128"/>
                  <a:ea typeface="HGP創英角ﾎﾟｯﾌﾟ体" panose="040B0A00000000000000" pitchFamily="50" charset="-128"/>
                </a:rPr>
                <a:t>問</a:t>
              </a:r>
              <a:endParaRPr kumimoji="1" lang="ja-JP" altLang="en-US" sz="6000" dirty="0">
                <a:latin typeface="HGP創英角ﾎﾟｯﾌﾟ体" panose="040B0A00000000000000" pitchFamily="50" charset="-128"/>
                <a:ea typeface="HGP創英角ﾎﾟｯﾌﾟ体" panose="040B0A00000000000000" pitchFamily="50" charset="-128"/>
              </a:endParaRPr>
            </a:p>
          </p:txBody>
        </p:sp>
        <p:sp>
          <p:nvSpPr>
            <p:cNvPr id="25" name="５"/>
            <p:cNvSpPr txBox="1"/>
            <p:nvPr/>
          </p:nvSpPr>
          <p:spPr>
            <a:xfrm>
              <a:off x="5512952" y="256092"/>
              <a:ext cx="910766" cy="1015663"/>
            </a:xfrm>
            <a:prstGeom prst="rect">
              <a:avLst/>
            </a:prstGeom>
            <a:noFill/>
          </p:spPr>
          <p:txBody>
            <a:bodyPr wrap="square" rtlCol="0">
              <a:spAutoFit/>
            </a:bodyPr>
            <a:lstStyle/>
            <a:p>
              <a:r>
                <a:rPr lang="ja-JP" altLang="en-US" sz="6000" dirty="0">
                  <a:latin typeface="HGP創英角ﾎﾟｯﾌﾟ体" panose="040B0A00000000000000" pitchFamily="50" charset="-128"/>
                  <a:ea typeface="HGP創英角ﾎﾟｯﾌﾟ体" panose="040B0A00000000000000" pitchFamily="50" charset="-128"/>
                </a:rPr>
                <a:t>５</a:t>
              </a:r>
              <a:endParaRPr kumimoji="1" lang="ja-JP" altLang="en-US" sz="6000" dirty="0">
                <a:latin typeface="HGP創英角ﾎﾟｯﾌﾟ体" panose="040B0A00000000000000" pitchFamily="50" charset="-128"/>
                <a:ea typeface="HGP創英角ﾎﾟｯﾌﾟ体" panose="040B0A00000000000000" pitchFamily="50" charset="-128"/>
              </a:endParaRPr>
            </a:p>
          </p:txBody>
        </p:sp>
        <p:sp>
          <p:nvSpPr>
            <p:cNvPr id="24" name="第"/>
            <p:cNvSpPr txBox="1"/>
            <p:nvPr/>
          </p:nvSpPr>
          <p:spPr>
            <a:xfrm>
              <a:off x="4318111" y="256092"/>
              <a:ext cx="1170816" cy="1015663"/>
            </a:xfrm>
            <a:prstGeom prst="rect">
              <a:avLst/>
            </a:prstGeom>
            <a:noFill/>
          </p:spPr>
          <p:txBody>
            <a:bodyPr wrap="square" rtlCol="0">
              <a:spAutoFit/>
            </a:bodyPr>
            <a:lstStyle/>
            <a:p>
              <a:r>
                <a:rPr lang="ja-JP" altLang="en-US" sz="6000" dirty="0">
                  <a:latin typeface="HGP創英角ﾎﾟｯﾌﾟ体" panose="040B0A00000000000000" pitchFamily="50" charset="-128"/>
                  <a:ea typeface="HGP創英角ﾎﾟｯﾌﾟ体" panose="040B0A00000000000000" pitchFamily="50" charset="-128"/>
                </a:rPr>
                <a:t>第</a:t>
              </a:r>
              <a:endParaRPr kumimoji="1" lang="ja-JP" altLang="en-US" sz="6000" dirty="0">
                <a:latin typeface="HGP創英角ﾎﾟｯﾌﾟ体" panose="040B0A00000000000000" pitchFamily="50" charset="-128"/>
                <a:ea typeface="HGP創英角ﾎﾟｯﾌﾟ体" panose="040B0A00000000000000" pitchFamily="50" charset="-128"/>
              </a:endParaRPr>
            </a:p>
          </p:txBody>
        </p:sp>
      </p:grpSp>
      <p:pic>
        <p:nvPicPr>
          <p:cNvPr id="56" name="スタートに戻る">
            <a:hlinkClick r:id="rId12" action="ppaction://hlinksldjump"/>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85389" y="260345"/>
            <a:ext cx="2499577" cy="847417"/>
          </a:xfrm>
          <a:prstGeom prst="rect">
            <a:avLst/>
          </a:prstGeom>
        </p:spPr>
      </p:pic>
      <p:pic>
        <p:nvPicPr>
          <p:cNvPr id="72" name="surpris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7564322" y="510837"/>
            <a:ext cx="609600" cy="609600"/>
          </a:xfrm>
          <a:prstGeom prst="rect">
            <a:avLst/>
          </a:prstGeom>
        </p:spPr>
      </p:pic>
      <p:pic>
        <p:nvPicPr>
          <p:cNvPr id="46" name="図 45"/>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24916" y="-594"/>
            <a:ext cx="12241829" cy="6858594"/>
          </a:xfrm>
          <a:prstGeom prst="rect">
            <a:avLst/>
          </a:prstGeom>
        </p:spPr>
      </p:pic>
    </p:spTree>
    <p:extLst>
      <p:ext uri="{BB962C8B-B14F-4D97-AF65-F5344CB8AC3E}">
        <p14:creationId xmlns:p14="http://schemas.microsoft.com/office/powerpoint/2010/main" val="348986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
                                        <p:tgtEl>
                                          <p:spTgt spid="46"/>
                                        </p:tgtEl>
                                      </p:cBhvr>
                                    </p:animEffect>
                                    <p:set>
                                      <p:cBhvr>
                                        <p:cTn id="7" dur="1" fill="hold">
                                          <p:stCondLst>
                                            <p:cond delay="9"/>
                                          </p:stCondLst>
                                        </p:cTn>
                                        <p:tgtEl>
                                          <p:spTgt spid="46"/>
                                        </p:tgtEl>
                                        <p:attrNameLst>
                                          <p:attrName>style.visibility</p:attrName>
                                        </p:attrNameLst>
                                      </p:cBhvr>
                                      <p:to>
                                        <p:strVal val="hidden"/>
                                      </p:to>
                                    </p:set>
                                  </p:childTnLst>
                                </p:cTn>
                              </p:par>
                            </p:childTnLst>
                          </p:cTn>
                        </p:par>
                        <p:par>
                          <p:cTn id="8" fill="hold">
                            <p:stCondLst>
                              <p:cond delay="10"/>
                            </p:stCondLst>
                            <p:childTnLst>
                              <p:par>
                                <p:cTn id="9" presetID="1" presetClass="mediacall" presetSubtype="0" fill="hold" nodeType="afterEffect">
                                  <p:stCondLst>
                                    <p:cond delay="0"/>
                                  </p:stCondLst>
                                  <p:childTnLst>
                                    <p:cmd type="call" cmd="playFrom(0.0)">
                                      <p:cBhvr>
                                        <p:cTn id="10" dur="984" fill="hold"/>
                                        <p:tgtEl>
                                          <p:spTgt spid="72"/>
                                        </p:tgtEl>
                                      </p:cBhvr>
                                    </p:cmd>
                                  </p:childTnLst>
                                </p:cTn>
                              </p:par>
                              <p:par>
                                <p:cTn id="11" presetID="26" presetClass="emph" presetSubtype="0" fill="hold" nodeType="withEffect">
                                  <p:stCondLst>
                                    <p:cond delay="750"/>
                                  </p:stCondLst>
                                  <p:childTnLst>
                                    <p:animEffect transition="out" filter="fade">
                                      <p:cBhvr>
                                        <p:cTn id="12" dur="1000" tmFilter="0, 0; .2, .5; .8, .5; 1, 0"/>
                                        <p:tgtEl>
                                          <p:spTgt spid="8"/>
                                        </p:tgtEl>
                                      </p:cBhvr>
                                    </p:animEffect>
                                    <p:animScale>
                                      <p:cBhvr>
                                        <p:cTn id="13" dur="50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4" fill="hold" display="0">
                  <p:stCondLst>
                    <p:cond delay="indefinite"/>
                  </p:stCondLst>
                  <p:endCondLst>
                    <p:cond evt="onStopAudio" delay="0">
                      <p:tgtEl>
                        <p:sldTgt/>
                      </p:tgtEl>
                    </p:cond>
                  </p:endCondLst>
                </p:cTn>
                <p:tgtEl>
                  <p:spTgt spid="72"/>
                </p:tgtEl>
              </p:cMediaNode>
            </p:audio>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背景"/>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915" y="-297"/>
            <a:ext cx="12241829" cy="6858594"/>
          </a:xfrm>
          <a:prstGeom prst="rect">
            <a:avLst/>
          </a:prstGeom>
        </p:spPr>
      </p:pic>
      <p:pic>
        <p:nvPicPr>
          <p:cNvPr id="13" name="③大阪城天守閣">
            <a:hlinkClick r:id="rId5" action="ppaction://hlinksldjump"/>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30779" y="5487201"/>
            <a:ext cx="4029805" cy="1255885"/>
          </a:xfrm>
          <a:prstGeom prst="rect">
            <a:avLst/>
          </a:prstGeom>
        </p:spPr>
      </p:pic>
      <p:pic>
        <p:nvPicPr>
          <p:cNvPr id="11" name="②万博記念公園">
            <a:hlinkClick r:id="rId7" action="ppaction://hlinksldjump"/>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086120" y="5487201"/>
            <a:ext cx="4017612" cy="1255885"/>
          </a:xfrm>
          <a:prstGeom prst="rect">
            <a:avLst/>
          </a:prstGeom>
        </p:spPr>
      </p:pic>
      <p:pic>
        <p:nvPicPr>
          <p:cNvPr id="10" name="①天王寺動物園">
            <a:hlinkClick r:id="rId5" action="ppaction://hlinksldjump"/>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5363" y="5487201"/>
            <a:ext cx="4023709" cy="1255885"/>
          </a:xfrm>
          <a:prstGeom prst="rect">
            <a:avLst/>
          </a:prstGeom>
        </p:spPr>
      </p:pic>
      <p:grpSp>
        <p:nvGrpSpPr>
          <p:cNvPr id="8" name="押す画"/>
          <p:cNvGrpSpPr/>
          <p:nvPr/>
        </p:nvGrpSpPr>
        <p:grpSpPr>
          <a:xfrm>
            <a:off x="8499005" y="4578887"/>
            <a:ext cx="556540" cy="540000"/>
            <a:chOff x="8423532" y="4545380"/>
            <a:chExt cx="556540" cy="544460"/>
          </a:xfrm>
        </p:grpSpPr>
        <p:pic>
          <p:nvPicPr>
            <p:cNvPr id="5" name="押す画２"/>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426942" y="4549840"/>
              <a:ext cx="553130" cy="540000"/>
            </a:xfrm>
            <a:prstGeom prst="rect">
              <a:avLst/>
            </a:prstGeom>
          </p:spPr>
        </p:pic>
        <p:pic>
          <p:nvPicPr>
            <p:cNvPr id="49" name="押す画1"/>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423532" y="4545380"/>
              <a:ext cx="553130" cy="540000"/>
            </a:xfrm>
            <a:prstGeom prst="rect">
              <a:avLst/>
            </a:prstGeom>
          </p:spPr>
        </p:pic>
      </p:grpSp>
      <p:grpSp>
        <p:nvGrpSpPr>
          <p:cNvPr id="64" name="正解だと･･･"/>
          <p:cNvGrpSpPr/>
          <p:nvPr/>
        </p:nvGrpSpPr>
        <p:grpSpPr>
          <a:xfrm>
            <a:off x="3642018" y="4497182"/>
            <a:ext cx="4907964" cy="621705"/>
            <a:chOff x="2245123" y="4389173"/>
            <a:chExt cx="5138639" cy="681860"/>
          </a:xfrm>
        </p:grpSpPr>
        <p:sp>
          <p:nvSpPr>
            <p:cNvPr id="65" name="正解だと･･･"/>
            <p:cNvSpPr txBox="1"/>
            <p:nvPr/>
          </p:nvSpPr>
          <p:spPr>
            <a:xfrm>
              <a:off x="2246529" y="4564698"/>
              <a:ext cx="5137233" cy="506335"/>
            </a:xfrm>
            <a:prstGeom prst="rect">
              <a:avLst/>
            </a:prstGeom>
            <a:noFill/>
          </p:spPr>
          <p:txBody>
            <a:bodyPr wrap="square" rtlCol="0">
              <a:spAutoFit/>
            </a:bodyPr>
            <a:lstStyle/>
            <a:p>
              <a:pPr algn="dist"/>
              <a:r>
                <a:rPr lang="ja-JP" altLang="en-US" sz="2400">
                  <a:latin typeface="HGS創英角ﾎﾟｯﾌﾟ体" panose="040B0A00000000000000" pitchFamily="50" charset="-128"/>
                  <a:ea typeface="HGS創英角ﾎﾟｯﾌﾟ体" panose="040B0A00000000000000" pitchFamily="50" charset="-128"/>
                </a:rPr>
                <a:t>正解だと思う番号を押してね</a:t>
              </a:r>
              <a:endParaRPr lang="en-US" altLang="ja-JP" sz="2400">
                <a:latin typeface="HGS創英角ﾎﾟｯﾌﾟ体" panose="040B0A00000000000000" pitchFamily="50" charset="-128"/>
                <a:ea typeface="HGS創英角ﾎﾟｯﾌﾟ体" panose="040B0A00000000000000" pitchFamily="50" charset="-128"/>
              </a:endParaRPr>
            </a:p>
          </p:txBody>
        </p:sp>
        <p:sp>
          <p:nvSpPr>
            <p:cNvPr id="69" name="お"/>
            <p:cNvSpPr txBox="1"/>
            <p:nvPr/>
          </p:nvSpPr>
          <p:spPr>
            <a:xfrm>
              <a:off x="5715247" y="4391687"/>
              <a:ext cx="468000" cy="286923"/>
            </a:xfrm>
            <a:prstGeom prst="rect">
              <a:avLst/>
            </a:prstGeom>
            <a:noFill/>
          </p:spPr>
          <p:txBody>
            <a:bodyPr wrap="square" rtlCol="0">
              <a:spAutoFit/>
            </a:bodyPr>
            <a:lstStyle/>
            <a:p>
              <a:pPr algn="dist"/>
              <a:r>
                <a:rPr kumimoji="1" lang="ja-JP" altLang="en-US" sz="1050">
                  <a:latin typeface="HGS創英角ﾎﾟｯﾌﾟ体" panose="040B0A00000000000000" pitchFamily="50" charset="-128"/>
                  <a:ea typeface="HGS創英角ﾎﾟｯﾌﾟ体" panose="040B0A00000000000000" pitchFamily="50" charset="-128"/>
                </a:rPr>
                <a:t>お</a:t>
              </a:r>
              <a:endParaRPr kumimoji="1" lang="ja-JP" altLang="en-US" sz="1050" dirty="0">
                <a:latin typeface="HGS創英角ﾎﾟｯﾌﾟ体" panose="040B0A00000000000000" pitchFamily="50" charset="-128"/>
                <a:ea typeface="HGS創英角ﾎﾟｯﾌﾟ体" panose="040B0A00000000000000" pitchFamily="50" charset="-128"/>
              </a:endParaRPr>
            </a:p>
          </p:txBody>
        </p:sp>
        <p:sp>
          <p:nvSpPr>
            <p:cNvPr id="68" name="ばんごう"/>
            <p:cNvSpPr txBox="1"/>
            <p:nvPr/>
          </p:nvSpPr>
          <p:spPr>
            <a:xfrm>
              <a:off x="4558940" y="4389173"/>
              <a:ext cx="866916" cy="278484"/>
            </a:xfrm>
            <a:prstGeom prst="rect">
              <a:avLst/>
            </a:prstGeom>
            <a:noFill/>
          </p:spPr>
          <p:txBody>
            <a:bodyPr wrap="square" rtlCol="0">
              <a:spAutoFit/>
            </a:bodyPr>
            <a:lstStyle/>
            <a:p>
              <a:pPr algn="dist"/>
              <a:r>
                <a:rPr kumimoji="1" lang="ja-JP" altLang="en-US" sz="1050">
                  <a:latin typeface="HGS創英角ﾎﾟｯﾌﾟ体" panose="040B0A00000000000000" pitchFamily="50" charset="-128"/>
                  <a:ea typeface="HGS創英角ﾎﾟｯﾌﾟ体" panose="040B0A00000000000000" pitchFamily="50" charset="-128"/>
                </a:rPr>
                <a:t>ばんごう</a:t>
              </a:r>
              <a:endParaRPr kumimoji="1" lang="ja-JP" altLang="en-US" sz="1050" dirty="0">
                <a:latin typeface="HGS創英角ﾎﾟｯﾌﾟ体" panose="040B0A00000000000000" pitchFamily="50" charset="-128"/>
                <a:ea typeface="HGS創英角ﾎﾟｯﾌﾟ体" panose="040B0A00000000000000" pitchFamily="50" charset="-128"/>
              </a:endParaRPr>
            </a:p>
          </p:txBody>
        </p:sp>
        <p:sp>
          <p:nvSpPr>
            <p:cNvPr id="67" name="おも"/>
            <p:cNvSpPr txBox="1"/>
            <p:nvPr/>
          </p:nvSpPr>
          <p:spPr>
            <a:xfrm>
              <a:off x="3769689" y="4389173"/>
              <a:ext cx="546534" cy="278484"/>
            </a:xfrm>
            <a:prstGeom prst="rect">
              <a:avLst/>
            </a:prstGeom>
            <a:noFill/>
          </p:spPr>
          <p:txBody>
            <a:bodyPr wrap="square" rtlCol="0">
              <a:spAutoFit/>
            </a:bodyPr>
            <a:lstStyle/>
            <a:p>
              <a:pPr algn="dist"/>
              <a:r>
                <a:rPr lang="ja-JP" altLang="en-US" sz="1050">
                  <a:latin typeface="HGS創英角ﾎﾟｯﾌﾟ体" panose="040B0A00000000000000" pitchFamily="50" charset="-128"/>
                  <a:ea typeface="HGS創英角ﾎﾟｯﾌﾟ体" panose="040B0A00000000000000" pitchFamily="50" charset="-128"/>
                </a:rPr>
                <a:t>おも</a:t>
              </a:r>
              <a:endParaRPr kumimoji="1" lang="ja-JP" altLang="en-US" sz="1050" dirty="0">
                <a:latin typeface="HGS創英角ﾎﾟｯﾌﾟ体" panose="040B0A00000000000000" pitchFamily="50" charset="-128"/>
                <a:ea typeface="HGS創英角ﾎﾟｯﾌﾟ体" panose="040B0A00000000000000" pitchFamily="50" charset="-128"/>
              </a:endParaRPr>
            </a:p>
          </p:txBody>
        </p:sp>
        <p:sp>
          <p:nvSpPr>
            <p:cNvPr id="66" name="せいかい"/>
            <p:cNvSpPr txBox="1"/>
            <p:nvPr/>
          </p:nvSpPr>
          <p:spPr>
            <a:xfrm>
              <a:off x="2245123" y="4391687"/>
              <a:ext cx="866916" cy="286923"/>
            </a:xfrm>
            <a:prstGeom prst="rect">
              <a:avLst/>
            </a:prstGeom>
            <a:noFill/>
          </p:spPr>
          <p:txBody>
            <a:bodyPr wrap="square" rtlCol="0">
              <a:spAutoFit/>
            </a:bodyPr>
            <a:lstStyle/>
            <a:p>
              <a:pPr algn="dist"/>
              <a:r>
                <a:rPr kumimoji="1" lang="ja-JP" altLang="en-US" sz="1050">
                  <a:latin typeface="HGS創英角ﾎﾟｯﾌﾟ体" panose="040B0A00000000000000" pitchFamily="50" charset="-128"/>
                  <a:ea typeface="HGS創英角ﾎﾟｯﾌﾟ体" panose="040B0A00000000000000" pitchFamily="50" charset="-128"/>
                </a:rPr>
                <a:t>せいかい</a:t>
              </a:r>
              <a:endParaRPr kumimoji="1" lang="ja-JP" altLang="en-US" sz="1050" dirty="0">
                <a:latin typeface="HGS創英角ﾎﾟｯﾌﾟ体" panose="040B0A00000000000000" pitchFamily="50" charset="-128"/>
                <a:ea typeface="HGS創英角ﾎﾟｯﾌﾟ体" panose="040B0A00000000000000" pitchFamily="50" charset="-128"/>
              </a:endParaRPr>
            </a:p>
          </p:txBody>
        </p:sp>
      </p:grpSp>
      <p:grpSp>
        <p:nvGrpSpPr>
          <p:cNvPr id="35" name="2021年時点"/>
          <p:cNvGrpSpPr/>
          <p:nvPr/>
        </p:nvGrpSpPr>
        <p:grpSpPr>
          <a:xfrm>
            <a:off x="10005682" y="3600638"/>
            <a:ext cx="1915110" cy="492806"/>
            <a:chOff x="9783795" y="3312342"/>
            <a:chExt cx="1915110" cy="492806"/>
          </a:xfrm>
        </p:grpSpPr>
        <p:sp>
          <p:nvSpPr>
            <p:cNvPr id="36" name="2021年時点"/>
            <p:cNvSpPr txBox="1"/>
            <p:nvPr/>
          </p:nvSpPr>
          <p:spPr>
            <a:xfrm>
              <a:off x="9783795" y="3435816"/>
              <a:ext cx="1915110"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b="1">
                  <a:latin typeface="+mn-ea"/>
                </a:rPr>
                <a:t>（</a:t>
              </a:r>
              <a:r>
                <a:rPr lang="en-US" altLang="ja-JP" b="1">
                  <a:latin typeface="+mn-ea"/>
                </a:rPr>
                <a:t>2021</a:t>
              </a:r>
              <a:r>
                <a:rPr lang="ja-JP" altLang="en-US" b="1">
                  <a:latin typeface="+mn-ea"/>
                </a:rPr>
                <a:t>年時点）</a:t>
              </a:r>
              <a:endParaRPr lang="en-US" altLang="ja-JP" b="1">
                <a:latin typeface="+mn-ea"/>
              </a:endParaRPr>
            </a:p>
          </p:txBody>
        </p:sp>
        <p:sp>
          <p:nvSpPr>
            <p:cNvPr id="38" name="ねんじてん"/>
            <p:cNvSpPr txBox="1"/>
            <p:nvPr/>
          </p:nvSpPr>
          <p:spPr>
            <a:xfrm>
              <a:off x="10569486" y="3312342"/>
              <a:ext cx="881859" cy="246221"/>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1000" b="1" dirty="0">
                  <a:latin typeface="+mn-ea"/>
                </a:rPr>
                <a:t>ねんじてん</a:t>
              </a:r>
            </a:p>
          </p:txBody>
        </p:sp>
      </p:grpSp>
      <p:grpSp>
        <p:nvGrpSpPr>
          <p:cNvPr id="47" name="1年間で利用・・・"/>
          <p:cNvGrpSpPr/>
          <p:nvPr/>
        </p:nvGrpSpPr>
        <p:grpSpPr>
          <a:xfrm>
            <a:off x="567330" y="2858641"/>
            <a:ext cx="11057340" cy="741997"/>
            <a:chOff x="565212" y="2858641"/>
            <a:chExt cx="11057340" cy="741997"/>
          </a:xfrm>
        </p:grpSpPr>
        <p:sp>
          <p:nvSpPr>
            <p:cNvPr id="48" name="1年間で利用・・・"/>
            <p:cNvSpPr txBox="1"/>
            <p:nvPr/>
          </p:nvSpPr>
          <p:spPr>
            <a:xfrm>
              <a:off x="565212" y="3015863"/>
              <a:ext cx="11057340" cy="584775"/>
            </a:xfrm>
            <a:prstGeom prst="rect">
              <a:avLst/>
            </a:prstGeom>
            <a:noFill/>
          </p:spPr>
          <p:txBody>
            <a:bodyPr wrap="square" rtlCol="0">
              <a:spAutoFit/>
            </a:bodyPr>
            <a:lstStyle/>
            <a:p>
              <a:pPr lvl="0" algn="dist"/>
              <a:r>
                <a:rPr lang="ja-JP" altLang="en-US" sz="3200">
                  <a:latin typeface="HGS創英角ﾎﾟｯﾌﾟ体" panose="040B0A00000000000000" pitchFamily="50" charset="-128"/>
                  <a:ea typeface="HGS創英角ﾎﾟｯﾌﾟ体" panose="040B0A00000000000000" pitchFamily="50" charset="-128"/>
                </a:rPr>
                <a:t>１年間で利用した人が１番多かった施設はどれでしょうか</a:t>
              </a:r>
              <a:r>
                <a:rPr lang="en-US" altLang="ja-JP" sz="3200">
                  <a:latin typeface="HGS創英角ﾎﾟｯﾌﾟ体" panose="040B0A00000000000000" pitchFamily="50" charset="-128"/>
                  <a:ea typeface="HGS創英角ﾎﾟｯﾌﾟ体" panose="040B0A00000000000000" pitchFamily="50" charset="-128"/>
                </a:rPr>
                <a:t>｡</a:t>
              </a:r>
              <a:endParaRPr lang="ja-JP" altLang="en-US" sz="3200" dirty="0">
                <a:latin typeface="HGS創英角ﾎﾟｯﾌﾟ体" panose="040B0A00000000000000" pitchFamily="50" charset="-128"/>
                <a:ea typeface="HGS創英角ﾎﾟｯﾌﾟ体" panose="040B0A00000000000000" pitchFamily="50" charset="-128"/>
              </a:endParaRPr>
            </a:p>
          </p:txBody>
        </p:sp>
        <p:sp>
          <p:nvSpPr>
            <p:cNvPr id="50" name="しせつ"/>
            <p:cNvSpPr txBox="1"/>
            <p:nvPr/>
          </p:nvSpPr>
          <p:spPr>
            <a:xfrm>
              <a:off x="7118105" y="2858641"/>
              <a:ext cx="932138" cy="276999"/>
            </a:xfrm>
            <a:prstGeom prst="rect">
              <a:avLst/>
            </a:prstGeom>
            <a:noFill/>
          </p:spPr>
          <p:txBody>
            <a:bodyPr wrap="square" rtlCol="0">
              <a:spAutoFit/>
            </a:bodyPr>
            <a:lstStyle/>
            <a:p>
              <a:pPr algn="dist"/>
              <a:r>
                <a:rPr kumimoji="1" lang="ja-JP" altLang="en-US" sz="1200">
                  <a:latin typeface="HGS創英角ﾎﾟｯﾌﾟ体" panose="040B0A00000000000000" pitchFamily="50" charset="-128"/>
                  <a:ea typeface="HGS創英角ﾎﾟｯﾌﾟ体" panose="040B0A00000000000000" pitchFamily="50" charset="-128"/>
                </a:rPr>
                <a:t>しせつ</a:t>
              </a:r>
              <a:endParaRPr kumimoji="1" lang="ja-JP" altLang="en-US" sz="1200" dirty="0">
                <a:latin typeface="HGS創英角ﾎﾟｯﾌﾟ体" panose="040B0A00000000000000" pitchFamily="50" charset="-128"/>
                <a:ea typeface="HGS創英角ﾎﾟｯﾌﾟ体" panose="040B0A00000000000000" pitchFamily="50" charset="-128"/>
              </a:endParaRPr>
            </a:p>
          </p:txBody>
        </p:sp>
        <p:sp>
          <p:nvSpPr>
            <p:cNvPr id="51" name="おお"/>
            <p:cNvSpPr txBox="1"/>
            <p:nvPr/>
          </p:nvSpPr>
          <p:spPr>
            <a:xfrm>
              <a:off x="5522973" y="2861440"/>
              <a:ext cx="540000" cy="276999"/>
            </a:xfrm>
            <a:prstGeom prst="rect">
              <a:avLst/>
            </a:prstGeom>
            <a:noFill/>
          </p:spPr>
          <p:txBody>
            <a:bodyPr wrap="square" rtlCol="0">
              <a:spAutoFit/>
            </a:bodyPr>
            <a:lstStyle/>
            <a:p>
              <a:pPr algn="dist"/>
              <a:r>
                <a:rPr kumimoji="1" lang="ja-JP" altLang="en-US" sz="1200">
                  <a:latin typeface="HGS創英角ﾎﾟｯﾌﾟ体" panose="040B0A00000000000000" pitchFamily="50" charset="-128"/>
                  <a:ea typeface="HGS創英角ﾎﾟｯﾌﾟ体" panose="040B0A00000000000000" pitchFamily="50" charset="-128"/>
                </a:rPr>
                <a:t>おお</a:t>
              </a:r>
              <a:endParaRPr kumimoji="1" lang="ja-JP" altLang="en-US" sz="1200" dirty="0">
                <a:latin typeface="HGS創英角ﾎﾟｯﾌﾟ体" panose="040B0A00000000000000" pitchFamily="50" charset="-128"/>
                <a:ea typeface="HGS創英角ﾎﾟｯﾌﾟ体" panose="040B0A00000000000000" pitchFamily="50" charset="-128"/>
              </a:endParaRPr>
            </a:p>
          </p:txBody>
        </p:sp>
        <p:sp>
          <p:nvSpPr>
            <p:cNvPr id="57" name="ばん"/>
            <p:cNvSpPr txBox="1"/>
            <p:nvPr/>
          </p:nvSpPr>
          <p:spPr>
            <a:xfrm>
              <a:off x="5095717" y="2858641"/>
              <a:ext cx="540000" cy="276999"/>
            </a:xfrm>
            <a:prstGeom prst="rect">
              <a:avLst/>
            </a:prstGeom>
            <a:noFill/>
          </p:spPr>
          <p:txBody>
            <a:bodyPr wrap="square" rtlCol="0">
              <a:spAutoFit/>
            </a:bodyPr>
            <a:lstStyle/>
            <a:p>
              <a:pPr algn="dist"/>
              <a:r>
                <a:rPr kumimoji="1" lang="ja-JP" altLang="en-US" sz="1200">
                  <a:latin typeface="HGS創英角ﾎﾟｯﾌﾟ体" panose="040B0A00000000000000" pitchFamily="50" charset="-128"/>
                  <a:ea typeface="HGS創英角ﾎﾟｯﾌﾟ体" panose="040B0A00000000000000" pitchFamily="50" charset="-128"/>
                </a:rPr>
                <a:t>ばん</a:t>
              </a:r>
              <a:endParaRPr kumimoji="1" lang="ja-JP" altLang="en-US" sz="1200" dirty="0">
                <a:latin typeface="HGS創英角ﾎﾟｯﾌﾟ体" panose="040B0A00000000000000" pitchFamily="50" charset="-128"/>
                <a:ea typeface="HGS創英角ﾎﾟｯﾌﾟ体" panose="040B0A00000000000000" pitchFamily="50" charset="-128"/>
              </a:endParaRPr>
            </a:p>
          </p:txBody>
        </p:sp>
        <p:sp>
          <p:nvSpPr>
            <p:cNvPr id="58" name="ひと"/>
            <p:cNvSpPr txBox="1"/>
            <p:nvPr/>
          </p:nvSpPr>
          <p:spPr>
            <a:xfrm>
              <a:off x="3898897" y="2861440"/>
              <a:ext cx="540000" cy="276999"/>
            </a:xfrm>
            <a:prstGeom prst="rect">
              <a:avLst/>
            </a:prstGeom>
            <a:noFill/>
          </p:spPr>
          <p:txBody>
            <a:bodyPr wrap="square" rtlCol="0">
              <a:spAutoFit/>
            </a:bodyPr>
            <a:lstStyle/>
            <a:p>
              <a:pPr algn="dist"/>
              <a:r>
                <a:rPr lang="ja-JP" altLang="en-US" sz="1200">
                  <a:latin typeface="HGS創英角ﾎﾟｯﾌﾟ体" panose="040B0A00000000000000" pitchFamily="50" charset="-128"/>
                  <a:ea typeface="HGS創英角ﾎﾟｯﾌﾟ体" panose="040B0A00000000000000" pitchFamily="50" charset="-128"/>
                </a:rPr>
                <a:t>ひと</a:t>
              </a:r>
              <a:endParaRPr kumimoji="1" lang="ja-JP" altLang="en-US" sz="1200" dirty="0">
                <a:latin typeface="HGS創英角ﾎﾟｯﾌﾟ体" panose="040B0A00000000000000" pitchFamily="50" charset="-128"/>
                <a:ea typeface="HGS創英角ﾎﾟｯﾌﾟ体" panose="040B0A00000000000000" pitchFamily="50" charset="-128"/>
              </a:endParaRPr>
            </a:p>
          </p:txBody>
        </p:sp>
        <p:sp>
          <p:nvSpPr>
            <p:cNvPr id="59" name="りよう"/>
            <p:cNvSpPr txBox="1"/>
            <p:nvPr/>
          </p:nvSpPr>
          <p:spPr>
            <a:xfrm>
              <a:off x="2248011" y="2861440"/>
              <a:ext cx="900000" cy="276999"/>
            </a:xfrm>
            <a:prstGeom prst="rect">
              <a:avLst/>
            </a:prstGeom>
            <a:noFill/>
          </p:spPr>
          <p:txBody>
            <a:bodyPr wrap="square" rtlCol="0">
              <a:spAutoFit/>
            </a:bodyPr>
            <a:lstStyle/>
            <a:p>
              <a:pPr algn="dist"/>
              <a:r>
                <a:rPr kumimoji="1" lang="ja-JP" altLang="en-US" sz="1200">
                  <a:latin typeface="HGS創英角ﾎﾟｯﾌﾟ体" panose="040B0A00000000000000" pitchFamily="50" charset="-128"/>
                  <a:ea typeface="HGS創英角ﾎﾟｯﾌﾟ体" panose="040B0A00000000000000" pitchFamily="50" charset="-128"/>
                </a:rPr>
                <a:t>りよう</a:t>
              </a:r>
              <a:endParaRPr kumimoji="1" lang="ja-JP" altLang="en-US" sz="1200" dirty="0">
                <a:latin typeface="HGS創英角ﾎﾟｯﾌﾟ体" panose="040B0A00000000000000" pitchFamily="50" charset="-128"/>
                <a:ea typeface="HGS創英角ﾎﾟｯﾌﾟ体" panose="040B0A00000000000000" pitchFamily="50" charset="-128"/>
              </a:endParaRPr>
            </a:p>
          </p:txBody>
        </p:sp>
        <p:sp>
          <p:nvSpPr>
            <p:cNvPr id="60" name="ねんかん"/>
            <p:cNvSpPr txBox="1"/>
            <p:nvPr/>
          </p:nvSpPr>
          <p:spPr>
            <a:xfrm>
              <a:off x="1008685" y="2861441"/>
              <a:ext cx="967861" cy="276998"/>
            </a:xfrm>
            <a:prstGeom prst="rect">
              <a:avLst/>
            </a:prstGeom>
            <a:noFill/>
          </p:spPr>
          <p:txBody>
            <a:bodyPr wrap="square" rtlCol="0">
              <a:spAutoFit/>
            </a:bodyPr>
            <a:lstStyle/>
            <a:p>
              <a:pPr algn="dist"/>
              <a:r>
                <a:rPr kumimoji="1" lang="ja-JP" altLang="en-US" sz="1200">
                  <a:latin typeface="HGS創英角ﾎﾟｯﾌﾟ体" panose="040B0A00000000000000" pitchFamily="50" charset="-128"/>
                  <a:ea typeface="HGS創英角ﾎﾟｯﾌﾟ体" panose="040B0A00000000000000" pitchFamily="50" charset="-128"/>
                </a:rPr>
                <a:t>ねんかん</a:t>
              </a:r>
              <a:endParaRPr kumimoji="1" lang="ja-JP" altLang="en-US" sz="1200" dirty="0">
                <a:latin typeface="HGS創英角ﾎﾟｯﾌﾟ体" panose="040B0A00000000000000" pitchFamily="50" charset="-128"/>
                <a:ea typeface="HGS創英角ﾎﾟｯﾌﾟ体" panose="040B0A00000000000000" pitchFamily="50" charset="-128"/>
              </a:endParaRPr>
            </a:p>
          </p:txBody>
        </p:sp>
      </p:grpSp>
      <p:grpSp>
        <p:nvGrpSpPr>
          <p:cNvPr id="52" name="大阪府には･･･"/>
          <p:cNvGrpSpPr/>
          <p:nvPr/>
        </p:nvGrpSpPr>
        <p:grpSpPr>
          <a:xfrm>
            <a:off x="1635741" y="1936850"/>
            <a:ext cx="8920519" cy="753283"/>
            <a:chOff x="1863882" y="1924523"/>
            <a:chExt cx="9161654" cy="753283"/>
          </a:xfrm>
        </p:grpSpPr>
        <p:sp>
          <p:nvSpPr>
            <p:cNvPr id="53" name="大阪府には･･･"/>
            <p:cNvSpPr txBox="1"/>
            <p:nvPr/>
          </p:nvSpPr>
          <p:spPr>
            <a:xfrm>
              <a:off x="1863882" y="2093031"/>
              <a:ext cx="9161654" cy="584775"/>
            </a:xfrm>
            <a:prstGeom prst="rect">
              <a:avLst/>
            </a:prstGeom>
            <a:noFill/>
          </p:spPr>
          <p:txBody>
            <a:bodyPr wrap="square" rtlCol="0">
              <a:spAutoFit/>
            </a:bodyPr>
            <a:lstStyle/>
            <a:p>
              <a:pPr lvl="0" algn="dist"/>
              <a:r>
                <a:rPr lang="ja-JP" altLang="en-US" sz="3200">
                  <a:latin typeface="HGS創英角ﾎﾟｯﾌﾟ体" panose="040B0A00000000000000" pitchFamily="50" charset="-128"/>
                  <a:ea typeface="HGS創英角ﾎﾟｯﾌﾟ体" panose="040B0A00000000000000" pitchFamily="50" charset="-128"/>
                </a:rPr>
                <a:t>大阪府にはたくさんの文化施設があります</a:t>
              </a:r>
              <a:r>
                <a:rPr lang="en-US" altLang="ja-JP" sz="3200">
                  <a:latin typeface="HGS創英角ﾎﾟｯﾌﾟ体" panose="040B0A00000000000000" pitchFamily="50" charset="-128"/>
                  <a:ea typeface="HGS創英角ﾎﾟｯﾌﾟ体" panose="040B0A00000000000000" pitchFamily="50" charset="-128"/>
                </a:rPr>
                <a:t>｡</a:t>
              </a:r>
              <a:endParaRPr kumimoji="1" lang="ja-JP" altLang="en-US" sz="3200" dirty="0">
                <a:latin typeface="HGS創英角ﾎﾟｯﾌﾟ体" panose="040B0A00000000000000" pitchFamily="50" charset="-128"/>
                <a:ea typeface="HGS創英角ﾎﾟｯﾌﾟ体" panose="040B0A00000000000000" pitchFamily="50" charset="-128"/>
              </a:endParaRPr>
            </a:p>
          </p:txBody>
        </p:sp>
        <p:sp>
          <p:nvSpPr>
            <p:cNvPr id="55" name="ぶんかしせつ"/>
            <p:cNvSpPr txBox="1"/>
            <p:nvPr/>
          </p:nvSpPr>
          <p:spPr>
            <a:xfrm>
              <a:off x="6559930" y="1924523"/>
              <a:ext cx="1769133" cy="276999"/>
            </a:xfrm>
            <a:prstGeom prst="rect">
              <a:avLst/>
            </a:prstGeom>
            <a:noFill/>
          </p:spPr>
          <p:txBody>
            <a:bodyPr wrap="square" rtlCol="0">
              <a:spAutoFit/>
            </a:bodyPr>
            <a:lstStyle/>
            <a:p>
              <a:pPr algn="dist"/>
              <a:r>
                <a:rPr kumimoji="1" lang="ja-JP" altLang="en-US" sz="1200">
                  <a:latin typeface="HGS創英角ﾎﾟｯﾌﾟ体" panose="040B0A00000000000000" pitchFamily="50" charset="-128"/>
                  <a:ea typeface="HGS創英角ﾎﾟｯﾌﾟ体" panose="040B0A00000000000000" pitchFamily="50" charset="-128"/>
                </a:rPr>
                <a:t>ぶんかしせつ</a:t>
              </a:r>
              <a:endParaRPr kumimoji="1" lang="ja-JP" altLang="en-US" sz="1200" dirty="0">
                <a:latin typeface="HGS創英角ﾎﾟｯﾌﾟ体" panose="040B0A00000000000000" pitchFamily="50" charset="-128"/>
                <a:ea typeface="HGS創英角ﾎﾟｯﾌﾟ体" panose="040B0A00000000000000" pitchFamily="50" charset="-128"/>
              </a:endParaRPr>
            </a:p>
          </p:txBody>
        </p:sp>
        <p:sp>
          <p:nvSpPr>
            <p:cNvPr id="54" name="おおさかふ"/>
            <p:cNvSpPr txBox="1"/>
            <p:nvPr/>
          </p:nvSpPr>
          <p:spPr>
            <a:xfrm>
              <a:off x="1973025" y="1924523"/>
              <a:ext cx="1353478" cy="276999"/>
            </a:xfrm>
            <a:prstGeom prst="rect">
              <a:avLst/>
            </a:prstGeom>
            <a:noFill/>
          </p:spPr>
          <p:txBody>
            <a:bodyPr wrap="square" rtlCol="0">
              <a:spAutoFit/>
            </a:bodyPr>
            <a:lstStyle/>
            <a:p>
              <a:pPr algn="dist"/>
              <a:r>
                <a:rPr lang="ja-JP" altLang="en-US" sz="1200" dirty="0">
                  <a:latin typeface="HGS創英角ﾎﾟｯﾌﾟ体" panose="040B0A00000000000000" pitchFamily="50" charset="-128"/>
                  <a:ea typeface="HGS創英角ﾎﾟｯﾌﾟ体" panose="040B0A00000000000000" pitchFamily="50" charset="-128"/>
                </a:rPr>
                <a:t>おおさか</a:t>
              </a:r>
              <a:r>
                <a:rPr lang="ja-JP" altLang="en-US" sz="1200" dirty="0" err="1">
                  <a:latin typeface="HGS創英角ﾎﾟｯﾌﾟ体" panose="040B0A00000000000000" pitchFamily="50" charset="-128"/>
                  <a:ea typeface="HGS創英角ﾎﾟｯﾌﾟ体" panose="040B0A00000000000000" pitchFamily="50" charset="-128"/>
                </a:rPr>
                <a:t>ふ</a:t>
              </a:r>
              <a:endParaRPr kumimoji="1" lang="ja-JP" altLang="en-US" sz="1200" dirty="0">
                <a:latin typeface="HGS創英角ﾎﾟｯﾌﾟ体" panose="040B0A00000000000000" pitchFamily="50" charset="-128"/>
                <a:ea typeface="HGS創英角ﾎﾟｯﾌﾟ体" panose="040B0A00000000000000" pitchFamily="50" charset="-128"/>
              </a:endParaRPr>
            </a:p>
          </p:txBody>
        </p:sp>
      </p:grpSp>
      <p:grpSp>
        <p:nvGrpSpPr>
          <p:cNvPr id="23" name="第５問"/>
          <p:cNvGrpSpPr/>
          <p:nvPr/>
        </p:nvGrpSpPr>
        <p:grpSpPr>
          <a:xfrm>
            <a:off x="4696761" y="307806"/>
            <a:ext cx="2798479" cy="1015663"/>
            <a:chOff x="4318111" y="256092"/>
            <a:chExt cx="3390378" cy="1015663"/>
          </a:xfrm>
        </p:grpSpPr>
        <p:sp>
          <p:nvSpPr>
            <p:cNvPr id="26" name="問"/>
            <p:cNvSpPr txBox="1"/>
            <p:nvPr/>
          </p:nvSpPr>
          <p:spPr>
            <a:xfrm>
              <a:off x="6447741" y="256092"/>
              <a:ext cx="1260748" cy="1015663"/>
            </a:xfrm>
            <a:prstGeom prst="rect">
              <a:avLst/>
            </a:prstGeom>
            <a:noFill/>
          </p:spPr>
          <p:txBody>
            <a:bodyPr wrap="square" rtlCol="0">
              <a:spAutoFit/>
            </a:bodyPr>
            <a:lstStyle/>
            <a:p>
              <a:r>
                <a:rPr kumimoji="1" lang="ja-JP" altLang="en-US" sz="6000">
                  <a:latin typeface="HGP創英角ﾎﾟｯﾌﾟ体" panose="040B0A00000000000000" pitchFamily="50" charset="-128"/>
                  <a:ea typeface="HGP創英角ﾎﾟｯﾌﾟ体" panose="040B0A00000000000000" pitchFamily="50" charset="-128"/>
                </a:rPr>
                <a:t>問</a:t>
              </a:r>
              <a:endParaRPr kumimoji="1" lang="ja-JP" altLang="en-US" sz="6000" dirty="0">
                <a:latin typeface="HGP創英角ﾎﾟｯﾌﾟ体" panose="040B0A00000000000000" pitchFamily="50" charset="-128"/>
                <a:ea typeface="HGP創英角ﾎﾟｯﾌﾟ体" panose="040B0A00000000000000" pitchFamily="50" charset="-128"/>
              </a:endParaRPr>
            </a:p>
          </p:txBody>
        </p:sp>
        <p:sp>
          <p:nvSpPr>
            <p:cNvPr id="25" name="５"/>
            <p:cNvSpPr txBox="1"/>
            <p:nvPr/>
          </p:nvSpPr>
          <p:spPr>
            <a:xfrm>
              <a:off x="5512952" y="256092"/>
              <a:ext cx="910766" cy="1015663"/>
            </a:xfrm>
            <a:prstGeom prst="rect">
              <a:avLst/>
            </a:prstGeom>
            <a:noFill/>
          </p:spPr>
          <p:txBody>
            <a:bodyPr wrap="square" rtlCol="0">
              <a:spAutoFit/>
            </a:bodyPr>
            <a:lstStyle/>
            <a:p>
              <a:r>
                <a:rPr lang="ja-JP" altLang="en-US" sz="6000" dirty="0">
                  <a:latin typeface="HGP創英角ﾎﾟｯﾌﾟ体" panose="040B0A00000000000000" pitchFamily="50" charset="-128"/>
                  <a:ea typeface="HGP創英角ﾎﾟｯﾌﾟ体" panose="040B0A00000000000000" pitchFamily="50" charset="-128"/>
                </a:rPr>
                <a:t>５</a:t>
              </a:r>
              <a:endParaRPr kumimoji="1" lang="ja-JP" altLang="en-US" sz="6000" dirty="0">
                <a:latin typeface="HGP創英角ﾎﾟｯﾌﾟ体" panose="040B0A00000000000000" pitchFamily="50" charset="-128"/>
                <a:ea typeface="HGP創英角ﾎﾟｯﾌﾟ体" panose="040B0A00000000000000" pitchFamily="50" charset="-128"/>
              </a:endParaRPr>
            </a:p>
          </p:txBody>
        </p:sp>
        <p:sp>
          <p:nvSpPr>
            <p:cNvPr id="24" name="第"/>
            <p:cNvSpPr txBox="1"/>
            <p:nvPr/>
          </p:nvSpPr>
          <p:spPr>
            <a:xfrm>
              <a:off x="4318111" y="256092"/>
              <a:ext cx="1170816" cy="1015663"/>
            </a:xfrm>
            <a:prstGeom prst="rect">
              <a:avLst/>
            </a:prstGeom>
            <a:noFill/>
          </p:spPr>
          <p:txBody>
            <a:bodyPr wrap="square" rtlCol="0">
              <a:spAutoFit/>
            </a:bodyPr>
            <a:lstStyle/>
            <a:p>
              <a:r>
                <a:rPr lang="ja-JP" altLang="en-US" sz="6000" dirty="0">
                  <a:latin typeface="HGP創英角ﾎﾟｯﾌﾟ体" panose="040B0A00000000000000" pitchFamily="50" charset="-128"/>
                  <a:ea typeface="HGP創英角ﾎﾟｯﾌﾟ体" panose="040B0A00000000000000" pitchFamily="50" charset="-128"/>
                </a:rPr>
                <a:t>第</a:t>
              </a:r>
              <a:endParaRPr kumimoji="1" lang="ja-JP" altLang="en-US" sz="6000" dirty="0">
                <a:latin typeface="HGP創英角ﾎﾟｯﾌﾟ体" panose="040B0A00000000000000" pitchFamily="50" charset="-128"/>
                <a:ea typeface="HGP創英角ﾎﾟｯﾌﾟ体" panose="040B0A00000000000000" pitchFamily="50" charset="-128"/>
              </a:endParaRPr>
            </a:p>
          </p:txBody>
        </p:sp>
      </p:grpSp>
      <p:pic>
        <p:nvPicPr>
          <p:cNvPr id="56" name="スタートに戻る">
            <a:hlinkClick r:id="rId12" action="ppaction://hlinksldjump"/>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85389" y="260345"/>
            <a:ext cx="2499577" cy="847417"/>
          </a:xfrm>
          <a:prstGeom prst="rect">
            <a:avLst/>
          </a:prstGeom>
        </p:spPr>
      </p:pic>
      <p:pic>
        <p:nvPicPr>
          <p:cNvPr id="72" name="surpris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7564322" y="510837"/>
            <a:ext cx="609600" cy="609600"/>
          </a:xfrm>
          <a:prstGeom prst="rect">
            <a:avLst/>
          </a:prstGeom>
        </p:spPr>
      </p:pic>
      <p:pic>
        <p:nvPicPr>
          <p:cNvPr id="46" name="図 45"/>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24916" y="-594"/>
            <a:ext cx="12241829" cy="6858594"/>
          </a:xfrm>
          <a:prstGeom prst="rect">
            <a:avLst/>
          </a:prstGeom>
        </p:spPr>
      </p:pic>
    </p:spTree>
    <p:extLst>
      <p:ext uri="{BB962C8B-B14F-4D97-AF65-F5344CB8AC3E}">
        <p14:creationId xmlns:p14="http://schemas.microsoft.com/office/powerpoint/2010/main" val="1223451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
                                        <p:tgtEl>
                                          <p:spTgt spid="46"/>
                                        </p:tgtEl>
                                      </p:cBhvr>
                                    </p:animEffect>
                                    <p:set>
                                      <p:cBhvr>
                                        <p:cTn id="7" dur="1" fill="hold">
                                          <p:stCondLst>
                                            <p:cond delay="9"/>
                                          </p:stCondLst>
                                        </p:cTn>
                                        <p:tgtEl>
                                          <p:spTgt spid="46"/>
                                        </p:tgtEl>
                                        <p:attrNameLst>
                                          <p:attrName>style.visibility</p:attrName>
                                        </p:attrNameLst>
                                      </p:cBhvr>
                                      <p:to>
                                        <p:strVal val="hidden"/>
                                      </p:to>
                                    </p:set>
                                  </p:childTnLst>
                                </p:cTn>
                              </p:par>
                            </p:childTnLst>
                          </p:cTn>
                        </p:par>
                        <p:par>
                          <p:cTn id="8" fill="hold">
                            <p:stCondLst>
                              <p:cond delay="10"/>
                            </p:stCondLst>
                            <p:childTnLst>
                              <p:par>
                                <p:cTn id="9" presetID="1" presetClass="mediacall" presetSubtype="0" fill="hold" nodeType="afterEffect">
                                  <p:stCondLst>
                                    <p:cond delay="0"/>
                                  </p:stCondLst>
                                  <p:childTnLst>
                                    <p:cmd type="call" cmd="playFrom(0.0)">
                                      <p:cBhvr>
                                        <p:cTn id="10" dur="984" fill="hold"/>
                                        <p:tgtEl>
                                          <p:spTgt spid="72"/>
                                        </p:tgtEl>
                                      </p:cBhvr>
                                    </p:cmd>
                                  </p:childTnLst>
                                </p:cTn>
                              </p:par>
                              <p:par>
                                <p:cTn id="11" presetID="26" presetClass="emph" presetSubtype="0" fill="hold" nodeType="withEffect">
                                  <p:stCondLst>
                                    <p:cond delay="750"/>
                                  </p:stCondLst>
                                  <p:childTnLst>
                                    <p:animEffect transition="out" filter="fade">
                                      <p:cBhvr>
                                        <p:cTn id="12" dur="1000" tmFilter="0, 0; .2, .5; .8, .5; 1, 0"/>
                                        <p:tgtEl>
                                          <p:spTgt spid="8"/>
                                        </p:tgtEl>
                                      </p:cBhvr>
                                    </p:animEffect>
                                    <p:animScale>
                                      <p:cBhvr>
                                        <p:cTn id="13" dur="50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4" fill="hold" display="0">
                  <p:stCondLst>
                    <p:cond delay="indefinite"/>
                  </p:stCondLst>
                  <p:endCondLst>
                    <p:cond evt="onStopAudio" delay="0">
                      <p:tgtEl>
                        <p:sldTgt/>
                      </p:tgtEl>
                    </p:cond>
                  </p:endCondLst>
                </p:cTn>
                <p:tgtEl>
                  <p:spTgt spid="72"/>
                </p:tgtEl>
              </p:cMediaNode>
            </p:audio>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背景"/>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915" y="-297"/>
            <a:ext cx="12241829" cy="6858594"/>
          </a:xfrm>
          <a:prstGeom prst="rect">
            <a:avLst/>
          </a:prstGeom>
        </p:spPr>
      </p:pic>
      <p:pic>
        <p:nvPicPr>
          <p:cNvPr id="13" name="③大阪城天守閣">
            <a:hlinkClick r:id="rId5" action="ppaction://hlinksldjump"/>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28692" y="5487201"/>
            <a:ext cx="4029805" cy="1255885"/>
          </a:xfrm>
          <a:prstGeom prst="rect">
            <a:avLst/>
          </a:prstGeom>
        </p:spPr>
      </p:pic>
      <p:pic>
        <p:nvPicPr>
          <p:cNvPr id="11" name="②万博記念公園">
            <a:hlinkClick r:id="rId7" action="ppaction://hlinksldjump"/>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085076" y="5487201"/>
            <a:ext cx="4017612" cy="1255885"/>
          </a:xfrm>
          <a:prstGeom prst="rect">
            <a:avLst/>
          </a:prstGeom>
        </p:spPr>
      </p:pic>
      <p:pic>
        <p:nvPicPr>
          <p:cNvPr id="10" name="①天王寺動物園">
            <a:hlinkClick r:id="rId5" action="ppaction://hlinksldjump"/>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5363" y="5487201"/>
            <a:ext cx="4023709" cy="1255885"/>
          </a:xfrm>
          <a:prstGeom prst="rect">
            <a:avLst/>
          </a:prstGeom>
        </p:spPr>
      </p:pic>
      <p:grpSp>
        <p:nvGrpSpPr>
          <p:cNvPr id="8" name="押す画"/>
          <p:cNvGrpSpPr/>
          <p:nvPr/>
        </p:nvGrpSpPr>
        <p:grpSpPr>
          <a:xfrm>
            <a:off x="8453285" y="4578887"/>
            <a:ext cx="556540" cy="540000"/>
            <a:chOff x="8423532" y="4545380"/>
            <a:chExt cx="556540" cy="544460"/>
          </a:xfrm>
        </p:grpSpPr>
        <p:pic>
          <p:nvPicPr>
            <p:cNvPr id="5" name="押す画２"/>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426942" y="4549840"/>
              <a:ext cx="553130" cy="540000"/>
            </a:xfrm>
            <a:prstGeom prst="rect">
              <a:avLst/>
            </a:prstGeom>
          </p:spPr>
        </p:pic>
        <p:pic>
          <p:nvPicPr>
            <p:cNvPr id="49" name="押す画1"/>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423532" y="4545380"/>
              <a:ext cx="553130" cy="540000"/>
            </a:xfrm>
            <a:prstGeom prst="rect">
              <a:avLst/>
            </a:prstGeom>
          </p:spPr>
        </p:pic>
      </p:grpSp>
      <p:grpSp>
        <p:nvGrpSpPr>
          <p:cNvPr id="64" name="正解だと･･･"/>
          <p:cNvGrpSpPr/>
          <p:nvPr/>
        </p:nvGrpSpPr>
        <p:grpSpPr>
          <a:xfrm>
            <a:off x="3582379" y="4497182"/>
            <a:ext cx="4907964" cy="621705"/>
            <a:chOff x="2245123" y="4389173"/>
            <a:chExt cx="5138639" cy="681860"/>
          </a:xfrm>
        </p:grpSpPr>
        <p:sp>
          <p:nvSpPr>
            <p:cNvPr id="65" name="正解だと･･･"/>
            <p:cNvSpPr txBox="1"/>
            <p:nvPr/>
          </p:nvSpPr>
          <p:spPr>
            <a:xfrm>
              <a:off x="2246529" y="4564698"/>
              <a:ext cx="5137233" cy="506335"/>
            </a:xfrm>
            <a:prstGeom prst="rect">
              <a:avLst/>
            </a:prstGeom>
            <a:noFill/>
          </p:spPr>
          <p:txBody>
            <a:bodyPr wrap="square" rtlCol="0">
              <a:spAutoFit/>
            </a:bodyPr>
            <a:lstStyle/>
            <a:p>
              <a:pPr algn="dist"/>
              <a:r>
                <a:rPr lang="ja-JP" altLang="en-US" sz="2400">
                  <a:latin typeface="HGS創英角ﾎﾟｯﾌﾟ体" panose="040B0A00000000000000" pitchFamily="50" charset="-128"/>
                  <a:ea typeface="HGS創英角ﾎﾟｯﾌﾟ体" panose="040B0A00000000000000" pitchFamily="50" charset="-128"/>
                </a:rPr>
                <a:t>正解だと思う番号を押してね</a:t>
              </a:r>
              <a:endParaRPr lang="en-US" altLang="ja-JP" sz="2400">
                <a:latin typeface="HGS創英角ﾎﾟｯﾌﾟ体" panose="040B0A00000000000000" pitchFamily="50" charset="-128"/>
                <a:ea typeface="HGS創英角ﾎﾟｯﾌﾟ体" panose="040B0A00000000000000" pitchFamily="50" charset="-128"/>
              </a:endParaRPr>
            </a:p>
          </p:txBody>
        </p:sp>
        <p:sp>
          <p:nvSpPr>
            <p:cNvPr id="69" name="お"/>
            <p:cNvSpPr txBox="1"/>
            <p:nvPr/>
          </p:nvSpPr>
          <p:spPr>
            <a:xfrm>
              <a:off x="5715247" y="4391687"/>
              <a:ext cx="468000" cy="286923"/>
            </a:xfrm>
            <a:prstGeom prst="rect">
              <a:avLst/>
            </a:prstGeom>
            <a:noFill/>
          </p:spPr>
          <p:txBody>
            <a:bodyPr wrap="square" rtlCol="0">
              <a:spAutoFit/>
            </a:bodyPr>
            <a:lstStyle/>
            <a:p>
              <a:pPr algn="dist"/>
              <a:r>
                <a:rPr kumimoji="1" lang="ja-JP" altLang="en-US" sz="1050">
                  <a:latin typeface="HGS創英角ﾎﾟｯﾌﾟ体" panose="040B0A00000000000000" pitchFamily="50" charset="-128"/>
                  <a:ea typeface="HGS創英角ﾎﾟｯﾌﾟ体" panose="040B0A00000000000000" pitchFamily="50" charset="-128"/>
                </a:rPr>
                <a:t>お</a:t>
              </a:r>
              <a:endParaRPr kumimoji="1" lang="ja-JP" altLang="en-US" sz="1050" dirty="0">
                <a:latin typeface="HGS創英角ﾎﾟｯﾌﾟ体" panose="040B0A00000000000000" pitchFamily="50" charset="-128"/>
                <a:ea typeface="HGS創英角ﾎﾟｯﾌﾟ体" panose="040B0A00000000000000" pitchFamily="50" charset="-128"/>
              </a:endParaRPr>
            </a:p>
          </p:txBody>
        </p:sp>
        <p:sp>
          <p:nvSpPr>
            <p:cNvPr id="68" name="ばんごう"/>
            <p:cNvSpPr txBox="1"/>
            <p:nvPr/>
          </p:nvSpPr>
          <p:spPr>
            <a:xfrm>
              <a:off x="4558940" y="4389173"/>
              <a:ext cx="866916" cy="278484"/>
            </a:xfrm>
            <a:prstGeom prst="rect">
              <a:avLst/>
            </a:prstGeom>
            <a:noFill/>
          </p:spPr>
          <p:txBody>
            <a:bodyPr wrap="square" rtlCol="0">
              <a:spAutoFit/>
            </a:bodyPr>
            <a:lstStyle/>
            <a:p>
              <a:pPr algn="dist"/>
              <a:r>
                <a:rPr kumimoji="1" lang="ja-JP" altLang="en-US" sz="1050">
                  <a:latin typeface="HGS創英角ﾎﾟｯﾌﾟ体" panose="040B0A00000000000000" pitchFamily="50" charset="-128"/>
                  <a:ea typeface="HGS創英角ﾎﾟｯﾌﾟ体" panose="040B0A00000000000000" pitchFamily="50" charset="-128"/>
                </a:rPr>
                <a:t>ばんごう</a:t>
              </a:r>
              <a:endParaRPr kumimoji="1" lang="ja-JP" altLang="en-US" sz="1050" dirty="0">
                <a:latin typeface="HGS創英角ﾎﾟｯﾌﾟ体" panose="040B0A00000000000000" pitchFamily="50" charset="-128"/>
                <a:ea typeface="HGS創英角ﾎﾟｯﾌﾟ体" panose="040B0A00000000000000" pitchFamily="50" charset="-128"/>
              </a:endParaRPr>
            </a:p>
          </p:txBody>
        </p:sp>
        <p:sp>
          <p:nvSpPr>
            <p:cNvPr id="67" name="おも"/>
            <p:cNvSpPr txBox="1"/>
            <p:nvPr/>
          </p:nvSpPr>
          <p:spPr>
            <a:xfrm>
              <a:off x="3769689" y="4389173"/>
              <a:ext cx="546534" cy="278484"/>
            </a:xfrm>
            <a:prstGeom prst="rect">
              <a:avLst/>
            </a:prstGeom>
            <a:noFill/>
          </p:spPr>
          <p:txBody>
            <a:bodyPr wrap="square" rtlCol="0">
              <a:spAutoFit/>
            </a:bodyPr>
            <a:lstStyle/>
            <a:p>
              <a:pPr algn="dist"/>
              <a:r>
                <a:rPr lang="ja-JP" altLang="en-US" sz="1050">
                  <a:latin typeface="HGS創英角ﾎﾟｯﾌﾟ体" panose="040B0A00000000000000" pitchFamily="50" charset="-128"/>
                  <a:ea typeface="HGS創英角ﾎﾟｯﾌﾟ体" panose="040B0A00000000000000" pitchFamily="50" charset="-128"/>
                </a:rPr>
                <a:t>おも</a:t>
              </a:r>
              <a:endParaRPr kumimoji="1" lang="ja-JP" altLang="en-US" sz="1050" dirty="0">
                <a:latin typeface="HGS創英角ﾎﾟｯﾌﾟ体" panose="040B0A00000000000000" pitchFamily="50" charset="-128"/>
                <a:ea typeface="HGS創英角ﾎﾟｯﾌﾟ体" panose="040B0A00000000000000" pitchFamily="50" charset="-128"/>
              </a:endParaRPr>
            </a:p>
          </p:txBody>
        </p:sp>
        <p:sp>
          <p:nvSpPr>
            <p:cNvPr id="66" name="せいかい"/>
            <p:cNvSpPr txBox="1"/>
            <p:nvPr/>
          </p:nvSpPr>
          <p:spPr>
            <a:xfrm>
              <a:off x="2245123" y="4391687"/>
              <a:ext cx="866916" cy="286923"/>
            </a:xfrm>
            <a:prstGeom prst="rect">
              <a:avLst/>
            </a:prstGeom>
            <a:noFill/>
          </p:spPr>
          <p:txBody>
            <a:bodyPr wrap="square" rtlCol="0">
              <a:spAutoFit/>
            </a:bodyPr>
            <a:lstStyle/>
            <a:p>
              <a:pPr algn="dist"/>
              <a:r>
                <a:rPr kumimoji="1" lang="ja-JP" altLang="en-US" sz="1050">
                  <a:latin typeface="HGS創英角ﾎﾟｯﾌﾟ体" panose="040B0A00000000000000" pitchFamily="50" charset="-128"/>
                  <a:ea typeface="HGS創英角ﾎﾟｯﾌﾟ体" panose="040B0A00000000000000" pitchFamily="50" charset="-128"/>
                </a:rPr>
                <a:t>せいかい</a:t>
              </a:r>
              <a:endParaRPr kumimoji="1" lang="ja-JP" altLang="en-US" sz="1050" dirty="0">
                <a:latin typeface="HGS創英角ﾎﾟｯﾌﾟ体" panose="040B0A00000000000000" pitchFamily="50" charset="-128"/>
                <a:ea typeface="HGS創英角ﾎﾟｯﾌﾟ体" panose="040B0A00000000000000" pitchFamily="50" charset="-128"/>
              </a:endParaRPr>
            </a:p>
          </p:txBody>
        </p:sp>
      </p:grpSp>
      <p:grpSp>
        <p:nvGrpSpPr>
          <p:cNvPr id="35" name="2021年時点"/>
          <p:cNvGrpSpPr/>
          <p:nvPr/>
        </p:nvGrpSpPr>
        <p:grpSpPr>
          <a:xfrm>
            <a:off x="10005682" y="3596956"/>
            <a:ext cx="1915110" cy="492806"/>
            <a:chOff x="9783795" y="3312342"/>
            <a:chExt cx="1915110" cy="492806"/>
          </a:xfrm>
        </p:grpSpPr>
        <p:sp>
          <p:nvSpPr>
            <p:cNvPr id="36" name="2021年時点"/>
            <p:cNvSpPr txBox="1"/>
            <p:nvPr/>
          </p:nvSpPr>
          <p:spPr>
            <a:xfrm>
              <a:off x="9783795" y="3435816"/>
              <a:ext cx="1915110"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b="1">
                  <a:latin typeface="+mn-ea"/>
                </a:rPr>
                <a:t>（</a:t>
              </a:r>
              <a:r>
                <a:rPr lang="en-US" altLang="ja-JP" b="1">
                  <a:latin typeface="+mn-ea"/>
                </a:rPr>
                <a:t>2021</a:t>
              </a:r>
              <a:r>
                <a:rPr lang="ja-JP" altLang="en-US" b="1">
                  <a:latin typeface="+mn-ea"/>
                </a:rPr>
                <a:t>年時点）</a:t>
              </a:r>
              <a:endParaRPr lang="en-US" altLang="ja-JP" b="1">
                <a:latin typeface="+mn-ea"/>
              </a:endParaRPr>
            </a:p>
          </p:txBody>
        </p:sp>
        <p:sp>
          <p:nvSpPr>
            <p:cNvPr id="38" name="ねんじてん"/>
            <p:cNvSpPr txBox="1"/>
            <p:nvPr/>
          </p:nvSpPr>
          <p:spPr>
            <a:xfrm>
              <a:off x="10569486" y="3312342"/>
              <a:ext cx="881859" cy="246221"/>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1000" b="1" dirty="0">
                  <a:latin typeface="+mn-ea"/>
                </a:rPr>
                <a:t>ねんじてん</a:t>
              </a:r>
            </a:p>
          </p:txBody>
        </p:sp>
      </p:grpSp>
      <p:grpSp>
        <p:nvGrpSpPr>
          <p:cNvPr id="47" name="1年間で利用・・・"/>
          <p:cNvGrpSpPr/>
          <p:nvPr/>
        </p:nvGrpSpPr>
        <p:grpSpPr>
          <a:xfrm>
            <a:off x="567330" y="2858641"/>
            <a:ext cx="11057340" cy="741997"/>
            <a:chOff x="565212" y="2858641"/>
            <a:chExt cx="11057340" cy="741997"/>
          </a:xfrm>
        </p:grpSpPr>
        <p:sp>
          <p:nvSpPr>
            <p:cNvPr id="48" name="1年間で利用・・・"/>
            <p:cNvSpPr txBox="1"/>
            <p:nvPr/>
          </p:nvSpPr>
          <p:spPr>
            <a:xfrm>
              <a:off x="565212" y="3015863"/>
              <a:ext cx="11057340" cy="584775"/>
            </a:xfrm>
            <a:prstGeom prst="rect">
              <a:avLst/>
            </a:prstGeom>
            <a:noFill/>
          </p:spPr>
          <p:txBody>
            <a:bodyPr wrap="square" rtlCol="0">
              <a:spAutoFit/>
            </a:bodyPr>
            <a:lstStyle/>
            <a:p>
              <a:pPr lvl="0" algn="dist"/>
              <a:r>
                <a:rPr lang="ja-JP" altLang="en-US" sz="3200">
                  <a:latin typeface="HGS創英角ﾎﾟｯﾌﾟ体" panose="040B0A00000000000000" pitchFamily="50" charset="-128"/>
                  <a:ea typeface="HGS創英角ﾎﾟｯﾌﾟ体" panose="040B0A00000000000000" pitchFamily="50" charset="-128"/>
                </a:rPr>
                <a:t>１年間で利用した人が１番多かった施設はどれでしょうか</a:t>
              </a:r>
              <a:r>
                <a:rPr lang="en-US" altLang="ja-JP" sz="3200">
                  <a:latin typeface="HGS創英角ﾎﾟｯﾌﾟ体" panose="040B0A00000000000000" pitchFamily="50" charset="-128"/>
                  <a:ea typeface="HGS創英角ﾎﾟｯﾌﾟ体" panose="040B0A00000000000000" pitchFamily="50" charset="-128"/>
                </a:rPr>
                <a:t>｡</a:t>
              </a:r>
              <a:endParaRPr lang="ja-JP" altLang="en-US" sz="3200" dirty="0">
                <a:latin typeface="HGS創英角ﾎﾟｯﾌﾟ体" panose="040B0A00000000000000" pitchFamily="50" charset="-128"/>
                <a:ea typeface="HGS創英角ﾎﾟｯﾌﾟ体" panose="040B0A00000000000000" pitchFamily="50" charset="-128"/>
              </a:endParaRPr>
            </a:p>
          </p:txBody>
        </p:sp>
        <p:sp>
          <p:nvSpPr>
            <p:cNvPr id="50" name="しせつ"/>
            <p:cNvSpPr txBox="1"/>
            <p:nvPr/>
          </p:nvSpPr>
          <p:spPr>
            <a:xfrm>
              <a:off x="7118105" y="2858641"/>
              <a:ext cx="932138" cy="276999"/>
            </a:xfrm>
            <a:prstGeom prst="rect">
              <a:avLst/>
            </a:prstGeom>
            <a:noFill/>
          </p:spPr>
          <p:txBody>
            <a:bodyPr wrap="square" rtlCol="0">
              <a:spAutoFit/>
            </a:bodyPr>
            <a:lstStyle/>
            <a:p>
              <a:pPr algn="dist"/>
              <a:r>
                <a:rPr kumimoji="1" lang="ja-JP" altLang="en-US" sz="1200">
                  <a:latin typeface="HGS創英角ﾎﾟｯﾌﾟ体" panose="040B0A00000000000000" pitchFamily="50" charset="-128"/>
                  <a:ea typeface="HGS創英角ﾎﾟｯﾌﾟ体" panose="040B0A00000000000000" pitchFamily="50" charset="-128"/>
                </a:rPr>
                <a:t>しせつ</a:t>
              </a:r>
              <a:endParaRPr kumimoji="1" lang="ja-JP" altLang="en-US" sz="1200" dirty="0">
                <a:latin typeface="HGS創英角ﾎﾟｯﾌﾟ体" panose="040B0A00000000000000" pitchFamily="50" charset="-128"/>
                <a:ea typeface="HGS創英角ﾎﾟｯﾌﾟ体" panose="040B0A00000000000000" pitchFamily="50" charset="-128"/>
              </a:endParaRPr>
            </a:p>
          </p:txBody>
        </p:sp>
        <p:sp>
          <p:nvSpPr>
            <p:cNvPr id="51" name="おお"/>
            <p:cNvSpPr txBox="1"/>
            <p:nvPr/>
          </p:nvSpPr>
          <p:spPr>
            <a:xfrm>
              <a:off x="5522973" y="2861440"/>
              <a:ext cx="540000" cy="276999"/>
            </a:xfrm>
            <a:prstGeom prst="rect">
              <a:avLst/>
            </a:prstGeom>
            <a:noFill/>
          </p:spPr>
          <p:txBody>
            <a:bodyPr wrap="square" rtlCol="0">
              <a:spAutoFit/>
            </a:bodyPr>
            <a:lstStyle/>
            <a:p>
              <a:pPr algn="dist"/>
              <a:r>
                <a:rPr kumimoji="1" lang="ja-JP" altLang="en-US" sz="1200">
                  <a:latin typeface="HGS創英角ﾎﾟｯﾌﾟ体" panose="040B0A00000000000000" pitchFamily="50" charset="-128"/>
                  <a:ea typeface="HGS創英角ﾎﾟｯﾌﾟ体" panose="040B0A00000000000000" pitchFamily="50" charset="-128"/>
                </a:rPr>
                <a:t>おお</a:t>
              </a:r>
              <a:endParaRPr kumimoji="1" lang="ja-JP" altLang="en-US" sz="1200" dirty="0">
                <a:latin typeface="HGS創英角ﾎﾟｯﾌﾟ体" panose="040B0A00000000000000" pitchFamily="50" charset="-128"/>
                <a:ea typeface="HGS創英角ﾎﾟｯﾌﾟ体" panose="040B0A00000000000000" pitchFamily="50" charset="-128"/>
              </a:endParaRPr>
            </a:p>
          </p:txBody>
        </p:sp>
        <p:sp>
          <p:nvSpPr>
            <p:cNvPr id="57" name="ばん"/>
            <p:cNvSpPr txBox="1"/>
            <p:nvPr/>
          </p:nvSpPr>
          <p:spPr>
            <a:xfrm>
              <a:off x="5095717" y="2858641"/>
              <a:ext cx="540000" cy="276999"/>
            </a:xfrm>
            <a:prstGeom prst="rect">
              <a:avLst/>
            </a:prstGeom>
            <a:noFill/>
          </p:spPr>
          <p:txBody>
            <a:bodyPr wrap="square" rtlCol="0">
              <a:spAutoFit/>
            </a:bodyPr>
            <a:lstStyle/>
            <a:p>
              <a:pPr algn="dist"/>
              <a:r>
                <a:rPr kumimoji="1" lang="ja-JP" altLang="en-US" sz="1200">
                  <a:latin typeface="HGS創英角ﾎﾟｯﾌﾟ体" panose="040B0A00000000000000" pitchFamily="50" charset="-128"/>
                  <a:ea typeface="HGS創英角ﾎﾟｯﾌﾟ体" panose="040B0A00000000000000" pitchFamily="50" charset="-128"/>
                </a:rPr>
                <a:t>ばん</a:t>
              </a:r>
              <a:endParaRPr kumimoji="1" lang="ja-JP" altLang="en-US" sz="1200" dirty="0">
                <a:latin typeface="HGS創英角ﾎﾟｯﾌﾟ体" panose="040B0A00000000000000" pitchFamily="50" charset="-128"/>
                <a:ea typeface="HGS創英角ﾎﾟｯﾌﾟ体" panose="040B0A00000000000000" pitchFamily="50" charset="-128"/>
              </a:endParaRPr>
            </a:p>
          </p:txBody>
        </p:sp>
        <p:sp>
          <p:nvSpPr>
            <p:cNvPr id="58" name="ひと"/>
            <p:cNvSpPr txBox="1"/>
            <p:nvPr/>
          </p:nvSpPr>
          <p:spPr>
            <a:xfrm>
              <a:off x="3898897" y="2861440"/>
              <a:ext cx="540000" cy="276999"/>
            </a:xfrm>
            <a:prstGeom prst="rect">
              <a:avLst/>
            </a:prstGeom>
            <a:noFill/>
          </p:spPr>
          <p:txBody>
            <a:bodyPr wrap="square" rtlCol="0">
              <a:spAutoFit/>
            </a:bodyPr>
            <a:lstStyle/>
            <a:p>
              <a:pPr algn="dist"/>
              <a:r>
                <a:rPr lang="ja-JP" altLang="en-US" sz="1200">
                  <a:latin typeface="HGS創英角ﾎﾟｯﾌﾟ体" panose="040B0A00000000000000" pitchFamily="50" charset="-128"/>
                  <a:ea typeface="HGS創英角ﾎﾟｯﾌﾟ体" panose="040B0A00000000000000" pitchFamily="50" charset="-128"/>
                </a:rPr>
                <a:t>ひと</a:t>
              </a:r>
              <a:endParaRPr kumimoji="1" lang="ja-JP" altLang="en-US" sz="1200" dirty="0">
                <a:latin typeface="HGS創英角ﾎﾟｯﾌﾟ体" panose="040B0A00000000000000" pitchFamily="50" charset="-128"/>
                <a:ea typeface="HGS創英角ﾎﾟｯﾌﾟ体" panose="040B0A00000000000000" pitchFamily="50" charset="-128"/>
              </a:endParaRPr>
            </a:p>
          </p:txBody>
        </p:sp>
        <p:sp>
          <p:nvSpPr>
            <p:cNvPr id="59" name="りよう"/>
            <p:cNvSpPr txBox="1"/>
            <p:nvPr/>
          </p:nvSpPr>
          <p:spPr>
            <a:xfrm>
              <a:off x="2248011" y="2861440"/>
              <a:ext cx="900000" cy="276999"/>
            </a:xfrm>
            <a:prstGeom prst="rect">
              <a:avLst/>
            </a:prstGeom>
            <a:noFill/>
          </p:spPr>
          <p:txBody>
            <a:bodyPr wrap="square" rtlCol="0">
              <a:spAutoFit/>
            </a:bodyPr>
            <a:lstStyle/>
            <a:p>
              <a:pPr algn="dist"/>
              <a:r>
                <a:rPr kumimoji="1" lang="ja-JP" altLang="en-US" sz="1200">
                  <a:latin typeface="HGS創英角ﾎﾟｯﾌﾟ体" panose="040B0A00000000000000" pitchFamily="50" charset="-128"/>
                  <a:ea typeface="HGS創英角ﾎﾟｯﾌﾟ体" panose="040B0A00000000000000" pitchFamily="50" charset="-128"/>
                </a:rPr>
                <a:t>りよう</a:t>
              </a:r>
              <a:endParaRPr kumimoji="1" lang="ja-JP" altLang="en-US" sz="1200" dirty="0">
                <a:latin typeface="HGS創英角ﾎﾟｯﾌﾟ体" panose="040B0A00000000000000" pitchFamily="50" charset="-128"/>
                <a:ea typeface="HGS創英角ﾎﾟｯﾌﾟ体" panose="040B0A00000000000000" pitchFamily="50" charset="-128"/>
              </a:endParaRPr>
            </a:p>
          </p:txBody>
        </p:sp>
        <p:sp>
          <p:nvSpPr>
            <p:cNvPr id="60" name="ねんかん"/>
            <p:cNvSpPr txBox="1"/>
            <p:nvPr/>
          </p:nvSpPr>
          <p:spPr>
            <a:xfrm>
              <a:off x="1008685" y="2861441"/>
              <a:ext cx="967861" cy="276998"/>
            </a:xfrm>
            <a:prstGeom prst="rect">
              <a:avLst/>
            </a:prstGeom>
            <a:noFill/>
          </p:spPr>
          <p:txBody>
            <a:bodyPr wrap="square" rtlCol="0">
              <a:spAutoFit/>
            </a:bodyPr>
            <a:lstStyle/>
            <a:p>
              <a:pPr algn="dist"/>
              <a:r>
                <a:rPr kumimoji="1" lang="ja-JP" altLang="en-US" sz="1200">
                  <a:latin typeface="HGS創英角ﾎﾟｯﾌﾟ体" panose="040B0A00000000000000" pitchFamily="50" charset="-128"/>
                  <a:ea typeface="HGS創英角ﾎﾟｯﾌﾟ体" panose="040B0A00000000000000" pitchFamily="50" charset="-128"/>
                </a:rPr>
                <a:t>ねんかん</a:t>
              </a:r>
              <a:endParaRPr kumimoji="1" lang="ja-JP" altLang="en-US" sz="1200" dirty="0">
                <a:latin typeface="HGS創英角ﾎﾟｯﾌﾟ体" panose="040B0A00000000000000" pitchFamily="50" charset="-128"/>
                <a:ea typeface="HGS創英角ﾎﾟｯﾌﾟ体" panose="040B0A00000000000000" pitchFamily="50" charset="-128"/>
              </a:endParaRPr>
            </a:p>
          </p:txBody>
        </p:sp>
      </p:grpSp>
      <p:grpSp>
        <p:nvGrpSpPr>
          <p:cNvPr id="52" name="大阪府には･･･"/>
          <p:cNvGrpSpPr/>
          <p:nvPr/>
        </p:nvGrpSpPr>
        <p:grpSpPr>
          <a:xfrm>
            <a:off x="1635741" y="1936850"/>
            <a:ext cx="8920519" cy="753283"/>
            <a:chOff x="1863882" y="1924523"/>
            <a:chExt cx="9161654" cy="753283"/>
          </a:xfrm>
        </p:grpSpPr>
        <p:sp>
          <p:nvSpPr>
            <p:cNvPr id="53" name="大阪府には･･･"/>
            <p:cNvSpPr txBox="1"/>
            <p:nvPr/>
          </p:nvSpPr>
          <p:spPr>
            <a:xfrm>
              <a:off x="1863882" y="2093031"/>
              <a:ext cx="9161654" cy="584775"/>
            </a:xfrm>
            <a:prstGeom prst="rect">
              <a:avLst/>
            </a:prstGeom>
            <a:noFill/>
          </p:spPr>
          <p:txBody>
            <a:bodyPr wrap="square" rtlCol="0">
              <a:spAutoFit/>
            </a:bodyPr>
            <a:lstStyle/>
            <a:p>
              <a:pPr lvl="0" algn="dist"/>
              <a:r>
                <a:rPr lang="ja-JP" altLang="en-US" sz="3200">
                  <a:latin typeface="HGS創英角ﾎﾟｯﾌﾟ体" panose="040B0A00000000000000" pitchFamily="50" charset="-128"/>
                  <a:ea typeface="HGS創英角ﾎﾟｯﾌﾟ体" panose="040B0A00000000000000" pitchFamily="50" charset="-128"/>
                </a:rPr>
                <a:t>大阪府にはたくさんの文化施設があります</a:t>
              </a:r>
              <a:r>
                <a:rPr lang="en-US" altLang="ja-JP" sz="3200">
                  <a:latin typeface="HGS創英角ﾎﾟｯﾌﾟ体" panose="040B0A00000000000000" pitchFamily="50" charset="-128"/>
                  <a:ea typeface="HGS創英角ﾎﾟｯﾌﾟ体" panose="040B0A00000000000000" pitchFamily="50" charset="-128"/>
                </a:rPr>
                <a:t>｡</a:t>
              </a:r>
              <a:endParaRPr kumimoji="1" lang="ja-JP" altLang="en-US" sz="3200" dirty="0">
                <a:latin typeface="HGS創英角ﾎﾟｯﾌﾟ体" panose="040B0A00000000000000" pitchFamily="50" charset="-128"/>
                <a:ea typeface="HGS創英角ﾎﾟｯﾌﾟ体" panose="040B0A00000000000000" pitchFamily="50" charset="-128"/>
              </a:endParaRPr>
            </a:p>
          </p:txBody>
        </p:sp>
        <p:sp>
          <p:nvSpPr>
            <p:cNvPr id="55" name="ぶんかしせつ"/>
            <p:cNvSpPr txBox="1"/>
            <p:nvPr/>
          </p:nvSpPr>
          <p:spPr>
            <a:xfrm>
              <a:off x="6559930" y="1924523"/>
              <a:ext cx="1769133" cy="276999"/>
            </a:xfrm>
            <a:prstGeom prst="rect">
              <a:avLst/>
            </a:prstGeom>
            <a:noFill/>
          </p:spPr>
          <p:txBody>
            <a:bodyPr wrap="square" rtlCol="0">
              <a:spAutoFit/>
            </a:bodyPr>
            <a:lstStyle/>
            <a:p>
              <a:pPr algn="dist"/>
              <a:r>
                <a:rPr kumimoji="1" lang="ja-JP" altLang="en-US" sz="1200">
                  <a:latin typeface="HGS創英角ﾎﾟｯﾌﾟ体" panose="040B0A00000000000000" pitchFamily="50" charset="-128"/>
                  <a:ea typeface="HGS創英角ﾎﾟｯﾌﾟ体" panose="040B0A00000000000000" pitchFamily="50" charset="-128"/>
                </a:rPr>
                <a:t>ぶんかしせつ</a:t>
              </a:r>
              <a:endParaRPr kumimoji="1" lang="ja-JP" altLang="en-US" sz="1200" dirty="0">
                <a:latin typeface="HGS創英角ﾎﾟｯﾌﾟ体" panose="040B0A00000000000000" pitchFamily="50" charset="-128"/>
                <a:ea typeface="HGS創英角ﾎﾟｯﾌﾟ体" panose="040B0A00000000000000" pitchFamily="50" charset="-128"/>
              </a:endParaRPr>
            </a:p>
          </p:txBody>
        </p:sp>
        <p:sp>
          <p:nvSpPr>
            <p:cNvPr id="54" name="おおさかふ"/>
            <p:cNvSpPr txBox="1"/>
            <p:nvPr/>
          </p:nvSpPr>
          <p:spPr>
            <a:xfrm>
              <a:off x="1973025" y="1924523"/>
              <a:ext cx="1353478" cy="276999"/>
            </a:xfrm>
            <a:prstGeom prst="rect">
              <a:avLst/>
            </a:prstGeom>
            <a:noFill/>
          </p:spPr>
          <p:txBody>
            <a:bodyPr wrap="square" rtlCol="0">
              <a:spAutoFit/>
            </a:bodyPr>
            <a:lstStyle/>
            <a:p>
              <a:pPr algn="dist"/>
              <a:r>
                <a:rPr lang="ja-JP" altLang="en-US" sz="1200" dirty="0">
                  <a:latin typeface="HGS創英角ﾎﾟｯﾌﾟ体" panose="040B0A00000000000000" pitchFamily="50" charset="-128"/>
                  <a:ea typeface="HGS創英角ﾎﾟｯﾌﾟ体" panose="040B0A00000000000000" pitchFamily="50" charset="-128"/>
                </a:rPr>
                <a:t>おおさか</a:t>
              </a:r>
              <a:r>
                <a:rPr lang="ja-JP" altLang="en-US" sz="1200" dirty="0" err="1">
                  <a:latin typeface="HGS創英角ﾎﾟｯﾌﾟ体" panose="040B0A00000000000000" pitchFamily="50" charset="-128"/>
                  <a:ea typeface="HGS創英角ﾎﾟｯﾌﾟ体" panose="040B0A00000000000000" pitchFamily="50" charset="-128"/>
                </a:rPr>
                <a:t>ふ</a:t>
              </a:r>
              <a:endParaRPr kumimoji="1" lang="ja-JP" altLang="en-US" sz="1200" dirty="0">
                <a:latin typeface="HGS創英角ﾎﾟｯﾌﾟ体" panose="040B0A00000000000000" pitchFamily="50" charset="-128"/>
                <a:ea typeface="HGS創英角ﾎﾟｯﾌﾟ体" panose="040B0A00000000000000" pitchFamily="50" charset="-128"/>
              </a:endParaRPr>
            </a:p>
          </p:txBody>
        </p:sp>
      </p:grpSp>
      <p:grpSp>
        <p:nvGrpSpPr>
          <p:cNvPr id="23" name="第５問"/>
          <p:cNvGrpSpPr/>
          <p:nvPr/>
        </p:nvGrpSpPr>
        <p:grpSpPr>
          <a:xfrm>
            <a:off x="4696761" y="307806"/>
            <a:ext cx="2798479" cy="1015663"/>
            <a:chOff x="4318111" y="256092"/>
            <a:chExt cx="3390378" cy="1015663"/>
          </a:xfrm>
        </p:grpSpPr>
        <p:sp>
          <p:nvSpPr>
            <p:cNvPr id="26" name="問"/>
            <p:cNvSpPr txBox="1"/>
            <p:nvPr/>
          </p:nvSpPr>
          <p:spPr>
            <a:xfrm>
              <a:off x="6447741" y="256092"/>
              <a:ext cx="1260748" cy="1015663"/>
            </a:xfrm>
            <a:prstGeom prst="rect">
              <a:avLst/>
            </a:prstGeom>
            <a:noFill/>
          </p:spPr>
          <p:txBody>
            <a:bodyPr wrap="square" rtlCol="0">
              <a:spAutoFit/>
            </a:bodyPr>
            <a:lstStyle/>
            <a:p>
              <a:r>
                <a:rPr kumimoji="1" lang="ja-JP" altLang="en-US" sz="6000">
                  <a:latin typeface="HGP創英角ﾎﾟｯﾌﾟ体" panose="040B0A00000000000000" pitchFamily="50" charset="-128"/>
                  <a:ea typeface="HGP創英角ﾎﾟｯﾌﾟ体" panose="040B0A00000000000000" pitchFamily="50" charset="-128"/>
                </a:rPr>
                <a:t>問</a:t>
              </a:r>
              <a:endParaRPr kumimoji="1" lang="ja-JP" altLang="en-US" sz="6000" dirty="0">
                <a:latin typeface="HGP創英角ﾎﾟｯﾌﾟ体" panose="040B0A00000000000000" pitchFamily="50" charset="-128"/>
                <a:ea typeface="HGP創英角ﾎﾟｯﾌﾟ体" panose="040B0A00000000000000" pitchFamily="50" charset="-128"/>
              </a:endParaRPr>
            </a:p>
          </p:txBody>
        </p:sp>
        <p:sp>
          <p:nvSpPr>
            <p:cNvPr id="25" name="５"/>
            <p:cNvSpPr txBox="1"/>
            <p:nvPr/>
          </p:nvSpPr>
          <p:spPr>
            <a:xfrm>
              <a:off x="5512952" y="256092"/>
              <a:ext cx="910766" cy="1015663"/>
            </a:xfrm>
            <a:prstGeom prst="rect">
              <a:avLst/>
            </a:prstGeom>
            <a:noFill/>
          </p:spPr>
          <p:txBody>
            <a:bodyPr wrap="square" rtlCol="0">
              <a:spAutoFit/>
            </a:bodyPr>
            <a:lstStyle/>
            <a:p>
              <a:r>
                <a:rPr lang="ja-JP" altLang="en-US" sz="6000" dirty="0">
                  <a:latin typeface="HGP創英角ﾎﾟｯﾌﾟ体" panose="040B0A00000000000000" pitchFamily="50" charset="-128"/>
                  <a:ea typeface="HGP創英角ﾎﾟｯﾌﾟ体" panose="040B0A00000000000000" pitchFamily="50" charset="-128"/>
                </a:rPr>
                <a:t>５</a:t>
              </a:r>
              <a:endParaRPr kumimoji="1" lang="ja-JP" altLang="en-US" sz="6000" dirty="0">
                <a:latin typeface="HGP創英角ﾎﾟｯﾌﾟ体" panose="040B0A00000000000000" pitchFamily="50" charset="-128"/>
                <a:ea typeface="HGP創英角ﾎﾟｯﾌﾟ体" panose="040B0A00000000000000" pitchFamily="50" charset="-128"/>
              </a:endParaRPr>
            </a:p>
          </p:txBody>
        </p:sp>
        <p:sp>
          <p:nvSpPr>
            <p:cNvPr id="24" name="第"/>
            <p:cNvSpPr txBox="1"/>
            <p:nvPr/>
          </p:nvSpPr>
          <p:spPr>
            <a:xfrm>
              <a:off x="4318111" y="256092"/>
              <a:ext cx="1170816" cy="1015663"/>
            </a:xfrm>
            <a:prstGeom prst="rect">
              <a:avLst/>
            </a:prstGeom>
            <a:noFill/>
          </p:spPr>
          <p:txBody>
            <a:bodyPr wrap="square" rtlCol="0">
              <a:spAutoFit/>
            </a:bodyPr>
            <a:lstStyle/>
            <a:p>
              <a:r>
                <a:rPr lang="ja-JP" altLang="en-US" sz="6000" dirty="0">
                  <a:latin typeface="HGP創英角ﾎﾟｯﾌﾟ体" panose="040B0A00000000000000" pitchFamily="50" charset="-128"/>
                  <a:ea typeface="HGP創英角ﾎﾟｯﾌﾟ体" panose="040B0A00000000000000" pitchFamily="50" charset="-128"/>
                </a:rPr>
                <a:t>第</a:t>
              </a:r>
              <a:endParaRPr kumimoji="1" lang="ja-JP" altLang="en-US" sz="6000" dirty="0">
                <a:latin typeface="HGP創英角ﾎﾟｯﾌﾟ体" panose="040B0A00000000000000" pitchFamily="50" charset="-128"/>
                <a:ea typeface="HGP創英角ﾎﾟｯﾌﾟ体" panose="040B0A00000000000000" pitchFamily="50" charset="-128"/>
              </a:endParaRPr>
            </a:p>
          </p:txBody>
        </p:sp>
      </p:grpSp>
      <p:pic>
        <p:nvPicPr>
          <p:cNvPr id="56" name="スタートに戻る">
            <a:hlinkClick r:id="rId12" action="ppaction://hlinksldjump"/>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85389" y="260345"/>
            <a:ext cx="2499577" cy="847417"/>
          </a:xfrm>
          <a:prstGeom prst="rect">
            <a:avLst/>
          </a:prstGeom>
        </p:spPr>
      </p:pic>
      <p:pic>
        <p:nvPicPr>
          <p:cNvPr id="72" name="surpris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7564322" y="510837"/>
            <a:ext cx="609600" cy="609600"/>
          </a:xfrm>
          <a:prstGeom prst="rect">
            <a:avLst/>
          </a:prstGeom>
        </p:spPr>
      </p:pic>
      <p:pic>
        <p:nvPicPr>
          <p:cNvPr id="46" name="図 45"/>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24916" y="-594"/>
            <a:ext cx="12241829" cy="6858594"/>
          </a:xfrm>
          <a:prstGeom prst="rect">
            <a:avLst/>
          </a:prstGeom>
        </p:spPr>
      </p:pic>
    </p:spTree>
    <p:extLst>
      <p:ext uri="{BB962C8B-B14F-4D97-AF65-F5344CB8AC3E}">
        <p14:creationId xmlns:p14="http://schemas.microsoft.com/office/powerpoint/2010/main" val="2102630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
                                        <p:tgtEl>
                                          <p:spTgt spid="46"/>
                                        </p:tgtEl>
                                      </p:cBhvr>
                                    </p:animEffect>
                                    <p:set>
                                      <p:cBhvr>
                                        <p:cTn id="7" dur="1" fill="hold">
                                          <p:stCondLst>
                                            <p:cond delay="9"/>
                                          </p:stCondLst>
                                        </p:cTn>
                                        <p:tgtEl>
                                          <p:spTgt spid="46"/>
                                        </p:tgtEl>
                                        <p:attrNameLst>
                                          <p:attrName>style.visibility</p:attrName>
                                        </p:attrNameLst>
                                      </p:cBhvr>
                                      <p:to>
                                        <p:strVal val="hidden"/>
                                      </p:to>
                                    </p:set>
                                  </p:childTnLst>
                                </p:cTn>
                              </p:par>
                            </p:childTnLst>
                          </p:cTn>
                        </p:par>
                        <p:par>
                          <p:cTn id="8" fill="hold">
                            <p:stCondLst>
                              <p:cond delay="10"/>
                            </p:stCondLst>
                            <p:childTnLst>
                              <p:par>
                                <p:cTn id="9" presetID="1" presetClass="mediacall" presetSubtype="0" fill="hold" nodeType="afterEffect">
                                  <p:stCondLst>
                                    <p:cond delay="0"/>
                                  </p:stCondLst>
                                  <p:childTnLst>
                                    <p:cmd type="call" cmd="playFrom(0.0)">
                                      <p:cBhvr>
                                        <p:cTn id="10" dur="984" fill="hold"/>
                                        <p:tgtEl>
                                          <p:spTgt spid="72"/>
                                        </p:tgtEl>
                                      </p:cBhvr>
                                    </p:cmd>
                                  </p:childTnLst>
                                </p:cTn>
                              </p:par>
                              <p:par>
                                <p:cTn id="11" presetID="26" presetClass="emph" presetSubtype="0" fill="hold" nodeType="withEffect">
                                  <p:stCondLst>
                                    <p:cond delay="750"/>
                                  </p:stCondLst>
                                  <p:childTnLst>
                                    <p:animEffect transition="out" filter="fade">
                                      <p:cBhvr>
                                        <p:cTn id="12" dur="1000" tmFilter="0, 0; .2, .5; .8, .5; 1, 0"/>
                                        <p:tgtEl>
                                          <p:spTgt spid="8"/>
                                        </p:tgtEl>
                                      </p:cBhvr>
                                    </p:animEffect>
                                    <p:animScale>
                                      <p:cBhvr>
                                        <p:cTn id="13" dur="50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4" fill="hold" display="0">
                  <p:stCondLst>
                    <p:cond delay="indefinite"/>
                  </p:stCondLst>
                  <p:endCondLst>
                    <p:cond evt="onStopAudio" delay="0">
                      <p:tgtEl>
                        <p:sldTgt/>
                      </p:tgtEl>
                    </p:cond>
                  </p:endCondLst>
                </p:cTn>
                <p:tgtEl>
                  <p:spTgt spid="72"/>
                </p:tgtEl>
              </p:cMediaNode>
            </p:audio>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背景"/>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4915" y="-297"/>
            <a:ext cx="12241829" cy="6858594"/>
          </a:xfrm>
          <a:prstGeom prst="rect">
            <a:avLst/>
          </a:prstGeom>
        </p:spPr>
      </p:pic>
      <p:sp>
        <p:nvSpPr>
          <p:cNvPr id="60" name="出典（人口）"/>
          <p:cNvSpPr txBox="1"/>
          <p:nvPr/>
        </p:nvSpPr>
        <p:spPr>
          <a:xfrm>
            <a:off x="5733143" y="4929313"/>
            <a:ext cx="4075602" cy="230832"/>
          </a:xfrm>
          <a:prstGeom prst="rect">
            <a:avLst/>
          </a:prstGeom>
          <a:noFill/>
        </p:spPr>
        <p:txBody>
          <a:bodyPr wrap="square" rtlCol="0">
            <a:spAutoFit/>
          </a:bodyPr>
          <a:lstStyle/>
          <a:p>
            <a:r>
              <a:rPr lang="ja-JP" altLang="en-US" sz="900" b="1">
                <a:latin typeface="BIZ UDPゴシック" panose="020B0400000000000000" pitchFamily="50" charset="-128"/>
                <a:ea typeface="BIZ UDPゴシック" panose="020B0400000000000000" pitchFamily="50" charset="-128"/>
              </a:rPr>
              <a:t>（出典（人口）： </a:t>
            </a:r>
            <a:r>
              <a:rPr lang="en-US" altLang="ja-JP" sz="900" b="1">
                <a:latin typeface="BIZ UDPゴシック" panose="020B0400000000000000" pitchFamily="50" charset="-128"/>
                <a:ea typeface="BIZ UDPゴシック" panose="020B0400000000000000" pitchFamily="50" charset="-128"/>
                <a:hlinkClick r:id="rId7"/>
              </a:rPr>
              <a:t> </a:t>
            </a:r>
            <a:r>
              <a:rPr lang="ja-JP" altLang="en-US" sz="900" b="1">
                <a:latin typeface="BIZ UDPゴシック" panose="020B0400000000000000" pitchFamily="50" charset="-128"/>
                <a:ea typeface="BIZ UDPゴシック" panose="020B0400000000000000" pitchFamily="50" charset="-128"/>
                <a:hlinkClick r:id="rId7"/>
              </a:rPr>
              <a:t>政府統計の総合窓口 </a:t>
            </a:r>
            <a:r>
              <a:rPr lang="en-US" altLang="ja-JP" sz="900" b="1">
                <a:latin typeface="BIZ UDPゴシック" panose="020B0400000000000000" pitchFamily="50" charset="-128"/>
                <a:ea typeface="BIZ UDPゴシック" panose="020B0400000000000000" pitchFamily="50" charset="-128"/>
                <a:hlinkClick r:id="rId7"/>
              </a:rPr>
              <a:t>(e-stat.go.jp)</a:t>
            </a:r>
            <a:r>
              <a:rPr lang="ja-JP" altLang="en-US" sz="900" b="1">
                <a:latin typeface="BIZ UDPゴシック" panose="020B0400000000000000" pitchFamily="50" charset="-128"/>
                <a:ea typeface="BIZ UDPゴシック" panose="020B0400000000000000" pitchFamily="50" charset="-128"/>
              </a:rPr>
              <a:t>「令和２年国勢調査」）</a:t>
            </a:r>
            <a:endParaRPr lang="en-US" altLang="ja-JP" sz="900" b="1">
              <a:latin typeface="BIZ UDPゴシック" panose="020B0400000000000000" pitchFamily="50" charset="-128"/>
              <a:ea typeface="BIZ UDPゴシック" panose="020B0400000000000000" pitchFamily="50" charset="-128"/>
            </a:endParaRPr>
          </a:p>
        </p:txBody>
      </p:sp>
      <p:sp>
        <p:nvSpPr>
          <p:cNvPr id="53" name="出典（利用者数）"/>
          <p:cNvSpPr txBox="1"/>
          <p:nvPr/>
        </p:nvSpPr>
        <p:spPr>
          <a:xfrm>
            <a:off x="5718629" y="4723126"/>
            <a:ext cx="5939731" cy="230832"/>
          </a:xfrm>
          <a:prstGeom prst="rect">
            <a:avLst/>
          </a:prstGeom>
          <a:noFill/>
        </p:spPr>
        <p:txBody>
          <a:bodyPr wrap="square" rtlCol="0">
            <a:spAutoFit/>
          </a:bodyPr>
          <a:lstStyle/>
          <a:p>
            <a:r>
              <a:rPr lang="ja-JP" altLang="en-US" sz="900" b="1">
                <a:latin typeface="BIZ UDPゴシック" panose="020B0400000000000000" pitchFamily="50" charset="-128"/>
                <a:ea typeface="BIZ UDPゴシック" panose="020B0400000000000000" pitchFamily="50" charset="-128"/>
              </a:rPr>
              <a:t>（出典（利用者数）： </a:t>
            </a:r>
            <a:r>
              <a:rPr lang="zh-TW" altLang="en-US" sz="900" b="1">
                <a:latin typeface="BIZ UDPゴシック" panose="020B0400000000000000" pitchFamily="50" charset="-128"/>
                <a:ea typeface="BIZ UDPゴシック" panose="020B0400000000000000" pitchFamily="50" charset="-128"/>
                <a:hlinkClick r:id="rId8"/>
              </a:rPr>
              <a:t>大阪府／令和４年度大阪府統計年鑑（令和５年３月刊行） </a:t>
            </a:r>
            <a:r>
              <a:rPr lang="en-US" altLang="zh-TW" sz="900" b="1">
                <a:latin typeface="BIZ UDPゴシック" panose="020B0400000000000000" pitchFamily="50" charset="-128"/>
                <a:ea typeface="BIZ UDPゴシック" panose="020B0400000000000000" pitchFamily="50" charset="-128"/>
                <a:hlinkClick r:id="rId8"/>
              </a:rPr>
              <a:t>(osaka.lg.jp)</a:t>
            </a:r>
            <a:r>
              <a:rPr lang="en-US" altLang="ja-JP" sz="900" b="1">
                <a:latin typeface="BIZ UDPゴシック" panose="020B0400000000000000" pitchFamily="50" charset="-128"/>
                <a:ea typeface="BIZ UDPゴシック" panose="020B0400000000000000" pitchFamily="50" charset="-128"/>
                <a:hlinkClick r:id="rId9"/>
              </a:rPr>
              <a:t>)</a:t>
            </a:r>
            <a:r>
              <a:rPr lang="ja-JP" altLang="en-US" sz="900" b="1">
                <a:latin typeface="BIZ UDPゴシック" panose="020B0400000000000000" pitchFamily="50" charset="-128"/>
                <a:ea typeface="BIZ UDPゴシック" panose="020B0400000000000000" pitchFamily="50" charset="-128"/>
              </a:rPr>
              <a:t>「</a:t>
            </a:r>
            <a:r>
              <a:rPr lang="ja-JP" altLang="ja-JP" sz="900" b="1">
                <a:latin typeface="BIZ UDPゴシック" panose="020B0400000000000000" pitchFamily="50" charset="-128"/>
                <a:ea typeface="BIZ UDPゴシック" panose="020B0400000000000000" pitchFamily="50" charset="-128"/>
              </a:rPr>
              <a:t>第</a:t>
            </a:r>
            <a:r>
              <a:rPr lang="en-US" altLang="ja-JP" sz="900" b="1">
                <a:latin typeface="BIZ UDPゴシック" panose="020B0400000000000000" pitchFamily="50" charset="-128"/>
                <a:ea typeface="BIZ UDPゴシック" panose="020B0400000000000000" pitchFamily="50" charset="-128"/>
              </a:rPr>
              <a:t>18</a:t>
            </a:r>
            <a:r>
              <a:rPr lang="ja-JP" altLang="ja-JP" sz="900" b="1">
                <a:latin typeface="BIZ UDPゴシック" panose="020B0400000000000000" pitchFamily="50" charset="-128"/>
                <a:ea typeface="BIZ UDPゴシック" panose="020B0400000000000000" pitchFamily="50" charset="-128"/>
              </a:rPr>
              <a:t>章</a:t>
            </a:r>
            <a:r>
              <a:rPr lang="en-US" altLang="ja-JP" sz="900" b="1">
                <a:latin typeface="BIZ UDPゴシック" panose="020B0400000000000000" pitchFamily="50" charset="-128"/>
                <a:ea typeface="BIZ UDPゴシック" panose="020B0400000000000000" pitchFamily="50" charset="-128"/>
              </a:rPr>
              <a:t>5</a:t>
            </a:r>
            <a:r>
              <a:rPr lang="ja-JP" altLang="ja-JP" sz="900" b="1">
                <a:latin typeface="BIZ UDPゴシック" panose="020B0400000000000000" pitchFamily="50" charset="-128"/>
                <a:ea typeface="BIZ UDPゴシック" panose="020B0400000000000000" pitchFamily="50" charset="-128"/>
              </a:rPr>
              <a:t>、</a:t>
            </a:r>
            <a:r>
              <a:rPr lang="en-US" altLang="ja-JP" sz="900" b="1">
                <a:latin typeface="BIZ UDPゴシック" panose="020B0400000000000000" pitchFamily="50" charset="-128"/>
                <a:ea typeface="BIZ UDPゴシック" panose="020B0400000000000000" pitchFamily="50" charset="-128"/>
              </a:rPr>
              <a:t>6</a:t>
            </a:r>
            <a:r>
              <a:rPr lang="ja-JP" altLang="ja-JP" sz="900" b="1">
                <a:latin typeface="BIZ UDPゴシック" panose="020B0400000000000000" pitchFamily="50" charset="-128"/>
                <a:ea typeface="BIZ UDPゴシック" panose="020B0400000000000000" pitchFamily="50" charset="-128"/>
              </a:rPr>
              <a:t>表</a:t>
            </a:r>
            <a:r>
              <a:rPr lang="ja-JP" altLang="en-US" sz="900" b="1">
                <a:latin typeface="BIZ UDPゴシック" panose="020B0400000000000000" pitchFamily="50" charset="-128"/>
                <a:ea typeface="BIZ UDPゴシック" panose="020B0400000000000000" pitchFamily="50" charset="-128"/>
              </a:rPr>
              <a:t>」）</a:t>
            </a:r>
            <a:endParaRPr lang="en-US" altLang="ja-JP" sz="900" b="1">
              <a:latin typeface="BIZ UDPゴシック" panose="020B0400000000000000" pitchFamily="50" charset="-128"/>
              <a:ea typeface="BIZ UDPゴシック" panose="020B0400000000000000" pitchFamily="50" charset="-128"/>
            </a:endParaRPr>
          </a:p>
        </p:txBody>
      </p:sp>
      <p:grpSp>
        <p:nvGrpSpPr>
          <p:cNvPr id="96" name="青森県の人口・・・"/>
          <p:cNvGrpSpPr/>
          <p:nvPr/>
        </p:nvGrpSpPr>
        <p:grpSpPr>
          <a:xfrm>
            <a:off x="2070980" y="3917749"/>
            <a:ext cx="8050040" cy="607556"/>
            <a:chOff x="2070980" y="3540750"/>
            <a:chExt cx="8050040" cy="607556"/>
          </a:xfrm>
        </p:grpSpPr>
        <p:sp>
          <p:nvSpPr>
            <p:cNvPr id="85" name="青森県の人口・・・"/>
            <p:cNvSpPr txBox="1"/>
            <p:nvPr/>
          </p:nvSpPr>
          <p:spPr>
            <a:xfrm>
              <a:off x="2070980" y="3686641"/>
              <a:ext cx="8050040" cy="461665"/>
            </a:xfrm>
            <a:prstGeom prst="rect">
              <a:avLst/>
            </a:prstGeom>
            <a:noFill/>
          </p:spPr>
          <p:txBody>
            <a:bodyPr wrap="square" rtlCol="0">
              <a:spAutoFit/>
            </a:bodyPr>
            <a:lstStyle/>
            <a:p>
              <a:pPr lvl="0" algn="dist"/>
              <a:r>
                <a:rPr lang="ja-JP" altLang="en-US" sz="2400">
                  <a:solidFill>
                    <a:srgbClr val="000000"/>
                  </a:solidFill>
                  <a:latin typeface="HGS創英角ﾎﾟｯﾌﾟ体" panose="040B0A00000000000000" pitchFamily="50" charset="-128"/>
                  <a:ea typeface="HGS創英角ﾎﾟｯﾌﾟ体" panose="040B0A00000000000000" pitchFamily="50" charset="-128"/>
                </a:rPr>
                <a:t>青森</a:t>
              </a:r>
              <a:r>
                <a:rPr kumimoji="1" lang="ja-JP" altLang="en-US" sz="2400">
                  <a:solidFill>
                    <a:srgbClr val="000000"/>
                  </a:solidFill>
                  <a:latin typeface="HGS創英角ﾎﾟｯﾌﾟ体" panose="040B0A00000000000000" pitchFamily="50" charset="-128"/>
                  <a:ea typeface="HGS創英角ﾎﾟｯﾌﾟ体" panose="040B0A00000000000000" pitchFamily="50" charset="-128"/>
                </a:rPr>
                <a:t>県の人口（</a:t>
              </a:r>
              <a:r>
                <a:rPr lang="en-US" altLang="ja-JP" sz="2400">
                  <a:solidFill>
                    <a:srgbClr val="000000"/>
                  </a:solidFill>
                  <a:latin typeface="HGS創英角ﾎﾟｯﾌﾟ体" panose="040B0A00000000000000" pitchFamily="50" charset="-128"/>
                  <a:ea typeface="HGS創英角ﾎﾟｯﾌﾟ体" panose="040B0A00000000000000" pitchFamily="50" charset="-128"/>
                </a:rPr>
                <a:t>1,237,984</a:t>
              </a:r>
              <a:r>
                <a:rPr lang="ja-JP" altLang="en-US" sz="2400">
                  <a:solidFill>
                    <a:srgbClr val="000000"/>
                  </a:solidFill>
                  <a:latin typeface="HGS創英角ﾎﾟｯﾌﾟ体" panose="040B0A00000000000000" pitchFamily="50" charset="-128"/>
                  <a:ea typeface="HGS創英角ﾎﾟｯﾌﾟ体" panose="040B0A00000000000000" pitchFamily="50" charset="-128"/>
                </a:rPr>
                <a:t>人）に近い数字です。</a:t>
              </a:r>
              <a:endParaRPr kumimoji="1" lang="ja-JP" altLang="en-US" sz="24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94" name="すうじ"/>
            <p:cNvSpPr txBox="1"/>
            <p:nvPr/>
          </p:nvSpPr>
          <p:spPr>
            <a:xfrm>
              <a:off x="8208911" y="3540750"/>
              <a:ext cx="756000" cy="253916"/>
            </a:xfrm>
            <a:prstGeom prst="rect">
              <a:avLst/>
            </a:prstGeom>
            <a:noFill/>
          </p:spPr>
          <p:txBody>
            <a:bodyPr wrap="square" rtlCol="0">
              <a:spAutoFit/>
            </a:bodyPr>
            <a:lstStyle/>
            <a:p>
              <a:pPr algn="dist"/>
              <a:r>
                <a:rPr lang="ja-JP" altLang="en-US" sz="1050">
                  <a:solidFill>
                    <a:srgbClr val="000000"/>
                  </a:solidFill>
                  <a:latin typeface="HGS創英角ﾎﾟｯﾌﾟ体" panose="040B0A00000000000000" pitchFamily="50" charset="-128"/>
                  <a:ea typeface="HGS創英角ﾎﾟｯﾌﾟ体" panose="040B0A00000000000000" pitchFamily="50" charset="-128"/>
                </a:rPr>
                <a:t>すうじ</a:t>
              </a:r>
              <a:endParaRPr kumimoji="1" lang="ja-JP" altLang="en-US" sz="105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92" name="ちか"/>
            <p:cNvSpPr txBox="1"/>
            <p:nvPr/>
          </p:nvSpPr>
          <p:spPr>
            <a:xfrm>
              <a:off x="7501530" y="3540750"/>
              <a:ext cx="522000" cy="253916"/>
            </a:xfrm>
            <a:prstGeom prst="rect">
              <a:avLst/>
            </a:prstGeom>
            <a:noFill/>
          </p:spPr>
          <p:txBody>
            <a:bodyPr wrap="square" rtlCol="0">
              <a:spAutoFit/>
            </a:bodyPr>
            <a:lstStyle/>
            <a:p>
              <a:pPr algn="dist"/>
              <a:r>
                <a:rPr lang="ja-JP" altLang="en-US" sz="1050">
                  <a:solidFill>
                    <a:srgbClr val="000000"/>
                  </a:solidFill>
                  <a:latin typeface="HGS創英角ﾎﾟｯﾌﾟ体" panose="040B0A00000000000000" pitchFamily="50" charset="-128"/>
                  <a:ea typeface="HGS創英角ﾎﾟｯﾌﾟ体" panose="040B0A00000000000000" pitchFamily="50" charset="-128"/>
                </a:rPr>
                <a:t>ちか</a:t>
              </a:r>
              <a:endParaRPr kumimoji="1" lang="ja-JP" altLang="en-US" sz="105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87" name="にん"/>
            <p:cNvSpPr txBox="1"/>
            <p:nvPr/>
          </p:nvSpPr>
          <p:spPr>
            <a:xfrm>
              <a:off x="6427452" y="3540750"/>
              <a:ext cx="521999" cy="253916"/>
            </a:xfrm>
            <a:prstGeom prst="rect">
              <a:avLst/>
            </a:prstGeom>
            <a:noFill/>
          </p:spPr>
          <p:txBody>
            <a:bodyPr wrap="square" rtlCol="0">
              <a:spAutoFit/>
            </a:bodyPr>
            <a:lstStyle/>
            <a:p>
              <a:pPr algn="dist"/>
              <a:r>
                <a:rPr kumimoji="1" lang="ja-JP" altLang="en-US" sz="1050">
                  <a:solidFill>
                    <a:srgbClr val="000000"/>
                  </a:solidFill>
                  <a:latin typeface="HGS創英角ﾎﾟｯﾌﾟ体" panose="040B0A00000000000000" pitchFamily="50" charset="-128"/>
                  <a:ea typeface="HGS創英角ﾎﾟｯﾌﾟ体" panose="040B0A00000000000000" pitchFamily="50" charset="-128"/>
                </a:rPr>
                <a:t>にん</a:t>
              </a:r>
              <a:endParaRPr kumimoji="1" lang="ja-JP" altLang="en-US" sz="105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91" name="じんこう"/>
            <p:cNvSpPr txBox="1"/>
            <p:nvPr/>
          </p:nvSpPr>
          <p:spPr>
            <a:xfrm>
              <a:off x="3488032" y="3540750"/>
              <a:ext cx="828000" cy="253916"/>
            </a:xfrm>
            <a:prstGeom prst="rect">
              <a:avLst/>
            </a:prstGeom>
            <a:noFill/>
          </p:spPr>
          <p:txBody>
            <a:bodyPr wrap="square" rtlCol="0">
              <a:spAutoFit/>
            </a:bodyPr>
            <a:lstStyle/>
            <a:p>
              <a:pPr algn="dist"/>
              <a:r>
                <a:rPr kumimoji="1" lang="ja-JP" altLang="en-US" sz="1050">
                  <a:solidFill>
                    <a:srgbClr val="000000"/>
                  </a:solidFill>
                  <a:latin typeface="HGS創英角ﾎﾟｯﾌﾟ体" panose="040B0A00000000000000" pitchFamily="50" charset="-128"/>
                  <a:ea typeface="HGS創英角ﾎﾟｯﾌﾟ体" panose="040B0A00000000000000" pitchFamily="50" charset="-128"/>
                </a:rPr>
                <a:t>じんこう</a:t>
              </a:r>
              <a:endParaRPr kumimoji="1" lang="ja-JP" altLang="en-US" sz="105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86" name="あおもりけん"/>
            <p:cNvSpPr txBox="1"/>
            <p:nvPr/>
          </p:nvSpPr>
          <p:spPr>
            <a:xfrm>
              <a:off x="2087053" y="3540750"/>
              <a:ext cx="1188000" cy="253916"/>
            </a:xfrm>
            <a:prstGeom prst="rect">
              <a:avLst/>
            </a:prstGeom>
            <a:noFill/>
          </p:spPr>
          <p:txBody>
            <a:bodyPr wrap="square" rtlCol="0">
              <a:spAutoFit/>
            </a:bodyPr>
            <a:lstStyle/>
            <a:p>
              <a:pPr algn="dist"/>
              <a:r>
                <a:rPr kumimoji="1" lang="ja-JP" altLang="en-US" sz="1050">
                  <a:solidFill>
                    <a:srgbClr val="000000"/>
                  </a:solidFill>
                  <a:latin typeface="HGS創英角ﾎﾟｯﾌﾟ体" panose="040B0A00000000000000" pitchFamily="50" charset="-128"/>
                  <a:ea typeface="HGS創英角ﾎﾟｯﾌﾟ体" panose="040B0A00000000000000" pitchFamily="50" charset="-128"/>
                </a:rPr>
                <a:t>あおもりけん</a:t>
              </a:r>
              <a:endParaRPr kumimoji="1" lang="ja-JP" altLang="en-US" sz="1050" dirty="0">
                <a:solidFill>
                  <a:srgbClr val="000000"/>
                </a:solidFill>
                <a:latin typeface="HGS創英角ﾎﾟｯﾌﾟ体" panose="040B0A00000000000000" pitchFamily="50" charset="-128"/>
                <a:ea typeface="HGS創英角ﾎﾟｯﾌﾟ体" panose="040B0A00000000000000" pitchFamily="50" charset="-128"/>
              </a:endParaRPr>
            </a:p>
          </p:txBody>
        </p:sp>
      </p:grpSp>
      <p:pic>
        <p:nvPicPr>
          <p:cNvPr id="3" name="人物画"/>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761403" y="3278586"/>
            <a:ext cx="729912" cy="444438"/>
          </a:xfrm>
          <a:prstGeom prst="rect">
            <a:avLst/>
          </a:prstGeom>
        </p:spPr>
      </p:pic>
      <p:grpSp>
        <p:nvGrpSpPr>
          <p:cNvPr id="57" name="利用者数は・・・"/>
          <p:cNvGrpSpPr/>
          <p:nvPr/>
        </p:nvGrpSpPr>
        <p:grpSpPr>
          <a:xfrm>
            <a:off x="3352989" y="3179074"/>
            <a:ext cx="5486022" cy="593148"/>
            <a:chOff x="2788397" y="2915899"/>
            <a:chExt cx="6320092" cy="593148"/>
          </a:xfrm>
        </p:grpSpPr>
        <p:sp>
          <p:nvSpPr>
            <p:cNvPr id="58" name="利用者数は・・・"/>
            <p:cNvSpPr txBox="1"/>
            <p:nvPr/>
          </p:nvSpPr>
          <p:spPr>
            <a:xfrm>
              <a:off x="2801104" y="3047382"/>
              <a:ext cx="6307385" cy="461665"/>
            </a:xfrm>
            <a:prstGeom prst="rect">
              <a:avLst/>
            </a:prstGeom>
            <a:noFill/>
          </p:spPr>
          <p:txBody>
            <a:bodyPr wrap="square" rtlCol="0">
              <a:spAutoFit/>
            </a:bodyPr>
            <a:lstStyle/>
            <a:p>
              <a:pPr lvl="0" algn="dist"/>
              <a:r>
                <a:rPr kumimoji="1" lang="ja-JP" altLang="en-US" sz="2400">
                  <a:solidFill>
                    <a:srgbClr val="000000"/>
                  </a:solidFill>
                  <a:latin typeface="HGS創英角ﾎﾟｯﾌﾟ体" panose="040B0A00000000000000" pitchFamily="50" charset="-128"/>
                  <a:ea typeface="HGS創英角ﾎﾟｯﾌﾟ体" panose="040B0A00000000000000" pitchFamily="50" charset="-128"/>
                </a:rPr>
                <a:t>利用者数は</a:t>
              </a:r>
              <a:r>
                <a:rPr lang="en-US" altLang="ja-JP" sz="2400">
                  <a:solidFill>
                    <a:srgbClr val="000000"/>
                  </a:solidFill>
                  <a:latin typeface="HGS創英角ﾎﾟｯﾌﾟ体" panose="040B0A00000000000000" pitchFamily="50" charset="-128"/>
                  <a:ea typeface="HGS創英角ﾎﾟｯﾌﾟ体" panose="040B0A00000000000000" pitchFamily="50" charset="-128"/>
                </a:rPr>
                <a:t>､1,241,110</a:t>
              </a:r>
              <a:r>
                <a:rPr lang="ja-JP" altLang="en-US" sz="2400">
                  <a:solidFill>
                    <a:srgbClr val="000000"/>
                  </a:solidFill>
                  <a:latin typeface="HGS創英角ﾎﾟｯﾌﾟ体" panose="040B0A00000000000000" pitchFamily="50" charset="-128"/>
                  <a:ea typeface="HGS創英角ﾎﾟｯﾌﾟ体" panose="040B0A00000000000000" pitchFamily="50" charset="-128"/>
                </a:rPr>
                <a:t>人です</a:t>
              </a:r>
              <a:r>
                <a:rPr lang="en-US" altLang="ja-JP" sz="2400">
                  <a:solidFill>
                    <a:srgbClr val="000000"/>
                  </a:solidFill>
                  <a:latin typeface="HGS創英角ﾎﾟｯﾌﾟ体" panose="040B0A00000000000000" pitchFamily="50" charset="-128"/>
                  <a:ea typeface="HGS創英角ﾎﾟｯﾌﾟ体" panose="040B0A00000000000000" pitchFamily="50" charset="-128"/>
                </a:rPr>
                <a:t>｡</a:t>
              </a:r>
              <a:endParaRPr kumimoji="1" lang="ja-JP" altLang="en-US" sz="24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61" name="にん"/>
            <p:cNvSpPr txBox="1"/>
            <p:nvPr/>
          </p:nvSpPr>
          <p:spPr>
            <a:xfrm>
              <a:off x="7434130" y="2915899"/>
              <a:ext cx="567115" cy="253916"/>
            </a:xfrm>
            <a:prstGeom prst="rect">
              <a:avLst/>
            </a:prstGeom>
            <a:noFill/>
          </p:spPr>
          <p:txBody>
            <a:bodyPr wrap="square" rtlCol="0">
              <a:spAutoFit/>
            </a:bodyPr>
            <a:lstStyle/>
            <a:p>
              <a:pPr algn="dist"/>
              <a:r>
                <a:rPr kumimoji="1" lang="ja-JP" altLang="en-US" sz="1050">
                  <a:solidFill>
                    <a:srgbClr val="000000"/>
                  </a:solidFill>
                  <a:latin typeface="HGS創英角ﾎﾟｯﾌﾟ体" panose="040B0A00000000000000" pitchFamily="50" charset="-128"/>
                  <a:ea typeface="HGS創英角ﾎﾟｯﾌﾟ体" panose="040B0A00000000000000" pitchFamily="50" charset="-128"/>
                </a:rPr>
                <a:t>にん</a:t>
              </a:r>
              <a:endParaRPr kumimoji="1" lang="ja-JP" altLang="en-US" sz="105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59" name="りようしゃすう"/>
            <p:cNvSpPr txBox="1"/>
            <p:nvPr/>
          </p:nvSpPr>
          <p:spPr>
            <a:xfrm>
              <a:off x="2788397" y="2915899"/>
              <a:ext cx="1779479" cy="253916"/>
            </a:xfrm>
            <a:prstGeom prst="rect">
              <a:avLst/>
            </a:prstGeom>
            <a:noFill/>
          </p:spPr>
          <p:txBody>
            <a:bodyPr wrap="square" rtlCol="0">
              <a:spAutoFit/>
            </a:bodyPr>
            <a:lstStyle/>
            <a:p>
              <a:pPr algn="dist"/>
              <a:r>
                <a:rPr kumimoji="1" lang="ja-JP" altLang="en-US" sz="1050">
                  <a:solidFill>
                    <a:srgbClr val="000000"/>
                  </a:solidFill>
                  <a:latin typeface="HGS創英角ﾎﾟｯﾌﾟ体" panose="040B0A00000000000000" pitchFamily="50" charset="-128"/>
                  <a:ea typeface="HGS創英角ﾎﾟｯﾌﾟ体" panose="040B0A00000000000000" pitchFamily="50" charset="-128"/>
                </a:rPr>
                <a:t>りようしゃすう</a:t>
              </a:r>
              <a:endParaRPr kumimoji="1" lang="ja-JP" altLang="en-US" sz="1050" dirty="0">
                <a:solidFill>
                  <a:srgbClr val="000000"/>
                </a:solidFill>
                <a:latin typeface="HGS創英角ﾎﾟｯﾌﾟ体" panose="040B0A00000000000000" pitchFamily="50" charset="-128"/>
                <a:ea typeface="HGS創英角ﾎﾟｯﾌﾟ体" panose="040B0A00000000000000" pitchFamily="50" charset="-128"/>
              </a:endParaRPr>
            </a:p>
          </p:txBody>
        </p:sp>
      </p:grpSp>
      <p:grpSp>
        <p:nvGrpSpPr>
          <p:cNvPr id="2" name="1年間で利用・・・"/>
          <p:cNvGrpSpPr/>
          <p:nvPr/>
        </p:nvGrpSpPr>
        <p:grpSpPr>
          <a:xfrm>
            <a:off x="539518" y="2055728"/>
            <a:ext cx="11112965" cy="686207"/>
            <a:chOff x="539518" y="2055728"/>
            <a:chExt cx="11112965" cy="686207"/>
          </a:xfrm>
        </p:grpSpPr>
        <p:sp>
          <p:nvSpPr>
            <p:cNvPr id="37" name="1年間で利用・・・"/>
            <p:cNvSpPr txBox="1"/>
            <p:nvPr/>
          </p:nvSpPr>
          <p:spPr>
            <a:xfrm>
              <a:off x="539518" y="2218715"/>
              <a:ext cx="11112965" cy="523220"/>
            </a:xfrm>
            <a:prstGeom prst="rect">
              <a:avLst/>
            </a:prstGeom>
            <a:noFill/>
          </p:spPr>
          <p:txBody>
            <a:bodyPr wrap="square" rtlCol="0">
              <a:spAutoFit/>
            </a:bodyPr>
            <a:lstStyle/>
            <a:p>
              <a:pPr lvl="0" algn="dist"/>
              <a:r>
                <a:rPr lang="en-US" altLang="ja-JP" sz="2800">
                  <a:solidFill>
                    <a:srgbClr val="000000"/>
                  </a:solidFill>
                  <a:latin typeface="HGS創英角ﾎﾟｯﾌﾟ体" panose="040B0A00000000000000" pitchFamily="50" charset="-128"/>
                  <a:ea typeface="HGS創英角ﾎﾟｯﾌﾟ体" panose="040B0A00000000000000" pitchFamily="50" charset="-128"/>
                </a:rPr>
                <a:t>1</a:t>
              </a:r>
              <a:r>
                <a:rPr lang="ja-JP" altLang="en-US" sz="2800">
                  <a:solidFill>
                    <a:srgbClr val="000000"/>
                  </a:solidFill>
                  <a:latin typeface="HGS創英角ﾎﾟｯﾌﾟ体" panose="040B0A00000000000000" pitchFamily="50" charset="-128"/>
                  <a:ea typeface="HGS創英角ﾎﾟｯﾌﾟ体" panose="040B0A00000000000000" pitchFamily="50" charset="-128"/>
                </a:rPr>
                <a:t>年間で利用した人が１番多かった施設は「万博記念公園」です。</a:t>
              </a:r>
              <a:endParaRPr kumimoji="1" lang="ja-JP" altLang="en-US" sz="28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38" name="ばんぱくきねんこうえん"/>
            <p:cNvSpPr txBox="1"/>
            <p:nvPr/>
          </p:nvSpPr>
          <p:spPr>
            <a:xfrm>
              <a:off x="7749751" y="2058350"/>
              <a:ext cx="2412000" cy="261610"/>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ばんぱくきねんこうえん</a:t>
              </a:r>
              <a:endParaRPr kumimoji="1" lang="ja-JP" altLang="en-US" sz="12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39" name="しせつ"/>
            <p:cNvSpPr txBox="1"/>
            <p:nvPr/>
          </p:nvSpPr>
          <p:spPr>
            <a:xfrm>
              <a:off x="6361731" y="2055728"/>
              <a:ext cx="828000" cy="261610"/>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しせつ</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40" name="おお"/>
            <p:cNvSpPr txBox="1"/>
            <p:nvPr/>
          </p:nvSpPr>
          <p:spPr>
            <a:xfrm>
              <a:off x="4888509" y="2058174"/>
              <a:ext cx="504000" cy="261610"/>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おお</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45" name="ばん"/>
            <p:cNvSpPr txBox="1"/>
            <p:nvPr/>
          </p:nvSpPr>
          <p:spPr>
            <a:xfrm>
              <a:off x="4496004" y="2058174"/>
              <a:ext cx="504000" cy="261610"/>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ばん</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41" name="ひと"/>
            <p:cNvSpPr txBox="1"/>
            <p:nvPr/>
          </p:nvSpPr>
          <p:spPr>
            <a:xfrm>
              <a:off x="3393605" y="2058350"/>
              <a:ext cx="504000" cy="261610"/>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ひと</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42" name="りよう"/>
            <p:cNvSpPr txBox="1"/>
            <p:nvPr/>
          </p:nvSpPr>
          <p:spPr>
            <a:xfrm>
              <a:off x="1919909" y="2058174"/>
              <a:ext cx="815102" cy="261610"/>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りよう</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44" name="ねんかん"/>
            <p:cNvSpPr txBox="1"/>
            <p:nvPr/>
          </p:nvSpPr>
          <p:spPr>
            <a:xfrm>
              <a:off x="776760" y="2058350"/>
              <a:ext cx="900000" cy="261610"/>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ねんかん</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grpSp>
      <p:grpSp>
        <p:nvGrpSpPr>
          <p:cNvPr id="17" name="正解"/>
          <p:cNvGrpSpPr/>
          <p:nvPr/>
        </p:nvGrpSpPr>
        <p:grpSpPr>
          <a:xfrm>
            <a:off x="3957031" y="361152"/>
            <a:ext cx="4277939" cy="1015663"/>
            <a:chOff x="3144333" y="850006"/>
            <a:chExt cx="4277939" cy="1015663"/>
          </a:xfrm>
        </p:grpSpPr>
        <p:sp>
          <p:nvSpPr>
            <p:cNvPr id="18" name="せいかい"/>
            <p:cNvSpPr txBox="1"/>
            <p:nvPr/>
          </p:nvSpPr>
          <p:spPr>
            <a:xfrm>
              <a:off x="3875971" y="850006"/>
              <a:ext cx="3546301" cy="1015663"/>
            </a:xfrm>
            <a:prstGeom prst="rect">
              <a:avLst/>
            </a:prstGeom>
            <a:noFill/>
          </p:spPr>
          <p:txBody>
            <a:bodyPr wrap="square" rtlCol="0">
              <a:spAutoFit/>
            </a:bodyPr>
            <a:lstStyle/>
            <a:p>
              <a:r>
                <a:rPr kumimoji="1" lang="ja-JP" altLang="en-US" sz="6000" dirty="0">
                  <a:latin typeface="HGS創英角ﾎﾟｯﾌﾟ体" panose="040B0A00000000000000" pitchFamily="50" charset="-128"/>
                  <a:ea typeface="HGS創英角ﾎﾟｯﾌﾟ体" panose="040B0A00000000000000" pitchFamily="50" charset="-128"/>
                </a:rPr>
                <a:t>せいかい</a:t>
              </a:r>
            </a:p>
          </p:txBody>
        </p:sp>
        <p:sp>
          <p:nvSpPr>
            <p:cNvPr id="19" name="〇"/>
            <p:cNvSpPr/>
            <p:nvPr/>
          </p:nvSpPr>
          <p:spPr>
            <a:xfrm>
              <a:off x="3144333" y="1032962"/>
              <a:ext cx="731638" cy="731638"/>
            </a:xfrm>
            <a:prstGeom prst="donut">
              <a:avLst>
                <a:gd name="adj" fmla="val 1738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pic>
        <p:nvPicPr>
          <p:cNvPr id="25" name="coin0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9031280" y="773662"/>
            <a:ext cx="609600" cy="609600"/>
          </a:xfrm>
          <a:prstGeom prst="rect">
            <a:avLst/>
          </a:prstGeom>
        </p:spPr>
      </p:pic>
      <p:pic>
        <p:nvPicPr>
          <p:cNvPr id="24" name="crrect_answer2 (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3131905" y="649315"/>
            <a:ext cx="609600" cy="609600"/>
          </a:xfrm>
          <a:prstGeom prst="rect">
            <a:avLst/>
          </a:prstGeom>
        </p:spPr>
      </p:pic>
      <p:pic>
        <p:nvPicPr>
          <p:cNvPr id="43" name="結果を見る">
            <a:hlinkClick r:id="rId12" action="ppaction://hlinksldjump"/>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9842608" y="5949775"/>
            <a:ext cx="2237426" cy="847417"/>
          </a:xfrm>
          <a:prstGeom prst="rect">
            <a:avLst/>
          </a:prstGeom>
        </p:spPr>
      </p:pic>
      <p:pic>
        <p:nvPicPr>
          <p:cNvPr id="62" name="問題に戻る">
            <a:hlinkClick r:id="rId14" action="ppaction://hlinksldjump"/>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85389" y="5949775"/>
            <a:ext cx="2237426" cy="847417"/>
          </a:xfrm>
          <a:prstGeom prst="rect">
            <a:avLst/>
          </a:prstGeom>
        </p:spPr>
      </p:pic>
      <p:pic>
        <p:nvPicPr>
          <p:cNvPr id="63" name="ちなみに・・・">
            <a:hlinkClick r:id="rId16" action="ppaction://hlinksldjump"/>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9885827" y="393038"/>
            <a:ext cx="1615580" cy="1225402"/>
          </a:xfrm>
          <a:prstGeom prst="rect">
            <a:avLst/>
          </a:prstGeom>
        </p:spPr>
      </p:pic>
      <p:pic>
        <p:nvPicPr>
          <p:cNvPr id="64" name="スタートに戻る">
            <a:hlinkClick r:id="rId18" action="ppaction://hlinksldjump"/>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85389" y="260345"/>
            <a:ext cx="2499577" cy="847417"/>
          </a:xfrm>
          <a:prstGeom prst="rect">
            <a:avLst/>
          </a:prstGeom>
        </p:spPr>
      </p:pic>
      <p:pic>
        <p:nvPicPr>
          <p:cNvPr id="34" name="図 33"/>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24916" y="-594"/>
            <a:ext cx="12241829" cy="6858594"/>
          </a:xfrm>
          <a:prstGeom prst="rect">
            <a:avLst/>
          </a:prstGeom>
        </p:spPr>
      </p:pic>
    </p:spTree>
    <p:extLst>
      <p:ext uri="{BB962C8B-B14F-4D97-AF65-F5344CB8AC3E}">
        <p14:creationId xmlns:p14="http://schemas.microsoft.com/office/powerpoint/2010/main" val="3997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
                                        <p:tgtEl>
                                          <p:spTgt spid="34"/>
                                        </p:tgtEl>
                                      </p:cBhvr>
                                    </p:animEffect>
                                    <p:set>
                                      <p:cBhvr>
                                        <p:cTn id="7" dur="1" fill="hold">
                                          <p:stCondLst>
                                            <p:cond delay="9"/>
                                          </p:stCondLst>
                                        </p:cTn>
                                        <p:tgtEl>
                                          <p:spTgt spid="34"/>
                                        </p:tgtEl>
                                        <p:attrNameLst>
                                          <p:attrName>style.visibility</p:attrName>
                                        </p:attrNameLst>
                                      </p:cBhvr>
                                      <p:to>
                                        <p:strVal val="hidden"/>
                                      </p:to>
                                    </p:set>
                                  </p:childTnLst>
                                </p:cTn>
                              </p:par>
                              <p:par>
                                <p:cTn id="8" presetID="1" presetClass="mediacall" presetSubtype="0" fill="hold" nodeType="withEffect">
                                  <p:stCondLst>
                                    <p:cond delay="250"/>
                                  </p:stCondLst>
                                  <p:childTnLst>
                                    <p:cmd type="call" cmd="playFrom(0.0)">
                                      <p:cBhvr>
                                        <p:cTn id="9" dur="1" fill="hold"/>
                                        <p:tgtEl>
                                          <p:spTgt spid="24"/>
                                        </p:tgtEl>
                                      </p:cBhvr>
                                    </p:cmd>
                                  </p:childTnLst>
                                </p:cTn>
                              </p:par>
                              <p:par>
                                <p:cTn id="10" presetID="20" presetClass="entr" presetSubtype="0" fill="hold" nodeType="withEffect">
                                  <p:stCondLst>
                                    <p:cond delay="250"/>
                                  </p:stCondLst>
                                  <p:childTnLst>
                                    <p:set>
                                      <p:cBhvr>
                                        <p:cTn id="11" dur="1" fill="hold">
                                          <p:stCondLst>
                                            <p:cond delay="0"/>
                                          </p:stCondLst>
                                        </p:cTn>
                                        <p:tgtEl>
                                          <p:spTgt spid="63"/>
                                        </p:tgtEl>
                                        <p:attrNameLst>
                                          <p:attrName>style.visibility</p:attrName>
                                        </p:attrNameLst>
                                      </p:cBhvr>
                                      <p:to>
                                        <p:strVal val="visible"/>
                                      </p:to>
                                    </p:set>
                                    <p:animEffect transition="in" filter="wedge">
                                      <p:cBhvr>
                                        <p:cTn id="12" dur="750"/>
                                        <p:tgtEl>
                                          <p:spTgt spid="63"/>
                                        </p:tgtEl>
                                      </p:cBhvr>
                                    </p:animEffect>
                                  </p:childTnLst>
                                </p:cTn>
                              </p:par>
                              <p:par>
                                <p:cTn id="13" presetID="6" presetClass="emph" presetSubtype="0" fill="hold" nodeType="withEffect">
                                  <p:stCondLst>
                                    <p:cond delay="250"/>
                                  </p:stCondLst>
                                  <p:childTnLst>
                                    <p:animScale>
                                      <p:cBhvr>
                                        <p:cTn id="14" dur="750" fill="hold"/>
                                        <p:tgtEl>
                                          <p:spTgt spid="63"/>
                                        </p:tgtEl>
                                      </p:cBhvr>
                                      <p:by x="150000" y="150000"/>
                                    </p:animScale>
                                  </p:childTnLst>
                                </p:cTn>
                              </p:par>
                            </p:childTnLst>
                          </p:cTn>
                        </p:par>
                        <p:par>
                          <p:cTn id="15" fill="hold">
                            <p:stCondLst>
                              <p:cond delay="1000"/>
                            </p:stCondLst>
                            <p:childTnLst>
                              <p:par>
                                <p:cTn id="16" presetID="26" presetClass="emph" presetSubtype="0" fill="hold" nodeType="afterEffect">
                                  <p:stCondLst>
                                    <p:cond delay="250"/>
                                  </p:stCondLst>
                                  <p:childTnLst>
                                    <p:animEffect transition="out" filter="fade">
                                      <p:cBhvr>
                                        <p:cTn id="17" dur="500" tmFilter="0, 0; .2, .5; .8, .5; 1, 0"/>
                                        <p:tgtEl>
                                          <p:spTgt spid="63"/>
                                        </p:tgtEl>
                                      </p:cBhvr>
                                    </p:animEffect>
                                    <p:animScale>
                                      <p:cBhvr>
                                        <p:cTn id="18" dur="250" autoRev="1" fill="hold"/>
                                        <p:tgtEl>
                                          <p:spTgt spid="63"/>
                                        </p:tgtEl>
                                      </p:cBhvr>
                                      <p:by x="105000" y="105000"/>
                                    </p:animScale>
                                  </p:childTnLst>
                                </p:cTn>
                              </p:par>
                              <p:par>
                                <p:cTn id="19" presetID="1" presetClass="mediacall" presetSubtype="0" fill="hold" nodeType="withEffect">
                                  <p:stCondLst>
                                    <p:cond delay="0"/>
                                  </p:stCondLst>
                                  <p:childTnLst>
                                    <p:cmd type="call" cmd="playFrom(0.0)">
                                      <p:cBhvr>
                                        <p:cTn id="20" dur="940" fill="hold"/>
                                        <p:tgtEl>
                                          <p:spTgt spid="2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1" fill="hold" display="0">
                  <p:stCondLst>
                    <p:cond delay="indefinite"/>
                  </p:stCondLst>
                  <p:endCondLst>
                    <p:cond evt="onStopAudio" delay="0">
                      <p:tgtEl>
                        <p:sldTgt/>
                      </p:tgtEl>
                    </p:cond>
                  </p:endCondLst>
                </p:cTn>
                <p:tgtEl>
                  <p:spTgt spid="24"/>
                </p:tgtEl>
              </p:cMediaNode>
            </p:audio>
            <p:audio>
              <p:cMediaNode showWhenStopped="0">
                <p:cTn id="22" fill="hold" display="0">
                  <p:stCondLst>
                    <p:cond delay="indefinite"/>
                  </p:stCondLst>
                  <p:endCondLst>
                    <p:cond evt="onStopAudio" delay="0">
                      <p:tgtEl>
                        <p:sldTgt/>
                      </p:tgtEl>
                    </p:cond>
                  </p:endCondLst>
                </p:cTn>
                <p:tgtEl>
                  <p:spTgt spid="25"/>
                </p:tgtEl>
              </p:cMediaNode>
            </p:audio>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背景"/>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4915" y="-297"/>
            <a:ext cx="12241829" cy="6858594"/>
          </a:xfrm>
          <a:prstGeom prst="rect">
            <a:avLst/>
          </a:prstGeom>
        </p:spPr>
      </p:pic>
      <p:sp>
        <p:nvSpPr>
          <p:cNvPr id="60" name="出典（人口）"/>
          <p:cNvSpPr txBox="1"/>
          <p:nvPr/>
        </p:nvSpPr>
        <p:spPr>
          <a:xfrm>
            <a:off x="5733143" y="4929313"/>
            <a:ext cx="4075602" cy="230832"/>
          </a:xfrm>
          <a:prstGeom prst="rect">
            <a:avLst/>
          </a:prstGeom>
          <a:noFill/>
        </p:spPr>
        <p:txBody>
          <a:bodyPr wrap="square" rtlCol="0">
            <a:spAutoFit/>
          </a:bodyPr>
          <a:lstStyle/>
          <a:p>
            <a:r>
              <a:rPr lang="ja-JP" altLang="en-US" sz="900" b="1">
                <a:latin typeface="BIZ UDPゴシック" panose="020B0400000000000000" pitchFamily="50" charset="-128"/>
                <a:ea typeface="BIZ UDPゴシック" panose="020B0400000000000000" pitchFamily="50" charset="-128"/>
              </a:rPr>
              <a:t>（出典（人口）： </a:t>
            </a:r>
            <a:r>
              <a:rPr lang="en-US" altLang="ja-JP" sz="900" b="1">
                <a:latin typeface="BIZ UDPゴシック" panose="020B0400000000000000" pitchFamily="50" charset="-128"/>
                <a:ea typeface="BIZ UDPゴシック" panose="020B0400000000000000" pitchFamily="50" charset="-128"/>
                <a:hlinkClick r:id="rId7"/>
              </a:rPr>
              <a:t> </a:t>
            </a:r>
            <a:r>
              <a:rPr lang="ja-JP" altLang="en-US" sz="900" b="1">
                <a:latin typeface="BIZ UDPゴシック" panose="020B0400000000000000" pitchFamily="50" charset="-128"/>
                <a:ea typeface="BIZ UDPゴシック" panose="020B0400000000000000" pitchFamily="50" charset="-128"/>
                <a:hlinkClick r:id="rId7"/>
              </a:rPr>
              <a:t>政府統計の総合窓口 </a:t>
            </a:r>
            <a:r>
              <a:rPr lang="en-US" altLang="ja-JP" sz="900" b="1">
                <a:latin typeface="BIZ UDPゴシック" panose="020B0400000000000000" pitchFamily="50" charset="-128"/>
                <a:ea typeface="BIZ UDPゴシック" panose="020B0400000000000000" pitchFamily="50" charset="-128"/>
                <a:hlinkClick r:id="rId7"/>
              </a:rPr>
              <a:t>(e-stat.go.jp)</a:t>
            </a:r>
            <a:r>
              <a:rPr lang="ja-JP" altLang="en-US" sz="900" b="1">
                <a:latin typeface="BIZ UDPゴシック" panose="020B0400000000000000" pitchFamily="50" charset="-128"/>
                <a:ea typeface="BIZ UDPゴシック" panose="020B0400000000000000" pitchFamily="50" charset="-128"/>
              </a:rPr>
              <a:t>「令和２年国勢調査」）</a:t>
            </a:r>
            <a:endParaRPr lang="en-US" altLang="ja-JP" sz="900" b="1">
              <a:latin typeface="BIZ UDPゴシック" panose="020B0400000000000000" pitchFamily="50" charset="-128"/>
              <a:ea typeface="BIZ UDPゴシック" panose="020B0400000000000000" pitchFamily="50" charset="-128"/>
            </a:endParaRPr>
          </a:p>
        </p:txBody>
      </p:sp>
      <p:sp>
        <p:nvSpPr>
          <p:cNvPr id="53" name="出典（利用者数）"/>
          <p:cNvSpPr txBox="1"/>
          <p:nvPr/>
        </p:nvSpPr>
        <p:spPr>
          <a:xfrm>
            <a:off x="5718629" y="4723126"/>
            <a:ext cx="5939731" cy="230832"/>
          </a:xfrm>
          <a:prstGeom prst="rect">
            <a:avLst/>
          </a:prstGeom>
          <a:noFill/>
        </p:spPr>
        <p:txBody>
          <a:bodyPr wrap="square" rtlCol="0">
            <a:spAutoFit/>
          </a:bodyPr>
          <a:lstStyle/>
          <a:p>
            <a:r>
              <a:rPr lang="ja-JP" altLang="en-US" sz="900" b="1">
                <a:latin typeface="BIZ UDPゴシック" panose="020B0400000000000000" pitchFamily="50" charset="-128"/>
                <a:ea typeface="BIZ UDPゴシック" panose="020B0400000000000000" pitchFamily="50" charset="-128"/>
              </a:rPr>
              <a:t>（出典（利用者数）： </a:t>
            </a:r>
            <a:r>
              <a:rPr lang="zh-TW" altLang="en-US" sz="900" b="1">
                <a:latin typeface="BIZ UDPゴシック" panose="020B0400000000000000" pitchFamily="50" charset="-128"/>
                <a:ea typeface="BIZ UDPゴシック" panose="020B0400000000000000" pitchFamily="50" charset="-128"/>
                <a:hlinkClick r:id="rId8"/>
              </a:rPr>
              <a:t>大阪府／令和４年度大阪府統計年鑑（令和５年３月刊行） </a:t>
            </a:r>
            <a:r>
              <a:rPr lang="en-US" altLang="zh-TW" sz="900" b="1">
                <a:latin typeface="BIZ UDPゴシック" panose="020B0400000000000000" pitchFamily="50" charset="-128"/>
                <a:ea typeface="BIZ UDPゴシック" panose="020B0400000000000000" pitchFamily="50" charset="-128"/>
                <a:hlinkClick r:id="rId8"/>
              </a:rPr>
              <a:t>(osaka.lg.jp)</a:t>
            </a:r>
            <a:r>
              <a:rPr lang="en-US" altLang="ja-JP" sz="900" b="1">
                <a:latin typeface="BIZ UDPゴシック" panose="020B0400000000000000" pitchFamily="50" charset="-128"/>
                <a:ea typeface="BIZ UDPゴシック" panose="020B0400000000000000" pitchFamily="50" charset="-128"/>
                <a:hlinkClick r:id="rId9"/>
              </a:rPr>
              <a:t>)</a:t>
            </a:r>
            <a:r>
              <a:rPr lang="ja-JP" altLang="en-US" sz="900" b="1">
                <a:latin typeface="BIZ UDPゴシック" panose="020B0400000000000000" pitchFamily="50" charset="-128"/>
                <a:ea typeface="BIZ UDPゴシック" panose="020B0400000000000000" pitchFamily="50" charset="-128"/>
              </a:rPr>
              <a:t>「</a:t>
            </a:r>
            <a:r>
              <a:rPr lang="ja-JP" altLang="ja-JP" sz="900" b="1">
                <a:latin typeface="BIZ UDPゴシック" panose="020B0400000000000000" pitchFamily="50" charset="-128"/>
                <a:ea typeface="BIZ UDPゴシック" panose="020B0400000000000000" pitchFamily="50" charset="-128"/>
              </a:rPr>
              <a:t>第</a:t>
            </a:r>
            <a:r>
              <a:rPr lang="en-US" altLang="ja-JP" sz="900" b="1">
                <a:latin typeface="BIZ UDPゴシック" panose="020B0400000000000000" pitchFamily="50" charset="-128"/>
                <a:ea typeface="BIZ UDPゴシック" panose="020B0400000000000000" pitchFamily="50" charset="-128"/>
              </a:rPr>
              <a:t>18</a:t>
            </a:r>
            <a:r>
              <a:rPr lang="ja-JP" altLang="ja-JP" sz="900" b="1">
                <a:latin typeface="BIZ UDPゴシック" panose="020B0400000000000000" pitchFamily="50" charset="-128"/>
                <a:ea typeface="BIZ UDPゴシック" panose="020B0400000000000000" pitchFamily="50" charset="-128"/>
              </a:rPr>
              <a:t>章</a:t>
            </a:r>
            <a:r>
              <a:rPr lang="en-US" altLang="ja-JP" sz="900" b="1">
                <a:latin typeface="BIZ UDPゴシック" panose="020B0400000000000000" pitchFamily="50" charset="-128"/>
                <a:ea typeface="BIZ UDPゴシック" panose="020B0400000000000000" pitchFamily="50" charset="-128"/>
              </a:rPr>
              <a:t>5</a:t>
            </a:r>
            <a:r>
              <a:rPr lang="ja-JP" altLang="ja-JP" sz="900" b="1">
                <a:latin typeface="BIZ UDPゴシック" panose="020B0400000000000000" pitchFamily="50" charset="-128"/>
                <a:ea typeface="BIZ UDPゴシック" panose="020B0400000000000000" pitchFamily="50" charset="-128"/>
              </a:rPr>
              <a:t>、</a:t>
            </a:r>
            <a:r>
              <a:rPr lang="en-US" altLang="ja-JP" sz="900" b="1">
                <a:latin typeface="BIZ UDPゴシック" panose="020B0400000000000000" pitchFamily="50" charset="-128"/>
                <a:ea typeface="BIZ UDPゴシック" panose="020B0400000000000000" pitchFamily="50" charset="-128"/>
              </a:rPr>
              <a:t>6</a:t>
            </a:r>
            <a:r>
              <a:rPr lang="ja-JP" altLang="ja-JP" sz="900" b="1">
                <a:latin typeface="BIZ UDPゴシック" panose="020B0400000000000000" pitchFamily="50" charset="-128"/>
                <a:ea typeface="BIZ UDPゴシック" panose="020B0400000000000000" pitchFamily="50" charset="-128"/>
              </a:rPr>
              <a:t>表</a:t>
            </a:r>
            <a:r>
              <a:rPr lang="ja-JP" altLang="en-US" sz="900" b="1">
                <a:latin typeface="BIZ UDPゴシック" panose="020B0400000000000000" pitchFamily="50" charset="-128"/>
                <a:ea typeface="BIZ UDPゴシック" panose="020B0400000000000000" pitchFamily="50" charset="-128"/>
              </a:rPr>
              <a:t>」）</a:t>
            </a:r>
            <a:endParaRPr lang="en-US" altLang="ja-JP" sz="900" b="1">
              <a:latin typeface="BIZ UDPゴシック" panose="020B0400000000000000" pitchFamily="50" charset="-128"/>
              <a:ea typeface="BIZ UDPゴシック" panose="020B0400000000000000" pitchFamily="50" charset="-128"/>
            </a:endParaRPr>
          </a:p>
        </p:txBody>
      </p:sp>
      <p:grpSp>
        <p:nvGrpSpPr>
          <p:cNvPr id="96" name="青森県の人口・・・"/>
          <p:cNvGrpSpPr/>
          <p:nvPr/>
        </p:nvGrpSpPr>
        <p:grpSpPr>
          <a:xfrm>
            <a:off x="2070980" y="3917749"/>
            <a:ext cx="8050040" cy="607556"/>
            <a:chOff x="2070980" y="3540750"/>
            <a:chExt cx="8050040" cy="607556"/>
          </a:xfrm>
        </p:grpSpPr>
        <p:sp>
          <p:nvSpPr>
            <p:cNvPr id="85" name="青森県の人口・・・"/>
            <p:cNvSpPr txBox="1"/>
            <p:nvPr/>
          </p:nvSpPr>
          <p:spPr>
            <a:xfrm>
              <a:off x="2070980" y="3686641"/>
              <a:ext cx="8050040" cy="461665"/>
            </a:xfrm>
            <a:prstGeom prst="rect">
              <a:avLst/>
            </a:prstGeom>
            <a:noFill/>
          </p:spPr>
          <p:txBody>
            <a:bodyPr wrap="square" rtlCol="0">
              <a:spAutoFit/>
            </a:bodyPr>
            <a:lstStyle/>
            <a:p>
              <a:pPr lvl="0" algn="dist"/>
              <a:r>
                <a:rPr lang="ja-JP" altLang="en-US" sz="2400">
                  <a:solidFill>
                    <a:srgbClr val="000000"/>
                  </a:solidFill>
                  <a:latin typeface="HGS創英角ﾎﾟｯﾌﾟ体" panose="040B0A00000000000000" pitchFamily="50" charset="-128"/>
                  <a:ea typeface="HGS創英角ﾎﾟｯﾌﾟ体" panose="040B0A00000000000000" pitchFamily="50" charset="-128"/>
                </a:rPr>
                <a:t>青森</a:t>
              </a:r>
              <a:r>
                <a:rPr kumimoji="1" lang="ja-JP" altLang="en-US" sz="2400">
                  <a:solidFill>
                    <a:srgbClr val="000000"/>
                  </a:solidFill>
                  <a:latin typeface="HGS創英角ﾎﾟｯﾌﾟ体" panose="040B0A00000000000000" pitchFamily="50" charset="-128"/>
                  <a:ea typeface="HGS創英角ﾎﾟｯﾌﾟ体" panose="040B0A00000000000000" pitchFamily="50" charset="-128"/>
                </a:rPr>
                <a:t>県の人口（</a:t>
              </a:r>
              <a:r>
                <a:rPr lang="en-US" altLang="ja-JP" sz="2400">
                  <a:solidFill>
                    <a:srgbClr val="000000"/>
                  </a:solidFill>
                  <a:latin typeface="HGS創英角ﾎﾟｯﾌﾟ体" panose="040B0A00000000000000" pitchFamily="50" charset="-128"/>
                  <a:ea typeface="HGS創英角ﾎﾟｯﾌﾟ体" panose="040B0A00000000000000" pitchFamily="50" charset="-128"/>
                </a:rPr>
                <a:t>1,237,984</a:t>
              </a:r>
              <a:r>
                <a:rPr lang="ja-JP" altLang="en-US" sz="2400">
                  <a:solidFill>
                    <a:srgbClr val="000000"/>
                  </a:solidFill>
                  <a:latin typeface="HGS創英角ﾎﾟｯﾌﾟ体" panose="040B0A00000000000000" pitchFamily="50" charset="-128"/>
                  <a:ea typeface="HGS創英角ﾎﾟｯﾌﾟ体" panose="040B0A00000000000000" pitchFamily="50" charset="-128"/>
                </a:rPr>
                <a:t>人）に近い数字です。</a:t>
              </a:r>
              <a:endParaRPr kumimoji="1" lang="ja-JP" altLang="en-US" sz="24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94" name="すうじ"/>
            <p:cNvSpPr txBox="1"/>
            <p:nvPr/>
          </p:nvSpPr>
          <p:spPr>
            <a:xfrm>
              <a:off x="8208911" y="3540750"/>
              <a:ext cx="756000" cy="253916"/>
            </a:xfrm>
            <a:prstGeom prst="rect">
              <a:avLst/>
            </a:prstGeom>
            <a:noFill/>
          </p:spPr>
          <p:txBody>
            <a:bodyPr wrap="square" rtlCol="0">
              <a:spAutoFit/>
            </a:bodyPr>
            <a:lstStyle/>
            <a:p>
              <a:pPr algn="dist"/>
              <a:r>
                <a:rPr lang="ja-JP" altLang="en-US" sz="1050">
                  <a:solidFill>
                    <a:srgbClr val="000000"/>
                  </a:solidFill>
                  <a:latin typeface="HGS創英角ﾎﾟｯﾌﾟ体" panose="040B0A00000000000000" pitchFamily="50" charset="-128"/>
                  <a:ea typeface="HGS創英角ﾎﾟｯﾌﾟ体" panose="040B0A00000000000000" pitchFamily="50" charset="-128"/>
                </a:rPr>
                <a:t>すうじ</a:t>
              </a:r>
              <a:endParaRPr kumimoji="1" lang="ja-JP" altLang="en-US" sz="105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92" name="ちか"/>
            <p:cNvSpPr txBox="1"/>
            <p:nvPr/>
          </p:nvSpPr>
          <p:spPr>
            <a:xfrm>
              <a:off x="7501530" y="3540750"/>
              <a:ext cx="522000" cy="253916"/>
            </a:xfrm>
            <a:prstGeom prst="rect">
              <a:avLst/>
            </a:prstGeom>
            <a:noFill/>
          </p:spPr>
          <p:txBody>
            <a:bodyPr wrap="square" rtlCol="0">
              <a:spAutoFit/>
            </a:bodyPr>
            <a:lstStyle/>
            <a:p>
              <a:pPr algn="dist"/>
              <a:r>
                <a:rPr lang="ja-JP" altLang="en-US" sz="1050">
                  <a:solidFill>
                    <a:srgbClr val="000000"/>
                  </a:solidFill>
                  <a:latin typeface="HGS創英角ﾎﾟｯﾌﾟ体" panose="040B0A00000000000000" pitchFamily="50" charset="-128"/>
                  <a:ea typeface="HGS創英角ﾎﾟｯﾌﾟ体" panose="040B0A00000000000000" pitchFamily="50" charset="-128"/>
                </a:rPr>
                <a:t>ちか</a:t>
              </a:r>
              <a:endParaRPr kumimoji="1" lang="ja-JP" altLang="en-US" sz="105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87" name="にん"/>
            <p:cNvSpPr txBox="1"/>
            <p:nvPr/>
          </p:nvSpPr>
          <p:spPr>
            <a:xfrm>
              <a:off x="6427452" y="3540750"/>
              <a:ext cx="521999" cy="253916"/>
            </a:xfrm>
            <a:prstGeom prst="rect">
              <a:avLst/>
            </a:prstGeom>
            <a:noFill/>
          </p:spPr>
          <p:txBody>
            <a:bodyPr wrap="square" rtlCol="0">
              <a:spAutoFit/>
            </a:bodyPr>
            <a:lstStyle/>
            <a:p>
              <a:pPr algn="dist"/>
              <a:r>
                <a:rPr kumimoji="1" lang="ja-JP" altLang="en-US" sz="1050">
                  <a:solidFill>
                    <a:srgbClr val="000000"/>
                  </a:solidFill>
                  <a:latin typeface="HGS創英角ﾎﾟｯﾌﾟ体" panose="040B0A00000000000000" pitchFamily="50" charset="-128"/>
                  <a:ea typeface="HGS創英角ﾎﾟｯﾌﾟ体" panose="040B0A00000000000000" pitchFamily="50" charset="-128"/>
                </a:rPr>
                <a:t>にん</a:t>
              </a:r>
              <a:endParaRPr kumimoji="1" lang="ja-JP" altLang="en-US" sz="105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91" name="じんこう"/>
            <p:cNvSpPr txBox="1"/>
            <p:nvPr/>
          </p:nvSpPr>
          <p:spPr>
            <a:xfrm>
              <a:off x="3488032" y="3540750"/>
              <a:ext cx="828000" cy="253916"/>
            </a:xfrm>
            <a:prstGeom prst="rect">
              <a:avLst/>
            </a:prstGeom>
            <a:noFill/>
          </p:spPr>
          <p:txBody>
            <a:bodyPr wrap="square" rtlCol="0">
              <a:spAutoFit/>
            </a:bodyPr>
            <a:lstStyle/>
            <a:p>
              <a:pPr algn="dist"/>
              <a:r>
                <a:rPr kumimoji="1" lang="ja-JP" altLang="en-US" sz="1050">
                  <a:solidFill>
                    <a:srgbClr val="000000"/>
                  </a:solidFill>
                  <a:latin typeface="HGS創英角ﾎﾟｯﾌﾟ体" panose="040B0A00000000000000" pitchFamily="50" charset="-128"/>
                  <a:ea typeface="HGS創英角ﾎﾟｯﾌﾟ体" panose="040B0A00000000000000" pitchFamily="50" charset="-128"/>
                </a:rPr>
                <a:t>じんこう</a:t>
              </a:r>
              <a:endParaRPr kumimoji="1" lang="ja-JP" altLang="en-US" sz="105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86" name="あおもりけん"/>
            <p:cNvSpPr txBox="1"/>
            <p:nvPr/>
          </p:nvSpPr>
          <p:spPr>
            <a:xfrm>
              <a:off x="2087053" y="3540750"/>
              <a:ext cx="1188000" cy="253916"/>
            </a:xfrm>
            <a:prstGeom prst="rect">
              <a:avLst/>
            </a:prstGeom>
            <a:noFill/>
          </p:spPr>
          <p:txBody>
            <a:bodyPr wrap="square" rtlCol="0">
              <a:spAutoFit/>
            </a:bodyPr>
            <a:lstStyle/>
            <a:p>
              <a:pPr algn="dist"/>
              <a:r>
                <a:rPr kumimoji="1" lang="ja-JP" altLang="en-US" sz="1050">
                  <a:solidFill>
                    <a:srgbClr val="000000"/>
                  </a:solidFill>
                  <a:latin typeface="HGS創英角ﾎﾟｯﾌﾟ体" panose="040B0A00000000000000" pitchFamily="50" charset="-128"/>
                  <a:ea typeface="HGS創英角ﾎﾟｯﾌﾟ体" panose="040B0A00000000000000" pitchFamily="50" charset="-128"/>
                </a:rPr>
                <a:t>あおもりけん</a:t>
              </a:r>
              <a:endParaRPr kumimoji="1" lang="ja-JP" altLang="en-US" sz="1050" dirty="0">
                <a:solidFill>
                  <a:srgbClr val="000000"/>
                </a:solidFill>
                <a:latin typeface="HGS創英角ﾎﾟｯﾌﾟ体" panose="040B0A00000000000000" pitchFamily="50" charset="-128"/>
                <a:ea typeface="HGS創英角ﾎﾟｯﾌﾟ体" panose="040B0A00000000000000" pitchFamily="50" charset="-128"/>
              </a:endParaRPr>
            </a:p>
          </p:txBody>
        </p:sp>
      </p:grpSp>
      <p:pic>
        <p:nvPicPr>
          <p:cNvPr id="3" name="人物画"/>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761403" y="3278586"/>
            <a:ext cx="729912" cy="444438"/>
          </a:xfrm>
          <a:prstGeom prst="rect">
            <a:avLst/>
          </a:prstGeom>
        </p:spPr>
      </p:pic>
      <p:grpSp>
        <p:nvGrpSpPr>
          <p:cNvPr id="57" name="利用者数は・・・"/>
          <p:cNvGrpSpPr/>
          <p:nvPr/>
        </p:nvGrpSpPr>
        <p:grpSpPr>
          <a:xfrm>
            <a:off x="3352989" y="3179074"/>
            <a:ext cx="5486022" cy="593148"/>
            <a:chOff x="2788397" y="2915899"/>
            <a:chExt cx="6320092" cy="593148"/>
          </a:xfrm>
        </p:grpSpPr>
        <p:sp>
          <p:nvSpPr>
            <p:cNvPr id="58" name="利用者数は・・・"/>
            <p:cNvSpPr txBox="1"/>
            <p:nvPr/>
          </p:nvSpPr>
          <p:spPr>
            <a:xfrm>
              <a:off x="2801104" y="3047382"/>
              <a:ext cx="6307385" cy="461665"/>
            </a:xfrm>
            <a:prstGeom prst="rect">
              <a:avLst/>
            </a:prstGeom>
            <a:noFill/>
          </p:spPr>
          <p:txBody>
            <a:bodyPr wrap="square" rtlCol="0">
              <a:spAutoFit/>
            </a:bodyPr>
            <a:lstStyle/>
            <a:p>
              <a:pPr lvl="0" algn="dist"/>
              <a:r>
                <a:rPr kumimoji="1" lang="ja-JP" altLang="en-US" sz="2400">
                  <a:solidFill>
                    <a:srgbClr val="000000"/>
                  </a:solidFill>
                  <a:latin typeface="HGS創英角ﾎﾟｯﾌﾟ体" panose="040B0A00000000000000" pitchFamily="50" charset="-128"/>
                  <a:ea typeface="HGS創英角ﾎﾟｯﾌﾟ体" panose="040B0A00000000000000" pitchFamily="50" charset="-128"/>
                </a:rPr>
                <a:t>利用者数は</a:t>
              </a:r>
              <a:r>
                <a:rPr lang="en-US" altLang="ja-JP" sz="2400">
                  <a:solidFill>
                    <a:srgbClr val="000000"/>
                  </a:solidFill>
                  <a:latin typeface="HGS創英角ﾎﾟｯﾌﾟ体" panose="040B0A00000000000000" pitchFamily="50" charset="-128"/>
                  <a:ea typeface="HGS創英角ﾎﾟｯﾌﾟ体" panose="040B0A00000000000000" pitchFamily="50" charset="-128"/>
                </a:rPr>
                <a:t>､1,241,110</a:t>
              </a:r>
              <a:r>
                <a:rPr lang="ja-JP" altLang="en-US" sz="2400">
                  <a:solidFill>
                    <a:srgbClr val="000000"/>
                  </a:solidFill>
                  <a:latin typeface="HGS創英角ﾎﾟｯﾌﾟ体" panose="040B0A00000000000000" pitchFamily="50" charset="-128"/>
                  <a:ea typeface="HGS創英角ﾎﾟｯﾌﾟ体" panose="040B0A00000000000000" pitchFamily="50" charset="-128"/>
                </a:rPr>
                <a:t>人です</a:t>
              </a:r>
              <a:r>
                <a:rPr lang="en-US" altLang="ja-JP" sz="2400">
                  <a:solidFill>
                    <a:srgbClr val="000000"/>
                  </a:solidFill>
                  <a:latin typeface="HGS創英角ﾎﾟｯﾌﾟ体" panose="040B0A00000000000000" pitchFamily="50" charset="-128"/>
                  <a:ea typeface="HGS創英角ﾎﾟｯﾌﾟ体" panose="040B0A00000000000000" pitchFamily="50" charset="-128"/>
                </a:rPr>
                <a:t>｡</a:t>
              </a:r>
              <a:endParaRPr kumimoji="1" lang="ja-JP" altLang="en-US" sz="24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61" name="にん"/>
            <p:cNvSpPr txBox="1"/>
            <p:nvPr/>
          </p:nvSpPr>
          <p:spPr>
            <a:xfrm>
              <a:off x="7434130" y="2915899"/>
              <a:ext cx="567115" cy="253916"/>
            </a:xfrm>
            <a:prstGeom prst="rect">
              <a:avLst/>
            </a:prstGeom>
            <a:noFill/>
          </p:spPr>
          <p:txBody>
            <a:bodyPr wrap="square" rtlCol="0">
              <a:spAutoFit/>
            </a:bodyPr>
            <a:lstStyle/>
            <a:p>
              <a:pPr algn="dist"/>
              <a:r>
                <a:rPr kumimoji="1" lang="ja-JP" altLang="en-US" sz="1050">
                  <a:solidFill>
                    <a:srgbClr val="000000"/>
                  </a:solidFill>
                  <a:latin typeface="HGS創英角ﾎﾟｯﾌﾟ体" panose="040B0A00000000000000" pitchFamily="50" charset="-128"/>
                  <a:ea typeface="HGS創英角ﾎﾟｯﾌﾟ体" panose="040B0A00000000000000" pitchFamily="50" charset="-128"/>
                </a:rPr>
                <a:t>にん</a:t>
              </a:r>
              <a:endParaRPr kumimoji="1" lang="ja-JP" altLang="en-US" sz="105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59" name="りようしゃすう"/>
            <p:cNvSpPr txBox="1"/>
            <p:nvPr/>
          </p:nvSpPr>
          <p:spPr>
            <a:xfrm>
              <a:off x="2788397" y="2915899"/>
              <a:ext cx="1779479" cy="253916"/>
            </a:xfrm>
            <a:prstGeom prst="rect">
              <a:avLst/>
            </a:prstGeom>
            <a:noFill/>
          </p:spPr>
          <p:txBody>
            <a:bodyPr wrap="square" rtlCol="0">
              <a:spAutoFit/>
            </a:bodyPr>
            <a:lstStyle/>
            <a:p>
              <a:pPr algn="dist"/>
              <a:r>
                <a:rPr kumimoji="1" lang="ja-JP" altLang="en-US" sz="1050">
                  <a:solidFill>
                    <a:srgbClr val="000000"/>
                  </a:solidFill>
                  <a:latin typeface="HGS創英角ﾎﾟｯﾌﾟ体" panose="040B0A00000000000000" pitchFamily="50" charset="-128"/>
                  <a:ea typeface="HGS創英角ﾎﾟｯﾌﾟ体" panose="040B0A00000000000000" pitchFamily="50" charset="-128"/>
                </a:rPr>
                <a:t>りようしゃすう</a:t>
              </a:r>
              <a:endParaRPr kumimoji="1" lang="ja-JP" altLang="en-US" sz="1050" dirty="0">
                <a:solidFill>
                  <a:srgbClr val="000000"/>
                </a:solidFill>
                <a:latin typeface="HGS創英角ﾎﾟｯﾌﾟ体" panose="040B0A00000000000000" pitchFamily="50" charset="-128"/>
                <a:ea typeface="HGS創英角ﾎﾟｯﾌﾟ体" panose="040B0A00000000000000" pitchFamily="50" charset="-128"/>
              </a:endParaRPr>
            </a:p>
          </p:txBody>
        </p:sp>
      </p:grpSp>
      <p:grpSp>
        <p:nvGrpSpPr>
          <p:cNvPr id="35" name="1年間で利用・・・"/>
          <p:cNvGrpSpPr/>
          <p:nvPr/>
        </p:nvGrpSpPr>
        <p:grpSpPr>
          <a:xfrm>
            <a:off x="539518" y="2055728"/>
            <a:ext cx="11112965" cy="686207"/>
            <a:chOff x="539518" y="2055728"/>
            <a:chExt cx="11112965" cy="686207"/>
          </a:xfrm>
        </p:grpSpPr>
        <p:sp>
          <p:nvSpPr>
            <p:cNvPr id="37" name="1年間で利用・・・"/>
            <p:cNvSpPr txBox="1"/>
            <p:nvPr/>
          </p:nvSpPr>
          <p:spPr>
            <a:xfrm>
              <a:off x="539518" y="2218715"/>
              <a:ext cx="11112965" cy="523220"/>
            </a:xfrm>
            <a:prstGeom prst="rect">
              <a:avLst/>
            </a:prstGeom>
            <a:noFill/>
          </p:spPr>
          <p:txBody>
            <a:bodyPr wrap="square" rtlCol="0">
              <a:spAutoFit/>
            </a:bodyPr>
            <a:lstStyle/>
            <a:p>
              <a:pPr lvl="0" algn="dist"/>
              <a:r>
                <a:rPr lang="en-US" altLang="ja-JP" sz="2800">
                  <a:solidFill>
                    <a:srgbClr val="000000"/>
                  </a:solidFill>
                  <a:latin typeface="HGS創英角ﾎﾟｯﾌﾟ体" panose="040B0A00000000000000" pitchFamily="50" charset="-128"/>
                  <a:ea typeface="HGS創英角ﾎﾟｯﾌﾟ体" panose="040B0A00000000000000" pitchFamily="50" charset="-128"/>
                </a:rPr>
                <a:t>1</a:t>
              </a:r>
              <a:r>
                <a:rPr lang="ja-JP" altLang="en-US" sz="2800">
                  <a:solidFill>
                    <a:srgbClr val="000000"/>
                  </a:solidFill>
                  <a:latin typeface="HGS創英角ﾎﾟｯﾌﾟ体" panose="040B0A00000000000000" pitchFamily="50" charset="-128"/>
                  <a:ea typeface="HGS創英角ﾎﾟｯﾌﾟ体" panose="040B0A00000000000000" pitchFamily="50" charset="-128"/>
                </a:rPr>
                <a:t>年間で利用した人が１番多かった施設は「万博記念公園」です。</a:t>
              </a:r>
              <a:endParaRPr kumimoji="1" lang="ja-JP" altLang="en-US" sz="28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38" name="ばんぱくきねんこうえん"/>
            <p:cNvSpPr txBox="1"/>
            <p:nvPr/>
          </p:nvSpPr>
          <p:spPr>
            <a:xfrm>
              <a:off x="7749751" y="2058350"/>
              <a:ext cx="2412000" cy="261610"/>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ばんぱくきねんこうえん</a:t>
              </a:r>
              <a:endParaRPr kumimoji="1" lang="ja-JP" altLang="en-US" sz="12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39" name="しせつ"/>
            <p:cNvSpPr txBox="1"/>
            <p:nvPr/>
          </p:nvSpPr>
          <p:spPr>
            <a:xfrm>
              <a:off x="6361731" y="2055728"/>
              <a:ext cx="828000" cy="261610"/>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しせつ</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40" name="おお"/>
            <p:cNvSpPr txBox="1"/>
            <p:nvPr/>
          </p:nvSpPr>
          <p:spPr>
            <a:xfrm>
              <a:off x="4888509" y="2058174"/>
              <a:ext cx="504000" cy="261610"/>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おお</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41" name="ばん"/>
            <p:cNvSpPr txBox="1"/>
            <p:nvPr/>
          </p:nvSpPr>
          <p:spPr>
            <a:xfrm>
              <a:off x="4496004" y="2058174"/>
              <a:ext cx="504000" cy="261610"/>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ばん</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42" name="ひと"/>
            <p:cNvSpPr txBox="1"/>
            <p:nvPr/>
          </p:nvSpPr>
          <p:spPr>
            <a:xfrm>
              <a:off x="3393605" y="2058350"/>
              <a:ext cx="504000" cy="261610"/>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ひと</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43" name="りよう"/>
            <p:cNvSpPr txBox="1"/>
            <p:nvPr/>
          </p:nvSpPr>
          <p:spPr>
            <a:xfrm>
              <a:off x="1919909" y="2058174"/>
              <a:ext cx="815102" cy="261610"/>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りよう</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44" name="ねんかん"/>
            <p:cNvSpPr txBox="1"/>
            <p:nvPr/>
          </p:nvSpPr>
          <p:spPr>
            <a:xfrm>
              <a:off x="776760" y="2058350"/>
              <a:ext cx="900000" cy="261610"/>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ねんかん</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grpSp>
      <p:grpSp>
        <p:nvGrpSpPr>
          <p:cNvPr id="52" name="ざんねん"/>
          <p:cNvGrpSpPr/>
          <p:nvPr/>
        </p:nvGrpSpPr>
        <p:grpSpPr>
          <a:xfrm>
            <a:off x="3878562" y="361151"/>
            <a:ext cx="4434876" cy="1122290"/>
            <a:chOff x="3830846" y="361151"/>
            <a:chExt cx="4434876" cy="1122290"/>
          </a:xfrm>
        </p:grpSpPr>
        <p:sp>
          <p:nvSpPr>
            <p:cNvPr id="62" name="ざんねん"/>
            <p:cNvSpPr txBox="1"/>
            <p:nvPr/>
          </p:nvSpPr>
          <p:spPr>
            <a:xfrm>
              <a:off x="4719421" y="361152"/>
              <a:ext cx="3546301" cy="1015663"/>
            </a:xfrm>
            <a:prstGeom prst="rect">
              <a:avLst/>
            </a:prstGeom>
            <a:noFill/>
          </p:spPr>
          <p:txBody>
            <a:bodyPr wrap="square" rtlCol="0">
              <a:spAutoFit/>
            </a:bodyPr>
            <a:lstStyle/>
            <a:p>
              <a:r>
                <a:rPr lang="ja-JP" altLang="en-US" sz="6000">
                  <a:solidFill>
                    <a:srgbClr val="000000"/>
                  </a:solidFill>
                  <a:latin typeface="HGS創英角ﾎﾟｯﾌﾟ体" panose="040B0A00000000000000" pitchFamily="50" charset="-128"/>
                  <a:ea typeface="HGS創英角ﾎﾟｯﾌﾟ体" panose="040B0A00000000000000" pitchFamily="50" charset="-128"/>
                </a:rPr>
                <a:t>ざんねん</a:t>
              </a:r>
              <a:endParaRPr kumimoji="1" lang="ja-JP" altLang="en-US" sz="6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63" name="×"/>
            <p:cNvSpPr/>
            <p:nvPr/>
          </p:nvSpPr>
          <p:spPr>
            <a:xfrm>
              <a:off x="3830846" y="361151"/>
              <a:ext cx="1045512" cy="1122290"/>
            </a:xfrm>
            <a:prstGeom prst="mathMultiply">
              <a:avLst>
                <a:gd name="adj1" fmla="val 19353"/>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0000"/>
                </a:solidFill>
              </a:endParaRPr>
            </a:p>
          </p:txBody>
        </p:sp>
      </p:grpSp>
      <p:pic>
        <p:nvPicPr>
          <p:cNvPr id="25" name="coin0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9031280" y="773662"/>
            <a:ext cx="609600" cy="609600"/>
          </a:xfrm>
          <a:prstGeom prst="rect">
            <a:avLst/>
          </a:prstGeom>
        </p:spPr>
      </p:pic>
      <p:pic>
        <p:nvPicPr>
          <p:cNvPr id="64" name="blip01 (1)">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3098731" y="695235"/>
            <a:ext cx="609600" cy="609600"/>
          </a:xfrm>
          <a:prstGeom prst="rect">
            <a:avLst/>
          </a:prstGeom>
        </p:spPr>
      </p:pic>
      <p:pic>
        <p:nvPicPr>
          <p:cNvPr id="47" name="結果を見る">
            <a:hlinkClick r:id="rId12" action="ppaction://hlinksldjump"/>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9842608" y="5949775"/>
            <a:ext cx="2237426" cy="847417"/>
          </a:xfrm>
          <a:prstGeom prst="rect">
            <a:avLst/>
          </a:prstGeom>
        </p:spPr>
      </p:pic>
      <p:pic>
        <p:nvPicPr>
          <p:cNvPr id="66" name="問題に戻る">
            <a:hlinkClick r:id="rId14" action="ppaction://hlinksldjump"/>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85389" y="5949775"/>
            <a:ext cx="2237426" cy="847417"/>
          </a:xfrm>
          <a:prstGeom prst="rect">
            <a:avLst/>
          </a:prstGeom>
        </p:spPr>
      </p:pic>
      <p:pic>
        <p:nvPicPr>
          <p:cNvPr id="67" name="ちなみに・・・">
            <a:hlinkClick r:id="rId16" action="ppaction://hlinksldjump"/>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9885827" y="393038"/>
            <a:ext cx="1615580" cy="1225402"/>
          </a:xfrm>
          <a:prstGeom prst="rect">
            <a:avLst/>
          </a:prstGeom>
        </p:spPr>
      </p:pic>
      <p:pic>
        <p:nvPicPr>
          <p:cNvPr id="68" name="スタートに戻る">
            <a:hlinkClick r:id="rId18" action="ppaction://hlinksldjump"/>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85389" y="260345"/>
            <a:ext cx="2499577" cy="847417"/>
          </a:xfrm>
          <a:prstGeom prst="rect">
            <a:avLst/>
          </a:prstGeom>
        </p:spPr>
      </p:pic>
      <p:pic>
        <p:nvPicPr>
          <p:cNvPr id="34" name="図 33"/>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24916" y="-594"/>
            <a:ext cx="12241829" cy="6858594"/>
          </a:xfrm>
          <a:prstGeom prst="rect">
            <a:avLst/>
          </a:prstGeom>
        </p:spPr>
      </p:pic>
    </p:spTree>
    <p:extLst>
      <p:ext uri="{BB962C8B-B14F-4D97-AF65-F5344CB8AC3E}">
        <p14:creationId xmlns:p14="http://schemas.microsoft.com/office/powerpoint/2010/main" val="32734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
                                        <p:tgtEl>
                                          <p:spTgt spid="34"/>
                                        </p:tgtEl>
                                      </p:cBhvr>
                                    </p:animEffect>
                                    <p:set>
                                      <p:cBhvr>
                                        <p:cTn id="7" dur="1" fill="hold">
                                          <p:stCondLst>
                                            <p:cond delay="9"/>
                                          </p:stCondLst>
                                        </p:cTn>
                                        <p:tgtEl>
                                          <p:spTgt spid="34"/>
                                        </p:tgtEl>
                                        <p:attrNameLst>
                                          <p:attrName>style.visibility</p:attrName>
                                        </p:attrNameLst>
                                      </p:cBhvr>
                                      <p:to>
                                        <p:strVal val="hidden"/>
                                      </p:to>
                                    </p:set>
                                  </p:childTnLst>
                                </p:cTn>
                              </p:par>
                              <p:par>
                                <p:cTn id="8" presetID="1" presetClass="mediacall" presetSubtype="0" fill="hold" nodeType="withEffect">
                                  <p:stCondLst>
                                    <p:cond delay="0"/>
                                  </p:stCondLst>
                                  <p:childTnLst>
                                    <p:cmd type="call" cmd="playFrom(0.0)">
                                      <p:cBhvr>
                                        <p:cTn id="9" dur="1" fill="hold"/>
                                        <p:tgtEl>
                                          <p:spTgt spid="64"/>
                                        </p:tgtEl>
                                      </p:cBhvr>
                                    </p:cmd>
                                  </p:childTnLst>
                                </p:cTn>
                              </p:par>
                              <p:par>
                                <p:cTn id="10" presetID="20" presetClass="entr" presetSubtype="0" fill="hold" nodeType="with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wedge">
                                      <p:cBhvr>
                                        <p:cTn id="12" dur="750"/>
                                        <p:tgtEl>
                                          <p:spTgt spid="67"/>
                                        </p:tgtEl>
                                      </p:cBhvr>
                                    </p:animEffect>
                                  </p:childTnLst>
                                </p:cTn>
                              </p:par>
                              <p:par>
                                <p:cTn id="13" presetID="6" presetClass="emph" presetSubtype="0" fill="hold" nodeType="withEffect">
                                  <p:stCondLst>
                                    <p:cond delay="0"/>
                                  </p:stCondLst>
                                  <p:childTnLst>
                                    <p:animScale>
                                      <p:cBhvr>
                                        <p:cTn id="14" dur="750" fill="hold"/>
                                        <p:tgtEl>
                                          <p:spTgt spid="67"/>
                                        </p:tgtEl>
                                      </p:cBhvr>
                                      <p:by x="150000" y="150000"/>
                                    </p:animScale>
                                  </p:childTnLst>
                                </p:cTn>
                              </p:par>
                            </p:childTnLst>
                          </p:cTn>
                        </p:par>
                        <p:par>
                          <p:cTn id="15" fill="hold">
                            <p:stCondLst>
                              <p:cond delay="750"/>
                            </p:stCondLst>
                            <p:childTnLst>
                              <p:par>
                                <p:cTn id="16" presetID="26" presetClass="emph" presetSubtype="0" fill="hold" nodeType="afterEffect">
                                  <p:stCondLst>
                                    <p:cond delay="0"/>
                                  </p:stCondLst>
                                  <p:childTnLst>
                                    <p:animEffect transition="out" filter="fade">
                                      <p:cBhvr>
                                        <p:cTn id="17" dur="500" tmFilter="0, 0; .2, .5; .8, .5; 1, 0"/>
                                        <p:tgtEl>
                                          <p:spTgt spid="67"/>
                                        </p:tgtEl>
                                      </p:cBhvr>
                                    </p:animEffect>
                                    <p:animScale>
                                      <p:cBhvr>
                                        <p:cTn id="18" dur="250" autoRev="1" fill="hold"/>
                                        <p:tgtEl>
                                          <p:spTgt spid="67"/>
                                        </p:tgtEl>
                                      </p:cBhvr>
                                      <p:by x="105000" y="105000"/>
                                    </p:animScale>
                                  </p:childTnLst>
                                </p:cTn>
                              </p:par>
                              <p:par>
                                <p:cTn id="19" presetID="1" presetClass="mediacall" presetSubtype="0" fill="hold" nodeType="withEffect">
                                  <p:stCondLst>
                                    <p:cond delay="0"/>
                                  </p:stCondLst>
                                  <p:childTnLst>
                                    <p:cmd type="call" cmd="playFrom(0.0)">
                                      <p:cBhvr>
                                        <p:cTn id="20" dur="940" fill="hold"/>
                                        <p:tgtEl>
                                          <p:spTgt spid="2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21" fill="hold" display="0">
                  <p:stCondLst>
                    <p:cond delay="indefinite"/>
                  </p:stCondLst>
                  <p:endCondLst>
                    <p:cond evt="onStopAudio" delay="0">
                      <p:tgtEl>
                        <p:sldTgt/>
                      </p:tgtEl>
                    </p:cond>
                  </p:endCondLst>
                </p:cTn>
                <p:tgtEl>
                  <p:spTgt spid="25"/>
                </p:tgtEl>
              </p:cMediaNode>
            </p:audio>
            <p:audio>
              <p:cMediaNode vol="80000" numSld="999" showWhenStopped="0">
                <p:cTn id="22" fill="hold" display="0">
                  <p:stCondLst>
                    <p:cond delay="indefinite"/>
                  </p:stCondLst>
                  <p:endCondLst>
                    <p:cond evt="onStopAudio" delay="0">
                      <p:tgtEl>
                        <p:sldTgt/>
                      </p:tgtEl>
                    </p:cond>
                  </p:endCondLst>
                </p:cTn>
                <p:tgtEl>
                  <p:spTgt spid="64"/>
                </p:tgtEl>
              </p:cMediaNode>
            </p:audio>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背景"/>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4915" y="-297"/>
            <a:ext cx="12241829" cy="6858594"/>
          </a:xfrm>
          <a:prstGeom prst="rect">
            <a:avLst/>
          </a:prstGeom>
        </p:spPr>
      </p:pic>
      <p:pic>
        <p:nvPicPr>
          <p:cNvPr id="45" name="結果を見る">
            <a:hlinkClick r:id="rId7" action="ppaction://hlinksldjump"/>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842608" y="5949775"/>
            <a:ext cx="2237426" cy="847417"/>
          </a:xfrm>
          <a:prstGeom prst="rect">
            <a:avLst/>
          </a:prstGeom>
        </p:spPr>
      </p:pic>
      <p:pic>
        <p:nvPicPr>
          <p:cNvPr id="62" name="問題に戻る">
            <a:hlinkClick r:id="rId9" action="ppaction://hlinksldjump"/>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5389" y="5949775"/>
            <a:ext cx="2237426" cy="847417"/>
          </a:xfrm>
          <a:prstGeom prst="rect">
            <a:avLst/>
          </a:prstGeom>
        </p:spPr>
      </p:pic>
      <p:sp>
        <p:nvSpPr>
          <p:cNvPr id="60" name="出典（人口）"/>
          <p:cNvSpPr txBox="1"/>
          <p:nvPr/>
        </p:nvSpPr>
        <p:spPr>
          <a:xfrm>
            <a:off x="5733143" y="4929313"/>
            <a:ext cx="4075602" cy="230832"/>
          </a:xfrm>
          <a:prstGeom prst="rect">
            <a:avLst/>
          </a:prstGeom>
          <a:noFill/>
        </p:spPr>
        <p:txBody>
          <a:bodyPr wrap="square" rtlCol="0">
            <a:spAutoFit/>
          </a:bodyPr>
          <a:lstStyle/>
          <a:p>
            <a:r>
              <a:rPr lang="ja-JP" altLang="en-US" sz="900" b="1">
                <a:latin typeface="BIZ UDPゴシック" panose="020B0400000000000000" pitchFamily="50" charset="-128"/>
                <a:ea typeface="BIZ UDPゴシック" panose="020B0400000000000000" pitchFamily="50" charset="-128"/>
              </a:rPr>
              <a:t>（出典（人口）： </a:t>
            </a:r>
            <a:r>
              <a:rPr lang="en-US" altLang="ja-JP" sz="900" b="1">
                <a:latin typeface="BIZ UDPゴシック" panose="020B0400000000000000" pitchFamily="50" charset="-128"/>
                <a:ea typeface="BIZ UDPゴシック" panose="020B0400000000000000" pitchFamily="50" charset="-128"/>
                <a:hlinkClick r:id="rId11"/>
              </a:rPr>
              <a:t> </a:t>
            </a:r>
            <a:r>
              <a:rPr lang="ja-JP" altLang="en-US" sz="900" b="1">
                <a:latin typeface="BIZ UDPゴシック" panose="020B0400000000000000" pitchFamily="50" charset="-128"/>
                <a:ea typeface="BIZ UDPゴシック" panose="020B0400000000000000" pitchFamily="50" charset="-128"/>
                <a:hlinkClick r:id="rId11"/>
              </a:rPr>
              <a:t>政府統計の総合窓口 </a:t>
            </a:r>
            <a:r>
              <a:rPr lang="en-US" altLang="ja-JP" sz="900" b="1">
                <a:latin typeface="BIZ UDPゴシック" panose="020B0400000000000000" pitchFamily="50" charset="-128"/>
                <a:ea typeface="BIZ UDPゴシック" panose="020B0400000000000000" pitchFamily="50" charset="-128"/>
                <a:hlinkClick r:id="rId11"/>
              </a:rPr>
              <a:t>(e-stat.go.jp)</a:t>
            </a:r>
            <a:r>
              <a:rPr lang="ja-JP" altLang="en-US" sz="900" b="1">
                <a:latin typeface="BIZ UDPゴシック" panose="020B0400000000000000" pitchFamily="50" charset="-128"/>
                <a:ea typeface="BIZ UDPゴシック" panose="020B0400000000000000" pitchFamily="50" charset="-128"/>
              </a:rPr>
              <a:t>「令和２年国勢調査」）</a:t>
            </a:r>
            <a:endParaRPr lang="en-US" altLang="ja-JP" sz="900" b="1">
              <a:latin typeface="BIZ UDPゴシック" panose="020B0400000000000000" pitchFamily="50" charset="-128"/>
              <a:ea typeface="BIZ UDPゴシック" panose="020B0400000000000000" pitchFamily="50" charset="-128"/>
            </a:endParaRPr>
          </a:p>
        </p:txBody>
      </p:sp>
      <p:sp>
        <p:nvSpPr>
          <p:cNvPr id="53" name="出典（利用者数）"/>
          <p:cNvSpPr txBox="1"/>
          <p:nvPr/>
        </p:nvSpPr>
        <p:spPr>
          <a:xfrm>
            <a:off x="5718629" y="4723126"/>
            <a:ext cx="5939731" cy="230832"/>
          </a:xfrm>
          <a:prstGeom prst="rect">
            <a:avLst/>
          </a:prstGeom>
          <a:noFill/>
        </p:spPr>
        <p:txBody>
          <a:bodyPr wrap="square" rtlCol="0">
            <a:spAutoFit/>
          </a:bodyPr>
          <a:lstStyle/>
          <a:p>
            <a:r>
              <a:rPr lang="ja-JP" altLang="en-US" sz="900" b="1">
                <a:latin typeface="BIZ UDPゴシック" panose="020B0400000000000000" pitchFamily="50" charset="-128"/>
                <a:ea typeface="BIZ UDPゴシック" panose="020B0400000000000000" pitchFamily="50" charset="-128"/>
              </a:rPr>
              <a:t>（出典（利用者数）： </a:t>
            </a:r>
            <a:r>
              <a:rPr lang="zh-TW" altLang="en-US" sz="900" b="1">
                <a:latin typeface="BIZ UDPゴシック" panose="020B0400000000000000" pitchFamily="50" charset="-128"/>
                <a:ea typeface="BIZ UDPゴシック" panose="020B0400000000000000" pitchFamily="50" charset="-128"/>
                <a:hlinkClick r:id="rId12"/>
              </a:rPr>
              <a:t>大阪府／令和４年度大阪府統計年鑑（令和５年３月刊行） </a:t>
            </a:r>
            <a:r>
              <a:rPr lang="en-US" altLang="zh-TW" sz="900" b="1">
                <a:latin typeface="BIZ UDPゴシック" panose="020B0400000000000000" pitchFamily="50" charset="-128"/>
                <a:ea typeface="BIZ UDPゴシック" panose="020B0400000000000000" pitchFamily="50" charset="-128"/>
                <a:hlinkClick r:id="rId12"/>
              </a:rPr>
              <a:t>(osaka.lg.jp)</a:t>
            </a:r>
            <a:r>
              <a:rPr lang="en-US" altLang="ja-JP" sz="900" b="1">
                <a:latin typeface="BIZ UDPゴシック" panose="020B0400000000000000" pitchFamily="50" charset="-128"/>
                <a:ea typeface="BIZ UDPゴシック" panose="020B0400000000000000" pitchFamily="50" charset="-128"/>
                <a:hlinkClick r:id="rId13"/>
              </a:rPr>
              <a:t>)</a:t>
            </a:r>
            <a:r>
              <a:rPr lang="ja-JP" altLang="en-US" sz="900" b="1">
                <a:latin typeface="BIZ UDPゴシック" panose="020B0400000000000000" pitchFamily="50" charset="-128"/>
                <a:ea typeface="BIZ UDPゴシック" panose="020B0400000000000000" pitchFamily="50" charset="-128"/>
              </a:rPr>
              <a:t>「</a:t>
            </a:r>
            <a:r>
              <a:rPr lang="ja-JP" altLang="ja-JP" sz="900" b="1">
                <a:latin typeface="BIZ UDPゴシック" panose="020B0400000000000000" pitchFamily="50" charset="-128"/>
                <a:ea typeface="BIZ UDPゴシック" panose="020B0400000000000000" pitchFamily="50" charset="-128"/>
              </a:rPr>
              <a:t>第</a:t>
            </a:r>
            <a:r>
              <a:rPr lang="en-US" altLang="ja-JP" sz="900" b="1">
                <a:latin typeface="BIZ UDPゴシック" panose="020B0400000000000000" pitchFamily="50" charset="-128"/>
                <a:ea typeface="BIZ UDPゴシック" panose="020B0400000000000000" pitchFamily="50" charset="-128"/>
              </a:rPr>
              <a:t>18</a:t>
            </a:r>
            <a:r>
              <a:rPr lang="ja-JP" altLang="ja-JP" sz="900" b="1">
                <a:latin typeface="BIZ UDPゴシック" panose="020B0400000000000000" pitchFamily="50" charset="-128"/>
                <a:ea typeface="BIZ UDPゴシック" panose="020B0400000000000000" pitchFamily="50" charset="-128"/>
              </a:rPr>
              <a:t>章</a:t>
            </a:r>
            <a:r>
              <a:rPr lang="en-US" altLang="ja-JP" sz="900" b="1">
                <a:latin typeface="BIZ UDPゴシック" panose="020B0400000000000000" pitchFamily="50" charset="-128"/>
                <a:ea typeface="BIZ UDPゴシック" panose="020B0400000000000000" pitchFamily="50" charset="-128"/>
              </a:rPr>
              <a:t>5</a:t>
            </a:r>
            <a:r>
              <a:rPr lang="ja-JP" altLang="ja-JP" sz="900" b="1">
                <a:latin typeface="BIZ UDPゴシック" panose="020B0400000000000000" pitchFamily="50" charset="-128"/>
                <a:ea typeface="BIZ UDPゴシック" panose="020B0400000000000000" pitchFamily="50" charset="-128"/>
              </a:rPr>
              <a:t>、</a:t>
            </a:r>
            <a:r>
              <a:rPr lang="en-US" altLang="ja-JP" sz="900" b="1">
                <a:latin typeface="BIZ UDPゴシック" panose="020B0400000000000000" pitchFamily="50" charset="-128"/>
                <a:ea typeface="BIZ UDPゴシック" panose="020B0400000000000000" pitchFamily="50" charset="-128"/>
              </a:rPr>
              <a:t>6</a:t>
            </a:r>
            <a:r>
              <a:rPr lang="ja-JP" altLang="ja-JP" sz="900" b="1">
                <a:latin typeface="BIZ UDPゴシック" panose="020B0400000000000000" pitchFamily="50" charset="-128"/>
                <a:ea typeface="BIZ UDPゴシック" panose="020B0400000000000000" pitchFamily="50" charset="-128"/>
              </a:rPr>
              <a:t>表</a:t>
            </a:r>
            <a:r>
              <a:rPr lang="ja-JP" altLang="en-US" sz="900" b="1">
                <a:latin typeface="BIZ UDPゴシック" panose="020B0400000000000000" pitchFamily="50" charset="-128"/>
                <a:ea typeface="BIZ UDPゴシック" panose="020B0400000000000000" pitchFamily="50" charset="-128"/>
              </a:rPr>
              <a:t>」）</a:t>
            </a:r>
            <a:endParaRPr lang="en-US" altLang="ja-JP" sz="900" b="1">
              <a:latin typeface="BIZ UDPゴシック" panose="020B0400000000000000" pitchFamily="50" charset="-128"/>
              <a:ea typeface="BIZ UDPゴシック" panose="020B0400000000000000" pitchFamily="50" charset="-128"/>
            </a:endParaRPr>
          </a:p>
        </p:txBody>
      </p:sp>
      <p:grpSp>
        <p:nvGrpSpPr>
          <p:cNvPr id="96" name="青森県の人口・・・"/>
          <p:cNvGrpSpPr/>
          <p:nvPr/>
        </p:nvGrpSpPr>
        <p:grpSpPr>
          <a:xfrm>
            <a:off x="2070980" y="3917749"/>
            <a:ext cx="8050040" cy="607556"/>
            <a:chOff x="2070980" y="3540750"/>
            <a:chExt cx="8050040" cy="607556"/>
          </a:xfrm>
        </p:grpSpPr>
        <p:sp>
          <p:nvSpPr>
            <p:cNvPr id="85" name="青森県の人口・・・"/>
            <p:cNvSpPr txBox="1"/>
            <p:nvPr/>
          </p:nvSpPr>
          <p:spPr>
            <a:xfrm>
              <a:off x="2070980" y="3686641"/>
              <a:ext cx="8050040" cy="461665"/>
            </a:xfrm>
            <a:prstGeom prst="rect">
              <a:avLst/>
            </a:prstGeom>
            <a:noFill/>
          </p:spPr>
          <p:txBody>
            <a:bodyPr wrap="square" rtlCol="0">
              <a:spAutoFit/>
            </a:bodyPr>
            <a:lstStyle/>
            <a:p>
              <a:pPr lvl="0" algn="dist"/>
              <a:r>
                <a:rPr lang="ja-JP" altLang="en-US" sz="2400">
                  <a:solidFill>
                    <a:srgbClr val="000000"/>
                  </a:solidFill>
                  <a:latin typeface="HGS創英角ﾎﾟｯﾌﾟ体" panose="040B0A00000000000000" pitchFamily="50" charset="-128"/>
                  <a:ea typeface="HGS創英角ﾎﾟｯﾌﾟ体" panose="040B0A00000000000000" pitchFamily="50" charset="-128"/>
                </a:rPr>
                <a:t>青森</a:t>
              </a:r>
              <a:r>
                <a:rPr kumimoji="1" lang="ja-JP" altLang="en-US" sz="2400">
                  <a:solidFill>
                    <a:srgbClr val="000000"/>
                  </a:solidFill>
                  <a:latin typeface="HGS創英角ﾎﾟｯﾌﾟ体" panose="040B0A00000000000000" pitchFamily="50" charset="-128"/>
                  <a:ea typeface="HGS創英角ﾎﾟｯﾌﾟ体" panose="040B0A00000000000000" pitchFamily="50" charset="-128"/>
                </a:rPr>
                <a:t>県の人口（</a:t>
              </a:r>
              <a:r>
                <a:rPr lang="en-US" altLang="ja-JP" sz="2400">
                  <a:solidFill>
                    <a:srgbClr val="000000"/>
                  </a:solidFill>
                  <a:latin typeface="HGS創英角ﾎﾟｯﾌﾟ体" panose="040B0A00000000000000" pitchFamily="50" charset="-128"/>
                  <a:ea typeface="HGS創英角ﾎﾟｯﾌﾟ体" panose="040B0A00000000000000" pitchFamily="50" charset="-128"/>
                </a:rPr>
                <a:t>1,237,984</a:t>
              </a:r>
              <a:r>
                <a:rPr lang="ja-JP" altLang="en-US" sz="2400">
                  <a:solidFill>
                    <a:srgbClr val="000000"/>
                  </a:solidFill>
                  <a:latin typeface="HGS創英角ﾎﾟｯﾌﾟ体" panose="040B0A00000000000000" pitchFamily="50" charset="-128"/>
                  <a:ea typeface="HGS創英角ﾎﾟｯﾌﾟ体" panose="040B0A00000000000000" pitchFamily="50" charset="-128"/>
                </a:rPr>
                <a:t>人）に近い数字です。</a:t>
              </a:r>
              <a:endParaRPr kumimoji="1" lang="ja-JP" altLang="en-US" sz="24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94" name="すうじ"/>
            <p:cNvSpPr txBox="1"/>
            <p:nvPr/>
          </p:nvSpPr>
          <p:spPr>
            <a:xfrm>
              <a:off x="8208911" y="3540750"/>
              <a:ext cx="756000" cy="253916"/>
            </a:xfrm>
            <a:prstGeom prst="rect">
              <a:avLst/>
            </a:prstGeom>
            <a:noFill/>
          </p:spPr>
          <p:txBody>
            <a:bodyPr wrap="square" rtlCol="0">
              <a:spAutoFit/>
            </a:bodyPr>
            <a:lstStyle/>
            <a:p>
              <a:pPr algn="dist"/>
              <a:r>
                <a:rPr lang="ja-JP" altLang="en-US" sz="1050">
                  <a:solidFill>
                    <a:srgbClr val="000000"/>
                  </a:solidFill>
                  <a:latin typeface="HGS創英角ﾎﾟｯﾌﾟ体" panose="040B0A00000000000000" pitchFamily="50" charset="-128"/>
                  <a:ea typeface="HGS創英角ﾎﾟｯﾌﾟ体" panose="040B0A00000000000000" pitchFamily="50" charset="-128"/>
                </a:rPr>
                <a:t>すうじ</a:t>
              </a:r>
              <a:endParaRPr kumimoji="1" lang="ja-JP" altLang="en-US" sz="105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92" name="ちか"/>
            <p:cNvSpPr txBox="1"/>
            <p:nvPr/>
          </p:nvSpPr>
          <p:spPr>
            <a:xfrm>
              <a:off x="7501530" y="3540750"/>
              <a:ext cx="522000" cy="253916"/>
            </a:xfrm>
            <a:prstGeom prst="rect">
              <a:avLst/>
            </a:prstGeom>
            <a:noFill/>
          </p:spPr>
          <p:txBody>
            <a:bodyPr wrap="square" rtlCol="0">
              <a:spAutoFit/>
            </a:bodyPr>
            <a:lstStyle/>
            <a:p>
              <a:pPr algn="dist"/>
              <a:r>
                <a:rPr lang="ja-JP" altLang="en-US" sz="1050">
                  <a:solidFill>
                    <a:srgbClr val="000000"/>
                  </a:solidFill>
                  <a:latin typeface="HGS創英角ﾎﾟｯﾌﾟ体" panose="040B0A00000000000000" pitchFamily="50" charset="-128"/>
                  <a:ea typeface="HGS創英角ﾎﾟｯﾌﾟ体" panose="040B0A00000000000000" pitchFamily="50" charset="-128"/>
                </a:rPr>
                <a:t>ちか</a:t>
              </a:r>
              <a:endParaRPr kumimoji="1" lang="ja-JP" altLang="en-US" sz="105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87" name="にん"/>
            <p:cNvSpPr txBox="1"/>
            <p:nvPr/>
          </p:nvSpPr>
          <p:spPr>
            <a:xfrm>
              <a:off x="6427452" y="3540750"/>
              <a:ext cx="521999" cy="253916"/>
            </a:xfrm>
            <a:prstGeom prst="rect">
              <a:avLst/>
            </a:prstGeom>
            <a:noFill/>
          </p:spPr>
          <p:txBody>
            <a:bodyPr wrap="square" rtlCol="0">
              <a:spAutoFit/>
            </a:bodyPr>
            <a:lstStyle/>
            <a:p>
              <a:pPr algn="dist"/>
              <a:r>
                <a:rPr kumimoji="1" lang="ja-JP" altLang="en-US" sz="1050">
                  <a:solidFill>
                    <a:srgbClr val="000000"/>
                  </a:solidFill>
                  <a:latin typeface="HGS創英角ﾎﾟｯﾌﾟ体" panose="040B0A00000000000000" pitchFamily="50" charset="-128"/>
                  <a:ea typeface="HGS創英角ﾎﾟｯﾌﾟ体" panose="040B0A00000000000000" pitchFamily="50" charset="-128"/>
                </a:rPr>
                <a:t>にん</a:t>
              </a:r>
              <a:endParaRPr kumimoji="1" lang="ja-JP" altLang="en-US" sz="105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91" name="じんこう"/>
            <p:cNvSpPr txBox="1"/>
            <p:nvPr/>
          </p:nvSpPr>
          <p:spPr>
            <a:xfrm>
              <a:off x="3488032" y="3540750"/>
              <a:ext cx="828000" cy="253916"/>
            </a:xfrm>
            <a:prstGeom prst="rect">
              <a:avLst/>
            </a:prstGeom>
            <a:noFill/>
          </p:spPr>
          <p:txBody>
            <a:bodyPr wrap="square" rtlCol="0">
              <a:spAutoFit/>
            </a:bodyPr>
            <a:lstStyle/>
            <a:p>
              <a:pPr algn="dist"/>
              <a:r>
                <a:rPr kumimoji="1" lang="ja-JP" altLang="en-US" sz="1050">
                  <a:solidFill>
                    <a:srgbClr val="000000"/>
                  </a:solidFill>
                  <a:latin typeface="HGS創英角ﾎﾟｯﾌﾟ体" panose="040B0A00000000000000" pitchFamily="50" charset="-128"/>
                  <a:ea typeface="HGS創英角ﾎﾟｯﾌﾟ体" panose="040B0A00000000000000" pitchFamily="50" charset="-128"/>
                </a:rPr>
                <a:t>じんこう</a:t>
              </a:r>
              <a:endParaRPr kumimoji="1" lang="ja-JP" altLang="en-US" sz="105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86" name="あおもりけん"/>
            <p:cNvSpPr txBox="1"/>
            <p:nvPr/>
          </p:nvSpPr>
          <p:spPr>
            <a:xfrm>
              <a:off x="2087053" y="3540750"/>
              <a:ext cx="1188000" cy="253916"/>
            </a:xfrm>
            <a:prstGeom prst="rect">
              <a:avLst/>
            </a:prstGeom>
            <a:noFill/>
          </p:spPr>
          <p:txBody>
            <a:bodyPr wrap="square" rtlCol="0">
              <a:spAutoFit/>
            </a:bodyPr>
            <a:lstStyle/>
            <a:p>
              <a:pPr algn="dist"/>
              <a:r>
                <a:rPr kumimoji="1" lang="ja-JP" altLang="en-US" sz="1050">
                  <a:solidFill>
                    <a:srgbClr val="000000"/>
                  </a:solidFill>
                  <a:latin typeface="HGS創英角ﾎﾟｯﾌﾟ体" panose="040B0A00000000000000" pitchFamily="50" charset="-128"/>
                  <a:ea typeface="HGS創英角ﾎﾟｯﾌﾟ体" panose="040B0A00000000000000" pitchFamily="50" charset="-128"/>
                </a:rPr>
                <a:t>あおもりけん</a:t>
              </a:r>
              <a:endParaRPr kumimoji="1" lang="ja-JP" altLang="en-US" sz="1050" dirty="0">
                <a:solidFill>
                  <a:srgbClr val="000000"/>
                </a:solidFill>
                <a:latin typeface="HGS創英角ﾎﾟｯﾌﾟ体" panose="040B0A00000000000000" pitchFamily="50" charset="-128"/>
                <a:ea typeface="HGS創英角ﾎﾟｯﾌﾟ体" panose="040B0A00000000000000" pitchFamily="50" charset="-128"/>
              </a:endParaRPr>
            </a:p>
          </p:txBody>
        </p:sp>
      </p:grpSp>
      <p:pic>
        <p:nvPicPr>
          <p:cNvPr id="3" name="人物画"/>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8761403" y="3278586"/>
            <a:ext cx="729912" cy="444438"/>
          </a:xfrm>
          <a:prstGeom prst="rect">
            <a:avLst/>
          </a:prstGeom>
        </p:spPr>
      </p:pic>
      <p:grpSp>
        <p:nvGrpSpPr>
          <p:cNvPr id="57" name="利用者数は・・・"/>
          <p:cNvGrpSpPr/>
          <p:nvPr/>
        </p:nvGrpSpPr>
        <p:grpSpPr>
          <a:xfrm>
            <a:off x="3352989" y="3179074"/>
            <a:ext cx="5486022" cy="593148"/>
            <a:chOff x="2788397" y="2915899"/>
            <a:chExt cx="6320092" cy="593148"/>
          </a:xfrm>
        </p:grpSpPr>
        <p:sp>
          <p:nvSpPr>
            <p:cNvPr id="58" name="利用者数は・・・"/>
            <p:cNvSpPr txBox="1"/>
            <p:nvPr/>
          </p:nvSpPr>
          <p:spPr>
            <a:xfrm>
              <a:off x="2801104" y="3047382"/>
              <a:ext cx="6307385" cy="461665"/>
            </a:xfrm>
            <a:prstGeom prst="rect">
              <a:avLst/>
            </a:prstGeom>
            <a:noFill/>
          </p:spPr>
          <p:txBody>
            <a:bodyPr wrap="square" rtlCol="0">
              <a:spAutoFit/>
            </a:bodyPr>
            <a:lstStyle/>
            <a:p>
              <a:pPr lvl="0" algn="dist"/>
              <a:r>
                <a:rPr kumimoji="1" lang="ja-JP" altLang="en-US" sz="2400">
                  <a:solidFill>
                    <a:srgbClr val="000000"/>
                  </a:solidFill>
                  <a:latin typeface="HGS創英角ﾎﾟｯﾌﾟ体" panose="040B0A00000000000000" pitchFamily="50" charset="-128"/>
                  <a:ea typeface="HGS創英角ﾎﾟｯﾌﾟ体" panose="040B0A00000000000000" pitchFamily="50" charset="-128"/>
                </a:rPr>
                <a:t>利用者数は</a:t>
              </a:r>
              <a:r>
                <a:rPr lang="en-US" altLang="ja-JP" sz="2400">
                  <a:solidFill>
                    <a:srgbClr val="000000"/>
                  </a:solidFill>
                  <a:latin typeface="HGS創英角ﾎﾟｯﾌﾟ体" panose="040B0A00000000000000" pitchFamily="50" charset="-128"/>
                  <a:ea typeface="HGS創英角ﾎﾟｯﾌﾟ体" panose="040B0A00000000000000" pitchFamily="50" charset="-128"/>
                </a:rPr>
                <a:t>､1,241,110</a:t>
              </a:r>
              <a:r>
                <a:rPr lang="ja-JP" altLang="en-US" sz="2400">
                  <a:solidFill>
                    <a:srgbClr val="000000"/>
                  </a:solidFill>
                  <a:latin typeface="HGS創英角ﾎﾟｯﾌﾟ体" panose="040B0A00000000000000" pitchFamily="50" charset="-128"/>
                  <a:ea typeface="HGS創英角ﾎﾟｯﾌﾟ体" panose="040B0A00000000000000" pitchFamily="50" charset="-128"/>
                </a:rPr>
                <a:t>人です</a:t>
              </a:r>
              <a:r>
                <a:rPr lang="en-US" altLang="ja-JP" sz="2400">
                  <a:solidFill>
                    <a:srgbClr val="000000"/>
                  </a:solidFill>
                  <a:latin typeface="HGS創英角ﾎﾟｯﾌﾟ体" panose="040B0A00000000000000" pitchFamily="50" charset="-128"/>
                  <a:ea typeface="HGS創英角ﾎﾟｯﾌﾟ体" panose="040B0A00000000000000" pitchFamily="50" charset="-128"/>
                </a:rPr>
                <a:t>｡</a:t>
              </a:r>
              <a:endParaRPr kumimoji="1" lang="ja-JP" altLang="en-US" sz="24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61" name="にん"/>
            <p:cNvSpPr txBox="1"/>
            <p:nvPr/>
          </p:nvSpPr>
          <p:spPr>
            <a:xfrm>
              <a:off x="7434130" y="2915899"/>
              <a:ext cx="567115" cy="253916"/>
            </a:xfrm>
            <a:prstGeom prst="rect">
              <a:avLst/>
            </a:prstGeom>
            <a:noFill/>
          </p:spPr>
          <p:txBody>
            <a:bodyPr wrap="square" rtlCol="0">
              <a:spAutoFit/>
            </a:bodyPr>
            <a:lstStyle/>
            <a:p>
              <a:pPr algn="dist"/>
              <a:r>
                <a:rPr kumimoji="1" lang="ja-JP" altLang="en-US" sz="1050">
                  <a:solidFill>
                    <a:srgbClr val="000000"/>
                  </a:solidFill>
                  <a:latin typeface="HGS創英角ﾎﾟｯﾌﾟ体" panose="040B0A00000000000000" pitchFamily="50" charset="-128"/>
                  <a:ea typeface="HGS創英角ﾎﾟｯﾌﾟ体" panose="040B0A00000000000000" pitchFamily="50" charset="-128"/>
                </a:rPr>
                <a:t>にん</a:t>
              </a:r>
              <a:endParaRPr kumimoji="1" lang="ja-JP" altLang="en-US" sz="105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59" name="りようしゃすう"/>
            <p:cNvSpPr txBox="1"/>
            <p:nvPr/>
          </p:nvSpPr>
          <p:spPr>
            <a:xfrm>
              <a:off x="2788397" y="2915899"/>
              <a:ext cx="1779479" cy="253916"/>
            </a:xfrm>
            <a:prstGeom prst="rect">
              <a:avLst/>
            </a:prstGeom>
            <a:noFill/>
          </p:spPr>
          <p:txBody>
            <a:bodyPr wrap="square" rtlCol="0">
              <a:spAutoFit/>
            </a:bodyPr>
            <a:lstStyle/>
            <a:p>
              <a:pPr algn="dist"/>
              <a:r>
                <a:rPr kumimoji="1" lang="ja-JP" altLang="en-US" sz="1050">
                  <a:solidFill>
                    <a:srgbClr val="000000"/>
                  </a:solidFill>
                  <a:latin typeface="HGS創英角ﾎﾟｯﾌﾟ体" panose="040B0A00000000000000" pitchFamily="50" charset="-128"/>
                  <a:ea typeface="HGS創英角ﾎﾟｯﾌﾟ体" panose="040B0A00000000000000" pitchFamily="50" charset="-128"/>
                </a:rPr>
                <a:t>りようしゃすう</a:t>
              </a:r>
              <a:endParaRPr kumimoji="1" lang="ja-JP" altLang="en-US" sz="1050" dirty="0">
                <a:solidFill>
                  <a:srgbClr val="000000"/>
                </a:solidFill>
                <a:latin typeface="HGS創英角ﾎﾟｯﾌﾟ体" panose="040B0A00000000000000" pitchFamily="50" charset="-128"/>
                <a:ea typeface="HGS創英角ﾎﾟｯﾌﾟ体" panose="040B0A00000000000000" pitchFamily="50" charset="-128"/>
              </a:endParaRPr>
            </a:p>
          </p:txBody>
        </p:sp>
      </p:grpSp>
      <p:grpSp>
        <p:nvGrpSpPr>
          <p:cNvPr id="35" name="1年間で利用・・・"/>
          <p:cNvGrpSpPr/>
          <p:nvPr/>
        </p:nvGrpSpPr>
        <p:grpSpPr>
          <a:xfrm>
            <a:off x="539518" y="2055728"/>
            <a:ext cx="11112965" cy="686207"/>
            <a:chOff x="539518" y="2055728"/>
            <a:chExt cx="11112965" cy="686207"/>
          </a:xfrm>
        </p:grpSpPr>
        <p:sp>
          <p:nvSpPr>
            <p:cNvPr id="37" name="1年間で利用・・・"/>
            <p:cNvSpPr txBox="1"/>
            <p:nvPr/>
          </p:nvSpPr>
          <p:spPr>
            <a:xfrm>
              <a:off x="539518" y="2218715"/>
              <a:ext cx="11112965" cy="523220"/>
            </a:xfrm>
            <a:prstGeom prst="rect">
              <a:avLst/>
            </a:prstGeom>
            <a:noFill/>
          </p:spPr>
          <p:txBody>
            <a:bodyPr wrap="square" rtlCol="0">
              <a:spAutoFit/>
            </a:bodyPr>
            <a:lstStyle/>
            <a:p>
              <a:pPr lvl="0" algn="dist"/>
              <a:r>
                <a:rPr lang="en-US" altLang="ja-JP" sz="2800">
                  <a:solidFill>
                    <a:srgbClr val="000000"/>
                  </a:solidFill>
                  <a:latin typeface="HGS創英角ﾎﾟｯﾌﾟ体" panose="040B0A00000000000000" pitchFamily="50" charset="-128"/>
                  <a:ea typeface="HGS創英角ﾎﾟｯﾌﾟ体" panose="040B0A00000000000000" pitchFamily="50" charset="-128"/>
                </a:rPr>
                <a:t>1</a:t>
              </a:r>
              <a:r>
                <a:rPr lang="ja-JP" altLang="en-US" sz="2800">
                  <a:solidFill>
                    <a:srgbClr val="000000"/>
                  </a:solidFill>
                  <a:latin typeface="HGS創英角ﾎﾟｯﾌﾟ体" panose="040B0A00000000000000" pitchFamily="50" charset="-128"/>
                  <a:ea typeface="HGS創英角ﾎﾟｯﾌﾟ体" panose="040B0A00000000000000" pitchFamily="50" charset="-128"/>
                </a:rPr>
                <a:t>年間で利用した人が１番多かった施設は「万博記念公園」です。</a:t>
              </a:r>
              <a:endParaRPr kumimoji="1" lang="ja-JP" altLang="en-US" sz="28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38" name="ばんぱくきねんこうえん"/>
            <p:cNvSpPr txBox="1"/>
            <p:nvPr/>
          </p:nvSpPr>
          <p:spPr>
            <a:xfrm>
              <a:off x="7749751" y="2058350"/>
              <a:ext cx="2412000" cy="261610"/>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ばんぱくきねんこうえん</a:t>
              </a:r>
              <a:endParaRPr kumimoji="1" lang="ja-JP" altLang="en-US" sz="12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39" name="しせつ"/>
            <p:cNvSpPr txBox="1"/>
            <p:nvPr/>
          </p:nvSpPr>
          <p:spPr>
            <a:xfrm>
              <a:off x="6361731" y="2055728"/>
              <a:ext cx="828000" cy="261610"/>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しせつ</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40" name="おお"/>
            <p:cNvSpPr txBox="1"/>
            <p:nvPr/>
          </p:nvSpPr>
          <p:spPr>
            <a:xfrm>
              <a:off x="4888509" y="2058174"/>
              <a:ext cx="504000" cy="261610"/>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おお</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41" name="ばん"/>
            <p:cNvSpPr txBox="1"/>
            <p:nvPr/>
          </p:nvSpPr>
          <p:spPr>
            <a:xfrm>
              <a:off x="4496004" y="2058174"/>
              <a:ext cx="504000" cy="261610"/>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ばん</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42" name="ひと"/>
            <p:cNvSpPr txBox="1"/>
            <p:nvPr/>
          </p:nvSpPr>
          <p:spPr>
            <a:xfrm>
              <a:off x="3393605" y="2058350"/>
              <a:ext cx="504000" cy="261610"/>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ひと</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43" name="りよう"/>
            <p:cNvSpPr txBox="1"/>
            <p:nvPr/>
          </p:nvSpPr>
          <p:spPr>
            <a:xfrm>
              <a:off x="1919909" y="2058174"/>
              <a:ext cx="815102" cy="261610"/>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りよう</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44" name="ねんかん"/>
            <p:cNvSpPr txBox="1"/>
            <p:nvPr/>
          </p:nvSpPr>
          <p:spPr>
            <a:xfrm>
              <a:off x="776760" y="2058350"/>
              <a:ext cx="900000" cy="261610"/>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ねんかん</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grpSp>
      <p:pic>
        <p:nvPicPr>
          <p:cNvPr id="63" name="ちなみに・・・">
            <a:hlinkClick r:id="rId15" action="ppaction://hlinksldjump"/>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9885827" y="393038"/>
            <a:ext cx="1615580" cy="1225402"/>
          </a:xfrm>
          <a:prstGeom prst="rect">
            <a:avLst/>
          </a:prstGeom>
        </p:spPr>
      </p:pic>
      <p:grpSp>
        <p:nvGrpSpPr>
          <p:cNvPr id="17" name="正解"/>
          <p:cNvGrpSpPr/>
          <p:nvPr/>
        </p:nvGrpSpPr>
        <p:grpSpPr>
          <a:xfrm>
            <a:off x="3957031" y="361152"/>
            <a:ext cx="4277939" cy="1015663"/>
            <a:chOff x="3144333" y="850006"/>
            <a:chExt cx="4277939" cy="1015663"/>
          </a:xfrm>
        </p:grpSpPr>
        <p:sp>
          <p:nvSpPr>
            <p:cNvPr id="18" name="せいかい"/>
            <p:cNvSpPr txBox="1"/>
            <p:nvPr/>
          </p:nvSpPr>
          <p:spPr>
            <a:xfrm>
              <a:off x="3875971" y="850006"/>
              <a:ext cx="3546301" cy="1015663"/>
            </a:xfrm>
            <a:prstGeom prst="rect">
              <a:avLst/>
            </a:prstGeom>
            <a:noFill/>
          </p:spPr>
          <p:txBody>
            <a:bodyPr wrap="square" rtlCol="0">
              <a:spAutoFit/>
            </a:bodyPr>
            <a:lstStyle/>
            <a:p>
              <a:r>
                <a:rPr kumimoji="1" lang="ja-JP" altLang="en-US" sz="6000" dirty="0">
                  <a:latin typeface="HGS創英角ﾎﾟｯﾌﾟ体" panose="040B0A00000000000000" pitchFamily="50" charset="-128"/>
                  <a:ea typeface="HGS創英角ﾎﾟｯﾌﾟ体" panose="040B0A00000000000000" pitchFamily="50" charset="-128"/>
                </a:rPr>
                <a:t>せいかい</a:t>
              </a:r>
            </a:p>
          </p:txBody>
        </p:sp>
        <p:sp>
          <p:nvSpPr>
            <p:cNvPr id="19" name="〇"/>
            <p:cNvSpPr/>
            <p:nvPr/>
          </p:nvSpPr>
          <p:spPr>
            <a:xfrm>
              <a:off x="3144333" y="1032962"/>
              <a:ext cx="731638" cy="731638"/>
            </a:xfrm>
            <a:prstGeom prst="donut">
              <a:avLst>
                <a:gd name="adj" fmla="val 1738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pic>
        <p:nvPicPr>
          <p:cNvPr id="64" name="スタートに戻る">
            <a:hlinkClick r:id="rId17" action="ppaction://hlinksldjump"/>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85389" y="260345"/>
            <a:ext cx="2499577" cy="847417"/>
          </a:xfrm>
          <a:prstGeom prst="rect">
            <a:avLst/>
          </a:prstGeom>
        </p:spPr>
      </p:pic>
      <p:pic>
        <p:nvPicPr>
          <p:cNvPr id="25" name="coin0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9031280" y="773662"/>
            <a:ext cx="609600" cy="609600"/>
          </a:xfrm>
          <a:prstGeom prst="rect">
            <a:avLst/>
          </a:prstGeom>
        </p:spPr>
      </p:pic>
      <p:pic>
        <p:nvPicPr>
          <p:cNvPr id="24" name="crrect_answer2 (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9"/>
          <a:stretch>
            <a:fillRect/>
          </a:stretch>
        </p:blipFill>
        <p:spPr>
          <a:xfrm>
            <a:off x="3131905" y="649315"/>
            <a:ext cx="609600" cy="609600"/>
          </a:xfrm>
          <a:prstGeom prst="rect">
            <a:avLst/>
          </a:prstGeom>
        </p:spPr>
      </p:pic>
      <p:pic>
        <p:nvPicPr>
          <p:cNvPr id="34" name="図 33"/>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24916" y="-594"/>
            <a:ext cx="12241829" cy="6858594"/>
          </a:xfrm>
          <a:prstGeom prst="rect">
            <a:avLst/>
          </a:prstGeom>
        </p:spPr>
      </p:pic>
    </p:spTree>
    <p:extLst>
      <p:ext uri="{BB962C8B-B14F-4D97-AF65-F5344CB8AC3E}">
        <p14:creationId xmlns:p14="http://schemas.microsoft.com/office/powerpoint/2010/main" val="226954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
                                        <p:tgtEl>
                                          <p:spTgt spid="34"/>
                                        </p:tgtEl>
                                      </p:cBhvr>
                                    </p:animEffect>
                                    <p:set>
                                      <p:cBhvr>
                                        <p:cTn id="7" dur="1" fill="hold">
                                          <p:stCondLst>
                                            <p:cond delay="9"/>
                                          </p:stCondLst>
                                        </p:cTn>
                                        <p:tgtEl>
                                          <p:spTgt spid="34"/>
                                        </p:tgtEl>
                                        <p:attrNameLst>
                                          <p:attrName>style.visibility</p:attrName>
                                        </p:attrNameLst>
                                      </p:cBhvr>
                                      <p:to>
                                        <p:strVal val="hidden"/>
                                      </p:to>
                                    </p:set>
                                  </p:childTnLst>
                                </p:cTn>
                              </p:par>
                              <p:par>
                                <p:cTn id="8" presetID="1" presetClass="mediacall" presetSubtype="0" fill="hold" nodeType="withEffect">
                                  <p:stCondLst>
                                    <p:cond delay="250"/>
                                  </p:stCondLst>
                                  <p:childTnLst>
                                    <p:cmd type="call" cmd="playFrom(0.0)">
                                      <p:cBhvr>
                                        <p:cTn id="9" dur="1" fill="hold"/>
                                        <p:tgtEl>
                                          <p:spTgt spid="24"/>
                                        </p:tgtEl>
                                      </p:cBhvr>
                                    </p:cmd>
                                  </p:childTnLst>
                                </p:cTn>
                              </p:par>
                              <p:par>
                                <p:cTn id="10" presetID="20" presetClass="entr" presetSubtype="0" fill="hold" nodeType="withEffect">
                                  <p:stCondLst>
                                    <p:cond delay="250"/>
                                  </p:stCondLst>
                                  <p:childTnLst>
                                    <p:set>
                                      <p:cBhvr>
                                        <p:cTn id="11" dur="1" fill="hold">
                                          <p:stCondLst>
                                            <p:cond delay="0"/>
                                          </p:stCondLst>
                                        </p:cTn>
                                        <p:tgtEl>
                                          <p:spTgt spid="63"/>
                                        </p:tgtEl>
                                        <p:attrNameLst>
                                          <p:attrName>style.visibility</p:attrName>
                                        </p:attrNameLst>
                                      </p:cBhvr>
                                      <p:to>
                                        <p:strVal val="visible"/>
                                      </p:to>
                                    </p:set>
                                    <p:animEffect transition="in" filter="wedge">
                                      <p:cBhvr>
                                        <p:cTn id="12" dur="750"/>
                                        <p:tgtEl>
                                          <p:spTgt spid="63"/>
                                        </p:tgtEl>
                                      </p:cBhvr>
                                    </p:animEffect>
                                  </p:childTnLst>
                                </p:cTn>
                              </p:par>
                              <p:par>
                                <p:cTn id="13" presetID="6" presetClass="emph" presetSubtype="0" fill="hold" nodeType="withEffect">
                                  <p:stCondLst>
                                    <p:cond delay="250"/>
                                  </p:stCondLst>
                                  <p:childTnLst>
                                    <p:animScale>
                                      <p:cBhvr>
                                        <p:cTn id="14" dur="750" fill="hold"/>
                                        <p:tgtEl>
                                          <p:spTgt spid="63"/>
                                        </p:tgtEl>
                                      </p:cBhvr>
                                      <p:by x="150000" y="150000"/>
                                    </p:animScale>
                                  </p:childTnLst>
                                </p:cTn>
                              </p:par>
                            </p:childTnLst>
                          </p:cTn>
                        </p:par>
                        <p:par>
                          <p:cTn id="15" fill="hold">
                            <p:stCondLst>
                              <p:cond delay="1000"/>
                            </p:stCondLst>
                            <p:childTnLst>
                              <p:par>
                                <p:cTn id="16" presetID="26" presetClass="emph" presetSubtype="0" fill="hold" nodeType="afterEffect">
                                  <p:stCondLst>
                                    <p:cond delay="250"/>
                                  </p:stCondLst>
                                  <p:childTnLst>
                                    <p:animEffect transition="out" filter="fade">
                                      <p:cBhvr>
                                        <p:cTn id="17" dur="500" tmFilter="0, 0; .2, .5; .8, .5; 1, 0"/>
                                        <p:tgtEl>
                                          <p:spTgt spid="63"/>
                                        </p:tgtEl>
                                      </p:cBhvr>
                                    </p:animEffect>
                                    <p:animScale>
                                      <p:cBhvr>
                                        <p:cTn id="18" dur="250" autoRev="1" fill="hold"/>
                                        <p:tgtEl>
                                          <p:spTgt spid="63"/>
                                        </p:tgtEl>
                                      </p:cBhvr>
                                      <p:by x="105000" y="105000"/>
                                    </p:animScale>
                                  </p:childTnLst>
                                </p:cTn>
                              </p:par>
                              <p:par>
                                <p:cTn id="19" presetID="1" presetClass="mediacall" presetSubtype="0" fill="hold" nodeType="withEffect">
                                  <p:stCondLst>
                                    <p:cond delay="0"/>
                                  </p:stCondLst>
                                  <p:childTnLst>
                                    <p:cmd type="call" cmd="playFrom(0.0)">
                                      <p:cBhvr>
                                        <p:cTn id="20" dur="940" fill="hold"/>
                                        <p:tgtEl>
                                          <p:spTgt spid="2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1" fill="hold" display="0">
                  <p:stCondLst>
                    <p:cond delay="indefinite"/>
                  </p:stCondLst>
                  <p:endCondLst>
                    <p:cond evt="onStopAudio" delay="0">
                      <p:tgtEl>
                        <p:sldTgt/>
                      </p:tgtEl>
                    </p:cond>
                  </p:endCondLst>
                </p:cTn>
                <p:tgtEl>
                  <p:spTgt spid="24"/>
                </p:tgtEl>
              </p:cMediaNode>
            </p:audio>
            <p:audio>
              <p:cMediaNode showWhenStopped="0">
                <p:cTn id="22" fill="hold" display="0">
                  <p:stCondLst>
                    <p:cond delay="indefinite"/>
                  </p:stCondLst>
                  <p:endCondLst>
                    <p:cond evt="onStopAudio" delay="0">
                      <p:tgtEl>
                        <p:sldTgt/>
                      </p:tgtEl>
                    </p:cond>
                  </p:endCondLst>
                </p:cTn>
                <p:tgtEl>
                  <p:spTgt spid="25"/>
                </p:tgtEl>
              </p:cMediaNode>
            </p:audio>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背景"/>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4915" y="-297"/>
            <a:ext cx="12241829" cy="6858594"/>
          </a:xfrm>
          <a:prstGeom prst="rect">
            <a:avLst/>
          </a:prstGeom>
        </p:spPr>
      </p:pic>
      <p:pic>
        <p:nvPicPr>
          <p:cNvPr id="45" name="結果を見る">
            <a:hlinkClick r:id="rId7" action="ppaction://hlinksldjump"/>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842608" y="5949775"/>
            <a:ext cx="2237426" cy="847417"/>
          </a:xfrm>
          <a:prstGeom prst="rect">
            <a:avLst/>
          </a:prstGeom>
        </p:spPr>
      </p:pic>
      <p:pic>
        <p:nvPicPr>
          <p:cNvPr id="66" name="問題に戻る">
            <a:hlinkClick r:id="rId9" action="ppaction://hlinksldjump"/>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5389" y="5949775"/>
            <a:ext cx="2237426" cy="847417"/>
          </a:xfrm>
          <a:prstGeom prst="rect">
            <a:avLst/>
          </a:prstGeom>
        </p:spPr>
      </p:pic>
      <p:sp>
        <p:nvSpPr>
          <p:cNvPr id="60" name="出典（人口）"/>
          <p:cNvSpPr txBox="1"/>
          <p:nvPr/>
        </p:nvSpPr>
        <p:spPr>
          <a:xfrm>
            <a:off x="5733143" y="4929313"/>
            <a:ext cx="4075602" cy="230832"/>
          </a:xfrm>
          <a:prstGeom prst="rect">
            <a:avLst/>
          </a:prstGeom>
          <a:noFill/>
        </p:spPr>
        <p:txBody>
          <a:bodyPr wrap="square" rtlCol="0">
            <a:spAutoFit/>
          </a:bodyPr>
          <a:lstStyle/>
          <a:p>
            <a:r>
              <a:rPr lang="ja-JP" altLang="en-US" sz="900" b="1">
                <a:latin typeface="BIZ UDPゴシック" panose="020B0400000000000000" pitchFamily="50" charset="-128"/>
                <a:ea typeface="BIZ UDPゴシック" panose="020B0400000000000000" pitchFamily="50" charset="-128"/>
              </a:rPr>
              <a:t>（出典（人口）： </a:t>
            </a:r>
            <a:r>
              <a:rPr lang="en-US" altLang="ja-JP" sz="900" b="1">
                <a:latin typeface="BIZ UDPゴシック" panose="020B0400000000000000" pitchFamily="50" charset="-128"/>
                <a:ea typeface="BIZ UDPゴシック" panose="020B0400000000000000" pitchFamily="50" charset="-128"/>
                <a:hlinkClick r:id="rId11"/>
              </a:rPr>
              <a:t> </a:t>
            </a:r>
            <a:r>
              <a:rPr lang="ja-JP" altLang="en-US" sz="900" b="1">
                <a:latin typeface="BIZ UDPゴシック" panose="020B0400000000000000" pitchFamily="50" charset="-128"/>
                <a:ea typeface="BIZ UDPゴシック" panose="020B0400000000000000" pitchFamily="50" charset="-128"/>
                <a:hlinkClick r:id="rId11"/>
              </a:rPr>
              <a:t>政府統計の総合窓口 </a:t>
            </a:r>
            <a:r>
              <a:rPr lang="en-US" altLang="ja-JP" sz="900" b="1">
                <a:latin typeface="BIZ UDPゴシック" panose="020B0400000000000000" pitchFamily="50" charset="-128"/>
                <a:ea typeface="BIZ UDPゴシック" panose="020B0400000000000000" pitchFamily="50" charset="-128"/>
                <a:hlinkClick r:id="rId11"/>
              </a:rPr>
              <a:t>(e-stat.go.jp)</a:t>
            </a:r>
            <a:r>
              <a:rPr lang="ja-JP" altLang="en-US" sz="900" b="1">
                <a:latin typeface="BIZ UDPゴシック" panose="020B0400000000000000" pitchFamily="50" charset="-128"/>
                <a:ea typeface="BIZ UDPゴシック" panose="020B0400000000000000" pitchFamily="50" charset="-128"/>
              </a:rPr>
              <a:t>「令和２年国勢調査」）</a:t>
            </a:r>
            <a:endParaRPr lang="en-US" altLang="ja-JP" sz="900" b="1">
              <a:latin typeface="BIZ UDPゴシック" panose="020B0400000000000000" pitchFamily="50" charset="-128"/>
              <a:ea typeface="BIZ UDPゴシック" panose="020B0400000000000000" pitchFamily="50" charset="-128"/>
            </a:endParaRPr>
          </a:p>
        </p:txBody>
      </p:sp>
      <p:sp>
        <p:nvSpPr>
          <p:cNvPr id="53" name="出典（利用者数）"/>
          <p:cNvSpPr txBox="1"/>
          <p:nvPr/>
        </p:nvSpPr>
        <p:spPr>
          <a:xfrm>
            <a:off x="5718629" y="4723126"/>
            <a:ext cx="5939731" cy="230832"/>
          </a:xfrm>
          <a:prstGeom prst="rect">
            <a:avLst/>
          </a:prstGeom>
          <a:noFill/>
        </p:spPr>
        <p:txBody>
          <a:bodyPr wrap="square" rtlCol="0">
            <a:spAutoFit/>
          </a:bodyPr>
          <a:lstStyle/>
          <a:p>
            <a:r>
              <a:rPr lang="ja-JP" altLang="en-US" sz="900" b="1">
                <a:latin typeface="BIZ UDPゴシック" panose="020B0400000000000000" pitchFamily="50" charset="-128"/>
                <a:ea typeface="BIZ UDPゴシック" panose="020B0400000000000000" pitchFamily="50" charset="-128"/>
              </a:rPr>
              <a:t>（出典（利用者数）： </a:t>
            </a:r>
            <a:r>
              <a:rPr lang="zh-TW" altLang="en-US" sz="900" b="1">
                <a:latin typeface="BIZ UDPゴシック" panose="020B0400000000000000" pitchFamily="50" charset="-128"/>
                <a:ea typeface="BIZ UDPゴシック" panose="020B0400000000000000" pitchFamily="50" charset="-128"/>
                <a:hlinkClick r:id="rId12"/>
              </a:rPr>
              <a:t>大阪府／令和４年度大阪府統計年鑑（令和５年３月刊行） </a:t>
            </a:r>
            <a:r>
              <a:rPr lang="en-US" altLang="zh-TW" sz="900" b="1">
                <a:latin typeface="BIZ UDPゴシック" panose="020B0400000000000000" pitchFamily="50" charset="-128"/>
                <a:ea typeface="BIZ UDPゴシック" panose="020B0400000000000000" pitchFamily="50" charset="-128"/>
                <a:hlinkClick r:id="rId12"/>
              </a:rPr>
              <a:t>(osaka.lg.jp)</a:t>
            </a:r>
            <a:r>
              <a:rPr lang="en-US" altLang="ja-JP" sz="900" b="1">
                <a:latin typeface="BIZ UDPゴシック" panose="020B0400000000000000" pitchFamily="50" charset="-128"/>
                <a:ea typeface="BIZ UDPゴシック" panose="020B0400000000000000" pitchFamily="50" charset="-128"/>
                <a:hlinkClick r:id="rId13"/>
              </a:rPr>
              <a:t>)</a:t>
            </a:r>
            <a:r>
              <a:rPr lang="ja-JP" altLang="en-US" sz="900" b="1">
                <a:latin typeface="BIZ UDPゴシック" panose="020B0400000000000000" pitchFamily="50" charset="-128"/>
                <a:ea typeface="BIZ UDPゴシック" panose="020B0400000000000000" pitchFamily="50" charset="-128"/>
              </a:rPr>
              <a:t>「</a:t>
            </a:r>
            <a:r>
              <a:rPr lang="ja-JP" altLang="ja-JP" sz="900" b="1">
                <a:latin typeface="BIZ UDPゴシック" panose="020B0400000000000000" pitchFamily="50" charset="-128"/>
                <a:ea typeface="BIZ UDPゴシック" panose="020B0400000000000000" pitchFamily="50" charset="-128"/>
              </a:rPr>
              <a:t>第</a:t>
            </a:r>
            <a:r>
              <a:rPr lang="en-US" altLang="ja-JP" sz="900" b="1">
                <a:latin typeface="BIZ UDPゴシック" panose="020B0400000000000000" pitchFamily="50" charset="-128"/>
                <a:ea typeface="BIZ UDPゴシック" panose="020B0400000000000000" pitchFamily="50" charset="-128"/>
              </a:rPr>
              <a:t>18</a:t>
            </a:r>
            <a:r>
              <a:rPr lang="ja-JP" altLang="ja-JP" sz="900" b="1">
                <a:latin typeface="BIZ UDPゴシック" panose="020B0400000000000000" pitchFamily="50" charset="-128"/>
                <a:ea typeface="BIZ UDPゴシック" panose="020B0400000000000000" pitchFamily="50" charset="-128"/>
              </a:rPr>
              <a:t>章</a:t>
            </a:r>
            <a:r>
              <a:rPr lang="en-US" altLang="ja-JP" sz="900" b="1">
                <a:latin typeface="BIZ UDPゴシック" panose="020B0400000000000000" pitchFamily="50" charset="-128"/>
                <a:ea typeface="BIZ UDPゴシック" panose="020B0400000000000000" pitchFamily="50" charset="-128"/>
              </a:rPr>
              <a:t>5</a:t>
            </a:r>
            <a:r>
              <a:rPr lang="ja-JP" altLang="ja-JP" sz="900" b="1">
                <a:latin typeface="BIZ UDPゴシック" panose="020B0400000000000000" pitchFamily="50" charset="-128"/>
                <a:ea typeface="BIZ UDPゴシック" panose="020B0400000000000000" pitchFamily="50" charset="-128"/>
              </a:rPr>
              <a:t>、</a:t>
            </a:r>
            <a:r>
              <a:rPr lang="en-US" altLang="ja-JP" sz="900" b="1">
                <a:latin typeface="BIZ UDPゴシック" panose="020B0400000000000000" pitchFamily="50" charset="-128"/>
                <a:ea typeface="BIZ UDPゴシック" panose="020B0400000000000000" pitchFamily="50" charset="-128"/>
              </a:rPr>
              <a:t>6</a:t>
            </a:r>
            <a:r>
              <a:rPr lang="ja-JP" altLang="ja-JP" sz="900" b="1">
                <a:latin typeface="BIZ UDPゴシック" panose="020B0400000000000000" pitchFamily="50" charset="-128"/>
                <a:ea typeface="BIZ UDPゴシック" panose="020B0400000000000000" pitchFamily="50" charset="-128"/>
              </a:rPr>
              <a:t>表</a:t>
            </a:r>
            <a:r>
              <a:rPr lang="ja-JP" altLang="en-US" sz="900" b="1">
                <a:latin typeface="BIZ UDPゴシック" panose="020B0400000000000000" pitchFamily="50" charset="-128"/>
                <a:ea typeface="BIZ UDPゴシック" panose="020B0400000000000000" pitchFamily="50" charset="-128"/>
              </a:rPr>
              <a:t>」）</a:t>
            </a:r>
            <a:endParaRPr lang="en-US" altLang="ja-JP" sz="900" b="1">
              <a:latin typeface="BIZ UDPゴシック" panose="020B0400000000000000" pitchFamily="50" charset="-128"/>
              <a:ea typeface="BIZ UDPゴシック" panose="020B0400000000000000" pitchFamily="50" charset="-128"/>
            </a:endParaRPr>
          </a:p>
        </p:txBody>
      </p:sp>
      <p:grpSp>
        <p:nvGrpSpPr>
          <p:cNvPr id="96" name="青森県の人口・・・"/>
          <p:cNvGrpSpPr/>
          <p:nvPr/>
        </p:nvGrpSpPr>
        <p:grpSpPr>
          <a:xfrm>
            <a:off x="2070980" y="3917749"/>
            <a:ext cx="8050040" cy="607556"/>
            <a:chOff x="2070980" y="3540750"/>
            <a:chExt cx="8050040" cy="607556"/>
          </a:xfrm>
        </p:grpSpPr>
        <p:sp>
          <p:nvSpPr>
            <p:cNvPr id="85" name="青森県の人口・・・"/>
            <p:cNvSpPr txBox="1"/>
            <p:nvPr/>
          </p:nvSpPr>
          <p:spPr>
            <a:xfrm>
              <a:off x="2070980" y="3686641"/>
              <a:ext cx="8050040" cy="461665"/>
            </a:xfrm>
            <a:prstGeom prst="rect">
              <a:avLst/>
            </a:prstGeom>
            <a:noFill/>
          </p:spPr>
          <p:txBody>
            <a:bodyPr wrap="square" rtlCol="0">
              <a:spAutoFit/>
            </a:bodyPr>
            <a:lstStyle/>
            <a:p>
              <a:pPr lvl="0" algn="dist"/>
              <a:r>
                <a:rPr lang="ja-JP" altLang="en-US" sz="2400">
                  <a:solidFill>
                    <a:srgbClr val="000000"/>
                  </a:solidFill>
                  <a:latin typeface="HGS創英角ﾎﾟｯﾌﾟ体" panose="040B0A00000000000000" pitchFamily="50" charset="-128"/>
                  <a:ea typeface="HGS創英角ﾎﾟｯﾌﾟ体" panose="040B0A00000000000000" pitchFamily="50" charset="-128"/>
                </a:rPr>
                <a:t>青森</a:t>
              </a:r>
              <a:r>
                <a:rPr kumimoji="1" lang="ja-JP" altLang="en-US" sz="2400">
                  <a:solidFill>
                    <a:srgbClr val="000000"/>
                  </a:solidFill>
                  <a:latin typeface="HGS創英角ﾎﾟｯﾌﾟ体" panose="040B0A00000000000000" pitchFamily="50" charset="-128"/>
                  <a:ea typeface="HGS創英角ﾎﾟｯﾌﾟ体" panose="040B0A00000000000000" pitchFamily="50" charset="-128"/>
                </a:rPr>
                <a:t>県の人口（</a:t>
              </a:r>
              <a:r>
                <a:rPr lang="en-US" altLang="ja-JP" sz="2400">
                  <a:solidFill>
                    <a:srgbClr val="000000"/>
                  </a:solidFill>
                  <a:latin typeface="HGS創英角ﾎﾟｯﾌﾟ体" panose="040B0A00000000000000" pitchFamily="50" charset="-128"/>
                  <a:ea typeface="HGS創英角ﾎﾟｯﾌﾟ体" panose="040B0A00000000000000" pitchFamily="50" charset="-128"/>
                </a:rPr>
                <a:t>1,237,984</a:t>
              </a:r>
              <a:r>
                <a:rPr lang="ja-JP" altLang="en-US" sz="2400">
                  <a:solidFill>
                    <a:srgbClr val="000000"/>
                  </a:solidFill>
                  <a:latin typeface="HGS創英角ﾎﾟｯﾌﾟ体" panose="040B0A00000000000000" pitchFamily="50" charset="-128"/>
                  <a:ea typeface="HGS創英角ﾎﾟｯﾌﾟ体" panose="040B0A00000000000000" pitchFamily="50" charset="-128"/>
                </a:rPr>
                <a:t>人）に近い数字です。</a:t>
              </a:r>
              <a:endParaRPr kumimoji="1" lang="ja-JP" altLang="en-US" sz="24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94" name="すうじ"/>
            <p:cNvSpPr txBox="1"/>
            <p:nvPr/>
          </p:nvSpPr>
          <p:spPr>
            <a:xfrm>
              <a:off x="8208911" y="3540750"/>
              <a:ext cx="756000" cy="253916"/>
            </a:xfrm>
            <a:prstGeom prst="rect">
              <a:avLst/>
            </a:prstGeom>
            <a:noFill/>
          </p:spPr>
          <p:txBody>
            <a:bodyPr wrap="square" rtlCol="0">
              <a:spAutoFit/>
            </a:bodyPr>
            <a:lstStyle/>
            <a:p>
              <a:pPr algn="dist"/>
              <a:r>
                <a:rPr lang="ja-JP" altLang="en-US" sz="1050">
                  <a:solidFill>
                    <a:srgbClr val="000000"/>
                  </a:solidFill>
                  <a:latin typeface="HGS創英角ﾎﾟｯﾌﾟ体" panose="040B0A00000000000000" pitchFamily="50" charset="-128"/>
                  <a:ea typeface="HGS創英角ﾎﾟｯﾌﾟ体" panose="040B0A00000000000000" pitchFamily="50" charset="-128"/>
                </a:rPr>
                <a:t>すうじ</a:t>
              </a:r>
              <a:endParaRPr kumimoji="1" lang="ja-JP" altLang="en-US" sz="105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92" name="ちか"/>
            <p:cNvSpPr txBox="1"/>
            <p:nvPr/>
          </p:nvSpPr>
          <p:spPr>
            <a:xfrm>
              <a:off x="7501530" y="3540750"/>
              <a:ext cx="522000" cy="253916"/>
            </a:xfrm>
            <a:prstGeom prst="rect">
              <a:avLst/>
            </a:prstGeom>
            <a:noFill/>
          </p:spPr>
          <p:txBody>
            <a:bodyPr wrap="square" rtlCol="0">
              <a:spAutoFit/>
            </a:bodyPr>
            <a:lstStyle/>
            <a:p>
              <a:pPr algn="dist"/>
              <a:r>
                <a:rPr lang="ja-JP" altLang="en-US" sz="1050">
                  <a:solidFill>
                    <a:srgbClr val="000000"/>
                  </a:solidFill>
                  <a:latin typeface="HGS創英角ﾎﾟｯﾌﾟ体" panose="040B0A00000000000000" pitchFamily="50" charset="-128"/>
                  <a:ea typeface="HGS創英角ﾎﾟｯﾌﾟ体" panose="040B0A00000000000000" pitchFamily="50" charset="-128"/>
                </a:rPr>
                <a:t>ちか</a:t>
              </a:r>
              <a:endParaRPr kumimoji="1" lang="ja-JP" altLang="en-US" sz="105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87" name="にん"/>
            <p:cNvSpPr txBox="1"/>
            <p:nvPr/>
          </p:nvSpPr>
          <p:spPr>
            <a:xfrm>
              <a:off x="6427452" y="3540750"/>
              <a:ext cx="521999" cy="253916"/>
            </a:xfrm>
            <a:prstGeom prst="rect">
              <a:avLst/>
            </a:prstGeom>
            <a:noFill/>
          </p:spPr>
          <p:txBody>
            <a:bodyPr wrap="square" rtlCol="0">
              <a:spAutoFit/>
            </a:bodyPr>
            <a:lstStyle/>
            <a:p>
              <a:pPr algn="dist"/>
              <a:r>
                <a:rPr kumimoji="1" lang="ja-JP" altLang="en-US" sz="1050">
                  <a:solidFill>
                    <a:srgbClr val="000000"/>
                  </a:solidFill>
                  <a:latin typeface="HGS創英角ﾎﾟｯﾌﾟ体" panose="040B0A00000000000000" pitchFamily="50" charset="-128"/>
                  <a:ea typeface="HGS創英角ﾎﾟｯﾌﾟ体" panose="040B0A00000000000000" pitchFamily="50" charset="-128"/>
                </a:rPr>
                <a:t>にん</a:t>
              </a:r>
              <a:endParaRPr kumimoji="1" lang="ja-JP" altLang="en-US" sz="105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91" name="じんこう"/>
            <p:cNvSpPr txBox="1"/>
            <p:nvPr/>
          </p:nvSpPr>
          <p:spPr>
            <a:xfrm>
              <a:off x="3488032" y="3540750"/>
              <a:ext cx="828000" cy="253916"/>
            </a:xfrm>
            <a:prstGeom prst="rect">
              <a:avLst/>
            </a:prstGeom>
            <a:noFill/>
          </p:spPr>
          <p:txBody>
            <a:bodyPr wrap="square" rtlCol="0">
              <a:spAutoFit/>
            </a:bodyPr>
            <a:lstStyle/>
            <a:p>
              <a:pPr algn="dist"/>
              <a:r>
                <a:rPr kumimoji="1" lang="ja-JP" altLang="en-US" sz="1050">
                  <a:solidFill>
                    <a:srgbClr val="000000"/>
                  </a:solidFill>
                  <a:latin typeface="HGS創英角ﾎﾟｯﾌﾟ体" panose="040B0A00000000000000" pitchFamily="50" charset="-128"/>
                  <a:ea typeface="HGS創英角ﾎﾟｯﾌﾟ体" panose="040B0A00000000000000" pitchFamily="50" charset="-128"/>
                </a:rPr>
                <a:t>じんこう</a:t>
              </a:r>
              <a:endParaRPr kumimoji="1" lang="ja-JP" altLang="en-US" sz="105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86" name="あおもりけん"/>
            <p:cNvSpPr txBox="1"/>
            <p:nvPr/>
          </p:nvSpPr>
          <p:spPr>
            <a:xfrm>
              <a:off x="2087053" y="3540750"/>
              <a:ext cx="1188000" cy="253916"/>
            </a:xfrm>
            <a:prstGeom prst="rect">
              <a:avLst/>
            </a:prstGeom>
            <a:noFill/>
          </p:spPr>
          <p:txBody>
            <a:bodyPr wrap="square" rtlCol="0">
              <a:spAutoFit/>
            </a:bodyPr>
            <a:lstStyle/>
            <a:p>
              <a:pPr algn="dist"/>
              <a:r>
                <a:rPr kumimoji="1" lang="ja-JP" altLang="en-US" sz="1050">
                  <a:solidFill>
                    <a:srgbClr val="000000"/>
                  </a:solidFill>
                  <a:latin typeface="HGS創英角ﾎﾟｯﾌﾟ体" panose="040B0A00000000000000" pitchFamily="50" charset="-128"/>
                  <a:ea typeface="HGS創英角ﾎﾟｯﾌﾟ体" panose="040B0A00000000000000" pitchFamily="50" charset="-128"/>
                </a:rPr>
                <a:t>あおもりけん</a:t>
              </a:r>
              <a:endParaRPr kumimoji="1" lang="ja-JP" altLang="en-US" sz="1050" dirty="0">
                <a:solidFill>
                  <a:srgbClr val="000000"/>
                </a:solidFill>
                <a:latin typeface="HGS創英角ﾎﾟｯﾌﾟ体" panose="040B0A00000000000000" pitchFamily="50" charset="-128"/>
                <a:ea typeface="HGS創英角ﾎﾟｯﾌﾟ体" panose="040B0A00000000000000" pitchFamily="50" charset="-128"/>
              </a:endParaRPr>
            </a:p>
          </p:txBody>
        </p:sp>
      </p:grpSp>
      <p:pic>
        <p:nvPicPr>
          <p:cNvPr id="3" name="人物画"/>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8761403" y="3278586"/>
            <a:ext cx="729912" cy="444438"/>
          </a:xfrm>
          <a:prstGeom prst="rect">
            <a:avLst/>
          </a:prstGeom>
        </p:spPr>
      </p:pic>
      <p:grpSp>
        <p:nvGrpSpPr>
          <p:cNvPr id="57" name="利用者数は・・・"/>
          <p:cNvGrpSpPr/>
          <p:nvPr/>
        </p:nvGrpSpPr>
        <p:grpSpPr>
          <a:xfrm>
            <a:off x="3352989" y="3179074"/>
            <a:ext cx="5486022" cy="593148"/>
            <a:chOff x="2788397" y="2915899"/>
            <a:chExt cx="6320092" cy="593148"/>
          </a:xfrm>
        </p:grpSpPr>
        <p:sp>
          <p:nvSpPr>
            <p:cNvPr id="58" name="利用者数は・・・"/>
            <p:cNvSpPr txBox="1"/>
            <p:nvPr/>
          </p:nvSpPr>
          <p:spPr>
            <a:xfrm>
              <a:off x="2801104" y="3047382"/>
              <a:ext cx="6307385" cy="461665"/>
            </a:xfrm>
            <a:prstGeom prst="rect">
              <a:avLst/>
            </a:prstGeom>
            <a:noFill/>
          </p:spPr>
          <p:txBody>
            <a:bodyPr wrap="square" rtlCol="0">
              <a:spAutoFit/>
            </a:bodyPr>
            <a:lstStyle/>
            <a:p>
              <a:pPr lvl="0" algn="dist"/>
              <a:r>
                <a:rPr kumimoji="1" lang="ja-JP" altLang="en-US" sz="2400">
                  <a:solidFill>
                    <a:srgbClr val="000000"/>
                  </a:solidFill>
                  <a:latin typeface="HGS創英角ﾎﾟｯﾌﾟ体" panose="040B0A00000000000000" pitchFamily="50" charset="-128"/>
                  <a:ea typeface="HGS創英角ﾎﾟｯﾌﾟ体" panose="040B0A00000000000000" pitchFamily="50" charset="-128"/>
                </a:rPr>
                <a:t>利用者数は</a:t>
              </a:r>
              <a:r>
                <a:rPr lang="en-US" altLang="ja-JP" sz="2400">
                  <a:solidFill>
                    <a:srgbClr val="000000"/>
                  </a:solidFill>
                  <a:latin typeface="HGS創英角ﾎﾟｯﾌﾟ体" panose="040B0A00000000000000" pitchFamily="50" charset="-128"/>
                  <a:ea typeface="HGS創英角ﾎﾟｯﾌﾟ体" panose="040B0A00000000000000" pitchFamily="50" charset="-128"/>
                </a:rPr>
                <a:t>､1,241,110</a:t>
              </a:r>
              <a:r>
                <a:rPr lang="ja-JP" altLang="en-US" sz="2400">
                  <a:solidFill>
                    <a:srgbClr val="000000"/>
                  </a:solidFill>
                  <a:latin typeface="HGS創英角ﾎﾟｯﾌﾟ体" panose="040B0A00000000000000" pitchFamily="50" charset="-128"/>
                  <a:ea typeface="HGS創英角ﾎﾟｯﾌﾟ体" panose="040B0A00000000000000" pitchFamily="50" charset="-128"/>
                </a:rPr>
                <a:t>人です</a:t>
              </a:r>
              <a:r>
                <a:rPr lang="en-US" altLang="ja-JP" sz="2400">
                  <a:solidFill>
                    <a:srgbClr val="000000"/>
                  </a:solidFill>
                  <a:latin typeface="HGS創英角ﾎﾟｯﾌﾟ体" panose="040B0A00000000000000" pitchFamily="50" charset="-128"/>
                  <a:ea typeface="HGS創英角ﾎﾟｯﾌﾟ体" panose="040B0A00000000000000" pitchFamily="50" charset="-128"/>
                </a:rPr>
                <a:t>｡</a:t>
              </a:r>
              <a:endParaRPr kumimoji="1" lang="ja-JP" altLang="en-US" sz="24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61" name="にん"/>
            <p:cNvSpPr txBox="1"/>
            <p:nvPr/>
          </p:nvSpPr>
          <p:spPr>
            <a:xfrm>
              <a:off x="7434130" y="2915899"/>
              <a:ext cx="567115" cy="253916"/>
            </a:xfrm>
            <a:prstGeom prst="rect">
              <a:avLst/>
            </a:prstGeom>
            <a:noFill/>
          </p:spPr>
          <p:txBody>
            <a:bodyPr wrap="square" rtlCol="0">
              <a:spAutoFit/>
            </a:bodyPr>
            <a:lstStyle/>
            <a:p>
              <a:pPr algn="dist"/>
              <a:r>
                <a:rPr kumimoji="1" lang="ja-JP" altLang="en-US" sz="1050">
                  <a:solidFill>
                    <a:srgbClr val="000000"/>
                  </a:solidFill>
                  <a:latin typeface="HGS創英角ﾎﾟｯﾌﾟ体" panose="040B0A00000000000000" pitchFamily="50" charset="-128"/>
                  <a:ea typeface="HGS創英角ﾎﾟｯﾌﾟ体" panose="040B0A00000000000000" pitchFamily="50" charset="-128"/>
                </a:rPr>
                <a:t>にん</a:t>
              </a:r>
              <a:endParaRPr kumimoji="1" lang="ja-JP" altLang="en-US" sz="105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59" name="りようしゃすう"/>
            <p:cNvSpPr txBox="1"/>
            <p:nvPr/>
          </p:nvSpPr>
          <p:spPr>
            <a:xfrm>
              <a:off x="2788397" y="2915899"/>
              <a:ext cx="1779479" cy="253916"/>
            </a:xfrm>
            <a:prstGeom prst="rect">
              <a:avLst/>
            </a:prstGeom>
            <a:noFill/>
          </p:spPr>
          <p:txBody>
            <a:bodyPr wrap="square" rtlCol="0">
              <a:spAutoFit/>
            </a:bodyPr>
            <a:lstStyle/>
            <a:p>
              <a:pPr algn="dist"/>
              <a:r>
                <a:rPr kumimoji="1" lang="ja-JP" altLang="en-US" sz="1050">
                  <a:solidFill>
                    <a:srgbClr val="000000"/>
                  </a:solidFill>
                  <a:latin typeface="HGS創英角ﾎﾟｯﾌﾟ体" panose="040B0A00000000000000" pitchFamily="50" charset="-128"/>
                  <a:ea typeface="HGS創英角ﾎﾟｯﾌﾟ体" panose="040B0A00000000000000" pitchFamily="50" charset="-128"/>
                </a:rPr>
                <a:t>りようしゃすう</a:t>
              </a:r>
              <a:endParaRPr kumimoji="1" lang="ja-JP" altLang="en-US" sz="1050" dirty="0">
                <a:solidFill>
                  <a:srgbClr val="000000"/>
                </a:solidFill>
                <a:latin typeface="HGS創英角ﾎﾟｯﾌﾟ体" panose="040B0A00000000000000" pitchFamily="50" charset="-128"/>
                <a:ea typeface="HGS創英角ﾎﾟｯﾌﾟ体" panose="040B0A00000000000000" pitchFamily="50" charset="-128"/>
              </a:endParaRPr>
            </a:p>
          </p:txBody>
        </p:sp>
      </p:grpSp>
      <p:grpSp>
        <p:nvGrpSpPr>
          <p:cNvPr id="35" name="1年間で利用・・・"/>
          <p:cNvGrpSpPr/>
          <p:nvPr/>
        </p:nvGrpSpPr>
        <p:grpSpPr>
          <a:xfrm>
            <a:off x="539518" y="2055728"/>
            <a:ext cx="11112965" cy="686207"/>
            <a:chOff x="539518" y="2055728"/>
            <a:chExt cx="11112965" cy="686207"/>
          </a:xfrm>
        </p:grpSpPr>
        <p:sp>
          <p:nvSpPr>
            <p:cNvPr id="37" name="1年間で利用・・・"/>
            <p:cNvSpPr txBox="1"/>
            <p:nvPr/>
          </p:nvSpPr>
          <p:spPr>
            <a:xfrm>
              <a:off x="539518" y="2218715"/>
              <a:ext cx="11112965" cy="523220"/>
            </a:xfrm>
            <a:prstGeom prst="rect">
              <a:avLst/>
            </a:prstGeom>
            <a:noFill/>
          </p:spPr>
          <p:txBody>
            <a:bodyPr wrap="square" rtlCol="0">
              <a:spAutoFit/>
            </a:bodyPr>
            <a:lstStyle/>
            <a:p>
              <a:pPr lvl="0" algn="dist"/>
              <a:r>
                <a:rPr lang="en-US" altLang="ja-JP" sz="2800">
                  <a:solidFill>
                    <a:srgbClr val="000000"/>
                  </a:solidFill>
                  <a:latin typeface="HGS創英角ﾎﾟｯﾌﾟ体" panose="040B0A00000000000000" pitchFamily="50" charset="-128"/>
                  <a:ea typeface="HGS創英角ﾎﾟｯﾌﾟ体" panose="040B0A00000000000000" pitchFamily="50" charset="-128"/>
                </a:rPr>
                <a:t>1</a:t>
              </a:r>
              <a:r>
                <a:rPr lang="ja-JP" altLang="en-US" sz="2800">
                  <a:solidFill>
                    <a:srgbClr val="000000"/>
                  </a:solidFill>
                  <a:latin typeface="HGS創英角ﾎﾟｯﾌﾟ体" panose="040B0A00000000000000" pitchFamily="50" charset="-128"/>
                  <a:ea typeface="HGS創英角ﾎﾟｯﾌﾟ体" panose="040B0A00000000000000" pitchFamily="50" charset="-128"/>
                </a:rPr>
                <a:t>年間で利用した人が１番多かった施設は「万博記念公園」です。</a:t>
              </a:r>
              <a:endParaRPr kumimoji="1" lang="ja-JP" altLang="en-US" sz="28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38" name="ばんぱくきねんこうえん"/>
            <p:cNvSpPr txBox="1"/>
            <p:nvPr/>
          </p:nvSpPr>
          <p:spPr>
            <a:xfrm>
              <a:off x="7749751" y="2058350"/>
              <a:ext cx="2412000" cy="261610"/>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ばんぱくきねんこうえん</a:t>
              </a:r>
              <a:endParaRPr kumimoji="1" lang="ja-JP" altLang="en-US" sz="12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39" name="しせつ"/>
            <p:cNvSpPr txBox="1"/>
            <p:nvPr/>
          </p:nvSpPr>
          <p:spPr>
            <a:xfrm>
              <a:off x="6361731" y="2055728"/>
              <a:ext cx="828000" cy="261610"/>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しせつ</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40" name="おお"/>
            <p:cNvSpPr txBox="1"/>
            <p:nvPr/>
          </p:nvSpPr>
          <p:spPr>
            <a:xfrm>
              <a:off x="4888509" y="2058174"/>
              <a:ext cx="504000" cy="261610"/>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おお</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41" name="ばん"/>
            <p:cNvSpPr txBox="1"/>
            <p:nvPr/>
          </p:nvSpPr>
          <p:spPr>
            <a:xfrm>
              <a:off x="4496004" y="2058174"/>
              <a:ext cx="504000" cy="261610"/>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ばん</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42" name="ひと"/>
            <p:cNvSpPr txBox="1"/>
            <p:nvPr/>
          </p:nvSpPr>
          <p:spPr>
            <a:xfrm>
              <a:off x="3393605" y="2058350"/>
              <a:ext cx="504000" cy="261610"/>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ひと</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43" name="りよう"/>
            <p:cNvSpPr txBox="1"/>
            <p:nvPr/>
          </p:nvSpPr>
          <p:spPr>
            <a:xfrm>
              <a:off x="1919909" y="2058174"/>
              <a:ext cx="815102" cy="261610"/>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りよう</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44" name="ねんかん"/>
            <p:cNvSpPr txBox="1"/>
            <p:nvPr/>
          </p:nvSpPr>
          <p:spPr>
            <a:xfrm>
              <a:off x="776760" y="2058350"/>
              <a:ext cx="900000" cy="261610"/>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ねんかん</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grpSp>
      <p:pic>
        <p:nvPicPr>
          <p:cNvPr id="67" name="ちなみに・・・">
            <a:hlinkClick r:id="rId15" action="ppaction://hlinksldjump"/>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9885827" y="393038"/>
            <a:ext cx="1615580" cy="1225402"/>
          </a:xfrm>
          <a:prstGeom prst="rect">
            <a:avLst/>
          </a:prstGeom>
        </p:spPr>
      </p:pic>
      <p:grpSp>
        <p:nvGrpSpPr>
          <p:cNvPr id="52" name="ざんねん"/>
          <p:cNvGrpSpPr/>
          <p:nvPr/>
        </p:nvGrpSpPr>
        <p:grpSpPr>
          <a:xfrm>
            <a:off x="3878562" y="361151"/>
            <a:ext cx="4434876" cy="1122290"/>
            <a:chOff x="3830846" y="361151"/>
            <a:chExt cx="4434876" cy="1122290"/>
          </a:xfrm>
        </p:grpSpPr>
        <p:sp>
          <p:nvSpPr>
            <p:cNvPr id="62" name="ざんねん"/>
            <p:cNvSpPr txBox="1"/>
            <p:nvPr/>
          </p:nvSpPr>
          <p:spPr>
            <a:xfrm>
              <a:off x="4719421" y="361152"/>
              <a:ext cx="3546301" cy="1015663"/>
            </a:xfrm>
            <a:prstGeom prst="rect">
              <a:avLst/>
            </a:prstGeom>
            <a:noFill/>
          </p:spPr>
          <p:txBody>
            <a:bodyPr wrap="square" rtlCol="0">
              <a:spAutoFit/>
            </a:bodyPr>
            <a:lstStyle/>
            <a:p>
              <a:r>
                <a:rPr lang="ja-JP" altLang="en-US" sz="6000">
                  <a:solidFill>
                    <a:srgbClr val="000000"/>
                  </a:solidFill>
                  <a:latin typeface="HGS創英角ﾎﾟｯﾌﾟ体" panose="040B0A00000000000000" pitchFamily="50" charset="-128"/>
                  <a:ea typeface="HGS創英角ﾎﾟｯﾌﾟ体" panose="040B0A00000000000000" pitchFamily="50" charset="-128"/>
                </a:rPr>
                <a:t>ざんねん</a:t>
              </a:r>
              <a:endParaRPr kumimoji="1" lang="ja-JP" altLang="en-US" sz="6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63" name="×"/>
            <p:cNvSpPr/>
            <p:nvPr/>
          </p:nvSpPr>
          <p:spPr>
            <a:xfrm>
              <a:off x="3830846" y="361151"/>
              <a:ext cx="1045512" cy="1122290"/>
            </a:xfrm>
            <a:prstGeom prst="mathMultiply">
              <a:avLst>
                <a:gd name="adj1" fmla="val 19353"/>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0000"/>
                </a:solidFill>
              </a:endParaRPr>
            </a:p>
          </p:txBody>
        </p:sp>
      </p:grpSp>
      <p:pic>
        <p:nvPicPr>
          <p:cNvPr id="68" name="スタートに戻る">
            <a:hlinkClick r:id="rId17" action="ppaction://hlinksldjump"/>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85389" y="260345"/>
            <a:ext cx="2499577" cy="847417"/>
          </a:xfrm>
          <a:prstGeom prst="rect">
            <a:avLst/>
          </a:prstGeom>
        </p:spPr>
      </p:pic>
      <p:pic>
        <p:nvPicPr>
          <p:cNvPr id="25" name="coin0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9031280" y="773662"/>
            <a:ext cx="609600" cy="609600"/>
          </a:xfrm>
          <a:prstGeom prst="rect">
            <a:avLst/>
          </a:prstGeom>
        </p:spPr>
      </p:pic>
      <p:pic>
        <p:nvPicPr>
          <p:cNvPr id="64" name="blip01 (1)">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9"/>
          <a:stretch>
            <a:fillRect/>
          </a:stretch>
        </p:blipFill>
        <p:spPr>
          <a:xfrm>
            <a:off x="3098731" y="695235"/>
            <a:ext cx="609600" cy="609600"/>
          </a:xfrm>
          <a:prstGeom prst="rect">
            <a:avLst/>
          </a:prstGeom>
        </p:spPr>
      </p:pic>
      <p:pic>
        <p:nvPicPr>
          <p:cNvPr id="34" name="図 33"/>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24916" y="-594"/>
            <a:ext cx="12241829" cy="6858594"/>
          </a:xfrm>
          <a:prstGeom prst="rect">
            <a:avLst/>
          </a:prstGeom>
        </p:spPr>
      </p:pic>
    </p:spTree>
    <p:extLst>
      <p:ext uri="{BB962C8B-B14F-4D97-AF65-F5344CB8AC3E}">
        <p14:creationId xmlns:p14="http://schemas.microsoft.com/office/powerpoint/2010/main" val="3326675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
                                        <p:tgtEl>
                                          <p:spTgt spid="34"/>
                                        </p:tgtEl>
                                      </p:cBhvr>
                                    </p:animEffect>
                                    <p:set>
                                      <p:cBhvr>
                                        <p:cTn id="7" dur="1" fill="hold">
                                          <p:stCondLst>
                                            <p:cond delay="9"/>
                                          </p:stCondLst>
                                        </p:cTn>
                                        <p:tgtEl>
                                          <p:spTgt spid="34"/>
                                        </p:tgtEl>
                                        <p:attrNameLst>
                                          <p:attrName>style.visibility</p:attrName>
                                        </p:attrNameLst>
                                      </p:cBhvr>
                                      <p:to>
                                        <p:strVal val="hidden"/>
                                      </p:to>
                                    </p:set>
                                  </p:childTnLst>
                                </p:cTn>
                              </p:par>
                              <p:par>
                                <p:cTn id="8" presetID="1" presetClass="mediacall" presetSubtype="0" fill="hold" nodeType="withEffect">
                                  <p:stCondLst>
                                    <p:cond delay="0"/>
                                  </p:stCondLst>
                                  <p:childTnLst>
                                    <p:cmd type="call" cmd="playFrom(0.0)">
                                      <p:cBhvr>
                                        <p:cTn id="9" dur="1" fill="hold"/>
                                        <p:tgtEl>
                                          <p:spTgt spid="64"/>
                                        </p:tgtEl>
                                      </p:cBhvr>
                                    </p:cmd>
                                  </p:childTnLst>
                                </p:cTn>
                              </p:par>
                              <p:par>
                                <p:cTn id="10" presetID="20" presetClass="entr" presetSubtype="0" fill="hold" nodeType="with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wedge">
                                      <p:cBhvr>
                                        <p:cTn id="12" dur="750"/>
                                        <p:tgtEl>
                                          <p:spTgt spid="67"/>
                                        </p:tgtEl>
                                      </p:cBhvr>
                                    </p:animEffect>
                                  </p:childTnLst>
                                </p:cTn>
                              </p:par>
                              <p:par>
                                <p:cTn id="13" presetID="6" presetClass="emph" presetSubtype="0" fill="hold" nodeType="withEffect">
                                  <p:stCondLst>
                                    <p:cond delay="0"/>
                                  </p:stCondLst>
                                  <p:childTnLst>
                                    <p:animScale>
                                      <p:cBhvr>
                                        <p:cTn id="14" dur="750" fill="hold"/>
                                        <p:tgtEl>
                                          <p:spTgt spid="67"/>
                                        </p:tgtEl>
                                      </p:cBhvr>
                                      <p:by x="150000" y="150000"/>
                                    </p:animScale>
                                  </p:childTnLst>
                                </p:cTn>
                              </p:par>
                            </p:childTnLst>
                          </p:cTn>
                        </p:par>
                        <p:par>
                          <p:cTn id="15" fill="hold">
                            <p:stCondLst>
                              <p:cond delay="750"/>
                            </p:stCondLst>
                            <p:childTnLst>
                              <p:par>
                                <p:cTn id="16" presetID="26" presetClass="emph" presetSubtype="0" fill="hold" nodeType="afterEffect">
                                  <p:stCondLst>
                                    <p:cond delay="0"/>
                                  </p:stCondLst>
                                  <p:childTnLst>
                                    <p:animEffect transition="out" filter="fade">
                                      <p:cBhvr>
                                        <p:cTn id="17" dur="500" tmFilter="0, 0; .2, .5; .8, .5; 1, 0"/>
                                        <p:tgtEl>
                                          <p:spTgt spid="67"/>
                                        </p:tgtEl>
                                      </p:cBhvr>
                                    </p:animEffect>
                                    <p:animScale>
                                      <p:cBhvr>
                                        <p:cTn id="18" dur="250" autoRev="1" fill="hold"/>
                                        <p:tgtEl>
                                          <p:spTgt spid="67"/>
                                        </p:tgtEl>
                                      </p:cBhvr>
                                      <p:by x="105000" y="105000"/>
                                    </p:animScale>
                                  </p:childTnLst>
                                </p:cTn>
                              </p:par>
                              <p:par>
                                <p:cTn id="19" presetID="1" presetClass="mediacall" presetSubtype="0" fill="hold" nodeType="withEffect">
                                  <p:stCondLst>
                                    <p:cond delay="0"/>
                                  </p:stCondLst>
                                  <p:childTnLst>
                                    <p:cmd type="call" cmd="playFrom(0.0)">
                                      <p:cBhvr>
                                        <p:cTn id="20" dur="940" fill="hold"/>
                                        <p:tgtEl>
                                          <p:spTgt spid="2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21" fill="hold" display="0">
                  <p:stCondLst>
                    <p:cond delay="indefinite"/>
                  </p:stCondLst>
                  <p:endCondLst>
                    <p:cond evt="onStopAudio" delay="0">
                      <p:tgtEl>
                        <p:sldTgt/>
                      </p:tgtEl>
                    </p:cond>
                  </p:endCondLst>
                </p:cTn>
                <p:tgtEl>
                  <p:spTgt spid="25"/>
                </p:tgtEl>
              </p:cMediaNode>
            </p:audio>
            <p:audio>
              <p:cMediaNode vol="80000" numSld="999" showWhenStopped="0">
                <p:cTn id="22" fill="hold" display="0">
                  <p:stCondLst>
                    <p:cond delay="indefinite"/>
                  </p:stCondLst>
                  <p:endCondLst>
                    <p:cond evt="onStopAudio" delay="0">
                      <p:tgtEl>
                        <p:sldTgt/>
                      </p:tgtEl>
                    </p:cond>
                  </p:endCondLst>
                </p:cTn>
                <p:tgtEl>
                  <p:spTgt spid="64"/>
                </p:tgtEl>
              </p:cMediaNode>
            </p:audio>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背景"/>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4915" y="-297"/>
            <a:ext cx="12241829" cy="6858594"/>
          </a:xfrm>
          <a:prstGeom prst="rect">
            <a:avLst/>
          </a:prstGeom>
        </p:spPr>
      </p:pic>
      <p:pic>
        <p:nvPicPr>
          <p:cNvPr id="45" name="結果を見る">
            <a:hlinkClick r:id="rId7" action="ppaction://hlinksldjump"/>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842608" y="5949775"/>
            <a:ext cx="2237426" cy="847417"/>
          </a:xfrm>
          <a:prstGeom prst="rect">
            <a:avLst/>
          </a:prstGeom>
        </p:spPr>
      </p:pic>
      <p:pic>
        <p:nvPicPr>
          <p:cNvPr id="62" name="問題に戻る">
            <a:hlinkClick r:id="rId9" action="ppaction://hlinksldjump"/>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5389" y="5949775"/>
            <a:ext cx="2237426" cy="847417"/>
          </a:xfrm>
          <a:prstGeom prst="rect">
            <a:avLst/>
          </a:prstGeom>
        </p:spPr>
      </p:pic>
      <p:sp>
        <p:nvSpPr>
          <p:cNvPr id="60" name="出典（人口）"/>
          <p:cNvSpPr txBox="1"/>
          <p:nvPr/>
        </p:nvSpPr>
        <p:spPr>
          <a:xfrm>
            <a:off x="5733143" y="4929313"/>
            <a:ext cx="4075602" cy="230832"/>
          </a:xfrm>
          <a:prstGeom prst="rect">
            <a:avLst/>
          </a:prstGeom>
          <a:noFill/>
        </p:spPr>
        <p:txBody>
          <a:bodyPr wrap="square" rtlCol="0">
            <a:spAutoFit/>
          </a:bodyPr>
          <a:lstStyle/>
          <a:p>
            <a:r>
              <a:rPr lang="ja-JP" altLang="en-US" sz="900" b="1">
                <a:latin typeface="BIZ UDPゴシック" panose="020B0400000000000000" pitchFamily="50" charset="-128"/>
                <a:ea typeface="BIZ UDPゴシック" panose="020B0400000000000000" pitchFamily="50" charset="-128"/>
              </a:rPr>
              <a:t>（出典（人口）： </a:t>
            </a:r>
            <a:r>
              <a:rPr lang="en-US" altLang="ja-JP" sz="900" b="1">
                <a:latin typeface="BIZ UDPゴシック" panose="020B0400000000000000" pitchFamily="50" charset="-128"/>
                <a:ea typeface="BIZ UDPゴシック" panose="020B0400000000000000" pitchFamily="50" charset="-128"/>
                <a:hlinkClick r:id="rId11"/>
              </a:rPr>
              <a:t> </a:t>
            </a:r>
            <a:r>
              <a:rPr lang="ja-JP" altLang="en-US" sz="900" b="1">
                <a:latin typeface="BIZ UDPゴシック" panose="020B0400000000000000" pitchFamily="50" charset="-128"/>
                <a:ea typeface="BIZ UDPゴシック" panose="020B0400000000000000" pitchFamily="50" charset="-128"/>
                <a:hlinkClick r:id="rId11"/>
              </a:rPr>
              <a:t>政府統計の総合窓口 </a:t>
            </a:r>
            <a:r>
              <a:rPr lang="en-US" altLang="ja-JP" sz="900" b="1">
                <a:latin typeface="BIZ UDPゴシック" panose="020B0400000000000000" pitchFamily="50" charset="-128"/>
                <a:ea typeface="BIZ UDPゴシック" panose="020B0400000000000000" pitchFamily="50" charset="-128"/>
                <a:hlinkClick r:id="rId11"/>
              </a:rPr>
              <a:t>(e-stat.go.jp)</a:t>
            </a:r>
            <a:r>
              <a:rPr lang="ja-JP" altLang="en-US" sz="900" b="1">
                <a:latin typeface="BIZ UDPゴシック" panose="020B0400000000000000" pitchFamily="50" charset="-128"/>
                <a:ea typeface="BIZ UDPゴシック" panose="020B0400000000000000" pitchFamily="50" charset="-128"/>
              </a:rPr>
              <a:t>「令和２年国勢調査」）</a:t>
            </a:r>
            <a:endParaRPr lang="en-US" altLang="ja-JP" sz="900" b="1">
              <a:latin typeface="BIZ UDPゴシック" panose="020B0400000000000000" pitchFamily="50" charset="-128"/>
              <a:ea typeface="BIZ UDPゴシック" panose="020B0400000000000000" pitchFamily="50" charset="-128"/>
            </a:endParaRPr>
          </a:p>
        </p:txBody>
      </p:sp>
      <p:sp>
        <p:nvSpPr>
          <p:cNvPr id="53" name="出典（利用者数）"/>
          <p:cNvSpPr txBox="1"/>
          <p:nvPr/>
        </p:nvSpPr>
        <p:spPr>
          <a:xfrm>
            <a:off x="5718629" y="4723126"/>
            <a:ext cx="5939731" cy="230832"/>
          </a:xfrm>
          <a:prstGeom prst="rect">
            <a:avLst/>
          </a:prstGeom>
          <a:noFill/>
        </p:spPr>
        <p:txBody>
          <a:bodyPr wrap="square" rtlCol="0">
            <a:spAutoFit/>
          </a:bodyPr>
          <a:lstStyle/>
          <a:p>
            <a:r>
              <a:rPr lang="ja-JP" altLang="en-US" sz="900" b="1">
                <a:latin typeface="BIZ UDPゴシック" panose="020B0400000000000000" pitchFamily="50" charset="-128"/>
                <a:ea typeface="BIZ UDPゴシック" panose="020B0400000000000000" pitchFamily="50" charset="-128"/>
              </a:rPr>
              <a:t>（出典（利用者数）： </a:t>
            </a:r>
            <a:r>
              <a:rPr lang="zh-TW" altLang="en-US" sz="900" b="1">
                <a:latin typeface="BIZ UDPゴシック" panose="020B0400000000000000" pitchFamily="50" charset="-128"/>
                <a:ea typeface="BIZ UDPゴシック" panose="020B0400000000000000" pitchFamily="50" charset="-128"/>
                <a:hlinkClick r:id="rId12"/>
              </a:rPr>
              <a:t>大阪府／令和４年度大阪府統計年鑑（令和５年３月刊行） </a:t>
            </a:r>
            <a:r>
              <a:rPr lang="en-US" altLang="zh-TW" sz="900" b="1">
                <a:latin typeface="BIZ UDPゴシック" panose="020B0400000000000000" pitchFamily="50" charset="-128"/>
                <a:ea typeface="BIZ UDPゴシック" panose="020B0400000000000000" pitchFamily="50" charset="-128"/>
                <a:hlinkClick r:id="rId12"/>
              </a:rPr>
              <a:t>(osaka.lg.jp)</a:t>
            </a:r>
            <a:r>
              <a:rPr lang="en-US" altLang="ja-JP" sz="900" b="1">
                <a:latin typeface="BIZ UDPゴシック" panose="020B0400000000000000" pitchFamily="50" charset="-128"/>
                <a:ea typeface="BIZ UDPゴシック" panose="020B0400000000000000" pitchFamily="50" charset="-128"/>
                <a:hlinkClick r:id="rId13"/>
              </a:rPr>
              <a:t>)</a:t>
            </a:r>
            <a:r>
              <a:rPr lang="ja-JP" altLang="en-US" sz="900" b="1">
                <a:latin typeface="BIZ UDPゴシック" panose="020B0400000000000000" pitchFamily="50" charset="-128"/>
                <a:ea typeface="BIZ UDPゴシック" panose="020B0400000000000000" pitchFamily="50" charset="-128"/>
              </a:rPr>
              <a:t>「</a:t>
            </a:r>
            <a:r>
              <a:rPr lang="ja-JP" altLang="ja-JP" sz="900" b="1">
                <a:latin typeface="BIZ UDPゴシック" panose="020B0400000000000000" pitchFamily="50" charset="-128"/>
                <a:ea typeface="BIZ UDPゴシック" panose="020B0400000000000000" pitchFamily="50" charset="-128"/>
              </a:rPr>
              <a:t>第</a:t>
            </a:r>
            <a:r>
              <a:rPr lang="en-US" altLang="ja-JP" sz="900" b="1">
                <a:latin typeface="BIZ UDPゴシック" panose="020B0400000000000000" pitchFamily="50" charset="-128"/>
                <a:ea typeface="BIZ UDPゴシック" panose="020B0400000000000000" pitchFamily="50" charset="-128"/>
              </a:rPr>
              <a:t>18</a:t>
            </a:r>
            <a:r>
              <a:rPr lang="ja-JP" altLang="ja-JP" sz="900" b="1">
                <a:latin typeface="BIZ UDPゴシック" panose="020B0400000000000000" pitchFamily="50" charset="-128"/>
                <a:ea typeface="BIZ UDPゴシック" panose="020B0400000000000000" pitchFamily="50" charset="-128"/>
              </a:rPr>
              <a:t>章</a:t>
            </a:r>
            <a:r>
              <a:rPr lang="en-US" altLang="ja-JP" sz="900" b="1">
                <a:latin typeface="BIZ UDPゴシック" panose="020B0400000000000000" pitchFamily="50" charset="-128"/>
                <a:ea typeface="BIZ UDPゴシック" panose="020B0400000000000000" pitchFamily="50" charset="-128"/>
              </a:rPr>
              <a:t>5</a:t>
            </a:r>
            <a:r>
              <a:rPr lang="ja-JP" altLang="ja-JP" sz="900" b="1">
                <a:latin typeface="BIZ UDPゴシック" panose="020B0400000000000000" pitchFamily="50" charset="-128"/>
                <a:ea typeface="BIZ UDPゴシック" panose="020B0400000000000000" pitchFamily="50" charset="-128"/>
              </a:rPr>
              <a:t>、</a:t>
            </a:r>
            <a:r>
              <a:rPr lang="en-US" altLang="ja-JP" sz="900" b="1">
                <a:latin typeface="BIZ UDPゴシック" panose="020B0400000000000000" pitchFamily="50" charset="-128"/>
                <a:ea typeface="BIZ UDPゴシック" panose="020B0400000000000000" pitchFamily="50" charset="-128"/>
              </a:rPr>
              <a:t>6</a:t>
            </a:r>
            <a:r>
              <a:rPr lang="ja-JP" altLang="ja-JP" sz="900" b="1">
                <a:latin typeface="BIZ UDPゴシック" panose="020B0400000000000000" pitchFamily="50" charset="-128"/>
                <a:ea typeface="BIZ UDPゴシック" panose="020B0400000000000000" pitchFamily="50" charset="-128"/>
              </a:rPr>
              <a:t>表</a:t>
            </a:r>
            <a:r>
              <a:rPr lang="ja-JP" altLang="en-US" sz="900" b="1">
                <a:latin typeface="BIZ UDPゴシック" panose="020B0400000000000000" pitchFamily="50" charset="-128"/>
                <a:ea typeface="BIZ UDPゴシック" panose="020B0400000000000000" pitchFamily="50" charset="-128"/>
              </a:rPr>
              <a:t>」）</a:t>
            </a:r>
            <a:endParaRPr lang="en-US" altLang="ja-JP" sz="900" b="1">
              <a:latin typeface="BIZ UDPゴシック" panose="020B0400000000000000" pitchFamily="50" charset="-128"/>
              <a:ea typeface="BIZ UDPゴシック" panose="020B0400000000000000" pitchFamily="50" charset="-128"/>
            </a:endParaRPr>
          </a:p>
        </p:txBody>
      </p:sp>
      <p:grpSp>
        <p:nvGrpSpPr>
          <p:cNvPr id="96" name="青森県の人口・・・"/>
          <p:cNvGrpSpPr/>
          <p:nvPr/>
        </p:nvGrpSpPr>
        <p:grpSpPr>
          <a:xfrm>
            <a:off x="2070980" y="3917749"/>
            <a:ext cx="8050040" cy="607556"/>
            <a:chOff x="2070980" y="3540750"/>
            <a:chExt cx="8050040" cy="607556"/>
          </a:xfrm>
        </p:grpSpPr>
        <p:sp>
          <p:nvSpPr>
            <p:cNvPr id="85" name="青森県の人口・・・"/>
            <p:cNvSpPr txBox="1"/>
            <p:nvPr/>
          </p:nvSpPr>
          <p:spPr>
            <a:xfrm>
              <a:off x="2070980" y="3686641"/>
              <a:ext cx="8050040" cy="461665"/>
            </a:xfrm>
            <a:prstGeom prst="rect">
              <a:avLst/>
            </a:prstGeom>
            <a:noFill/>
          </p:spPr>
          <p:txBody>
            <a:bodyPr wrap="square" rtlCol="0">
              <a:spAutoFit/>
            </a:bodyPr>
            <a:lstStyle/>
            <a:p>
              <a:pPr lvl="0" algn="dist"/>
              <a:r>
                <a:rPr lang="ja-JP" altLang="en-US" sz="2400">
                  <a:solidFill>
                    <a:srgbClr val="000000"/>
                  </a:solidFill>
                  <a:latin typeface="HGS創英角ﾎﾟｯﾌﾟ体" panose="040B0A00000000000000" pitchFamily="50" charset="-128"/>
                  <a:ea typeface="HGS創英角ﾎﾟｯﾌﾟ体" panose="040B0A00000000000000" pitchFamily="50" charset="-128"/>
                </a:rPr>
                <a:t>青森</a:t>
              </a:r>
              <a:r>
                <a:rPr kumimoji="1" lang="ja-JP" altLang="en-US" sz="2400">
                  <a:solidFill>
                    <a:srgbClr val="000000"/>
                  </a:solidFill>
                  <a:latin typeface="HGS創英角ﾎﾟｯﾌﾟ体" panose="040B0A00000000000000" pitchFamily="50" charset="-128"/>
                  <a:ea typeface="HGS創英角ﾎﾟｯﾌﾟ体" panose="040B0A00000000000000" pitchFamily="50" charset="-128"/>
                </a:rPr>
                <a:t>県の人口（</a:t>
              </a:r>
              <a:r>
                <a:rPr lang="en-US" altLang="ja-JP" sz="2400">
                  <a:solidFill>
                    <a:srgbClr val="000000"/>
                  </a:solidFill>
                  <a:latin typeface="HGS創英角ﾎﾟｯﾌﾟ体" panose="040B0A00000000000000" pitchFamily="50" charset="-128"/>
                  <a:ea typeface="HGS創英角ﾎﾟｯﾌﾟ体" panose="040B0A00000000000000" pitchFamily="50" charset="-128"/>
                </a:rPr>
                <a:t>1,237,984</a:t>
              </a:r>
              <a:r>
                <a:rPr lang="ja-JP" altLang="en-US" sz="2400">
                  <a:solidFill>
                    <a:srgbClr val="000000"/>
                  </a:solidFill>
                  <a:latin typeface="HGS創英角ﾎﾟｯﾌﾟ体" panose="040B0A00000000000000" pitchFamily="50" charset="-128"/>
                  <a:ea typeface="HGS創英角ﾎﾟｯﾌﾟ体" panose="040B0A00000000000000" pitchFamily="50" charset="-128"/>
                </a:rPr>
                <a:t>人）に近い数字です。</a:t>
              </a:r>
              <a:endParaRPr kumimoji="1" lang="ja-JP" altLang="en-US" sz="24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94" name="すうじ"/>
            <p:cNvSpPr txBox="1"/>
            <p:nvPr/>
          </p:nvSpPr>
          <p:spPr>
            <a:xfrm>
              <a:off x="8208911" y="3540750"/>
              <a:ext cx="756000" cy="253916"/>
            </a:xfrm>
            <a:prstGeom prst="rect">
              <a:avLst/>
            </a:prstGeom>
            <a:noFill/>
          </p:spPr>
          <p:txBody>
            <a:bodyPr wrap="square" rtlCol="0">
              <a:spAutoFit/>
            </a:bodyPr>
            <a:lstStyle/>
            <a:p>
              <a:pPr algn="dist"/>
              <a:r>
                <a:rPr lang="ja-JP" altLang="en-US" sz="1050">
                  <a:solidFill>
                    <a:srgbClr val="000000"/>
                  </a:solidFill>
                  <a:latin typeface="HGS創英角ﾎﾟｯﾌﾟ体" panose="040B0A00000000000000" pitchFamily="50" charset="-128"/>
                  <a:ea typeface="HGS創英角ﾎﾟｯﾌﾟ体" panose="040B0A00000000000000" pitchFamily="50" charset="-128"/>
                </a:rPr>
                <a:t>すうじ</a:t>
              </a:r>
              <a:endParaRPr kumimoji="1" lang="ja-JP" altLang="en-US" sz="105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92" name="ちか"/>
            <p:cNvSpPr txBox="1"/>
            <p:nvPr/>
          </p:nvSpPr>
          <p:spPr>
            <a:xfrm>
              <a:off x="7501530" y="3540750"/>
              <a:ext cx="522000" cy="253916"/>
            </a:xfrm>
            <a:prstGeom prst="rect">
              <a:avLst/>
            </a:prstGeom>
            <a:noFill/>
          </p:spPr>
          <p:txBody>
            <a:bodyPr wrap="square" rtlCol="0">
              <a:spAutoFit/>
            </a:bodyPr>
            <a:lstStyle/>
            <a:p>
              <a:pPr algn="dist"/>
              <a:r>
                <a:rPr lang="ja-JP" altLang="en-US" sz="1050">
                  <a:solidFill>
                    <a:srgbClr val="000000"/>
                  </a:solidFill>
                  <a:latin typeface="HGS創英角ﾎﾟｯﾌﾟ体" panose="040B0A00000000000000" pitchFamily="50" charset="-128"/>
                  <a:ea typeface="HGS創英角ﾎﾟｯﾌﾟ体" panose="040B0A00000000000000" pitchFamily="50" charset="-128"/>
                </a:rPr>
                <a:t>ちか</a:t>
              </a:r>
              <a:endParaRPr kumimoji="1" lang="ja-JP" altLang="en-US" sz="105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87" name="にん"/>
            <p:cNvSpPr txBox="1"/>
            <p:nvPr/>
          </p:nvSpPr>
          <p:spPr>
            <a:xfrm>
              <a:off x="6427452" y="3540750"/>
              <a:ext cx="521999" cy="253916"/>
            </a:xfrm>
            <a:prstGeom prst="rect">
              <a:avLst/>
            </a:prstGeom>
            <a:noFill/>
          </p:spPr>
          <p:txBody>
            <a:bodyPr wrap="square" rtlCol="0">
              <a:spAutoFit/>
            </a:bodyPr>
            <a:lstStyle/>
            <a:p>
              <a:pPr algn="dist"/>
              <a:r>
                <a:rPr kumimoji="1" lang="ja-JP" altLang="en-US" sz="1050">
                  <a:solidFill>
                    <a:srgbClr val="000000"/>
                  </a:solidFill>
                  <a:latin typeface="HGS創英角ﾎﾟｯﾌﾟ体" panose="040B0A00000000000000" pitchFamily="50" charset="-128"/>
                  <a:ea typeface="HGS創英角ﾎﾟｯﾌﾟ体" panose="040B0A00000000000000" pitchFamily="50" charset="-128"/>
                </a:rPr>
                <a:t>にん</a:t>
              </a:r>
              <a:endParaRPr kumimoji="1" lang="ja-JP" altLang="en-US" sz="105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91" name="じんこう"/>
            <p:cNvSpPr txBox="1"/>
            <p:nvPr/>
          </p:nvSpPr>
          <p:spPr>
            <a:xfrm>
              <a:off x="3488032" y="3540750"/>
              <a:ext cx="828000" cy="253916"/>
            </a:xfrm>
            <a:prstGeom prst="rect">
              <a:avLst/>
            </a:prstGeom>
            <a:noFill/>
          </p:spPr>
          <p:txBody>
            <a:bodyPr wrap="square" rtlCol="0">
              <a:spAutoFit/>
            </a:bodyPr>
            <a:lstStyle/>
            <a:p>
              <a:pPr algn="dist"/>
              <a:r>
                <a:rPr kumimoji="1" lang="ja-JP" altLang="en-US" sz="1050">
                  <a:solidFill>
                    <a:srgbClr val="000000"/>
                  </a:solidFill>
                  <a:latin typeface="HGS創英角ﾎﾟｯﾌﾟ体" panose="040B0A00000000000000" pitchFamily="50" charset="-128"/>
                  <a:ea typeface="HGS創英角ﾎﾟｯﾌﾟ体" panose="040B0A00000000000000" pitchFamily="50" charset="-128"/>
                </a:rPr>
                <a:t>じんこう</a:t>
              </a:r>
              <a:endParaRPr kumimoji="1" lang="ja-JP" altLang="en-US" sz="105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86" name="あおもりけん"/>
            <p:cNvSpPr txBox="1"/>
            <p:nvPr/>
          </p:nvSpPr>
          <p:spPr>
            <a:xfrm>
              <a:off x="2087053" y="3540750"/>
              <a:ext cx="1188000" cy="253916"/>
            </a:xfrm>
            <a:prstGeom prst="rect">
              <a:avLst/>
            </a:prstGeom>
            <a:noFill/>
          </p:spPr>
          <p:txBody>
            <a:bodyPr wrap="square" rtlCol="0">
              <a:spAutoFit/>
            </a:bodyPr>
            <a:lstStyle/>
            <a:p>
              <a:pPr algn="dist"/>
              <a:r>
                <a:rPr kumimoji="1" lang="ja-JP" altLang="en-US" sz="1050">
                  <a:solidFill>
                    <a:srgbClr val="000000"/>
                  </a:solidFill>
                  <a:latin typeface="HGS創英角ﾎﾟｯﾌﾟ体" panose="040B0A00000000000000" pitchFamily="50" charset="-128"/>
                  <a:ea typeface="HGS創英角ﾎﾟｯﾌﾟ体" panose="040B0A00000000000000" pitchFamily="50" charset="-128"/>
                </a:rPr>
                <a:t>あおもりけん</a:t>
              </a:r>
              <a:endParaRPr kumimoji="1" lang="ja-JP" altLang="en-US" sz="1050" dirty="0">
                <a:solidFill>
                  <a:srgbClr val="000000"/>
                </a:solidFill>
                <a:latin typeface="HGS創英角ﾎﾟｯﾌﾟ体" panose="040B0A00000000000000" pitchFamily="50" charset="-128"/>
                <a:ea typeface="HGS創英角ﾎﾟｯﾌﾟ体" panose="040B0A00000000000000" pitchFamily="50" charset="-128"/>
              </a:endParaRPr>
            </a:p>
          </p:txBody>
        </p:sp>
      </p:grpSp>
      <p:pic>
        <p:nvPicPr>
          <p:cNvPr id="3" name="人物画"/>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8761403" y="3278586"/>
            <a:ext cx="729912" cy="444438"/>
          </a:xfrm>
          <a:prstGeom prst="rect">
            <a:avLst/>
          </a:prstGeom>
        </p:spPr>
      </p:pic>
      <p:grpSp>
        <p:nvGrpSpPr>
          <p:cNvPr id="57" name="利用者数は・・・"/>
          <p:cNvGrpSpPr/>
          <p:nvPr/>
        </p:nvGrpSpPr>
        <p:grpSpPr>
          <a:xfrm>
            <a:off x="3352989" y="3179074"/>
            <a:ext cx="5486022" cy="593148"/>
            <a:chOff x="2788397" y="2915899"/>
            <a:chExt cx="6320092" cy="593148"/>
          </a:xfrm>
        </p:grpSpPr>
        <p:sp>
          <p:nvSpPr>
            <p:cNvPr id="58" name="利用者数は・・・"/>
            <p:cNvSpPr txBox="1"/>
            <p:nvPr/>
          </p:nvSpPr>
          <p:spPr>
            <a:xfrm>
              <a:off x="2801104" y="3047382"/>
              <a:ext cx="6307385" cy="461665"/>
            </a:xfrm>
            <a:prstGeom prst="rect">
              <a:avLst/>
            </a:prstGeom>
            <a:noFill/>
          </p:spPr>
          <p:txBody>
            <a:bodyPr wrap="square" rtlCol="0">
              <a:spAutoFit/>
            </a:bodyPr>
            <a:lstStyle/>
            <a:p>
              <a:pPr lvl="0" algn="dist"/>
              <a:r>
                <a:rPr kumimoji="1" lang="ja-JP" altLang="en-US" sz="2400">
                  <a:solidFill>
                    <a:srgbClr val="000000"/>
                  </a:solidFill>
                  <a:latin typeface="HGS創英角ﾎﾟｯﾌﾟ体" panose="040B0A00000000000000" pitchFamily="50" charset="-128"/>
                  <a:ea typeface="HGS創英角ﾎﾟｯﾌﾟ体" panose="040B0A00000000000000" pitchFamily="50" charset="-128"/>
                </a:rPr>
                <a:t>利用者数は</a:t>
              </a:r>
              <a:r>
                <a:rPr lang="en-US" altLang="ja-JP" sz="2400">
                  <a:solidFill>
                    <a:srgbClr val="000000"/>
                  </a:solidFill>
                  <a:latin typeface="HGS創英角ﾎﾟｯﾌﾟ体" panose="040B0A00000000000000" pitchFamily="50" charset="-128"/>
                  <a:ea typeface="HGS創英角ﾎﾟｯﾌﾟ体" panose="040B0A00000000000000" pitchFamily="50" charset="-128"/>
                </a:rPr>
                <a:t>､1,241,110</a:t>
              </a:r>
              <a:r>
                <a:rPr lang="ja-JP" altLang="en-US" sz="2400">
                  <a:solidFill>
                    <a:srgbClr val="000000"/>
                  </a:solidFill>
                  <a:latin typeface="HGS創英角ﾎﾟｯﾌﾟ体" panose="040B0A00000000000000" pitchFamily="50" charset="-128"/>
                  <a:ea typeface="HGS創英角ﾎﾟｯﾌﾟ体" panose="040B0A00000000000000" pitchFamily="50" charset="-128"/>
                </a:rPr>
                <a:t>人です</a:t>
              </a:r>
              <a:r>
                <a:rPr lang="en-US" altLang="ja-JP" sz="2400">
                  <a:solidFill>
                    <a:srgbClr val="000000"/>
                  </a:solidFill>
                  <a:latin typeface="HGS創英角ﾎﾟｯﾌﾟ体" panose="040B0A00000000000000" pitchFamily="50" charset="-128"/>
                  <a:ea typeface="HGS創英角ﾎﾟｯﾌﾟ体" panose="040B0A00000000000000" pitchFamily="50" charset="-128"/>
                </a:rPr>
                <a:t>｡</a:t>
              </a:r>
              <a:endParaRPr kumimoji="1" lang="ja-JP" altLang="en-US" sz="24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61" name="にん"/>
            <p:cNvSpPr txBox="1"/>
            <p:nvPr/>
          </p:nvSpPr>
          <p:spPr>
            <a:xfrm>
              <a:off x="7434130" y="2915899"/>
              <a:ext cx="567115" cy="253916"/>
            </a:xfrm>
            <a:prstGeom prst="rect">
              <a:avLst/>
            </a:prstGeom>
            <a:noFill/>
          </p:spPr>
          <p:txBody>
            <a:bodyPr wrap="square" rtlCol="0">
              <a:spAutoFit/>
            </a:bodyPr>
            <a:lstStyle/>
            <a:p>
              <a:pPr algn="dist"/>
              <a:r>
                <a:rPr kumimoji="1" lang="ja-JP" altLang="en-US" sz="1050">
                  <a:solidFill>
                    <a:srgbClr val="000000"/>
                  </a:solidFill>
                  <a:latin typeface="HGS創英角ﾎﾟｯﾌﾟ体" panose="040B0A00000000000000" pitchFamily="50" charset="-128"/>
                  <a:ea typeface="HGS創英角ﾎﾟｯﾌﾟ体" panose="040B0A00000000000000" pitchFamily="50" charset="-128"/>
                </a:rPr>
                <a:t>にん</a:t>
              </a:r>
              <a:endParaRPr kumimoji="1" lang="ja-JP" altLang="en-US" sz="105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59" name="りようしゃすう"/>
            <p:cNvSpPr txBox="1"/>
            <p:nvPr/>
          </p:nvSpPr>
          <p:spPr>
            <a:xfrm>
              <a:off x="2788397" y="2915899"/>
              <a:ext cx="1779479" cy="253916"/>
            </a:xfrm>
            <a:prstGeom prst="rect">
              <a:avLst/>
            </a:prstGeom>
            <a:noFill/>
          </p:spPr>
          <p:txBody>
            <a:bodyPr wrap="square" rtlCol="0">
              <a:spAutoFit/>
            </a:bodyPr>
            <a:lstStyle/>
            <a:p>
              <a:pPr algn="dist"/>
              <a:r>
                <a:rPr kumimoji="1" lang="ja-JP" altLang="en-US" sz="1050">
                  <a:solidFill>
                    <a:srgbClr val="000000"/>
                  </a:solidFill>
                  <a:latin typeface="HGS創英角ﾎﾟｯﾌﾟ体" panose="040B0A00000000000000" pitchFamily="50" charset="-128"/>
                  <a:ea typeface="HGS創英角ﾎﾟｯﾌﾟ体" panose="040B0A00000000000000" pitchFamily="50" charset="-128"/>
                </a:rPr>
                <a:t>りようしゃすう</a:t>
              </a:r>
              <a:endParaRPr kumimoji="1" lang="ja-JP" altLang="en-US" sz="1050" dirty="0">
                <a:solidFill>
                  <a:srgbClr val="000000"/>
                </a:solidFill>
                <a:latin typeface="HGS創英角ﾎﾟｯﾌﾟ体" panose="040B0A00000000000000" pitchFamily="50" charset="-128"/>
                <a:ea typeface="HGS創英角ﾎﾟｯﾌﾟ体" panose="040B0A00000000000000" pitchFamily="50" charset="-128"/>
              </a:endParaRPr>
            </a:p>
          </p:txBody>
        </p:sp>
      </p:grpSp>
      <p:pic>
        <p:nvPicPr>
          <p:cNvPr id="63" name="ちなみに・・・">
            <a:hlinkClick r:id="rId15" action="ppaction://hlinksldjump"/>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9885827" y="393038"/>
            <a:ext cx="1615580" cy="1225402"/>
          </a:xfrm>
          <a:prstGeom prst="rect">
            <a:avLst/>
          </a:prstGeom>
        </p:spPr>
      </p:pic>
      <p:grpSp>
        <p:nvGrpSpPr>
          <p:cNvPr id="35" name="1年間で利用・・・"/>
          <p:cNvGrpSpPr/>
          <p:nvPr/>
        </p:nvGrpSpPr>
        <p:grpSpPr>
          <a:xfrm>
            <a:off x="539518" y="2055728"/>
            <a:ext cx="11112965" cy="686207"/>
            <a:chOff x="539518" y="2055728"/>
            <a:chExt cx="11112965" cy="686207"/>
          </a:xfrm>
        </p:grpSpPr>
        <p:sp>
          <p:nvSpPr>
            <p:cNvPr id="37" name="1年間で利用・・・"/>
            <p:cNvSpPr txBox="1"/>
            <p:nvPr/>
          </p:nvSpPr>
          <p:spPr>
            <a:xfrm>
              <a:off x="539518" y="2218715"/>
              <a:ext cx="11112965" cy="523220"/>
            </a:xfrm>
            <a:prstGeom prst="rect">
              <a:avLst/>
            </a:prstGeom>
            <a:noFill/>
          </p:spPr>
          <p:txBody>
            <a:bodyPr wrap="square" rtlCol="0">
              <a:spAutoFit/>
            </a:bodyPr>
            <a:lstStyle/>
            <a:p>
              <a:pPr lvl="0" algn="dist"/>
              <a:r>
                <a:rPr lang="en-US" altLang="ja-JP" sz="2800">
                  <a:solidFill>
                    <a:srgbClr val="000000"/>
                  </a:solidFill>
                  <a:latin typeface="HGS創英角ﾎﾟｯﾌﾟ体" panose="040B0A00000000000000" pitchFamily="50" charset="-128"/>
                  <a:ea typeface="HGS創英角ﾎﾟｯﾌﾟ体" panose="040B0A00000000000000" pitchFamily="50" charset="-128"/>
                </a:rPr>
                <a:t>1</a:t>
              </a:r>
              <a:r>
                <a:rPr lang="ja-JP" altLang="en-US" sz="2800">
                  <a:solidFill>
                    <a:srgbClr val="000000"/>
                  </a:solidFill>
                  <a:latin typeface="HGS創英角ﾎﾟｯﾌﾟ体" panose="040B0A00000000000000" pitchFamily="50" charset="-128"/>
                  <a:ea typeface="HGS創英角ﾎﾟｯﾌﾟ体" panose="040B0A00000000000000" pitchFamily="50" charset="-128"/>
                </a:rPr>
                <a:t>年間で利用した人が１番多かった施設は「万博記念公園」です。</a:t>
              </a:r>
              <a:endParaRPr kumimoji="1" lang="ja-JP" altLang="en-US" sz="28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38" name="ばんぱくきねんこうえん"/>
            <p:cNvSpPr txBox="1"/>
            <p:nvPr/>
          </p:nvSpPr>
          <p:spPr>
            <a:xfrm>
              <a:off x="7749751" y="2058350"/>
              <a:ext cx="2412000" cy="261610"/>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ばんぱくきねんこうえん</a:t>
              </a:r>
              <a:endParaRPr kumimoji="1" lang="ja-JP" altLang="en-US" sz="12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39" name="しせつ"/>
            <p:cNvSpPr txBox="1"/>
            <p:nvPr/>
          </p:nvSpPr>
          <p:spPr>
            <a:xfrm>
              <a:off x="6361731" y="2055728"/>
              <a:ext cx="828000" cy="261610"/>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しせつ</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40" name="おお"/>
            <p:cNvSpPr txBox="1"/>
            <p:nvPr/>
          </p:nvSpPr>
          <p:spPr>
            <a:xfrm>
              <a:off x="4888509" y="2058174"/>
              <a:ext cx="504000" cy="261610"/>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おお</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41" name="ばん"/>
            <p:cNvSpPr txBox="1"/>
            <p:nvPr/>
          </p:nvSpPr>
          <p:spPr>
            <a:xfrm>
              <a:off x="4496004" y="2058174"/>
              <a:ext cx="504000" cy="261610"/>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ばん</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42" name="ひと"/>
            <p:cNvSpPr txBox="1"/>
            <p:nvPr/>
          </p:nvSpPr>
          <p:spPr>
            <a:xfrm>
              <a:off x="3393605" y="2058350"/>
              <a:ext cx="504000" cy="261610"/>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ひと</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43" name="りよう"/>
            <p:cNvSpPr txBox="1"/>
            <p:nvPr/>
          </p:nvSpPr>
          <p:spPr>
            <a:xfrm>
              <a:off x="1919909" y="2058174"/>
              <a:ext cx="815102" cy="261610"/>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りよう</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44" name="ねんかん"/>
            <p:cNvSpPr txBox="1"/>
            <p:nvPr/>
          </p:nvSpPr>
          <p:spPr>
            <a:xfrm>
              <a:off x="776760" y="2058350"/>
              <a:ext cx="900000" cy="261610"/>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ねんかん</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grpSp>
      <p:grpSp>
        <p:nvGrpSpPr>
          <p:cNvPr id="17" name="正解"/>
          <p:cNvGrpSpPr/>
          <p:nvPr/>
        </p:nvGrpSpPr>
        <p:grpSpPr>
          <a:xfrm>
            <a:off x="3957031" y="361152"/>
            <a:ext cx="4277939" cy="1015663"/>
            <a:chOff x="3144333" y="850006"/>
            <a:chExt cx="4277939" cy="1015663"/>
          </a:xfrm>
        </p:grpSpPr>
        <p:sp>
          <p:nvSpPr>
            <p:cNvPr id="18" name="せいかい"/>
            <p:cNvSpPr txBox="1"/>
            <p:nvPr/>
          </p:nvSpPr>
          <p:spPr>
            <a:xfrm>
              <a:off x="3875971" y="850006"/>
              <a:ext cx="3546301" cy="1015663"/>
            </a:xfrm>
            <a:prstGeom prst="rect">
              <a:avLst/>
            </a:prstGeom>
            <a:noFill/>
          </p:spPr>
          <p:txBody>
            <a:bodyPr wrap="square" rtlCol="0">
              <a:spAutoFit/>
            </a:bodyPr>
            <a:lstStyle/>
            <a:p>
              <a:r>
                <a:rPr kumimoji="1" lang="ja-JP" altLang="en-US" sz="6000" dirty="0">
                  <a:latin typeface="HGS創英角ﾎﾟｯﾌﾟ体" panose="040B0A00000000000000" pitchFamily="50" charset="-128"/>
                  <a:ea typeface="HGS創英角ﾎﾟｯﾌﾟ体" panose="040B0A00000000000000" pitchFamily="50" charset="-128"/>
                </a:rPr>
                <a:t>せいかい</a:t>
              </a:r>
            </a:p>
          </p:txBody>
        </p:sp>
        <p:sp>
          <p:nvSpPr>
            <p:cNvPr id="19" name="〇"/>
            <p:cNvSpPr/>
            <p:nvPr/>
          </p:nvSpPr>
          <p:spPr>
            <a:xfrm>
              <a:off x="3144333" y="1032962"/>
              <a:ext cx="731638" cy="731638"/>
            </a:xfrm>
            <a:prstGeom prst="donut">
              <a:avLst>
                <a:gd name="adj" fmla="val 1738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pic>
        <p:nvPicPr>
          <p:cNvPr id="64" name="スタートに戻る">
            <a:hlinkClick r:id="rId17" action="ppaction://hlinksldjump"/>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85389" y="260345"/>
            <a:ext cx="2499577" cy="847417"/>
          </a:xfrm>
          <a:prstGeom prst="rect">
            <a:avLst/>
          </a:prstGeom>
        </p:spPr>
      </p:pic>
      <p:pic>
        <p:nvPicPr>
          <p:cNvPr id="25" name="coin0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9031280" y="773662"/>
            <a:ext cx="609600" cy="609600"/>
          </a:xfrm>
          <a:prstGeom prst="rect">
            <a:avLst/>
          </a:prstGeom>
        </p:spPr>
      </p:pic>
      <p:pic>
        <p:nvPicPr>
          <p:cNvPr id="24" name="crrect_answer2 (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9"/>
          <a:stretch>
            <a:fillRect/>
          </a:stretch>
        </p:blipFill>
        <p:spPr>
          <a:xfrm>
            <a:off x="3131905" y="649315"/>
            <a:ext cx="609600" cy="609600"/>
          </a:xfrm>
          <a:prstGeom prst="rect">
            <a:avLst/>
          </a:prstGeom>
        </p:spPr>
      </p:pic>
      <p:pic>
        <p:nvPicPr>
          <p:cNvPr id="34" name="図 33"/>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24916" y="-594"/>
            <a:ext cx="12241829" cy="6858594"/>
          </a:xfrm>
          <a:prstGeom prst="rect">
            <a:avLst/>
          </a:prstGeom>
        </p:spPr>
      </p:pic>
    </p:spTree>
    <p:extLst>
      <p:ext uri="{BB962C8B-B14F-4D97-AF65-F5344CB8AC3E}">
        <p14:creationId xmlns:p14="http://schemas.microsoft.com/office/powerpoint/2010/main" val="1381503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
                                        <p:tgtEl>
                                          <p:spTgt spid="34"/>
                                        </p:tgtEl>
                                      </p:cBhvr>
                                    </p:animEffect>
                                    <p:set>
                                      <p:cBhvr>
                                        <p:cTn id="7" dur="1" fill="hold">
                                          <p:stCondLst>
                                            <p:cond delay="9"/>
                                          </p:stCondLst>
                                        </p:cTn>
                                        <p:tgtEl>
                                          <p:spTgt spid="34"/>
                                        </p:tgtEl>
                                        <p:attrNameLst>
                                          <p:attrName>style.visibility</p:attrName>
                                        </p:attrNameLst>
                                      </p:cBhvr>
                                      <p:to>
                                        <p:strVal val="hidden"/>
                                      </p:to>
                                    </p:set>
                                  </p:childTnLst>
                                </p:cTn>
                              </p:par>
                              <p:par>
                                <p:cTn id="8" presetID="1" presetClass="mediacall" presetSubtype="0" fill="hold" nodeType="withEffect">
                                  <p:stCondLst>
                                    <p:cond delay="250"/>
                                  </p:stCondLst>
                                  <p:childTnLst>
                                    <p:cmd type="call" cmd="playFrom(0.0)">
                                      <p:cBhvr>
                                        <p:cTn id="9" dur="1" fill="hold"/>
                                        <p:tgtEl>
                                          <p:spTgt spid="24"/>
                                        </p:tgtEl>
                                      </p:cBhvr>
                                    </p:cmd>
                                  </p:childTnLst>
                                </p:cTn>
                              </p:par>
                              <p:par>
                                <p:cTn id="10" presetID="20" presetClass="entr" presetSubtype="0" fill="hold" nodeType="withEffect">
                                  <p:stCondLst>
                                    <p:cond delay="250"/>
                                  </p:stCondLst>
                                  <p:childTnLst>
                                    <p:set>
                                      <p:cBhvr>
                                        <p:cTn id="11" dur="1" fill="hold">
                                          <p:stCondLst>
                                            <p:cond delay="0"/>
                                          </p:stCondLst>
                                        </p:cTn>
                                        <p:tgtEl>
                                          <p:spTgt spid="63"/>
                                        </p:tgtEl>
                                        <p:attrNameLst>
                                          <p:attrName>style.visibility</p:attrName>
                                        </p:attrNameLst>
                                      </p:cBhvr>
                                      <p:to>
                                        <p:strVal val="visible"/>
                                      </p:to>
                                    </p:set>
                                    <p:animEffect transition="in" filter="wedge">
                                      <p:cBhvr>
                                        <p:cTn id="12" dur="750"/>
                                        <p:tgtEl>
                                          <p:spTgt spid="63"/>
                                        </p:tgtEl>
                                      </p:cBhvr>
                                    </p:animEffect>
                                  </p:childTnLst>
                                </p:cTn>
                              </p:par>
                              <p:par>
                                <p:cTn id="13" presetID="6" presetClass="emph" presetSubtype="0" fill="hold" nodeType="withEffect">
                                  <p:stCondLst>
                                    <p:cond delay="250"/>
                                  </p:stCondLst>
                                  <p:childTnLst>
                                    <p:animScale>
                                      <p:cBhvr>
                                        <p:cTn id="14" dur="750" fill="hold"/>
                                        <p:tgtEl>
                                          <p:spTgt spid="63"/>
                                        </p:tgtEl>
                                      </p:cBhvr>
                                      <p:by x="150000" y="150000"/>
                                    </p:animScale>
                                  </p:childTnLst>
                                </p:cTn>
                              </p:par>
                            </p:childTnLst>
                          </p:cTn>
                        </p:par>
                        <p:par>
                          <p:cTn id="15" fill="hold">
                            <p:stCondLst>
                              <p:cond delay="1000"/>
                            </p:stCondLst>
                            <p:childTnLst>
                              <p:par>
                                <p:cTn id="16" presetID="26" presetClass="emph" presetSubtype="0" fill="hold" nodeType="afterEffect">
                                  <p:stCondLst>
                                    <p:cond delay="250"/>
                                  </p:stCondLst>
                                  <p:childTnLst>
                                    <p:animEffect transition="out" filter="fade">
                                      <p:cBhvr>
                                        <p:cTn id="17" dur="500" tmFilter="0, 0; .2, .5; .8, .5; 1, 0"/>
                                        <p:tgtEl>
                                          <p:spTgt spid="63"/>
                                        </p:tgtEl>
                                      </p:cBhvr>
                                    </p:animEffect>
                                    <p:animScale>
                                      <p:cBhvr>
                                        <p:cTn id="18" dur="250" autoRev="1" fill="hold"/>
                                        <p:tgtEl>
                                          <p:spTgt spid="63"/>
                                        </p:tgtEl>
                                      </p:cBhvr>
                                      <p:by x="105000" y="105000"/>
                                    </p:animScale>
                                  </p:childTnLst>
                                </p:cTn>
                              </p:par>
                              <p:par>
                                <p:cTn id="19" presetID="1" presetClass="mediacall" presetSubtype="0" fill="hold" nodeType="withEffect">
                                  <p:stCondLst>
                                    <p:cond delay="0"/>
                                  </p:stCondLst>
                                  <p:childTnLst>
                                    <p:cmd type="call" cmd="playFrom(0.0)">
                                      <p:cBhvr>
                                        <p:cTn id="20" dur="940" fill="hold"/>
                                        <p:tgtEl>
                                          <p:spTgt spid="2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1" fill="hold" display="0">
                  <p:stCondLst>
                    <p:cond delay="indefinite"/>
                  </p:stCondLst>
                  <p:endCondLst>
                    <p:cond evt="onStopAudio" delay="0">
                      <p:tgtEl>
                        <p:sldTgt/>
                      </p:tgtEl>
                    </p:cond>
                  </p:endCondLst>
                </p:cTn>
                <p:tgtEl>
                  <p:spTgt spid="24"/>
                </p:tgtEl>
              </p:cMediaNode>
            </p:audio>
            <p:audio>
              <p:cMediaNode showWhenStopped="0">
                <p:cTn id="22" fill="hold" display="0">
                  <p:stCondLst>
                    <p:cond delay="indefinite"/>
                  </p:stCondLst>
                  <p:endCondLst>
                    <p:cond evt="onStopAudio" delay="0">
                      <p:tgtEl>
                        <p:sldTgt/>
                      </p:tgtEl>
                    </p:cond>
                  </p:endCondLst>
                </p:cTn>
                <p:tgtEl>
                  <p:spTgt spid="25"/>
                </p:tgtEl>
              </p:cMediaNode>
            </p:audio>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背景"/>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4915" y="-297"/>
            <a:ext cx="12241829" cy="6858594"/>
          </a:xfrm>
          <a:prstGeom prst="rect">
            <a:avLst/>
          </a:prstGeom>
        </p:spPr>
      </p:pic>
      <p:pic>
        <p:nvPicPr>
          <p:cNvPr id="45" name="結果を見る">
            <a:hlinkClick r:id="rId7" action="ppaction://hlinksldjump"/>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842608" y="5949775"/>
            <a:ext cx="2237426" cy="847417"/>
          </a:xfrm>
          <a:prstGeom prst="rect">
            <a:avLst/>
          </a:prstGeom>
        </p:spPr>
      </p:pic>
      <p:pic>
        <p:nvPicPr>
          <p:cNvPr id="66" name="問題に戻る">
            <a:hlinkClick r:id="rId9" action="ppaction://hlinksldjump"/>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5389" y="5949775"/>
            <a:ext cx="2237426" cy="847417"/>
          </a:xfrm>
          <a:prstGeom prst="rect">
            <a:avLst/>
          </a:prstGeom>
        </p:spPr>
      </p:pic>
      <p:sp>
        <p:nvSpPr>
          <p:cNvPr id="60" name="出典（人口）"/>
          <p:cNvSpPr txBox="1"/>
          <p:nvPr/>
        </p:nvSpPr>
        <p:spPr>
          <a:xfrm>
            <a:off x="5733143" y="4929313"/>
            <a:ext cx="4075602" cy="230832"/>
          </a:xfrm>
          <a:prstGeom prst="rect">
            <a:avLst/>
          </a:prstGeom>
          <a:noFill/>
        </p:spPr>
        <p:txBody>
          <a:bodyPr wrap="square" rtlCol="0">
            <a:spAutoFit/>
          </a:bodyPr>
          <a:lstStyle/>
          <a:p>
            <a:r>
              <a:rPr lang="ja-JP" altLang="en-US" sz="900" b="1">
                <a:latin typeface="BIZ UDPゴシック" panose="020B0400000000000000" pitchFamily="50" charset="-128"/>
                <a:ea typeface="BIZ UDPゴシック" panose="020B0400000000000000" pitchFamily="50" charset="-128"/>
              </a:rPr>
              <a:t>（出典（人口）： </a:t>
            </a:r>
            <a:r>
              <a:rPr lang="en-US" altLang="ja-JP" sz="900" b="1">
                <a:latin typeface="BIZ UDPゴシック" panose="020B0400000000000000" pitchFamily="50" charset="-128"/>
                <a:ea typeface="BIZ UDPゴシック" panose="020B0400000000000000" pitchFamily="50" charset="-128"/>
                <a:hlinkClick r:id="rId11"/>
              </a:rPr>
              <a:t> </a:t>
            </a:r>
            <a:r>
              <a:rPr lang="ja-JP" altLang="en-US" sz="900" b="1">
                <a:latin typeface="BIZ UDPゴシック" panose="020B0400000000000000" pitchFamily="50" charset="-128"/>
                <a:ea typeface="BIZ UDPゴシック" panose="020B0400000000000000" pitchFamily="50" charset="-128"/>
                <a:hlinkClick r:id="rId11"/>
              </a:rPr>
              <a:t>政府統計の総合窓口 </a:t>
            </a:r>
            <a:r>
              <a:rPr lang="en-US" altLang="ja-JP" sz="900" b="1">
                <a:latin typeface="BIZ UDPゴシック" panose="020B0400000000000000" pitchFamily="50" charset="-128"/>
                <a:ea typeface="BIZ UDPゴシック" panose="020B0400000000000000" pitchFamily="50" charset="-128"/>
                <a:hlinkClick r:id="rId11"/>
              </a:rPr>
              <a:t>(e-stat.go.jp)</a:t>
            </a:r>
            <a:r>
              <a:rPr lang="ja-JP" altLang="en-US" sz="900" b="1">
                <a:latin typeface="BIZ UDPゴシック" panose="020B0400000000000000" pitchFamily="50" charset="-128"/>
                <a:ea typeface="BIZ UDPゴシック" panose="020B0400000000000000" pitchFamily="50" charset="-128"/>
              </a:rPr>
              <a:t>「令和２年国勢調査」）</a:t>
            </a:r>
            <a:endParaRPr lang="en-US" altLang="ja-JP" sz="900" b="1">
              <a:latin typeface="BIZ UDPゴシック" panose="020B0400000000000000" pitchFamily="50" charset="-128"/>
              <a:ea typeface="BIZ UDPゴシック" panose="020B0400000000000000" pitchFamily="50" charset="-128"/>
            </a:endParaRPr>
          </a:p>
        </p:txBody>
      </p:sp>
      <p:sp>
        <p:nvSpPr>
          <p:cNvPr id="53" name="出典（利用者数）"/>
          <p:cNvSpPr txBox="1"/>
          <p:nvPr/>
        </p:nvSpPr>
        <p:spPr>
          <a:xfrm>
            <a:off x="5718629" y="4723126"/>
            <a:ext cx="5939731" cy="230832"/>
          </a:xfrm>
          <a:prstGeom prst="rect">
            <a:avLst/>
          </a:prstGeom>
          <a:noFill/>
        </p:spPr>
        <p:txBody>
          <a:bodyPr wrap="square" rtlCol="0">
            <a:spAutoFit/>
          </a:bodyPr>
          <a:lstStyle/>
          <a:p>
            <a:r>
              <a:rPr lang="ja-JP" altLang="en-US" sz="900" b="1">
                <a:latin typeface="BIZ UDPゴシック" panose="020B0400000000000000" pitchFamily="50" charset="-128"/>
                <a:ea typeface="BIZ UDPゴシック" panose="020B0400000000000000" pitchFamily="50" charset="-128"/>
              </a:rPr>
              <a:t>（出典（利用者数）： </a:t>
            </a:r>
            <a:r>
              <a:rPr lang="zh-TW" altLang="en-US" sz="900" b="1">
                <a:latin typeface="BIZ UDPゴシック" panose="020B0400000000000000" pitchFamily="50" charset="-128"/>
                <a:ea typeface="BIZ UDPゴシック" panose="020B0400000000000000" pitchFamily="50" charset="-128"/>
                <a:hlinkClick r:id="rId12"/>
              </a:rPr>
              <a:t>大阪府／令和４年度大阪府統計年鑑（令和５年３月刊行） </a:t>
            </a:r>
            <a:r>
              <a:rPr lang="en-US" altLang="zh-TW" sz="900" b="1">
                <a:latin typeface="BIZ UDPゴシック" panose="020B0400000000000000" pitchFamily="50" charset="-128"/>
                <a:ea typeface="BIZ UDPゴシック" panose="020B0400000000000000" pitchFamily="50" charset="-128"/>
                <a:hlinkClick r:id="rId12"/>
              </a:rPr>
              <a:t>(osaka.lg.jp)</a:t>
            </a:r>
            <a:r>
              <a:rPr lang="en-US" altLang="ja-JP" sz="900" b="1">
                <a:latin typeface="BIZ UDPゴシック" panose="020B0400000000000000" pitchFamily="50" charset="-128"/>
                <a:ea typeface="BIZ UDPゴシック" panose="020B0400000000000000" pitchFamily="50" charset="-128"/>
                <a:hlinkClick r:id="rId13"/>
              </a:rPr>
              <a:t>)</a:t>
            </a:r>
            <a:r>
              <a:rPr lang="ja-JP" altLang="en-US" sz="900" b="1">
                <a:latin typeface="BIZ UDPゴシック" panose="020B0400000000000000" pitchFamily="50" charset="-128"/>
                <a:ea typeface="BIZ UDPゴシック" panose="020B0400000000000000" pitchFamily="50" charset="-128"/>
              </a:rPr>
              <a:t>「</a:t>
            </a:r>
            <a:r>
              <a:rPr lang="ja-JP" altLang="ja-JP" sz="900" b="1">
                <a:latin typeface="BIZ UDPゴシック" panose="020B0400000000000000" pitchFamily="50" charset="-128"/>
                <a:ea typeface="BIZ UDPゴシック" panose="020B0400000000000000" pitchFamily="50" charset="-128"/>
              </a:rPr>
              <a:t>第</a:t>
            </a:r>
            <a:r>
              <a:rPr lang="en-US" altLang="ja-JP" sz="900" b="1">
                <a:latin typeface="BIZ UDPゴシック" panose="020B0400000000000000" pitchFamily="50" charset="-128"/>
                <a:ea typeface="BIZ UDPゴシック" panose="020B0400000000000000" pitchFamily="50" charset="-128"/>
              </a:rPr>
              <a:t>18</a:t>
            </a:r>
            <a:r>
              <a:rPr lang="ja-JP" altLang="ja-JP" sz="900" b="1">
                <a:latin typeface="BIZ UDPゴシック" panose="020B0400000000000000" pitchFamily="50" charset="-128"/>
                <a:ea typeface="BIZ UDPゴシック" panose="020B0400000000000000" pitchFamily="50" charset="-128"/>
              </a:rPr>
              <a:t>章</a:t>
            </a:r>
            <a:r>
              <a:rPr lang="en-US" altLang="ja-JP" sz="900" b="1">
                <a:latin typeface="BIZ UDPゴシック" panose="020B0400000000000000" pitchFamily="50" charset="-128"/>
                <a:ea typeface="BIZ UDPゴシック" panose="020B0400000000000000" pitchFamily="50" charset="-128"/>
              </a:rPr>
              <a:t>5</a:t>
            </a:r>
            <a:r>
              <a:rPr lang="ja-JP" altLang="ja-JP" sz="900" b="1">
                <a:latin typeface="BIZ UDPゴシック" panose="020B0400000000000000" pitchFamily="50" charset="-128"/>
                <a:ea typeface="BIZ UDPゴシック" panose="020B0400000000000000" pitchFamily="50" charset="-128"/>
              </a:rPr>
              <a:t>、</a:t>
            </a:r>
            <a:r>
              <a:rPr lang="en-US" altLang="ja-JP" sz="900" b="1">
                <a:latin typeface="BIZ UDPゴシック" panose="020B0400000000000000" pitchFamily="50" charset="-128"/>
                <a:ea typeface="BIZ UDPゴシック" panose="020B0400000000000000" pitchFamily="50" charset="-128"/>
              </a:rPr>
              <a:t>6</a:t>
            </a:r>
            <a:r>
              <a:rPr lang="ja-JP" altLang="ja-JP" sz="900" b="1">
                <a:latin typeface="BIZ UDPゴシック" panose="020B0400000000000000" pitchFamily="50" charset="-128"/>
                <a:ea typeface="BIZ UDPゴシック" panose="020B0400000000000000" pitchFamily="50" charset="-128"/>
              </a:rPr>
              <a:t>表</a:t>
            </a:r>
            <a:r>
              <a:rPr lang="ja-JP" altLang="en-US" sz="900" b="1">
                <a:latin typeface="BIZ UDPゴシック" panose="020B0400000000000000" pitchFamily="50" charset="-128"/>
                <a:ea typeface="BIZ UDPゴシック" panose="020B0400000000000000" pitchFamily="50" charset="-128"/>
              </a:rPr>
              <a:t>」）</a:t>
            </a:r>
            <a:endParaRPr lang="en-US" altLang="ja-JP" sz="900" b="1">
              <a:latin typeface="BIZ UDPゴシック" panose="020B0400000000000000" pitchFamily="50" charset="-128"/>
              <a:ea typeface="BIZ UDPゴシック" panose="020B0400000000000000" pitchFamily="50" charset="-128"/>
            </a:endParaRPr>
          </a:p>
        </p:txBody>
      </p:sp>
      <p:grpSp>
        <p:nvGrpSpPr>
          <p:cNvPr id="96" name="青森県の人口・・・"/>
          <p:cNvGrpSpPr/>
          <p:nvPr/>
        </p:nvGrpSpPr>
        <p:grpSpPr>
          <a:xfrm>
            <a:off x="2070980" y="3917749"/>
            <a:ext cx="8050040" cy="607556"/>
            <a:chOff x="2070980" y="3540750"/>
            <a:chExt cx="8050040" cy="607556"/>
          </a:xfrm>
        </p:grpSpPr>
        <p:sp>
          <p:nvSpPr>
            <p:cNvPr id="85" name="青森県の人口・・・"/>
            <p:cNvSpPr txBox="1"/>
            <p:nvPr/>
          </p:nvSpPr>
          <p:spPr>
            <a:xfrm>
              <a:off x="2070980" y="3686641"/>
              <a:ext cx="8050040" cy="461665"/>
            </a:xfrm>
            <a:prstGeom prst="rect">
              <a:avLst/>
            </a:prstGeom>
            <a:noFill/>
          </p:spPr>
          <p:txBody>
            <a:bodyPr wrap="square" rtlCol="0">
              <a:spAutoFit/>
            </a:bodyPr>
            <a:lstStyle/>
            <a:p>
              <a:pPr lvl="0" algn="dist"/>
              <a:r>
                <a:rPr lang="ja-JP" altLang="en-US" sz="2400">
                  <a:solidFill>
                    <a:srgbClr val="000000"/>
                  </a:solidFill>
                  <a:latin typeface="HGS創英角ﾎﾟｯﾌﾟ体" panose="040B0A00000000000000" pitchFamily="50" charset="-128"/>
                  <a:ea typeface="HGS創英角ﾎﾟｯﾌﾟ体" panose="040B0A00000000000000" pitchFamily="50" charset="-128"/>
                </a:rPr>
                <a:t>青森</a:t>
              </a:r>
              <a:r>
                <a:rPr kumimoji="1" lang="ja-JP" altLang="en-US" sz="2400">
                  <a:solidFill>
                    <a:srgbClr val="000000"/>
                  </a:solidFill>
                  <a:latin typeface="HGS創英角ﾎﾟｯﾌﾟ体" panose="040B0A00000000000000" pitchFamily="50" charset="-128"/>
                  <a:ea typeface="HGS創英角ﾎﾟｯﾌﾟ体" panose="040B0A00000000000000" pitchFamily="50" charset="-128"/>
                </a:rPr>
                <a:t>県の人口（</a:t>
              </a:r>
              <a:r>
                <a:rPr lang="en-US" altLang="ja-JP" sz="2400">
                  <a:solidFill>
                    <a:srgbClr val="000000"/>
                  </a:solidFill>
                  <a:latin typeface="HGS創英角ﾎﾟｯﾌﾟ体" panose="040B0A00000000000000" pitchFamily="50" charset="-128"/>
                  <a:ea typeface="HGS創英角ﾎﾟｯﾌﾟ体" panose="040B0A00000000000000" pitchFamily="50" charset="-128"/>
                </a:rPr>
                <a:t>1,237,984</a:t>
              </a:r>
              <a:r>
                <a:rPr lang="ja-JP" altLang="en-US" sz="2400">
                  <a:solidFill>
                    <a:srgbClr val="000000"/>
                  </a:solidFill>
                  <a:latin typeface="HGS創英角ﾎﾟｯﾌﾟ体" panose="040B0A00000000000000" pitchFamily="50" charset="-128"/>
                  <a:ea typeface="HGS創英角ﾎﾟｯﾌﾟ体" panose="040B0A00000000000000" pitchFamily="50" charset="-128"/>
                </a:rPr>
                <a:t>人）に近い数字です。</a:t>
              </a:r>
              <a:endParaRPr kumimoji="1" lang="ja-JP" altLang="en-US" sz="24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94" name="すうじ"/>
            <p:cNvSpPr txBox="1"/>
            <p:nvPr/>
          </p:nvSpPr>
          <p:spPr>
            <a:xfrm>
              <a:off x="8208911" y="3540750"/>
              <a:ext cx="756000" cy="253916"/>
            </a:xfrm>
            <a:prstGeom prst="rect">
              <a:avLst/>
            </a:prstGeom>
            <a:noFill/>
          </p:spPr>
          <p:txBody>
            <a:bodyPr wrap="square" rtlCol="0">
              <a:spAutoFit/>
            </a:bodyPr>
            <a:lstStyle/>
            <a:p>
              <a:pPr algn="dist"/>
              <a:r>
                <a:rPr lang="ja-JP" altLang="en-US" sz="1050">
                  <a:solidFill>
                    <a:srgbClr val="000000"/>
                  </a:solidFill>
                  <a:latin typeface="HGS創英角ﾎﾟｯﾌﾟ体" panose="040B0A00000000000000" pitchFamily="50" charset="-128"/>
                  <a:ea typeface="HGS創英角ﾎﾟｯﾌﾟ体" panose="040B0A00000000000000" pitchFamily="50" charset="-128"/>
                </a:rPr>
                <a:t>すうじ</a:t>
              </a:r>
              <a:endParaRPr kumimoji="1" lang="ja-JP" altLang="en-US" sz="105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92" name="ちか"/>
            <p:cNvSpPr txBox="1"/>
            <p:nvPr/>
          </p:nvSpPr>
          <p:spPr>
            <a:xfrm>
              <a:off x="7501530" y="3540750"/>
              <a:ext cx="522000" cy="253916"/>
            </a:xfrm>
            <a:prstGeom prst="rect">
              <a:avLst/>
            </a:prstGeom>
            <a:noFill/>
          </p:spPr>
          <p:txBody>
            <a:bodyPr wrap="square" rtlCol="0">
              <a:spAutoFit/>
            </a:bodyPr>
            <a:lstStyle/>
            <a:p>
              <a:pPr algn="dist"/>
              <a:r>
                <a:rPr lang="ja-JP" altLang="en-US" sz="1050">
                  <a:solidFill>
                    <a:srgbClr val="000000"/>
                  </a:solidFill>
                  <a:latin typeface="HGS創英角ﾎﾟｯﾌﾟ体" panose="040B0A00000000000000" pitchFamily="50" charset="-128"/>
                  <a:ea typeface="HGS創英角ﾎﾟｯﾌﾟ体" panose="040B0A00000000000000" pitchFamily="50" charset="-128"/>
                </a:rPr>
                <a:t>ちか</a:t>
              </a:r>
              <a:endParaRPr kumimoji="1" lang="ja-JP" altLang="en-US" sz="105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87" name="にん"/>
            <p:cNvSpPr txBox="1"/>
            <p:nvPr/>
          </p:nvSpPr>
          <p:spPr>
            <a:xfrm>
              <a:off x="6427452" y="3540750"/>
              <a:ext cx="521999" cy="253916"/>
            </a:xfrm>
            <a:prstGeom prst="rect">
              <a:avLst/>
            </a:prstGeom>
            <a:noFill/>
          </p:spPr>
          <p:txBody>
            <a:bodyPr wrap="square" rtlCol="0">
              <a:spAutoFit/>
            </a:bodyPr>
            <a:lstStyle/>
            <a:p>
              <a:pPr algn="dist"/>
              <a:r>
                <a:rPr kumimoji="1" lang="ja-JP" altLang="en-US" sz="1050">
                  <a:solidFill>
                    <a:srgbClr val="000000"/>
                  </a:solidFill>
                  <a:latin typeface="HGS創英角ﾎﾟｯﾌﾟ体" panose="040B0A00000000000000" pitchFamily="50" charset="-128"/>
                  <a:ea typeface="HGS創英角ﾎﾟｯﾌﾟ体" panose="040B0A00000000000000" pitchFamily="50" charset="-128"/>
                </a:rPr>
                <a:t>にん</a:t>
              </a:r>
              <a:endParaRPr kumimoji="1" lang="ja-JP" altLang="en-US" sz="105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91" name="じんこう"/>
            <p:cNvSpPr txBox="1"/>
            <p:nvPr/>
          </p:nvSpPr>
          <p:spPr>
            <a:xfrm>
              <a:off x="3488032" y="3540750"/>
              <a:ext cx="828000" cy="253916"/>
            </a:xfrm>
            <a:prstGeom prst="rect">
              <a:avLst/>
            </a:prstGeom>
            <a:noFill/>
          </p:spPr>
          <p:txBody>
            <a:bodyPr wrap="square" rtlCol="0">
              <a:spAutoFit/>
            </a:bodyPr>
            <a:lstStyle/>
            <a:p>
              <a:pPr algn="dist"/>
              <a:r>
                <a:rPr kumimoji="1" lang="ja-JP" altLang="en-US" sz="1050">
                  <a:solidFill>
                    <a:srgbClr val="000000"/>
                  </a:solidFill>
                  <a:latin typeface="HGS創英角ﾎﾟｯﾌﾟ体" panose="040B0A00000000000000" pitchFamily="50" charset="-128"/>
                  <a:ea typeface="HGS創英角ﾎﾟｯﾌﾟ体" panose="040B0A00000000000000" pitchFamily="50" charset="-128"/>
                </a:rPr>
                <a:t>じんこう</a:t>
              </a:r>
              <a:endParaRPr kumimoji="1" lang="ja-JP" altLang="en-US" sz="105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86" name="あおもりけん"/>
            <p:cNvSpPr txBox="1"/>
            <p:nvPr/>
          </p:nvSpPr>
          <p:spPr>
            <a:xfrm>
              <a:off x="2087053" y="3540750"/>
              <a:ext cx="1188000" cy="253916"/>
            </a:xfrm>
            <a:prstGeom prst="rect">
              <a:avLst/>
            </a:prstGeom>
            <a:noFill/>
          </p:spPr>
          <p:txBody>
            <a:bodyPr wrap="square" rtlCol="0">
              <a:spAutoFit/>
            </a:bodyPr>
            <a:lstStyle/>
            <a:p>
              <a:pPr algn="dist"/>
              <a:r>
                <a:rPr kumimoji="1" lang="ja-JP" altLang="en-US" sz="1050">
                  <a:solidFill>
                    <a:srgbClr val="000000"/>
                  </a:solidFill>
                  <a:latin typeface="HGS創英角ﾎﾟｯﾌﾟ体" panose="040B0A00000000000000" pitchFamily="50" charset="-128"/>
                  <a:ea typeface="HGS創英角ﾎﾟｯﾌﾟ体" panose="040B0A00000000000000" pitchFamily="50" charset="-128"/>
                </a:rPr>
                <a:t>あおもりけん</a:t>
              </a:r>
              <a:endParaRPr kumimoji="1" lang="ja-JP" altLang="en-US" sz="1050" dirty="0">
                <a:solidFill>
                  <a:srgbClr val="000000"/>
                </a:solidFill>
                <a:latin typeface="HGS創英角ﾎﾟｯﾌﾟ体" panose="040B0A00000000000000" pitchFamily="50" charset="-128"/>
                <a:ea typeface="HGS創英角ﾎﾟｯﾌﾟ体" panose="040B0A00000000000000" pitchFamily="50" charset="-128"/>
              </a:endParaRPr>
            </a:p>
          </p:txBody>
        </p:sp>
      </p:grpSp>
      <p:pic>
        <p:nvPicPr>
          <p:cNvPr id="3" name="人物画"/>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8761403" y="3278586"/>
            <a:ext cx="729912" cy="444438"/>
          </a:xfrm>
          <a:prstGeom prst="rect">
            <a:avLst/>
          </a:prstGeom>
        </p:spPr>
      </p:pic>
      <p:grpSp>
        <p:nvGrpSpPr>
          <p:cNvPr id="57" name="利用者数は・・・"/>
          <p:cNvGrpSpPr/>
          <p:nvPr/>
        </p:nvGrpSpPr>
        <p:grpSpPr>
          <a:xfrm>
            <a:off x="3352989" y="3179074"/>
            <a:ext cx="5486022" cy="593148"/>
            <a:chOff x="2788397" y="2915899"/>
            <a:chExt cx="6320092" cy="593148"/>
          </a:xfrm>
        </p:grpSpPr>
        <p:sp>
          <p:nvSpPr>
            <p:cNvPr id="58" name="利用者数は・・・"/>
            <p:cNvSpPr txBox="1"/>
            <p:nvPr/>
          </p:nvSpPr>
          <p:spPr>
            <a:xfrm>
              <a:off x="2801104" y="3047382"/>
              <a:ext cx="6307385" cy="461665"/>
            </a:xfrm>
            <a:prstGeom prst="rect">
              <a:avLst/>
            </a:prstGeom>
            <a:noFill/>
          </p:spPr>
          <p:txBody>
            <a:bodyPr wrap="square" rtlCol="0">
              <a:spAutoFit/>
            </a:bodyPr>
            <a:lstStyle/>
            <a:p>
              <a:pPr lvl="0" algn="dist"/>
              <a:r>
                <a:rPr kumimoji="1" lang="ja-JP" altLang="en-US" sz="2400">
                  <a:solidFill>
                    <a:srgbClr val="000000"/>
                  </a:solidFill>
                  <a:latin typeface="HGS創英角ﾎﾟｯﾌﾟ体" panose="040B0A00000000000000" pitchFamily="50" charset="-128"/>
                  <a:ea typeface="HGS創英角ﾎﾟｯﾌﾟ体" panose="040B0A00000000000000" pitchFamily="50" charset="-128"/>
                </a:rPr>
                <a:t>利用者数は</a:t>
              </a:r>
              <a:r>
                <a:rPr lang="en-US" altLang="ja-JP" sz="2400">
                  <a:solidFill>
                    <a:srgbClr val="000000"/>
                  </a:solidFill>
                  <a:latin typeface="HGS創英角ﾎﾟｯﾌﾟ体" panose="040B0A00000000000000" pitchFamily="50" charset="-128"/>
                  <a:ea typeface="HGS創英角ﾎﾟｯﾌﾟ体" panose="040B0A00000000000000" pitchFamily="50" charset="-128"/>
                </a:rPr>
                <a:t>､1,241,110</a:t>
              </a:r>
              <a:r>
                <a:rPr lang="ja-JP" altLang="en-US" sz="2400">
                  <a:solidFill>
                    <a:srgbClr val="000000"/>
                  </a:solidFill>
                  <a:latin typeface="HGS創英角ﾎﾟｯﾌﾟ体" panose="040B0A00000000000000" pitchFamily="50" charset="-128"/>
                  <a:ea typeface="HGS創英角ﾎﾟｯﾌﾟ体" panose="040B0A00000000000000" pitchFamily="50" charset="-128"/>
                </a:rPr>
                <a:t>人です</a:t>
              </a:r>
              <a:r>
                <a:rPr lang="en-US" altLang="ja-JP" sz="2400">
                  <a:solidFill>
                    <a:srgbClr val="000000"/>
                  </a:solidFill>
                  <a:latin typeface="HGS創英角ﾎﾟｯﾌﾟ体" panose="040B0A00000000000000" pitchFamily="50" charset="-128"/>
                  <a:ea typeface="HGS創英角ﾎﾟｯﾌﾟ体" panose="040B0A00000000000000" pitchFamily="50" charset="-128"/>
                </a:rPr>
                <a:t>｡</a:t>
              </a:r>
              <a:endParaRPr kumimoji="1" lang="ja-JP" altLang="en-US" sz="24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61" name="にん"/>
            <p:cNvSpPr txBox="1"/>
            <p:nvPr/>
          </p:nvSpPr>
          <p:spPr>
            <a:xfrm>
              <a:off x="7434130" y="2915899"/>
              <a:ext cx="567115" cy="253916"/>
            </a:xfrm>
            <a:prstGeom prst="rect">
              <a:avLst/>
            </a:prstGeom>
            <a:noFill/>
          </p:spPr>
          <p:txBody>
            <a:bodyPr wrap="square" rtlCol="0">
              <a:spAutoFit/>
            </a:bodyPr>
            <a:lstStyle/>
            <a:p>
              <a:pPr algn="dist"/>
              <a:r>
                <a:rPr kumimoji="1" lang="ja-JP" altLang="en-US" sz="1050">
                  <a:solidFill>
                    <a:srgbClr val="000000"/>
                  </a:solidFill>
                  <a:latin typeface="HGS創英角ﾎﾟｯﾌﾟ体" panose="040B0A00000000000000" pitchFamily="50" charset="-128"/>
                  <a:ea typeface="HGS創英角ﾎﾟｯﾌﾟ体" panose="040B0A00000000000000" pitchFamily="50" charset="-128"/>
                </a:rPr>
                <a:t>にん</a:t>
              </a:r>
              <a:endParaRPr kumimoji="1" lang="ja-JP" altLang="en-US" sz="105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59" name="りようしゃすう"/>
            <p:cNvSpPr txBox="1"/>
            <p:nvPr/>
          </p:nvSpPr>
          <p:spPr>
            <a:xfrm>
              <a:off x="2788397" y="2915899"/>
              <a:ext cx="1779479" cy="253916"/>
            </a:xfrm>
            <a:prstGeom prst="rect">
              <a:avLst/>
            </a:prstGeom>
            <a:noFill/>
          </p:spPr>
          <p:txBody>
            <a:bodyPr wrap="square" rtlCol="0">
              <a:spAutoFit/>
            </a:bodyPr>
            <a:lstStyle/>
            <a:p>
              <a:pPr algn="dist"/>
              <a:r>
                <a:rPr kumimoji="1" lang="ja-JP" altLang="en-US" sz="1050">
                  <a:solidFill>
                    <a:srgbClr val="000000"/>
                  </a:solidFill>
                  <a:latin typeface="HGS創英角ﾎﾟｯﾌﾟ体" panose="040B0A00000000000000" pitchFamily="50" charset="-128"/>
                  <a:ea typeface="HGS創英角ﾎﾟｯﾌﾟ体" panose="040B0A00000000000000" pitchFamily="50" charset="-128"/>
                </a:rPr>
                <a:t>りようしゃすう</a:t>
              </a:r>
              <a:endParaRPr kumimoji="1" lang="ja-JP" altLang="en-US" sz="1050" dirty="0">
                <a:solidFill>
                  <a:srgbClr val="000000"/>
                </a:solidFill>
                <a:latin typeface="HGS創英角ﾎﾟｯﾌﾟ体" panose="040B0A00000000000000" pitchFamily="50" charset="-128"/>
                <a:ea typeface="HGS創英角ﾎﾟｯﾌﾟ体" panose="040B0A00000000000000" pitchFamily="50" charset="-128"/>
              </a:endParaRPr>
            </a:p>
          </p:txBody>
        </p:sp>
      </p:grpSp>
      <p:grpSp>
        <p:nvGrpSpPr>
          <p:cNvPr id="35" name="1年間で利用・・・"/>
          <p:cNvGrpSpPr/>
          <p:nvPr/>
        </p:nvGrpSpPr>
        <p:grpSpPr>
          <a:xfrm>
            <a:off x="539518" y="2055728"/>
            <a:ext cx="11112965" cy="686207"/>
            <a:chOff x="539518" y="2055728"/>
            <a:chExt cx="11112965" cy="686207"/>
          </a:xfrm>
        </p:grpSpPr>
        <p:sp>
          <p:nvSpPr>
            <p:cNvPr id="37" name="1年間で利用・・・"/>
            <p:cNvSpPr txBox="1"/>
            <p:nvPr/>
          </p:nvSpPr>
          <p:spPr>
            <a:xfrm>
              <a:off x="539518" y="2218715"/>
              <a:ext cx="11112965" cy="523220"/>
            </a:xfrm>
            <a:prstGeom prst="rect">
              <a:avLst/>
            </a:prstGeom>
            <a:noFill/>
          </p:spPr>
          <p:txBody>
            <a:bodyPr wrap="square" rtlCol="0">
              <a:spAutoFit/>
            </a:bodyPr>
            <a:lstStyle/>
            <a:p>
              <a:pPr lvl="0" algn="dist"/>
              <a:r>
                <a:rPr lang="en-US" altLang="ja-JP" sz="2800">
                  <a:solidFill>
                    <a:srgbClr val="000000"/>
                  </a:solidFill>
                  <a:latin typeface="HGS創英角ﾎﾟｯﾌﾟ体" panose="040B0A00000000000000" pitchFamily="50" charset="-128"/>
                  <a:ea typeface="HGS創英角ﾎﾟｯﾌﾟ体" panose="040B0A00000000000000" pitchFamily="50" charset="-128"/>
                </a:rPr>
                <a:t>1</a:t>
              </a:r>
              <a:r>
                <a:rPr lang="ja-JP" altLang="en-US" sz="2800">
                  <a:solidFill>
                    <a:srgbClr val="000000"/>
                  </a:solidFill>
                  <a:latin typeface="HGS創英角ﾎﾟｯﾌﾟ体" panose="040B0A00000000000000" pitchFamily="50" charset="-128"/>
                  <a:ea typeface="HGS創英角ﾎﾟｯﾌﾟ体" panose="040B0A00000000000000" pitchFamily="50" charset="-128"/>
                </a:rPr>
                <a:t>年間で利用した人が１番多かった施設は「万博記念公園」です。</a:t>
              </a:r>
              <a:endParaRPr kumimoji="1" lang="ja-JP" altLang="en-US" sz="28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38" name="ばんぱくきねんこうえん"/>
            <p:cNvSpPr txBox="1"/>
            <p:nvPr/>
          </p:nvSpPr>
          <p:spPr>
            <a:xfrm>
              <a:off x="7749751" y="2058350"/>
              <a:ext cx="2412000" cy="261610"/>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ばんぱくきねんこうえん</a:t>
              </a:r>
              <a:endParaRPr kumimoji="1" lang="ja-JP" altLang="en-US" sz="12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39" name="しせつ"/>
            <p:cNvSpPr txBox="1"/>
            <p:nvPr/>
          </p:nvSpPr>
          <p:spPr>
            <a:xfrm>
              <a:off x="6361731" y="2055728"/>
              <a:ext cx="828000" cy="261610"/>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しせつ</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40" name="おお"/>
            <p:cNvSpPr txBox="1"/>
            <p:nvPr/>
          </p:nvSpPr>
          <p:spPr>
            <a:xfrm>
              <a:off x="4888509" y="2058174"/>
              <a:ext cx="504000" cy="261610"/>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おお</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41" name="ばん"/>
            <p:cNvSpPr txBox="1"/>
            <p:nvPr/>
          </p:nvSpPr>
          <p:spPr>
            <a:xfrm>
              <a:off x="4496004" y="2058174"/>
              <a:ext cx="504000" cy="261610"/>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ばん</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42" name="ひと"/>
            <p:cNvSpPr txBox="1"/>
            <p:nvPr/>
          </p:nvSpPr>
          <p:spPr>
            <a:xfrm>
              <a:off x="3393605" y="2058350"/>
              <a:ext cx="504000" cy="261610"/>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ひと</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43" name="りよう"/>
            <p:cNvSpPr txBox="1"/>
            <p:nvPr/>
          </p:nvSpPr>
          <p:spPr>
            <a:xfrm>
              <a:off x="1919909" y="2058174"/>
              <a:ext cx="815102" cy="261610"/>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りよう</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44" name="ねんかん"/>
            <p:cNvSpPr txBox="1"/>
            <p:nvPr/>
          </p:nvSpPr>
          <p:spPr>
            <a:xfrm>
              <a:off x="776760" y="2058350"/>
              <a:ext cx="900000" cy="261610"/>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ねんかん</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grpSp>
      <p:pic>
        <p:nvPicPr>
          <p:cNvPr id="67" name="ちなみに・・・">
            <a:hlinkClick r:id="rId15" action="ppaction://hlinksldjump"/>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9885827" y="393038"/>
            <a:ext cx="1615580" cy="1225402"/>
          </a:xfrm>
          <a:prstGeom prst="rect">
            <a:avLst/>
          </a:prstGeom>
        </p:spPr>
      </p:pic>
      <p:grpSp>
        <p:nvGrpSpPr>
          <p:cNvPr id="52" name="ざんねん"/>
          <p:cNvGrpSpPr/>
          <p:nvPr/>
        </p:nvGrpSpPr>
        <p:grpSpPr>
          <a:xfrm>
            <a:off x="3878562" y="361151"/>
            <a:ext cx="4434876" cy="1122290"/>
            <a:chOff x="3830846" y="361151"/>
            <a:chExt cx="4434876" cy="1122290"/>
          </a:xfrm>
        </p:grpSpPr>
        <p:sp>
          <p:nvSpPr>
            <p:cNvPr id="62" name="ざんねん"/>
            <p:cNvSpPr txBox="1"/>
            <p:nvPr/>
          </p:nvSpPr>
          <p:spPr>
            <a:xfrm>
              <a:off x="4719421" y="361152"/>
              <a:ext cx="3546301" cy="1015663"/>
            </a:xfrm>
            <a:prstGeom prst="rect">
              <a:avLst/>
            </a:prstGeom>
            <a:noFill/>
          </p:spPr>
          <p:txBody>
            <a:bodyPr wrap="square" rtlCol="0">
              <a:spAutoFit/>
            </a:bodyPr>
            <a:lstStyle/>
            <a:p>
              <a:r>
                <a:rPr lang="ja-JP" altLang="en-US" sz="6000">
                  <a:solidFill>
                    <a:srgbClr val="000000"/>
                  </a:solidFill>
                  <a:latin typeface="HGS創英角ﾎﾟｯﾌﾟ体" panose="040B0A00000000000000" pitchFamily="50" charset="-128"/>
                  <a:ea typeface="HGS創英角ﾎﾟｯﾌﾟ体" panose="040B0A00000000000000" pitchFamily="50" charset="-128"/>
                </a:rPr>
                <a:t>ざんねん</a:t>
              </a:r>
              <a:endParaRPr kumimoji="1" lang="ja-JP" altLang="en-US" sz="6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63" name="×"/>
            <p:cNvSpPr/>
            <p:nvPr/>
          </p:nvSpPr>
          <p:spPr>
            <a:xfrm>
              <a:off x="3830846" y="361151"/>
              <a:ext cx="1045512" cy="1122290"/>
            </a:xfrm>
            <a:prstGeom prst="mathMultiply">
              <a:avLst>
                <a:gd name="adj1" fmla="val 19353"/>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0000"/>
                </a:solidFill>
              </a:endParaRPr>
            </a:p>
          </p:txBody>
        </p:sp>
      </p:grpSp>
      <p:pic>
        <p:nvPicPr>
          <p:cNvPr id="68" name="スタートに戻る">
            <a:hlinkClick r:id="rId17" action="ppaction://hlinksldjump"/>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85389" y="260345"/>
            <a:ext cx="2499577" cy="847417"/>
          </a:xfrm>
          <a:prstGeom prst="rect">
            <a:avLst/>
          </a:prstGeom>
        </p:spPr>
      </p:pic>
      <p:pic>
        <p:nvPicPr>
          <p:cNvPr id="25" name="coin0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9031280" y="773662"/>
            <a:ext cx="609600" cy="609600"/>
          </a:xfrm>
          <a:prstGeom prst="rect">
            <a:avLst/>
          </a:prstGeom>
        </p:spPr>
      </p:pic>
      <p:pic>
        <p:nvPicPr>
          <p:cNvPr id="64" name="blip01 (1)">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9"/>
          <a:stretch>
            <a:fillRect/>
          </a:stretch>
        </p:blipFill>
        <p:spPr>
          <a:xfrm>
            <a:off x="3098731" y="695235"/>
            <a:ext cx="609600" cy="609600"/>
          </a:xfrm>
          <a:prstGeom prst="rect">
            <a:avLst/>
          </a:prstGeom>
        </p:spPr>
      </p:pic>
      <p:pic>
        <p:nvPicPr>
          <p:cNvPr id="34" name="図 33"/>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24915" y="-61402"/>
            <a:ext cx="12241829" cy="6858594"/>
          </a:xfrm>
          <a:prstGeom prst="rect">
            <a:avLst/>
          </a:prstGeom>
        </p:spPr>
      </p:pic>
    </p:spTree>
    <p:extLst>
      <p:ext uri="{BB962C8B-B14F-4D97-AF65-F5344CB8AC3E}">
        <p14:creationId xmlns:p14="http://schemas.microsoft.com/office/powerpoint/2010/main" val="338627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
                                        <p:tgtEl>
                                          <p:spTgt spid="34"/>
                                        </p:tgtEl>
                                      </p:cBhvr>
                                    </p:animEffect>
                                    <p:set>
                                      <p:cBhvr>
                                        <p:cTn id="7" dur="1" fill="hold">
                                          <p:stCondLst>
                                            <p:cond delay="9"/>
                                          </p:stCondLst>
                                        </p:cTn>
                                        <p:tgtEl>
                                          <p:spTgt spid="34"/>
                                        </p:tgtEl>
                                        <p:attrNameLst>
                                          <p:attrName>style.visibility</p:attrName>
                                        </p:attrNameLst>
                                      </p:cBhvr>
                                      <p:to>
                                        <p:strVal val="hidden"/>
                                      </p:to>
                                    </p:set>
                                  </p:childTnLst>
                                </p:cTn>
                              </p:par>
                              <p:par>
                                <p:cTn id="8" presetID="1" presetClass="mediacall" presetSubtype="0" fill="hold" nodeType="withEffect">
                                  <p:stCondLst>
                                    <p:cond delay="0"/>
                                  </p:stCondLst>
                                  <p:childTnLst>
                                    <p:cmd type="call" cmd="playFrom(0.0)">
                                      <p:cBhvr>
                                        <p:cTn id="9" dur="1" fill="hold"/>
                                        <p:tgtEl>
                                          <p:spTgt spid="64"/>
                                        </p:tgtEl>
                                      </p:cBhvr>
                                    </p:cmd>
                                  </p:childTnLst>
                                </p:cTn>
                              </p:par>
                              <p:par>
                                <p:cTn id="10" presetID="20" presetClass="entr" presetSubtype="0" fill="hold" nodeType="with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wedge">
                                      <p:cBhvr>
                                        <p:cTn id="12" dur="750"/>
                                        <p:tgtEl>
                                          <p:spTgt spid="67"/>
                                        </p:tgtEl>
                                      </p:cBhvr>
                                    </p:animEffect>
                                  </p:childTnLst>
                                </p:cTn>
                              </p:par>
                              <p:par>
                                <p:cTn id="13" presetID="6" presetClass="emph" presetSubtype="0" fill="hold" nodeType="withEffect">
                                  <p:stCondLst>
                                    <p:cond delay="0"/>
                                  </p:stCondLst>
                                  <p:childTnLst>
                                    <p:animScale>
                                      <p:cBhvr>
                                        <p:cTn id="14" dur="750" fill="hold"/>
                                        <p:tgtEl>
                                          <p:spTgt spid="67"/>
                                        </p:tgtEl>
                                      </p:cBhvr>
                                      <p:by x="150000" y="150000"/>
                                    </p:animScale>
                                  </p:childTnLst>
                                </p:cTn>
                              </p:par>
                            </p:childTnLst>
                          </p:cTn>
                        </p:par>
                        <p:par>
                          <p:cTn id="15" fill="hold">
                            <p:stCondLst>
                              <p:cond delay="750"/>
                            </p:stCondLst>
                            <p:childTnLst>
                              <p:par>
                                <p:cTn id="16" presetID="26" presetClass="emph" presetSubtype="0" fill="hold" nodeType="afterEffect">
                                  <p:stCondLst>
                                    <p:cond delay="0"/>
                                  </p:stCondLst>
                                  <p:childTnLst>
                                    <p:animEffect transition="out" filter="fade">
                                      <p:cBhvr>
                                        <p:cTn id="17" dur="500" tmFilter="0, 0; .2, .5; .8, .5; 1, 0"/>
                                        <p:tgtEl>
                                          <p:spTgt spid="67"/>
                                        </p:tgtEl>
                                      </p:cBhvr>
                                    </p:animEffect>
                                    <p:animScale>
                                      <p:cBhvr>
                                        <p:cTn id="18" dur="250" autoRev="1" fill="hold"/>
                                        <p:tgtEl>
                                          <p:spTgt spid="67"/>
                                        </p:tgtEl>
                                      </p:cBhvr>
                                      <p:by x="105000" y="105000"/>
                                    </p:animScale>
                                  </p:childTnLst>
                                </p:cTn>
                              </p:par>
                              <p:par>
                                <p:cTn id="19" presetID="1" presetClass="mediacall" presetSubtype="0" fill="hold" nodeType="withEffect">
                                  <p:stCondLst>
                                    <p:cond delay="0"/>
                                  </p:stCondLst>
                                  <p:childTnLst>
                                    <p:cmd type="call" cmd="playFrom(0.0)">
                                      <p:cBhvr>
                                        <p:cTn id="20" dur="940" fill="hold"/>
                                        <p:tgtEl>
                                          <p:spTgt spid="2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21" fill="hold" display="0">
                  <p:stCondLst>
                    <p:cond delay="indefinite"/>
                  </p:stCondLst>
                  <p:endCondLst>
                    <p:cond evt="onStopAudio" delay="0">
                      <p:tgtEl>
                        <p:sldTgt/>
                      </p:tgtEl>
                    </p:cond>
                  </p:endCondLst>
                </p:cTn>
                <p:tgtEl>
                  <p:spTgt spid="25"/>
                </p:tgtEl>
              </p:cMediaNode>
            </p:audio>
            <p:audio>
              <p:cMediaNode vol="80000" numSld="999" showWhenStopped="0">
                <p:cTn id="22" fill="hold" display="0">
                  <p:stCondLst>
                    <p:cond delay="indefinite"/>
                  </p:stCondLst>
                  <p:endCondLst>
                    <p:cond evt="onStopAudio" delay="0">
                      <p:tgtEl>
                        <p:sldTgt/>
                      </p:tgtEl>
                    </p:cond>
                  </p:endCondLst>
                </p:cTn>
                <p:tgtEl>
                  <p:spTgt spid="64"/>
                </p:tgtEl>
              </p:cMediaNode>
            </p:audio>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背景"/>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4915" y="-297"/>
            <a:ext cx="12241829" cy="6858594"/>
          </a:xfrm>
          <a:prstGeom prst="rect">
            <a:avLst/>
          </a:prstGeom>
        </p:spPr>
      </p:pic>
      <p:pic>
        <p:nvPicPr>
          <p:cNvPr id="45" name="結果を見る">
            <a:hlinkClick r:id="rId7" action="ppaction://hlinksldjump"/>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842608" y="5949775"/>
            <a:ext cx="2237426" cy="847417"/>
          </a:xfrm>
          <a:prstGeom prst="rect">
            <a:avLst/>
          </a:prstGeom>
        </p:spPr>
      </p:pic>
      <p:pic>
        <p:nvPicPr>
          <p:cNvPr id="62" name="問題に戻る">
            <a:hlinkClick r:id="rId9" action="ppaction://hlinksldjump"/>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5389" y="5949775"/>
            <a:ext cx="2237426" cy="847417"/>
          </a:xfrm>
          <a:prstGeom prst="rect">
            <a:avLst/>
          </a:prstGeom>
        </p:spPr>
      </p:pic>
      <p:sp>
        <p:nvSpPr>
          <p:cNvPr id="60" name="出典（人口）"/>
          <p:cNvSpPr txBox="1"/>
          <p:nvPr/>
        </p:nvSpPr>
        <p:spPr>
          <a:xfrm>
            <a:off x="5733143" y="4929313"/>
            <a:ext cx="4075602" cy="230832"/>
          </a:xfrm>
          <a:prstGeom prst="rect">
            <a:avLst/>
          </a:prstGeom>
          <a:noFill/>
        </p:spPr>
        <p:txBody>
          <a:bodyPr wrap="square" rtlCol="0">
            <a:spAutoFit/>
          </a:bodyPr>
          <a:lstStyle/>
          <a:p>
            <a:r>
              <a:rPr lang="ja-JP" altLang="en-US" sz="900" b="1">
                <a:latin typeface="BIZ UDPゴシック" panose="020B0400000000000000" pitchFamily="50" charset="-128"/>
                <a:ea typeface="BIZ UDPゴシック" panose="020B0400000000000000" pitchFamily="50" charset="-128"/>
              </a:rPr>
              <a:t>（出典（人口）： </a:t>
            </a:r>
            <a:r>
              <a:rPr lang="en-US" altLang="ja-JP" sz="900" b="1">
                <a:latin typeface="BIZ UDPゴシック" panose="020B0400000000000000" pitchFamily="50" charset="-128"/>
                <a:ea typeface="BIZ UDPゴシック" panose="020B0400000000000000" pitchFamily="50" charset="-128"/>
                <a:hlinkClick r:id="rId11"/>
              </a:rPr>
              <a:t> </a:t>
            </a:r>
            <a:r>
              <a:rPr lang="ja-JP" altLang="en-US" sz="900" b="1">
                <a:latin typeface="BIZ UDPゴシック" panose="020B0400000000000000" pitchFamily="50" charset="-128"/>
                <a:ea typeface="BIZ UDPゴシック" panose="020B0400000000000000" pitchFamily="50" charset="-128"/>
                <a:hlinkClick r:id="rId11"/>
              </a:rPr>
              <a:t>政府統計の総合窓口 </a:t>
            </a:r>
            <a:r>
              <a:rPr lang="en-US" altLang="ja-JP" sz="900" b="1">
                <a:latin typeface="BIZ UDPゴシック" panose="020B0400000000000000" pitchFamily="50" charset="-128"/>
                <a:ea typeface="BIZ UDPゴシック" panose="020B0400000000000000" pitchFamily="50" charset="-128"/>
                <a:hlinkClick r:id="rId11"/>
              </a:rPr>
              <a:t>(e-stat.go.jp)</a:t>
            </a:r>
            <a:r>
              <a:rPr lang="ja-JP" altLang="en-US" sz="900" b="1">
                <a:latin typeface="BIZ UDPゴシック" panose="020B0400000000000000" pitchFamily="50" charset="-128"/>
                <a:ea typeface="BIZ UDPゴシック" panose="020B0400000000000000" pitchFamily="50" charset="-128"/>
              </a:rPr>
              <a:t>「令和２年国勢調査」）</a:t>
            </a:r>
            <a:endParaRPr lang="en-US" altLang="ja-JP" sz="900" b="1">
              <a:latin typeface="BIZ UDPゴシック" panose="020B0400000000000000" pitchFamily="50" charset="-128"/>
              <a:ea typeface="BIZ UDPゴシック" panose="020B0400000000000000" pitchFamily="50" charset="-128"/>
            </a:endParaRPr>
          </a:p>
        </p:txBody>
      </p:sp>
      <p:sp>
        <p:nvSpPr>
          <p:cNvPr id="53" name="出典（利用者数）"/>
          <p:cNvSpPr txBox="1"/>
          <p:nvPr/>
        </p:nvSpPr>
        <p:spPr>
          <a:xfrm>
            <a:off x="5718629" y="4723126"/>
            <a:ext cx="5939731" cy="230832"/>
          </a:xfrm>
          <a:prstGeom prst="rect">
            <a:avLst/>
          </a:prstGeom>
          <a:noFill/>
        </p:spPr>
        <p:txBody>
          <a:bodyPr wrap="square" rtlCol="0">
            <a:spAutoFit/>
          </a:bodyPr>
          <a:lstStyle/>
          <a:p>
            <a:r>
              <a:rPr lang="ja-JP" altLang="en-US" sz="900" b="1">
                <a:latin typeface="BIZ UDPゴシック" panose="020B0400000000000000" pitchFamily="50" charset="-128"/>
                <a:ea typeface="BIZ UDPゴシック" panose="020B0400000000000000" pitchFamily="50" charset="-128"/>
              </a:rPr>
              <a:t>（出典（利用者数）： </a:t>
            </a:r>
            <a:r>
              <a:rPr lang="zh-TW" altLang="en-US" sz="900" b="1">
                <a:latin typeface="BIZ UDPゴシック" panose="020B0400000000000000" pitchFamily="50" charset="-128"/>
                <a:ea typeface="BIZ UDPゴシック" panose="020B0400000000000000" pitchFamily="50" charset="-128"/>
                <a:hlinkClick r:id="rId12"/>
              </a:rPr>
              <a:t>大阪府／令和４年度大阪府統計年鑑（令和５年３月刊行） </a:t>
            </a:r>
            <a:r>
              <a:rPr lang="en-US" altLang="zh-TW" sz="900" b="1">
                <a:latin typeface="BIZ UDPゴシック" panose="020B0400000000000000" pitchFamily="50" charset="-128"/>
                <a:ea typeface="BIZ UDPゴシック" panose="020B0400000000000000" pitchFamily="50" charset="-128"/>
                <a:hlinkClick r:id="rId12"/>
              </a:rPr>
              <a:t>(osaka.lg.jp)</a:t>
            </a:r>
            <a:r>
              <a:rPr lang="en-US" altLang="ja-JP" sz="900" b="1">
                <a:latin typeface="BIZ UDPゴシック" panose="020B0400000000000000" pitchFamily="50" charset="-128"/>
                <a:ea typeface="BIZ UDPゴシック" panose="020B0400000000000000" pitchFamily="50" charset="-128"/>
                <a:hlinkClick r:id="rId13"/>
              </a:rPr>
              <a:t>)</a:t>
            </a:r>
            <a:r>
              <a:rPr lang="ja-JP" altLang="en-US" sz="900" b="1">
                <a:latin typeface="BIZ UDPゴシック" panose="020B0400000000000000" pitchFamily="50" charset="-128"/>
                <a:ea typeface="BIZ UDPゴシック" panose="020B0400000000000000" pitchFamily="50" charset="-128"/>
              </a:rPr>
              <a:t>「</a:t>
            </a:r>
            <a:r>
              <a:rPr lang="ja-JP" altLang="ja-JP" sz="900" b="1">
                <a:latin typeface="BIZ UDPゴシック" panose="020B0400000000000000" pitchFamily="50" charset="-128"/>
                <a:ea typeface="BIZ UDPゴシック" panose="020B0400000000000000" pitchFamily="50" charset="-128"/>
              </a:rPr>
              <a:t>第</a:t>
            </a:r>
            <a:r>
              <a:rPr lang="en-US" altLang="ja-JP" sz="900" b="1">
                <a:latin typeface="BIZ UDPゴシック" panose="020B0400000000000000" pitchFamily="50" charset="-128"/>
                <a:ea typeface="BIZ UDPゴシック" panose="020B0400000000000000" pitchFamily="50" charset="-128"/>
              </a:rPr>
              <a:t>18</a:t>
            </a:r>
            <a:r>
              <a:rPr lang="ja-JP" altLang="ja-JP" sz="900" b="1">
                <a:latin typeface="BIZ UDPゴシック" panose="020B0400000000000000" pitchFamily="50" charset="-128"/>
                <a:ea typeface="BIZ UDPゴシック" panose="020B0400000000000000" pitchFamily="50" charset="-128"/>
              </a:rPr>
              <a:t>章</a:t>
            </a:r>
            <a:r>
              <a:rPr lang="en-US" altLang="ja-JP" sz="900" b="1">
                <a:latin typeface="BIZ UDPゴシック" panose="020B0400000000000000" pitchFamily="50" charset="-128"/>
                <a:ea typeface="BIZ UDPゴシック" panose="020B0400000000000000" pitchFamily="50" charset="-128"/>
              </a:rPr>
              <a:t>5</a:t>
            </a:r>
            <a:r>
              <a:rPr lang="ja-JP" altLang="ja-JP" sz="900" b="1">
                <a:latin typeface="BIZ UDPゴシック" panose="020B0400000000000000" pitchFamily="50" charset="-128"/>
                <a:ea typeface="BIZ UDPゴシック" panose="020B0400000000000000" pitchFamily="50" charset="-128"/>
              </a:rPr>
              <a:t>、</a:t>
            </a:r>
            <a:r>
              <a:rPr lang="en-US" altLang="ja-JP" sz="900" b="1">
                <a:latin typeface="BIZ UDPゴシック" panose="020B0400000000000000" pitchFamily="50" charset="-128"/>
                <a:ea typeface="BIZ UDPゴシック" panose="020B0400000000000000" pitchFamily="50" charset="-128"/>
              </a:rPr>
              <a:t>6</a:t>
            </a:r>
            <a:r>
              <a:rPr lang="ja-JP" altLang="ja-JP" sz="900" b="1">
                <a:latin typeface="BIZ UDPゴシック" panose="020B0400000000000000" pitchFamily="50" charset="-128"/>
                <a:ea typeface="BIZ UDPゴシック" panose="020B0400000000000000" pitchFamily="50" charset="-128"/>
              </a:rPr>
              <a:t>表</a:t>
            </a:r>
            <a:r>
              <a:rPr lang="ja-JP" altLang="en-US" sz="900" b="1">
                <a:latin typeface="BIZ UDPゴシック" panose="020B0400000000000000" pitchFamily="50" charset="-128"/>
                <a:ea typeface="BIZ UDPゴシック" panose="020B0400000000000000" pitchFamily="50" charset="-128"/>
              </a:rPr>
              <a:t>」）</a:t>
            </a:r>
            <a:endParaRPr lang="en-US" altLang="ja-JP" sz="900" b="1">
              <a:latin typeface="BIZ UDPゴシック" panose="020B0400000000000000" pitchFamily="50" charset="-128"/>
              <a:ea typeface="BIZ UDPゴシック" panose="020B0400000000000000" pitchFamily="50" charset="-128"/>
            </a:endParaRPr>
          </a:p>
        </p:txBody>
      </p:sp>
      <p:grpSp>
        <p:nvGrpSpPr>
          <p:cNvPr id="96" name="青森県の人口・・・"/>
          <p:cNvGrpSpPr/>
          <p:nvPr/>
        </p:nvGrpSpPr>
        <p:grpSpPr>
          <a:xfrm>
            <a:off x="2070980" y="3917749"/>
            <a:ext cx="8050040" cy="607556"/>
            <a:chOff x="2070980" y="3540750"/>
            <a:chExt cx="8050040" cy="607556"/>
          </a:xfrm>
        </p:grpSpPr>
        <p:sp>
          <p:nvSpPr>
            <p:cNvPr id="85" name="青森県の人口・・・"/>
            <p:cNvSpPr txBox="1"/>
            <p:nvPr/>
          </p:nvSpPr>
          <p:spPr>
            <a:xfrm>
              <a:off x="2070980" y="3686641"/>
              <a:ext cx="8050040" cy="461665"/>
            </a:xfrm>
            <a:prstGeom prst="rect">
              <a:avLst/>
            </a:prstGeom>
            <a:noFill/>
          </p:spPr>
          <p:txBody>
            <a:bodyPr wrap="square" rtlCol="0">
              <a:spAutoFit/>
            </a:bodyPr>
            <a:lstStyle/>
            <a:p>
              <a:pPr lvl="0" algn="dist"/>
              <a:r>
                <a:rPr lang="ja-JP" altLang="en-US" sz="2400">
                  <a:solidFill>
                    <a:srgbClr val="000000"/>
                  </a:solidFill>
                  <a:latin typeface="HGS創英角ﾎﾟｯﾌﾟ体" panose="040B0A00000000000000" pitchFamily="50" charset="-128"/>
                  <a:ea typeface="HGS創英角ﾎﾟｯﾌﾟ体" panose="040B0A00000000000000" pitchFamily="50" charset="-128"/>
                </a:rPr>
                <a:t>青森</a:t>
              </a:r>
              <a:r>
                <a:rPr kumimoji="1" lang="ja-JP" altLang="en-US" sz="2400">
                  <a:solidFill>
                    <a:srgbClr val="000000"/>
                  </a:solidFill>
                  <a:latin typeface="HGS創英角ﾎﾟｯﾌﾟ体" panose="040B0A00000000000000" pitchFamily="50" charset="-128"/>
                  <a:ea typeface="HGS創英角ﾎﾟｯﾌﾟ体" panose="040B0A00000000000000" pitchFamily="50" charset="-128"/>
                </a:rPr>
                <a:t>県の人口（</a:t>
              </a:r>
              <a:r>
                <a:rPr lang="en-US" altLang="ja-JP" sz="2400">
                  <a:solidFill>
                    <a:srgbClr val="000000"/>
                  </a:solidFill>
                  <a:latin typeface="HGS創英角ﾎﾟｯﾌﾟ体" panose="040B0A00000000000000" pitchFamily="50" charset="-128"/>
                  <a:ea typeface="HGS創英角ﾎﾟｯﾌﾟ体" panose="040B0A00000000000000" pitchFamily="50" charset="-128"/>
                </a:rPr>
                <a:t>1,237,984</a:t>
              </a:r>
              <a:r>
                <a:rPr lang="ja-JP" altLang="en-US" sz="2400">
                  <a:solidFill>
                    <a:srgbClr val="000000"/>
                  </a:solidFill>
                  <a:latin typeface="HGS創英角ﾎﾟｯﾌﾟ体" panose="040B0A00000000000000" pitchFamily="50" charset="-128"/>
                  <a:ea typeface="HGS創英角ﾎﾟｯﾌﾟ体" panose="040B0A00000000000000" pitchFamily="50" charset="-128"/>
                </a:rPr>
                <a:t>人）に近い数字です。</a:t>
              </a:r>
              <a:endParaRPr kumimoji="1" lang="ja-JP" altLang="en-US" sz="24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94" name="すうじ"/>
            <p:cNvSpPr txBox="1"/>
            <p:nvPr/>
          </p:nvSpPr>
          <p:spPr>
            <a:xfrm>
              <a:off x="8208911" y="3540750"/>
              <a:ext cx="756000" cy="253916"/>
            </a:xfrm>
            <a:prstGeom prst="rect">
              <a:avLst/>
            </a:prstGeom>
            <a:noFill/>
          </p:spPr>
          <p:txBody>
            <a:bodyPr wrap="square" rtlCol="0">
              <a:spAutoFit/>
            </a:bodyPr>
            <a:lstStyle/>
            <a:p>
              <a:pPr algn="dist"/>
              <a:r>
                <a:rPr lang="ja-JP" altLang="en-US" sz="1050">
                  <a:solidFill>
                    <a:srgbClr val="000000"/>
                  </a:solidFill>
                  <a:latin typeface="HGS創英角ﾎﾟｯﾌﾟ体" panose="040B0A00000000000000" pitchFamily="50" charset="-128"/>
                  <a:ea typeface="HGS創英角ﾎﾟｯﾌﾟ体" panose="040B0A00000000000000" pitchFamily="50" charset="-128"/>
                </a:rPr>
                <a:t>すうじ</a:t>
              </a:r>
              <a:endParaRPr kumimoji="1" lang="ja-JP" altLang="en-US" sz="105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92" name="ちか"/>
            <p:cNvSpPr txBox="1"/>
            <p:nvPr/>
          </p:nvSpPr>
          <p:spPr>
            <a:xfrm>
              <a:off x="7501530" y="3540750"/>
              <a:ext cx="522000" cy="253916"/>
            </a:xfrm>
            <a:prstGeom prst="rect">
              <a:avLst/>
            </a:prstGeom>
            <a:noFill/>
          </p:spPr>
          <p:txBody>
            <a:bodyPr wrap="square" rtlCol="0">
              <a:spAutoFit/>
            </a:bodyPr>
            <a:lstStyle/>
            <a:p>
              <a:pPr algn="dist"/>
              <a:r>
                <a:rPr lang="ja-JP" altLang="en-US" sz="1050">
                  <a:solidFill>
                    <a:srgbClr val="000000"/>
                  </a:solidFill>
                  <a:latin typeface="HGS創英角ﾎﾟｯﾌﾟ体" panose="040B0A00000000000000" pitchFamily="50" charset="-128"/>
                  <a:ea typeface="HGS創英角ﾎﾟｯﾌﾟ体" panose="040B0A00000000000000" pitchFamily="50" charset="-128"/>
                </a:rPr>
                <a:t>ちか</a:t>
              </a:r>
              <a:endParaRPr kumimoji="1" lang="ja-JP" altLang="en-US" sz="105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87" name="にん"/>
            <p:cNvSpPr txBox="1"/>
            <p:nvPr/>
          </p:nvSpPr>
          <p:spPr>
            <a:xfrm>
              <a:off x="6427452" y="3540750"/>
              <a:ext cx="521999" cy="253916"/>
            </a:xfrm>
            <a:prstGeom prst="rect">
              <a:avLst/>
            </a:prstGeom>
            <a:noFill/>
          </p:spPr>
          <p:txBody>
            <a:bodyPr wrap="square" rtlCol="0">
              <a:spAutoFit/>
            </a:bodyPr>
            <a:lstStyle/>
            <a:p>
              <a:pPr algn="dist"/>
              <a:r>
                <a:rPr kumimoji="1" lang="ja-JP" altLang="en-US" sz="1050">
                  <a:solidFill>
                    <a:srgbClr val="000000"/>
                  </a:solidFill>
                  <a:latin typeface="HGS創英角ﾎﾟｯﾌﾟ体" panose="040B0A00000000000000" pitchFamily="50" charset="-128"/>
                  <a:ea typeface="HGS創英角ﾎﾟｯﾌﾟ体" panose="040B0A00000000000000" pitchFamily="50" charset="-128"/>
                </a:rPr>
                <a:t>にん</a:t>
              </a:r>
              <a:endParaRPr kumimoji="1" lang="ja-JP" altLang="en-US" sz="105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91" name="じんこう"/>
            <p:cNvSpPr txBox="1"/>
            <p:nvPr/>
          </p:nvSpPr>
          <p:spPr>
            <a:xfrm>
              <a:off x="3488032" y="3540750"/>
              <a:ext cx="828000" cy="253916"/>
            </a:xfrm>
            <a:prstGeom prst="rect">
              <a:avLst/>
            </a:prstGeom>
            <a:noFill/>
          </p:spPr>
          <p:txBody>
            <a:bodyPr wrap="square" rtlCol="0">
              <a:spAutoFit/>
            </a:bodyPr>
            <a:lstStyle/>
            <a:p>
              <a:pPr algn="dist"/>
              <a:r>
                <a:rPr kumimoji="1" lang="ja-JP" altLang="en-US" sz="1050">
                  <a:solidFill>
                    <a:srgbClr val="000000"/>
                  </a:solidFill>
                  <a:latin typeface="HGS創英角ﾎﾟｯﾌﾟ体" panose="040B0A00000000000000" pitchFamily="50" charset="-128"/>
                  <a:ea typeface="HGS創英角ﾎﾟｯﾌﾟ体" panose="040B0A00000000000000" pitchFamily="50" charset="-128"/>
                </a:rPr>
                <a:t>じんこう</a:t>
              </a:r>
              <a:endParaRPr kumimoji="1" lang="ja-JP" altLang="en-US" sz="105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86" name="あおもりけん"/>
            <p:cNvSpPr txBox="1"/>
            <p:nvPr/>
          </p:nvSpPr>
          <p:spPr>
            <a:xfrm>
              <a:off x="2087053" y="3540750"/>
              <a:ext cx="1188000" cy="253916"/>
            </a:xfrm>
            <a:prstGeom prst="rect">
              <a:avLst/>
            </a:prstGeom>
            <a:noFill/>
          </p:spPr>
          <p:txBody>
            <a:bodyPr wrap="square" rtlCol="0">
              <a:spAutoFit/>
            </a:bodyPr>
            <a:lstStyle/>
            <a:p>
              <a:pPr algn="dist"/>
              <a:r>
                <a:rPr kumimoji="1" lang="ja-JP" altLang="en-US" sz="1050">
                  <a:solidFill>
                    <a:srgbClr val="000000"/>
                  </a:solidFill>
                  <a:latin typeface="HGS創英角ﾎﾟｯﾌﾟ体" panose="040B0A00000000000000" pitchFamily="50" charset="-128"/>
                  <a:ea typeface="HGS創英角ﾎﾟｯﾌﾟ体" panose="040B0A00000000000000" pitchFamily="50" charset="-128"/>
                </a:rPr>
                <a:t>あおもりけん</a:t>
              </a:r>
              <a:endParaRPr kumimoji="1" lang="ja-JP" altLang="en-US" sz="1050" dirty="0">
                <a:solidFill>
                  <a:srgbClr val="000000"/>
                </a:solidFill>
                <a:latin typeface="HGS創英角ﾎﾟｯﾌﾟ体" panose="040B0A00000000000000" pitchFamily="50" charset="-128"/>
                <a:ea typeface="HGS創英角ﾎﾟｯﾌﾟ体" panose="040B0A00000000000000" pitchFamily="50" charset="-128"/>
              </a:endParaRPr>
            </a:p>
          </p:txBody>
        </p:sp>
      </p:grpSp>
      <p:pic>
        <p:nvPicPr>
          <p:cNvPr id="3" name="人物画"/>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8761403" y="3278586"/>
            <a:ext cx="729912" cy="444438"/>
          </a:xfrm>
          <a:prstGeom prst="rect">
            <a:avLst/>
          </a:prstGeom>
        </p:spPr>
      </p:pic>
      <p:grpSp>
        <p:nvGrpSpPr>
          <p:cNvPr id="57" name="利用者数は・・・"/>
          <p:cNvGrpSpPr/>
          <p:nvPr/>
        </p:nvGrpSpPr>
        <p:grpSpPr>
          <a:xfrm>
            <a:off x="3352989" y="3179074"/>
            <a:ext cx="5486022" cy="593148"/>
            <a:chOff x="2788397" y="2915899"/>
            <a:chExt cx="6320092" cy="593148"/>
          </a:xfrm>
        </p:grpSpPr>
        <p:sp>
          <p:nvSpPr>
            <p:cNvPr id="58" name="利用者数は・・・"/>
            <p:cNvSpPr txBox="1"/>
            <p:nvPr/>
          </p:nvSpPr>
          <p:spPr>
            <a:xfrm>
              <a:off x="2801104" y="3047382"/>
              <a:ext cx="6307385" cy="461665"/>
            </a:xfrm>
            <a:prstGeom prst="rect">
              <a:avLst/>
            </a:prstGeom>
            <a:noFill/>
          </p:spPr>
          <p:txBody>
            <a:bodyPr wrap="square" rtlCol="0">
              <a:spAutoFit/>
            </a:bodyPr>
            <a:lstStyle/>
            <a:p>
              <a:pPr lvl="0" algn="dist"/>
              <a:r>
                <a:rPr kumimoji="1" lang="ja-JP" altLang="en-US" sz="2400">
                  <a:solidFill>
                    <a:srgbClr val="000000"/>
                  </a:solidFill>
                  <a:latin typeface="HGS創英角ﾎﾟｯﾌﾟ体" panose="040B0A00000000000000" pitchFamily="50" charset="-128"/>
                  <a:ea typeface="HGS創英角ﾎﾟｯﾌﾟ体" panose="040B0A00000000000000" pitchFamily="50" charset="-128"/>
                </a:rPr>
                <a:t>利用者数は</a:t>
              </a:r>
              <a:r>
                <a:rPr lang="en-US" altLang="ja-JP" sz="2400">
                  <a:solidFill>
                    <a:srgbClr val="000000"/>
                  </a:solidFill>
                  <a:latin typeface="HGS創英角ﾎﾟｯﾌﾟ体" panose="040B0A00000000000000" pitchFamily="50" charset="-128"/>
                  <a:ea typeface="HGS創英角ﾎﾟｯﾌﾟ体" panose="040B0A00000000000000" pitchFamily="50" charset="-128"/>
                </a:rPr>
                <a:t>､1,241,110</a:t>
              </a:r>
              <a:r>
                <a:rPr lang="ja-JP" altLang="en-US" sz="2400">
                  <a:solidFill>
                    <a:srgbClr val="000000"/>
                  </a:solidFill>
                  <a:latin typeface="HGS創英角ﾎﾟｯﾌﾟ体" panose="040B0A00000000000000" pitchFamily="50" charset="-128"/>
                  <a:ea typeface="HGS創英角ﾎﾟｯﾌﾟ体" panose="040B0A00000000000000" pitchFamily="50" charset="-128"/>
                </a:rPr>
                <a:t>人です</a:t>
              </a:r>
              <a:r>
                <a:rPr lang="en-US" altLang="ja-JP" sz="2400">
                  <a:solidFill>
                    <a:srgbClr val="000000"/>
                  </a:solidFill>
                  <a:latin typeface="HGS創英角ﾎﾟｯﾌﾟ体" panose="040B0A00000000000000" pitchFamily="50" charset="-128"/>
                  <a:ea typeface="HGS創英角ﾎﾟｯﾌﾟ体" panose="040B0A00000000000000" pitchFamily="50" charset="-128"/>
                </a:rPr>
                <a:t>｡</a:t>
              </a:r>
              <a:endParaRPr kumimoji="1" lang="ja-JP" altLang="en-US" sz="24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61" name="にん"/>
            <p:cNvSpPr txBox="1"/>
            <p:nvPr/>
          </p:nvSpPr>
          <p:spPr>
            <a:xfrm>
              <a:off x="7434130" y="2915899"/>
              <a:ext cx="567115" cy="253916"/>
            </a:xfrm>
            <a:prstGeom prst="rect">
              <a:avLst/>
            </a:prstGeom>
            <a:noFill/>
          </p:spPr>
          <p:txBody>
            <a:bodyPr wrap="square" rtlCol="0">
              <a:spAutoFit/>
            </a:bodyPr>
            <a:lstStyle/>
            <a:p>
              <a:pPr algn="dist"/>
              <a:r>
                <a:rPr kumimoji="1" lang="ja-JP" altLang="en-US" sz="1050">
                  <a:solidFill>
                    <a:srgbClr val="000000"/>
                  </a:solidFill>
                  <a:latin typeface="HGS創英角ﾎﾟｯﾌﾟ体" panose="040B0A00000000000000" pitchFamily="50" charset="-128"/>
                  <a:ea typeface="HGS創英角ﾎﾟｯﾌﾟ体" panose="040B0A00000000000000" pitchFamily="50" charset="-128"/>
                </a:rPr>
                <a:t>にん</a:t>
              </a:r>
              <a:endParaRPr kumimoji="1" lang="ja-JP" altLang="en-US" sz="105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59" name="りようしゃすう"/>
            <p:cNvSpPr txBox="1"/>
            <p:nvPr/>
          </p:nvSpPr>
          <p:spPr>
            <a:xfrm>
              <a:off x="2788397" y="2915899"/>
              <a:ext cx="1779479" cy="253916"/>
            </a:xfrm>
            <a:prstGeom prst="rect">
              <a:avLst/>
            </a:prstGeom>
            <a:noFill/>
          </p:spPr>
          <p:txBody>
            <a:bodyPr wrap="square" rtlCol="0">
              <a:spAutoFit/>
            </a:bodyPr>
            <a:lstStyle/>
            <a:p>
              <a:pPr algn="dist"/>
              <a:r>
                <a:rPr kumimoji="1" lang="ja-JP" altLang="en-US" sz="1050">
                  <a:solidFill>
                    <a:srgbClr val="000000"/>
                  </a:solidFill>
                  <a:latin typeface="HGS創英角ﾎﾟｯﾌﾟ体" panose="040B0A00000000000000" pitchFamily="50" charset="-128"/>
                  <a:ea typeface="HGS創英角ﾎﾟｯﾌﾟ体" panose="040B0A00000000000000" pitchFamily="50" charset="-128"/>
                </a:rPr>
                <a:t>りようしゃすう</a:t>
              </a:r>
              <a:endParaRPr kumimoji="1" lang="ja-JP" altLang="en-US" sz="1050" dirty="0">
                <a:solidFill>
                  <a:srgbClr val="000000"/>
                </a:solidFill>
                <a:latin typeface="HGS創英角ﾎﾟｯﾌﾟ体" panose="040B0A00000000000000" pitchFamily="50" charset="-128"/>
                <a:ea typeface="HGS創英角ﾎﾟｯﾌﾟ体" panose="040B0A00000000000000" pitchFamily="50" charset="-128"/>
              </a:endParaRPr>
            </a:p>
          </p:txBody>
        </p:sp>
      </p:grpSp>
      <p:grpSp>
        <p:nvGrpSpPr>
          <p:cNvPr id="35" name="1年間で利用・・・"/>
          <p:cNvGrpSpPr/>
          <p:nvPr/>
        </p:nvGrpSpPr>
        <p:grpSpPr>
          <a:xfrm>
            <a:off x="539518" y="2055728"/>
            <a:ext cx="11112965" cy="686207"/>
            <a:chOff x="539518" y="2055728"/>
            <a:chExt cx="11112965" cy="686207"/>
          </a:xfrm>
        </p:grpSpPr>
        <p:sp>
          <p:nvSpPr>
            <p:cNvPr id="37" name="1年間で利用・・・"/>
            <p:cNvSpPr txBox="1"/>
            <p:nvPr/>
          </p:nvSpPr>
          <p:spPr>
            <a:xfrm>
              <a:off x="539518" y="2218715"/>
              <a:ext cx="11112965" cy="523220"/>
            </a:xfrm>
            <a:prstGeom prst="rect">
              <a:avLst/>
            </a:prstGeom>
            <a:noFill/>
          </p:spPr>
          <p:txBody>
            <a:bodyPr wrap="square" rtlCol="0">
              <a:spAutoFit/>
            </a:bodyPr>
            <a:lstStyle/>
            <a:p>
              <a:pPr lvl="0" algn="dist"/>
              <a:r>
                <a:rPr lang="en-US" altLang="ja-JP" sz="2800">
                  <a:solidFill>
                    <a:srgbClr val="000000"/>
                  </a:solidFill>
                  <a:latin typeface="HGS創英角ﾎﾟｯﾌﾟ体" panose="040B0A00000000000000" pitchFamily="50" charset="-128"/>
                  <a:ea typeface="HGS創英角ﾎﾟｯﾌﾟ体" panose="040B0A00000000000000" pitchFamily="50" charset="-128"/>
                </a:rPr>
                <a:t>1</a:t>
              </a:r>
              <a:r>
                <a:rPr lang="ja-JP" altLang="en-US" sz="2800">
                  <a:solidFill>
                    <a:srgbClr val="000000"/>
                  </a:solidFill>
                  <a:latin typeface="HGS創英角ﾎﾟｯﾌﾟ体" panose="040B0A00000000000000" pitchFamily="50" charset="-128"/>
                  <a:ea typeface="HGS創英角ﾎﾟｯﾌﾟ体" panose="040B0A00000000000000" pitchFamily="50" charset="-128"/>
                </a:rPr>
                <a:t>年間で利用した人が１番多かった施設は「万博記念公園」です。</a:t>
              </a:r>
              <a:endParaRPr kumimoji="1" lang="ja-JP" altLang="en-US" sz="28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38" name="ばんぱくきねんこうえん"/>
            <p:cNvSpPr txBox="1"/>
            <p:nvPr/>
          </p:nvSpPr>
          <p:spPr>
            <a:xfrm>
              <a:off x="7749751" y="2058350"/>
              <a:ext cx="2412000" cy="261610"/>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ばんぱくきねんこうえん</a:t>
              </a:r>
              <a:endParaRPr kumimoji="1" lang="ja-JP" altLang="en-US" sz="12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39" name="しせつ"/>
            <p:cNvSpPr txBox="1"/>
            <p:nvPr/>
          </p:nvSpPr>
          <p:spPr>
            <a:xfrm>
              <a:off x="6361731" y="2055728"/>
              <a:ext cx="828000" cy="261610"/>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しせつ</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40" name="おお"/>
            <p:cNvSpPr txBox="1"/>
            <p:nvPr/>
          </p:nvSpPr>
          <p:spPr>
            <a:xfrm>
              <a:off x="4888509" y="2058174"/>
              <a:ext cx="504000" cy="261610"/>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おお</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41" name="ばん"/>
            <p:cNvSpPr txBox="1"/>
            <p:nvPr/>
          </p:nvSpPr>
          <p:spPr>
            <a:xfrm>
              <a:off x="4496004" y="2058174"/>
              <a:ext cx="504000" cy="261610"/>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ばん</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42" name="ひと"/>
            <p:cNvSpPr txBox="1"/>
            <p:nvPr/>
          </p:nvSpPr>
          <p:spPr>
            <a:xfrm>
              <a:off x="3393605" y="2058350"/>
              <a:ext cx="504000" cy="261610"/>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ひと</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43" name="りよう"/>
            <p:cNvSpPr txBox="1"/>
            <p:nvPr/>
          </p:nvSpPr>
          <p:spPr>
            <a:xfrm>
              <a:off x="1919909" y="2058174"/>
              <a:ext cx="815102" cy="261610"/>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りよう</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44" name="ねんかん"/>
            <p:cNvSpPr txBox="1"/>
            <p:nvPr/>
          </p:nvSpPr>
          <p:spPr>
            <a:xfrm>
              <a:off x="776760" y="2058350"/>
              <a:ext cx="900000" cy="261610"/>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ねんかん</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grpSp>
      <p:pic>
        <p:nvPicPr>
          <p:cNvPr id="63" name="ちなみに・・・">
            <a:hlinkClick r:id="rId15" action="ppaction://hlinksldjump"/>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9885827" y="393038"/>
            <a:ext cx="1615580" cy="1225402"/>
          </a:xfrm>
          <a:prstGeom prst="rect">
            <a:avLst/>
          </a:prstGeom>
        </p:spPr>
      </p:pic>
      <p:grpSp>
        <p:nvGrpSpPr>
          <p:cNvPr id="17" name="正解"/>
          <p:cNvGrpSpPr/>
          <p:nvPr/>
        </p:nvGrpSpPr>
        <p:grpSpPr>
          <a:xfrm>
            <a:off x="3957031" y="361152"/>
            <a:ext cx="4277939" cy="1015663"/>
            <a:chOff x="3144333" y="850006"/>
            <a:chExt cx="4277939" cy="1015663"/>
          </a:xfrm>
        </p:grpSpPr>
        <p:sp>
          <p:nvSpPr>
            <p:cNvPr id="18" name="せいかい"/>
            <p:cNvSpPr txBox="1"/>
            <p:nvPr/>
          </p:nvSpPr>
          <p:spPr>
            <a:xfrm>
              <a:off x="3875971" y="850006"/>
              <a:ext cx="3546301" cy="1015663"/>
            </a:xfrm>
            <a:prstGeom prst="rect">
              <a:avLst/>
            </a:prstGeom>
            <a:noFill/>
          </p:spPr>
          <p:txBody>
            <a:bodyPr wrap="square" rtlCol="0">
              <a:spAutoFit/>
            </a:bodyPr>
            <a:lstStyle/>
            <a:p>
              <a:r>
                <a:rPr kumimoji="1" lang="ja-JP" altLang="en-US" sz="6000" dirty="0">
                  <a:latin typeface="HGS創英角ﾎﾟｯﾌﾟ体" panose="040B0A00000000000000" pitchFamily="50" charset="-128"/>
                  <a:ea typeface="HGS創英角ﾎﾟｯﾌﾟ体" panose="040B0A00000000000000" pitchFamily="50" charset="-128"/>
                </a:rPr>
                <a:t>せいかい</a:t>
              </a:r>
            </a:p>
          </p:txBody>
        </p:sp>
        <p:sp>
          <p:nvSpPr>
            <p:cNvPr id="19" name="〇"/>
            <p:cNvSpPr/>
            <p:nvPr/>
          </p:nvSpPr>
          <p:spPr>
            <a:xfrm>
              <a:off x="3144333" y="1032962"/>
              <a:ext cx="731638" cy="731638"/>
            </a:xfrm>
            <a:prstGeom prst="donut">
              <a:avLst>
                <a:gd name="adj" fmla="val 1738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pic>
        <p:nvPicPr>
          <p:cNvPr id="64" name="スタートに戻る">
            <a:hlinkClick r:id="rId17" action="ppaction://hlinksldjump"/>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85389" y="260345"/>
            <a:ext cx="2499577" cy="847417"/>
          </a:xfrm>
          <a:prstGeom prst="rect">
            <a:avLst/>
          </a:prstGeom>
        </p:spPr>
      </p:pic>
      <p:pic>
        <p:nvPicPr>
          <p:cNvPr id="25" name="coin0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9031280" y="773662"/>
            <a:ext cx="609600" cy="609600"/>
          </a:xfrm>
          <a:prstGeom prst="rect">
            <a:avLst/>
          </a:prstGeom>
        </p:spPr>
      </p:pic>
      <p:pic>
        <p:nvPicPr>
          <p:cNvPr id="24" name="crrect_answer2 (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9"/>
          <a:stretch>
            <a:fillRect/>
          </a:stretch>
        </p:blipFill>
        <p:spPr>
          <a:xfrm>
            <a:off x="3131905" y="649315"/>
            <a:ext cx="609600" cy="609600"/>
          </a:xfrm>
          <a:prstGeom prst="rect">
            <a:avLst/>
          </a:prstGeom>
        </p:spPr>
      </p:pic>
      <p:pic>
        <p:nvPicPr>
          <p:cNvPr id="34" name="図 33"/>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24916" y="-594"/>
            <a:ext cx="12241829" cy="6858594"/>
          </a:xfrm>
          <a:prstGeom prst="rect">
            <a:avLst/>
          </a:prstGeom>
        </p:spPr>
      </p:pic>
    </p:spTree>
    <p:extLst>
      <p:ext uri="{BB962C8B-B14F-4D97-AF65-F5344CB8AC3E}">
        <p14:creationId xmlns:p14="http://schemas.microsoft.com/office/powerpoint/2010/main" val="2420431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
                                        <p:tgtEl>
                                          <p:spTgt spid="34"/>
                                        </p:tgtEl>
                                      </p:cBhvr>
                                    </p:animEffect>
                                    <p:set>
                                      <p:cBhvr>
                                        <p:cTn id="7" dur="1" fill="hold">
                                          <p:stCondLst>
                                            <p:cond delay="9"/>
                                          </p:stCondLst>
                                        </p:cTn>
                                        <p:tgtEl>
                                          <p:spTgt spid="34"/>
                                        </p:tgtEl>
                                        <p:attrNameLst>
                                          <p:attrName>style.visibility</p:attrName>
                                        </p:attrNameLst>
                                      </p:cBhvr>
                                      <p:to>
                                        <p:strVal val="hidden"/>
                                      </p:to>
                                    </p:set>
                                  </p:childTnLst>
                                </p:cTn>
                              </p:par>
                              <p:par>
                                <p:cTn id="8" presetID="1" presetClass="mediacall" presetSubtype="0" fill="hold" nodeType="withEffect">
                                  <p:stCondLst>
                                    <p:cond delay="250"/>
                                  </p:stCondLst>
                                  <p:childTnLst>
                                    <p:cmd type="call" cmd="playFrom(0.0)">
                                      <p:cBhvr>
                                        <p:cTn id="9" dur="1" fill="hold"/>
                                        <p:tgtEl>
                                          <p:spTgt spid="24"/>
                                        </p:tgtEl>
                                      </p:cBhvr>
                                    </p:cmd>
                                  </p:childTnLst>
                                </p:cTn>
                              </p:par>
                              <p:par>
                                <p:cTn id="10" presetID="20" presetClass="entr" presetSubtype="0" fill="hold" nodeType="withEffect">
                                  <p:stCondLst>
                                    <p:cond delay="250"/>
                                  </p:stCondLst>
                                  <p:childTnLst>
                                    <p:set>
                                      <p:cBhvr>
                                        <p:cTn id="11" dur="1" fill="hold">
                                          <p:stCondLst>
                                            <p:cond delay="0"/>
                                          </p:stCondLst>
                                        </p:cTn>
                                        <p:tgtEl>
                                          <p:spTgt spid="63"/>
                                        </p:tgtEl>
                                        <p:attrNameLst>
                                          <p:attrName>style.visibility</p:attrName>
                                        </p:attrNameLst>
                                      </p:cBhvr>
                                      <p:to>
                                        <p:strVal val="visible"/>
                                      </p:to>
                                    </p:set>
                                    <p:animEffect transition="in" filter="wedge">
                                      <p:cBhvr>
                                        <p:cTn id="12" dur="750"/>
                                        <p:tgtEl>
                                          <p:spTgt spid="63"/>
                                        </p:tgtEl>
                                      </p:cBhvr>
                                    </p:animEffect>
                                  </p:childTnLst>
                                </p:cTn>
                              </p:par>
                              <p:par>
                                <p:cTn id="13" presetID="6" presetClass="emph" presetSubtype="0" fill="hold" nodeType="withEffect">
                                  <p:stCondLst>
                                    <p:cond delay="250"/>
                                  </p:stCondLst>
                                  <p:childTnLst>
                                    <p:animScale>
                                      <p:cBhvr>
                                        <p:cTn id="14" dur="750" fill="hold"/>
                                        <p:tgtEl>
                                          <p:spTgt spid="63"/>
                                        </p:tgtEl>
                                      </p:cBhvr>
                                      <p:by x="150000" y="150000"/>
                                    </p:animScale>
                                  </p:childTnLst>
                                </p:cTn>
                              </p:par>
                            </p:childTnLst>
                          </p:cTn>
                        </p:par>
                        <p:par>
                          <p:cTn id="15" fill="hold">
                            <p:stCondLst>
                              <p:cond delay="1000"/>
                            </p:stCondLst>
                            <p:childTnLst>
                              <p:par>
                                <p:cTn id="16" presetID="26" presetClass="emph" presetSubtype="0" fill="hold" nodeType="afterEffect">
                                  <p:stCondLst>
                                    <p:cond delay="250"/>
                                  </p:stCondLst>
                                  <p:childTnLst>
                                    <p:animEffect transition="out" filter="fade">
                                      <p:cBhvr>
                                        <p:cTn id="17" dur="500" tmFilter="0, 0; .2, .5; .8, .5; 1, 0"/>
                                        <p:tgtEl>
                                          <p:spTgt spid="63"/>
                                        </p:tgtEl>
                                      </p:cBhvr>
                                    </p:animEffect>
                                    <p:animScale>
                                      <p:cBhvr>
                                        <p:cTn id="18" dur="250" autoRev="1" fill="hold"/>
                                        <p:tgtEl>
                                          <p:spTgt spid="63"/>
                                        </p:tgtEl>
                                      </p:cBhvr>
                                      <p:by x="105000" y="105000"/>
                                    </p:animScale>
                                  </p:childTnLst>
                                </p:cTn>
                              </p:par>
                              <p:par>
                                <p:cTn id="19" presetID="1" presetClass="mediacall" presetSubtype="0" fill="hold" nodeType="withEffect">
                                  <p:stCondLst>
                                    <p:cond delay="0"/>
                                  </p:stCondLst>
                                  <p:childTnLst>
                                    <p:cmd type="call" cmd="playFrom(0.0)">
                                      <p:cBhvr>
                                        <p:cTn id="20" dur="940" fill="hold"/>
                                        <p:tgtEl>
                                          <p:spTgt spid="2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1" fill="hold" display="0">
                  <p:stCondLst>
                    <p:cond delay="indefinite"/>
                  </p:stCondLst>
                  <p:endCondLst>
                    <p:cond evt="onStopAudio" delay="0">
                      <p:tgtEl>
                        <p:sldTgt/>
                      </p:tgtEl>
                    </p:cond>
                  </p:endCondLst>
                </p:cTn>
                <p:tgtEl>
                  <p:spTgt spid="24"/>
                </p:tgtEl>
              </p:cMediaNode>
            </p:audio>
            <p:audio>
              <p:cMediaNode showWhenStopped="0">
                <p:cTn id="22" fill="hold" display="0">
                  <p:stCondLst>
                    <p:cond delay="indefinite"/>
                  </p:stCondLst>
                  <p:endCondLst>
                    <p:cond evt="onStopAudio" delay="0">
                      <p:tgtEl>
                        <p:sldTgt/>
                      </p:tgtEl>
                    </p:cond>
                  </p:endCondLst>
                </p:cTn>
                <p:tgtEl>
                  <p:spTgt spid="2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背景"/>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4915" y="-297"/>
            <a:ext cx="12241829" cy="6858594"/>
          </a:xfrm>
          <a:prstGeom prst="rect">
            <a:avLst/>
          </a:prstGeom>
        </p:spPr>
      </p:pic>
      <p:pic>
        <p:nvPicPr>
          <p:cNvPr id="21" name="次に進む">
            <a:hlinkClick r:id="rId7" action="ppaction://hlinksldjump"/>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842608" y="5967647"/>
            <a:ext cx="2237426" cy="847417"/>
          </a:xfrm>
          <a:prstGeom prst="rect">
            <a:avLst/>
          </a:prstGeom>
        </p:spPr>
      </p:pic>
      <p:pic>
        <p:nvPicPr>
          <p:cNvPr id="20" name="問題に戻る">
            <a:hlinkClick r:id="rId9" action="ppaction://hlinksldjump"/>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5389" y="5949775"/>
            <a:ext cx="2237426" cy="847417"/>
          </a:xfrm>
          <a:prstGeom prst="rect">
            <a:avLst/>
          </a:prstGeom>
        </p:spPr>
      </p:pic>
      <p:sp>
        <p:nvSpPr>
          <p:cNvPr id="81" name="出典"/>
          <p:cNvSpPr txBox="1"/>
          <p:nvPr/>
        </p:nvSpPr>
        <p:spPr>
          <a:xfrm>
            <a:off x="7846423" y="5693879"/>
            <a:ext cx="4100868" cy="230832"/>
          </a:xfrm>
          <a:prstGeom prst="rect">
            <a:avLst/>
          </a:prstGeom>
          <a:noFill/>
        </p:spPr>
        <p:txBody>
          <a:bodyPr wrap="square" rtlCol="0">
            <a:spAutoFit/>
          </a:bodyPr>
          <a:lstStyle/>
          <a:p>
            <a:r>
              <a:rPr lang="ja-JP" altLang="en-US" sz="900" b="1">
                <a:latin typeface="BIZ UDPゴシック" panose="020B0400000000000000" pitchFamily="50" charset="-128"/>
                <a:ea typeface="BIZ UDPゴシック" panose="020B0400000000000000" pitchFamily="50" charset="-128"/>
              </a:rPr>
              <a:t>（出典：</a:t>
            </a:r>
            <a:r>
              <a:rPr lang="ja-JP" altLang="en-US" sz="900" b="1">
                <a:latin typeface="BIZ UDPゴシック" panose="020B0400000000000000" pitchFamily="50" charset="-128"/>
                <a:ea typeface="BIZ UDPゴシック" panose="020B0400000000000000" pitchFamily="50" charset="-128"/>
                <a:hlinkClick r:id="rId11"/>
              </a:rPr>
              <a:t>政府統計の総合窓口 </a:t>
            </a:r>
            <a:r>
              <a:rPr lang="en-US" altLang="ja-JP" sz="900" b="1">
                <a:latin typeface="BIZ UDPゴシック" panose="020B0400000000000000" pitchFamily="50" charset="-128"/>
                <a:ea typeface="BIZ UDPゴシック" panose="020B0400000000000000" pitchFamily="50" charset="-128"/>
                <a:hlinkClick r:id="rId11"/>
              </a:rPr>
              <a:t>(e-stat.go.jp)</a:t>
            </a:r>
            <a:r>
              <a:rPr lang="en-US" altLang="ja-JP" sz="900" b="1">
                <a:latin typeface="BIZ UDPゴシック" panose="020B0400000000000000" pitchFamily="50" charset="-128"/>
                <a:ea typeface="BIZ UDPゴシック" panose="020B0400000000000000" pitchFamily="50" charset="-128"/>
              </a:rPr>
              <a:t>｢</a:t>
            </a:r>
            <a:r>
              <a:rPr lang="ja-JP" altLang="en-US" sz="900" b="1">
                <a:latin typeface="BIZ UDPゴシック" panose="020B0400000000000000" pitchFamily="50" charset="-128"/>
                <a:ea typeface="BIZ UDPゴシック" panose="020B0400000000000000" pitchFamily="50" charset="-128"/>
              </a:rPr>
              <a:t>令和４年度 学校基本調査</a:t>
            </a:r>
            <a:r>
              <a:rPr lang="en-US" altLang="ja-JP" sz="900" b="1">
                <a:latin typeface="BIZ UDPゴシック" panose="020B0400000000000000" pitchFamily="50" charset="-128"/>
                <a:ea typeface="BIZ UDPゴシック" panose="020B0400000000000000" pitchFamily="50" charset="-128"/>
              </a:rPr>
              <a:t>｣</a:t>
            </a:r>
            <a:r>
              <a:rPr lang="ja-JP" altLang="en-US" sz="900" b="1">
                <a:latin typeface="BIZ UDPゴシック" panose="020B0400000000000000" pitchFamily="50" charset="-128"/>
                <a:ea typeface="BIZ UDPゴシック" panose="020B0400000000000000" pitchFamily="50" charset="-128"/>
              </a:rPr>
              <a:t>）</a:t>
            </a:r>
            <a:endParaRPr lang="en-US" altLang="ja-JP" sz="900" b="1">
              <a:latin typeface="BIZ UDPゴシック" panose="020B0400000000000000" pitchFamily="50" charset="-128"/>
              <a:ea typeface="BIZ UDPゴシック" panose="020B0400000000000000" pitchFamily="50" charset="-128"/>
            </a:endParaRPr>
          </a:p>
        </p:txBody>
      </p:sp>
      <p:grpSp>
        <p:nvGrpSpPr>
          <p:cNvPr id="18" name="43,055人"/>
          <p:cNvGrpSpPr/>
          <p:nvPr/>
        </p:nvGrpSpPr>
        <p:grpSpPr>
          <a:xfrm>
            <a:off x="4362983" y="4819588"/>
            <a:ext cx="1715012" cy="608674"/>
            <a:chOff x="4362983" y="4819588"/>
            <a:chExt cx="1715012" cy="608674"/>
          </a:xfrm>
        </p:grpSpPr>
        <p:sp>
          <p:nvSpPr>
            <p:cNvPr id="415" name="43,055人"/>
            <p:cNvSpPr txBox="1"/>
            <p:nvPr/>
          </p:nvSpPr>
          <p:spPr>
            <a:xfrm>
              <a:off x="4362983" y="4966597"/>
              <a:ext cx="1705109" cy="461665"/>
            </a:xfrm>
            <a:prstGeom prst="rect">
              <a:avLst/>
            </a:prstGeom>
            <a:noFill/>
          </p:spPr>
          <p:txBody>
            <a:bodyPr wrap="square" rtlCol="0">
              <a:spAutoFit/>
            </a:bodyPr>
            <a:lstStyle/>
            <a:p>
              <a:pPr lvl="0" algn="dist"/>
              <a:r>
                <a:rPr kumimoji="1" lang="en-US" altLang="ja-JP" sz="2400">
                  <a:latin typeface="HGS創英角ﾎﾟｯﾌﾟ体" panose="040B0A00000000000000" pitchFamily="50" charset="-128"/>
                  <a:ea typeface="HGS創英角ﾎﾟｯﾌﾟ体" panose="040B0A00000000000000" pitchFamily="50" charset="-128"/>
                </a:rPr>
                <a:t>43,055</a:t>
              </a:r>
              <a:r>
                <a:rPr kumimoji="1" lang="ja-JP" altLang="en-US" sz="2400">
                  <a:latin typeface="HGS創英角ﾎﾟｯﾌﾟ体" panose="040B0A00000000000000" pitchFamily="50" charset="-128"/>
                  <a:ea typeface="HGS創英角ﾎﾟｯﾌﾟ体" panose="040B0A00000000000000" pitchFamily="50" charset="-128"/>
                </a:rPr>
                <a:t>人</a:t>
              </a:r>
              <a:endParaRPr kumimoji="1" lang="ja-JP" altLang="en-US" sz="2400" dirty="0">
                <a:latin typeface="HGS創英角ﾎﾟｯﾌﾟ体" panose="040B0A00000000000000" pitchFamily="50" charset="-128"/>
                <a:ea typeface="HGS創英角ﾎﾟｯﾌﾟ体" panose="040B0A00000000000000" pitchFamily="50" charset="-128"/>
              </a:endParaRPr>
            </a:p>
          </p:txBody>
        </p:sp>
        <p:sp>
          <p:nvSpPr>
            <p:cNvPr id="429" name="にん"/>
            <p:cNvSpPr txBox="1"/>
            <p:nvPr/>
          </p:nvSpPr>
          <p:spPr>
            <a:xfrm>
              <a:off x="5609995" y="4819588"/>
              <a:ext cx="468000" cy="253916"/>
            </a:xfrm>
            <a:prstGeom prst="rect">
              <a:avLst/>
            </a:prstGeom>
            <a:noFill/>
          </p:spPr>
          <p:txBody>
            <a:bodyPr wrap="square" rtlCol="0">
              <a:spAutoFit/>
            </a:bodyPr>
            <a:lstStyle/>
            <a:p>
              <a:pPr algn="dist"/>
              <a:r>
                <a:rPr kumimoji="1" lang="ja-JP" altLang="en-US" sz="1050">
                  <a:latin typeface="HGS創英角ﾎﾟｯﾌﾟ体" panose="040B0A00000000000000" pitchFamily="50" charset="-128"/>
                  <a:ea typeface="HGS創英角ﾎﾟｯﾌﾟ体" panose="040B0A00000000000000" pitchFamily="50" charset="-128"/>
                </a:rPr>
                <a:t>にん</a:t>
              </a:r>
              <a:endParaRPr kumimoji="1" lang="ja-JP" altLang="en-US" sz="1050" dirty="0">
                <a:latin typeface="HGS創英角ﾎﾟｯﾌﾟ体" panose="040B0A00000000000000" pitchFamily="50" charset="-128"/>
                <a:ea typeface="HGS創英角ﾎﾟｯﾌﾟ体" panose="040B0A00000000000000" pitchFamily="50" charset="-128"/>
              </a:endParaRPr>
            </a:p>
          </p:txBody>
        </p:sp>
      </p:grpSp>
      <p:grpSp>
        <p:nvGrpSpPr>
          <p:cNvPr id="17" name="和歌山県"/>
          <p:cNvGrpSpPr/>
          <p:nvPr/>
        </p:nvGrpSpPr>
        <p:grpSpPr>
          <a:xfrm>
            <a:off x="2320108" y="4856448"/>
            <a:ext cx="2105604" cy="655640"/>
            <a:chOff x="2320108" y="4856448"/>
            <a:chExt cx="2105604" cy="655640"/>
          </a:xfrm>
        </p:grpSpPr>
        <p:sp>
          <p:nvSpPr>
            <p:cNvPr id="405" name="和歌山県"/>
            <p:cNvSpPr txBox="1"/>
            <p:nvPr/>
          </p:nvSpPr>
          <p:spPr>
            <a:xfrm>
              <a:off x="2842455" y="4994977"/>
              <a:ext cx="1583257" cy="461665"/>
            </a:xfrm>
            <a:prstGeom prst="rect">
              <a:avLst/>
            </a:prstGeom>
            <a:noFill/>
          </p:spPr>
          <p:txBody>
            <a:bodyPr wrap="square" rtlCol="0">
              <a:spAutoFit/>
            </a:bodyPr>
            <a:lstStyle/>
            <a:p>
              <a:pPr lvl="0" algn="dist"/>
              <a:r>
                <a:rPr lang="ja-JP" altLang="en-US" sz="2400">
                  <a:latin typeface="HGS創英角ﾎﾟｯﾌﾟ体" panose="040B0A00000000000000" pitchFamily="50" charset="-128"/>
                  <a:ea typeface="HGS創英角ﾎﾟｯﾌﾟ体" panose="040B0A00000000000000" pitchFamily="50" charset="-128"/>
                </a:rPr>
                <a:t>和歌山県</a:t>
              </a:r>
              <a:endParaRPr kumimoji="1" lang="ja-JP" altLang="en-US" sz="2400" dirty="0">
                <a:latin typeface="HGS創英角ﾎﾟｯﾌﾟ体" panose="040B0A00000000000000" pitchFamily="50" charset="-128"/>
                <a:ea typeface="HGS創英角ﾎﾟｯﾌﾟ体" panose="040B0A00000000000000" pitchFamily="50" charset="-128"/>
              </a:endParaRPr>
            </a:p>
          </p:txBody>
        </p:sp>
        <p:sp>
          <p:nvSpPr>
            <p:cNvPr id="424" name="わかやまけん"/>
            <p:cNvSpPr txBox="1"/>
            <p:nvPr/>
          </p:nvSpPr>
          <p:spPr>
            <a:xfrm>
              <a:off x="2873327" y="4856448"/>
              <a:ext cx="1512000" cy="253916"/>
            </a:xfrm>
            <a:prstGeom prst="rect">
              <a:avLst/>
            </a:prstGeom>
            <a:noFill/>
          </p:spPr>
          <p:txBody>
            <a:bodyPr wrap="square" rtlCol="0">
              <a:spAutoFit/>
            </a:bodyPr>
            <a:lstStyle/>
            <a:p>
              <a:pPr algn="dist"/>
              <a:r>
                <a:rPr kumimoji="1" lang="ja-JP" altLang="en-US" sz="1050">
                  <a:latin typeface="HGS創英角ﾎﾟｯﾌﾟ体" panose="040B0A00000000000000" pitchFamily="50" charset="-128"/>
                  <a:ea typeface="HGS創英角ﾎﾟｯﾌﾟ体" panose="040B0A00000000000000" pitchFamily="50" charset="-128"/>
                </a:rPr>
                <a:t>わかやまけん</a:t>
              </a:r>
              <a:endParaRPr kumimoji="1" lang="ja-JP" altLang="en-US" sz="1050" dirty="0">
                <a:latin typeface="HGS創英角ﾎﾟｯﾌﾟ体" panose="040B0A00000000000000" pitchFamily="50" charset="-128"/>
                <a:ea typeface="HGS創英角ﾎﾟｯﾌﾟ体" panose="040B0A00000000000000" pitchFamily="50" charset="-128"/>
              </a:endParaRPr>
            </a:p>
          </p:txBody>
        </p:sp>
        <p:pic>
          <p:nvPicPr>
            <p:cNvPr id="404" name="ピン図"/>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2320108" y="4866967"/>
              <a:ext cx="576000" cy="645121"/>
            </a:xfrm>
            <a:prstGeom prst="rect">
              <a:avLst/>
            </a:prstGeom>
          </p:spPr>
        </p:pic>
      </p:grpSp>
      <p:grpSp>
        <p:nvGrpSpPr>
          <p:cNvPr id="16" name="63,595人"/>
          <p:cNvGrpSpPr/>
          <p:nvPr/>
        </p:nvGrpSpPr>
        <p:grpSpPr>
          <a:xfrm>
            <a:off x="8257525" y="4104794"/>
            <a:ext cx="1698599" cy="608063"/>
            <a:chOff x="8257525" y="4104794"/>
            <a:chExt cx="1698599" cy="608063"/>
          </a:xfrm>
        </p:grpSpPr>
        <p:sp>
          <p:nvSpPr>
            <p:cNvPr id="414" name="63,595人"/>
            <p:cNvSpPr txBox="1"/>
            <p:nvPr/>
          </p:nvSpPr>
          <p:spPr>
            <a:xfrm>
              <a:off x="8257525" y="4251192"/>
              <a:ext cx="1678008" cy="461665"/>
            </a:xfrm>
            <a:prstGeom prst="rect">
              <a:avLst/>
            </a:prstGeom>
            <a:noFill/>
          </p:spPr>
          <p:txBody>
            <a:bodyPr wrap="square" rtlCol="0">
              <a:spAutoFit/>
            </a:bodyPr>
            <a:lstStyle/>
            <a:p>
              <a:pPr lvl="0" algn="dist"/>
              <a:r>
                <a:rPr lang="en-US" altLang="ja-JP" sz="2400">
                  <a:latin typeface="HGS創英角ﾎﾟｯﾌﾟ体" panose="040B0A00000000000000" pitchFamily="50" charset="-128"/>
                  <a:ea typeface="HGS創英角ﾎﾟｯﾌﾟ体" panose="040B0A00000000000000" pitchFamily="50" charset="-128"/>
                </a:rPr>
                <a:t>63</a:t>
              </a:r>
              <a:r>
                <a:rPr kumimoji="1" lang="en-US" altLang="ja-JP" sz="2400">
                  <a:latin typeface="HGS創英角ﾎﾟｯﾌﾟ体" panose="040B0A00000000000000" pitchFamily="50" charset="-128"/>
                  <a:ea typeface="HGS創英角ﾎﾟｯﾌﾟ体" panose="040B0A00000000000000" pitchFamily="50" charset="-128"/>
                </a:rPr>
                <a:t>,595</a:t>
              </a:r>
              <a:r>
                <a:rPr kumimoji="1" lang="ja-JP" altLang="en-US" sz="2400">
                  <a:latin typeface="HGS創英角ﾎﾟｯﾌﾟ体" panose="040B0A00000000000000" pitchFamily="50" charset="-128"/>
                  <a:ea typeface="HGS創英角ﾎﾟｯﾌﾟ体" panose="040B0A00000000000000" pitchFamily="50" charset="-128"/>
                </a:rPr>
                <a:t>人</a:t>
              </a:r>
              <a:endParaRPr kumimoji="1" lang="ja-JP" altLang="en-US" sz="2400" dirty="0">
                <a:latin typeface="HGS創英角ﾎﾟｯﾌﾟ体" panose="040B0A00000000000000" pitchFamily="50" charset="-128"/>
                <a:ea typeface="HGS創英角ﾎﾟｯﾌﾟ体" panose="040B0A00000000000000" pitchFamily="50" charset="-128"/>
              </a:endParaRPr>
            </a:p>
          </p:txBody>
        </p:sp>
        <p:sp>
          <p:nvSpPr>
            <p:cNvPr id="431" name="にん"/>
            <p:cNvSpPr txBox="1"/>
            <p:nvPr/>
          </p:nvSpPr>
          <p:spPr>
            <a:xfrm>
              <a:off x="9488124" y="4104794"/>
              <a:ext cx="468000" cy="253916"/>
            </a:xfrm>
            <a:prstGeom prst="rect">
              <a:avLst/>
            </a:prstGeom>
            <a:noFill/>
          </p:spPr>
          <p:txBody>
            <a:bodyPr wrap="square" rtlCol="0">
              <a:spAutoFit/>
            </a:bodyPr>
            <a:lstStyle/>
            <a:p>
              <a:pPr algn="dist"/>
              <a:r>
                <a:rPr kumimoji="1" lang="ja-JP" altLang="en-US" sz="1050">
                  <a:latin typeface="HGS創英角ﾎﾟｯﾌﾟ体" panose="040B0A00000000000000" pitchFamily="50" charset="-128"/>
                  <a:ea typeface="HGS創英角ﾎﾟｯﾌﾟ体" panose="040B0A00000000000000" pitchFamily="50" charset="-128"/>
                </a:rPr>
                <a:t>にん</a:t>
              </a:r>
              <a:endParaRPr kumimoji="1" lang="ja-JP" altLang="en-US" sz="1050" dirty="0">
                <a:latin typeface="HGS創英角ﾎﾟｯﾌﾟ体" panose="040B0A00000000000000" pitchFamily="50" charset="-128"/>
                <a:ea typeface="HGS創英角ﾎﾟｯﾌﾟ体" panose="040B0A00000000000000" pitchFamily="50" charset="-128"/>
              </a:endParaRPr>
            </a:p>
          </p:txBody>
        </p:sp>
      </p:grpSp>
      <p:grpSp>
        <p:nvGrpSpPr>
          <p:cNvPr id="15" name="奈良県"/>
          <p:cNvGrpSpPr/>
          <p:nvPr/>
        </p:nvGrpSpPr>
        <p:grpSpPr>
          <a:xfrm>
            <a:off x="6350517" y="4119466"/>
            <a:ext cx="1806280" cy="664232"/>
            <a:chOff x="6350517" y="4119466"/>
            <a:chExt cx="1806280" cy="664232"/>
          </a:xfrm>
        </p:grpSpPr>
        <p:sp>
          <p:nvSpPr>
            <p:cNvPr id="403" name="奈良県"/>
            <p:cNvSpPr txBox="1"/>
            <p:nvPr/>
          </p:nvSpPr>
          <p:spPr>
            <a:xfrm>
              <a:off x="6885873" y="4253026"/>
              <a:ext cx="1270924" cy="461665"/>
            </a:xfrm>
            <a:prstGeom prst="rect">
              <a:avLst/>
            </a:prstGeom>
            <a:noFill/>
          </p:spPr>
          <p:txBody>
            <a:bodyPr wrap="square" rtlCol="0">
              <a:spAutoFit/>
            </a:bodyPr>
            <a:lstStyle/>
            <a:p>
              <a:pPr lvl="0" algn="dist"/>
              <a:r>
                <a:rPr kumimoji="1" lang="ja-JP" altLang="en-US" sz="2400">
                  <a:latin typeface="HGS創英角ﾎﾟｯﾌﾟ体" panose="040B0A00000000000000" pitchFamily="50" charset="-128"/>
                  <a:ea typeface="HGS創英角ﾎﾟｯﾌﾟ体" panose="040B0A00000000000000" pitchFamily="50" charset="-128"/>
                </a:rPr>
                <a:t>奈良県</a:t>
              </a:r>
              <a:endParaRPr kumimoji="1" lang="ja-JP" altLang="en-US" sz="2400" dirty="0">
                <a:latin typeface="HGS創英角ﾎﾟｯﾌﾟ体" panose="040B0A00000000000000" pitchFamily="50" charset="-128"/>
                <a:ea typeface="HGS創英角ﾎﾟｯﾌﾟ体" panose="040B0A00000000000000" pitchFamily="50" charset="-128"/>
              </a:endParaRPr>
            </a:p>
          </p:txBody>
        </p:sp>
        <p:sp>
          <p:nvSpPr>
            <p:cNvPr id="426" name="ならけん"/>
            <p:cNvSpPr txBox="1"/>
            <p:nvPr/>
          </p:nvSpPr>
          <p:spPr>
            <a:xfrm>
              <a:off x="6933448" y="4119466"/>
              <a:ext cx="1188000" cy="253916"/>
            </a:xfrm>
            <a:prstGeom prst="rect">
              <a:avLst/>
            </a:prstGeom>
            <a:noFill/>
          </p:spPr>
          <p:txBody>
            <a:bodyPr wrap="square" rtlCol="0">
              <a:spAutoFit/>
            </a:bodyPr>
            <a:lstStyle/>
            <a:p>
              <a:pPr algn="dist"/>
              <a:r>
                <a:rPr kumimoji="1" lang="ja-JP" altLang="en-US" sz="1050">
                  <a:latin typeface="HGS創英角ﾎﾟｯﾌﾟ体" panose="040B0A00000000000000" pitchFamily="50" charset="-128"/>
                  <a:ea typeface="HGS創英角ﾎﾟｯﾌﾟ体" panose="040B0A00000000000000" pitchFamily="50" charset="-128"/>
                </a:rPr>
                <a:t>ならけん</a:t>
              </a:r>
              <a:endParaRPr kumimoji="1" lang="ja-JP" altLang="en-US" sz="1050" dirty="0">
                <a:latin typeface="HGS創英角ﾎﾟｯﾌﾟ体" panose="040B0A00000000000000" pitchFamily="50" charset="-128"/>
                <a:ea typeface="HGS創英角ﾎﾟｯﾌﾟ体" panose="040B0A00000000000000" pitchFamily="50" charset="-128"/>
              </a:endParaRPr>
            </a:p>
          </p:txBody>
        </p:sp>
        <p:pic>
          <p:nvPicPr>
            <p:cNvPr id="402" name="ピン図"/>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6350517" y="4138577"/>
              <a:ext cx="576000" cy="645121"/>
            </a:xfrm>
            <a:prstGeom prst="rect">
              <a:avLst/>
            </a:prstGeom>
          </p:spPr>
        </p:pic>
      </p:grpSp>
      <p:grpSp>
        <p:nvGrpSpPr>
          <p:cNvPr id="14" name="79,371人"/>
          <p:cNvGrpSpPr/>
          <p:nvPr/>
        </p:nvGrpSpPr>
        <p:grpSpPr>
          <a:xfrm>
            <a:off x="4363214" y="4112511"/>
            <a:ext cx="1714781" cy="615353"/>
            <a:chOff x="4328662" y="4112511"/>
            <a:chExt cx="1714781" cy="615353"/>
          </a:xfrm>
        </p:grpSpPr>
        <p:sp>
          <p:nvSpPr>
            <p:cNvPr id="413" name="79,371人"/>
            <p:cNvSpPr txBox="1"/>
            <p:nvPr/>
          </p:nvSpPr>
          <p:spPr>
            <a:xfrm>
              <a:off x="4328662" y="4266199"/>
              <a:ext cx="1713107" cy="461665"/>
            </a:xfrm>
            <a:prstGeom prst="rect">
              <a:avLst/>
            </a:prstGeom>
            <a:noFill/>
          </p:spPr>
          <p:txBody>
            <a:bodyPr wrap="square" rtlCol="0">
              <a:spAutoFit/>
            </a:bodyPr>
            <a:lstStyle/>
            <a:p>
              <a:pPr lvl="0" algn="dist"/>
              <a:r>
                <a:rPr kumimoji="1" lang="en-US" altLang="ja-JP" sz="2400">
                  <a:latin typeface="HGS創英角ﾎﾟｯﾌﾟ体" panose="040B0A00000000000000" pitchFamily="50" charset="-128"/>
                  <a:ea typeface="HGS創英角ﾎﾟｯﾌﾟ体" panose="040B0A00000000000000" pitchFamily="50" charset="-128"/>
                </a:rPr>
                <a:t>79,371</a:t>
              </a:r>
              <a:r>
                <a:rPr kumimoji="1" lang="ja-JP" altLang="en-US" sz="2400">
                  <a:latin typeface="HGS創英角ﾎﾟｯﾌﾟ体" panose="040B0A00000000000000" pitchFamily="50" charset="-128"/>
                  <a:ea typeface="HGS創英角ﾎﾟｯﾌﾟ体" panose="040B0A00000000000000" pitchFamily="50" charset="-128"/>
                </a:rPr>
                <a:t>人</a:t>
              </a:r>
              <a:endParaRPr kumimoji="1" lang="ja-JP" altLang="en-US" sz="2400" dirty="0">
                <a:latin typeface="HGS創英角ﾎﾟｯﾌﾟ体" panose="040B0A00000000000000" pitchFamily="50" charset="-128"/>
                <a:ea typeface="HGS創英角ﾎﾟｯﾌﾟ体" panose="040B0A00000000000000" pitchFamily="50" charset="-128"/>
              </a:endParaRPr>
            </a:p>
          </p:txBody>
        </p:sp>
        <p:sp>
          <p:nvSpPr>
            <p:cNvPr id="428" name="にん"/>
            <p:cNvSpPr txBox="1"/>
            <p:nvPr/>
          </p:nvSpPr>
          <p:spPr>
            <a:xfrm>
              <a:off x="5575443" y="4112511"/>
              <a:ext cx="468000" cy="253916"/>
            </a:xfrm>
            <a:prstGeom prst="rect">
              <a:avLst/>
            </a:prstGeom>
            <a:noFill/>
          </p:spPr>
          <p:txBody>
            <a:bodyPr wrap="square" rtlCol="0">
              <a:spAutoFit/>
            </a:bodyPr>
            <a:lstStyle/>
            <a:p>
              <a:pPr algn="dist"/>
              <a:r>
                <a:rPr kumimoji="1" lang="ja-JP" altLang="en-US" sz="1050">
                  <a:latin typeface="HGS創英角ﾎﾟｯﾌﾟ体" panose="040B0A00000000000000" pitchFamily="50" charset="-128"/>
                  <a:ea typeface="HGS創英角ﾎﾟｯﾌﾟ体" panose="040B0A00000000000000" pitchFamily="50" charset="-128"/>
                </a:rPr>
                <a:t>にん</a:t>
              </a:r>
              <a:endParaRPr kumimoji="1" lang="ja-JP" altLang="en-US" sz="1050" dirty="0">
                <a:latin typeface="HGS創英角ﾎﾟｯﾌﾟ体" panose="040B0A00000000000000" pitchFamily="50" charset="-128"/>
                <a:ea typeface="HGS創英角ﾎﾟｯﾌﾟ体" panose="040B0A00000000000000" pitchFamily="50" charset="-128"/>
              </a:endParaRPr>
            </a:p>
          </p:txBody>
        </p:sp>
      </p:grpSp>
      <p:grpSp>
        <p:nvGrpSpPr>
          <p:cNvPr id="13" name="滋賀県"/>
          <p:cNvGrpSpPr/>
          <p:nvPr/>
        </p:nvGrpSpPr>
        <p:grpSpPr>
          <a:xfrm>
            <a:off x="2315167" y="4114328"/>
            <a:ext cx="1801045" cy="666836"/>
            <a:chOff x="2315167" y="4114328"/>
            <a:chExt cx="1801045" cy="666836"/>
          </a:xfrm>
        </p:grpSpPr>
        <p:sp>
          <p:nvSpPr>
            <p:cNvPr id="408" name="滋賀県"/>
            <p:cNvSpPr txBox="1"/>
            <p:nvPr/>
          </p:nvSpPr>
          <p:spPr>
            <a:xfrm>
              <a:off x="2834420" y="4271966"/>
              <a:ext cx="1281792" cy="461665"/>
            </a:xfrm>
            <a:prstGeom prst="rect">
              <a:avLst/>
            </a:prstGeom>
            <a:noFill/>
          </p:spPr>
          <p:txBody>
            <a:bodyPr wrap="square" rtlCol="0">
              <a:spAutoFit/>
            </a:bodyPr>
            <a:lstStyle/>
            <a:p>
              <a:pPr lvl="0" algn="dist"/>
              <a:r>
                <a:rPr kumimoji="1" lang="ja-JP" altLang="en-US" sz="2400">
                  <a:latin typeface="HGS創英角ﾎﾟｯﾌﾟ体" panose="040B0A00000000000000" pitchFamily="50" charset="-128"/>
                  <a:ea typeface="HGS創英角ﾎﾟｯﾌﾟ体" panose="040B0A00000000000000" pitchFamily="50" charset="-128"/>
                </a:rPr>
                <a:t>滋賀県</a:t>
              </a:r>
              <a:endParaRPr kumimoji="1" lang="ja-JP" altLang="en-US" sz="2400" dirty="0">
                <a:latin typeface="HGS創英角ﾎﾟｯﾌﾟ体" panose="040B0A00000000000000" pitchFamily="50" charset="-128"/>
                <a:ea typeface="HGS創英角ﾎﾟｯﾌﾟ体" panose="040B0A00000000000000" pitchFamily="50" charset="-128"/>
              </a:endParaRPr>
            </a:p>
          </p:txBody>
        </p:sp>
        <p:sp>
          <p:nvSpPr>
            <p:cNvPr id="423" name="しがけん"/>
            <p:cNvSpPr txBox="1"/>
            <p:nvPr/>
          </p:nvSpPr>
          <p:spPr>
            <a:xfrm>
              <a:off x="2887508" y="4114328"/>
              <a:ext cx="1188000" cy="253916"/>
            </a:xfrm>
            <a:prstGeom prst="rect">
              <a:avLst/>
            </a:prstGeom>
            <a:noFill/>
          </p:spPr>
          <p:txBody>
            <a:bodyPr wrap="square" rtlCol="0">
              <a:spAutoFit/>
            </a:bodyPr>
            <a:lstStyle/>
            <a:p>
              <a:pPr algn="dist"/>
              <a:r>
                <a:rPr kumimoji="1" lang="ja-JP" altLang="en-US" sz="1050">
                  <a:latin typeface="HGS創英角ﾎﾟｯﾌﾟ体" panose="040B0A00000000000000" pitchFamily="50" charset="-128"/>
                  <a:ea typeface="HGS創英角ﾎﾟｯﾌﾟ体" panose="040B0A00000000000000" pitchFamily="50" charset="-128"/>
                </a:rPr>
                <a:t>しがけん</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pic>
          <p:nvPicPr>
            <p:cNvPr id="407" name="ピン図"/>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2315167" y="4136043"/>
              <a:ext cx="576000" cy="645121"/>
            </a:xfrm>
            <a:prstGeom prst="rect">
              <a:avLst/>
            </a:prstGeom>
          </p:spPr>
        </p:pic>
      </p:grpSp>
      <p:grpSp>
        <p:nvGrpSpPr>
          <p:cNvPr id="12" name="118,394人"/>
          <p:cNvGrpSpPr/>
          <p:nvPr/>
        </p:nvGrpSpPr>
        <p:grpSpPr>
          <a:xfrm>
            <a:off x="8137966" y="3416810"/>
            <a:ext cx="1818158" cy="622245"/>
            <a:chOff x="8120054" y="3416810"/>
            <a:chExt cx="1818158" cy="622245"/>
          </a:xfrm>
        </p:grpSpPr>
        <p:sp>
          <p:nvSpPr>
            <p:cNvPr id="412" name="118,394人"/>
            <p:cNvSpPr txBox="1"/>
            <p:nvPr/>
          </p:nvSpPr>
          <p:spPr>
            <a:xfrm>
              <a:off x="8120054" y="3577390"/>
              <a:ext cx="1818158" cy="461665"/>
            </a:xfrm>
            <a:prstGeom prst="rect">
              <a:avLst/>
            </a:prstGeom>
            <a:noFill/>
          </p:spPr>
          <p:txBody>
            <a:bodyPr wrap="square" rtlCol="0">
              <a:spAutoFit/>
            </a:bodyPr>
            <a:lstStyle/>
            <a:p>
              <a:pPr lvl="0" algn="dist"/>
              <a:r>
                <a:rPr kumimoji="1" lang="en-US" altLang="ja-JP" sz="2400">
                  <a:latin typeface="HGS創英角ﾎﾟｯﾌﾟ体" panose="040B0A00000000000000" pitchFamily="50" charset="-128"/>
                  <a:ea typeface="HGS創英角ﾎﾟｯﾌﾟ体" panose="040B0A00000000000000" pitchFamily="50" charset="-128"/>
                </a:rPr>
                <a:t>118,394</a:t>
              </a:r>
              <a:r>
                <a:rPr kumimoji="1" lang="ja-JP" altLang="en-US" sz="2400">
                  <a:latin typeface="HGS創英角ﾎﾟｯﾌﾟ体" panose="040B0A00000000000000" pitchFamily="50" charset="-128"/>
                  <a:ea typeface="HGS創英角ﾎﾟｯﾌﾟ体" panose="040B0A00000000000000" pitchFamily="50" charset="-128"/>
                </a:rPr>
                <a:t>人</a:t>
              </a:r>
              <a:endParaRPr kumimoji="1" lang="ja-JP" altLang="en-US" sz="2400" dirty="0">
                <a:latin typeface="HGS創英角ﾎﾟｯﾌﾟ体" panose="040B0A00000000000000" pitchFamily="50" charset="-128"/>
                <a:ea typeface="HGS創英角ﾎﾟｯﾌﾟ体" panose="040B0A00000000000000" pitchFamily="50" charset="-128"/>
              </a:endParaRPr>
            </a:p>
          </p:txBody>
        </p:sp>
        <p:sp>
          <p:nvSpPr>
            <p:cNvPr id="430" name="にん"/>
            <p:cNvSpPr txBox="1"/>
            <p:nvPr/>
          </p:nvSpPr>
          <p:spPr>
            <a:xfrm>
              <a:off x="9458598" y="3416810"/>
              <a:ext cx="468000" cy="261610"/>
            </a:xfrm>
            <a:prstGeom prst="rect">
              <a:avLst/>
            </a:prstGeom>
            <a:noFill/>
          </p:spPr>
          <p:txBody>
            <a:bodyPr wrap="square" rtlCol="0">
              <a:spAutoFit/>
            </a:bodyPr>
            <a:lstStyle/>
            <a:p>
              <a:pPr algn="dist"/>
              <a:r>
                <a:rPr kumimoji="1" lang="ja-JP" altLang="en-US" sz="1050">
                  <a:latin typeface="HGS創英角ﾎﾟｯﾌﾟ体" panose="040B0A00000000000000" pitchFamily="50" charset="-128"/>
                  <a:ea typeface="HGS創英角ﾎﾟｯﾌﾟ体" panose="040B0A00000000000000" pitchFamily="50" charset="-128"/>
                </a:rPr>
                <a:t>にん</a:t>
              </a:r>
              <a:endParaRPr kumimoji="1" lang="ja-JP" altLang="en-US" sz="1050" dirty="0">
                <a:latin typeface="HGS創英角ﾎﾟｯﾌﾟ体" panose="040B0A00000000000000" pitchFamily="50" charset="-128"/>
                <a:ea typeface="HGS創英角ﾎﾟｯﾌﾟ体" panose="040B0A00000000000000" pitchFamily="50" charset="-128"/>
              </a:endParaRPr>
            </a:p>
          </p:txBody>
        </p:sp>
      </p:grpSp>
      <p:grpSp>
        <p:nvGrpSpPr>
          <p:cNvPr id="11" name="京都府"/>
          <p:cNvGrpSpPr/>
          <p:nvPr/>
        </p:nvGrpSpPr>
        <p:grpSpPr>
          <a:xfrm>
            <a:off x="6351511" y="3424024"/>
            <a:ext cx="1793150" cy="668422"/>
            <a:chOff x="6351511" y="3424024"/>
            <a:chExt cx="1793150" cy="668422"/>
          </a:xfrm>
        </p:grpSpPr>
        <p:sp>
          <p:nvSpPr>
            <p:cNvPr id="399" name="京都府"/>
            <p:cNvSpPr txBox="1"/>
            <p:nvPr/>
          </p:nvSpPr>
          <p:spPr>
            <a:xfrm>
              <a:off x="6879438" y="3573858"/>
              <a:ext cx="1265223" cy="461665"/>
            </a:xfrm>
            <a:prstGeom prst="rect">
              <a:avLst/>
            </a:prstGeom>
            <a:noFill/>
          </p:spPr>
          <p:txBody>
            <a:bodyPr wrap="square" rtlCol="0">
              <a:spAutoFit/>
            </a:bodyPr>
            <a:lstStyle/>
            <a:p>
              <a:pPr lvl="0" algn="dist"/>
              <a:r>
                <a:rPr kumimoji="1" lang="ja-JP" altLang="en-US" sz="2400">
                  <a:latin typeface="HGS創英角ﾎﾟｯﾌﾟ体" panose="040B0A00000000000000" pitchFamily="50" charset="-128"/>
                  <a:ea typeface="HGS創英角ﾎﾟｯﾌﾟ体" panose="040B0A00000000000000" pitchFamily="50" charset="-128"/>
                </a:rPr>
                <a:t>京都府</a:t>
              </a:r>
              <a:endParaRPr kumimoji="1" lang="ja-JP" altLang="en-US" sz="2400" dirty="0">
                <a:latin typeface="HGS創英角ﾎﾟｯﾌﾟ体" panose="040B0A00000000000000" pitchFamily="50" charset="-128"/>
                <a:ea typeface="HGS創英角ﾎﾟｯﾌﾟ体" panose="040B0A00000000000000" pitchFamily="50" charset="-128"/>
              </a:endParaRPr>
            </a:p>
          </p:txBody>
        </p:sp>
        <p:sp>
          <p:nvSpPr>
            <p:cNvPr id="425" name="きょうとふ"/>
            <p:cNvSpPr txBox="1"/>
            <p:nvPr/>
          </p:nvSpPr>
          <p:spPr>
            <a:xfrm>
              <a:off x="6903394" y="3424024"/>
              <a:ext cx="1188000" cy="253916"/>
            </a:xfrm>
            <a:prstGeom prst="rect">
              <a:avLst/>
            </a:prstGeom>
            <a:noFill/>
          </p:spPr>
          <p:txBody>
            <a:bodyPr wrap="square" rtlCol="0">
              <a:spAutoFit/>
            </a:bodyPr>
            <a:lstStyle/>
            <a:p>
              <a:pPr algn="dist"/>
              <a:r>
                <a:rPr kumimoji="1" lang="ja-JP" altLang="en-US" sz="1050">
                  <a:latin typeface="HGS創英角ﾎﾟｯﾌﾟ体" panose="040B0A00000000000000" pitchFamily="50" charset="-128"/>
                  <a:ea typeface="HGS創英角ﾎﾟｯﾌﾟ体" panose="040B0A00000000000000" pitchFamily="50" charset="-128"/>
                </a:rPr>
                <a:t>きょうとふ</a:t>
              </a:r>
              <a:endParaRPr kumimoji="1" lang="ja-JP" altLang="en-US" sz="1050" dirty="0">
                <a:latin typeface="HGS創英角ﾎﾟｯﾌﾟ体" panose="040B0A00000000000000" pitchFamily="50" charset="-128"/>
                <a:ea typeface="HGS創英角ﾎﾟｯﾌﾟ体" panose="040B0A00000000000000" pitchFamily="50" charset="-128"/>
              </a:endParaRPr>
            </a:p>
          </p:txBody>
        </p:sp>
        <p:pic>
          <p:nvPicPr>
            <p:cNvPr id="6" name="ピン図"/>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6351511" y="3447325"/>
              <a:ext cx="576000" cy="645121"/>
            </a:xfrm>
            <a:prstGeom prst="rect">
              <a:avLst/>
            </a:prstGeom>
          </p:spPr>
        </p:pic>
      </p:grpSp>
      <p:grpSp>
        <p:nvGrpSpPr>
          <p:cNvPr id="10" name="275,186人"/>
          <p:cNvGrpSpPr/>
          <p:nvPr/>
        </p:nvGrpSpPr>
        <p:grpSpPr>
          <a:xfrm>
            <a:off x="4144779" y="3424024"/>
            <a:ext cx="1933216" cy="611500"/>
            <a:chOff x="4109674" y="3424024"/>
            <a:chExt cx="1933216" cy="611500"/>
          </a:xfrm>
        </p:grpSpPr>
        <p:sp>
          <p:nvSpPr>
            <p:cNvPr id="411" name="276,186人"/>
            <p:cNvSpPr txBox="1"/>
            <p:nvPr/>
          </p:nvSpPr>
          <p:spPr>
            <a:xfrm>
              <a:off x="4109674" y="3573859"/>
              <a:ext cx="1933216" cy="461665"/>
            </a:xfrm>
            <a:prstGeom prst="rect">
              <a:avLst/>
            </a:prstGeom>
            <a:noFill/>
          </p:spPr>
          <p:txBody>
            <a:bodyPr wrap="square" rtlCol="0">
              <a:spAutoFit/>
            </a:bodyPr>
            <a:lstStyle/>
            <a:p>
              <a:pPr lvl="0" algn="dist"/>
              <a:r>
                <a:rPr kumimoji="1" lang="en-US" altLang="ja-JP" sz="2400">
                  <a:latin typeface="HGS創英角ﾎﾟｯﾌﾟ体" panose="040B0A00000000000000" pitchFamily="50" charset="-128"/>
                  <a:ea typeface="HGS創英角ﾎﾟｯﾌﾟ体" panose="040B0A00000000000000" pitchFamily="50" charset="-128"/>
                </a:rPr>
                <a:t>275,186</a:t>
              </a:r>
              <a:r>
                <a:rPr kumimoji="1" lang="ja-JP" altLang="en-US" sz="2400">
                  <a:latin typeface="HGS創英角ﾎﾟｯﾌﾟ体" panose="040B0A00000000000000" pitchFamily="50" charset="-128"/>
                  <a:ea typeface="HGS創英角ﾎﾟｯﾌﾟ体" panose="040B0A00000000000000" pitchFamily="50" charset="-128"/>
                </a:rPr>
                <a:t>人</a:t>
              </a:r>
              <a:endParaRPr kumimoji="1" lang="ja-JP" altLang="en-US" sz="2400" dirty="0">
                <a:latin typeface="HGS創英角ﾎﾟｯﾌﾟ体" panose="040B0A00000000000000" pitchFamily="50" charset="-128"/>
                <a:ea typeface="HGS創英角ﾎﾟｯﾌﾟ体" panose="040B0A00000000000000" pitchFamily="50" charset="-128"/>
              </a:endParaRPr>
            </a:p>
          </p:txBody>
        </p:sp>
        <p:sp>
          <p:nvSpPr>
            <p:cNvPr id="427" name="にん"/>
            <p:cNvSpPr txBox="1"/>
            <p:nvPr/>
          </p:nvSpPr>
          <p:spPr>
            <a:xfrm>
              <a:off x="5567529" y="3424024"/>
              <a:ext cx="468000" cy="253916"/>
            </a:xfrm>
            <a:prstGeom prst="rect">
              <a:avLst/>
            </a:prstGeom>
            <a:noFill/>
          </p:spPr>
          <p:txBody>
            <a:bodyPr wrap="square" rtlCol="0">
              <a:spAutoFit/>
            </a:bodyPr>
            <a:lstStyle/>
            <a:p>
              <a:pPr algn="dist"/>
              <a:r>
                <a:rPr kumimoji="1" lang="ja-JP" altLang="en-US" sz="1050">
                  <a:latin typeface="HGS創英角ﾎﾟｯﾌﾟ体" panose="040B0A00000000000000" pitchFamily="50" charset="-128"/>
                  <a:ea typeface="HGS創英角ﾎﾟｯﾌﾟ体" panose="040B0A00000000000000" pitchFamily="50" charset="-128"/>
                </a:rPr>
                <a:t>にん</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grpSp>
      <p:grpSp>
        <p:nvGrpSpPr>
          <p:cNvPr id="4" name="兵庫県"/>
          <p:cNvGrpSpPr/>
          <p:nvPr/>
        </p:nvGrpSpPr>
        <p:grpSpPr>
          <a:xfrm>
            <a:off x="2315167" y="3418061"/>
            <a:ext cx="1797537" cy="668019"/>
            <a:chOff x="2315167" y="3418061"/>
            <a:chExt cx="1797537" cy="668019"/>
          </a:xfrm>
        </p:grpSpPr>
        <p:sp>
          <p:nvSpPr>
            <p:cNvPr id="401" name="兵庫県"/>
            <p:cNvSpPr txBox="1"/>
            <p:nvPr/>
          </p:nvSpPr>
          <p:spPr>
            <a:xfrm>
              <a:off x="2823896" y="3569588"/>
              <a:ext cx="1288808" cy="461665"/>
            </a:xfrm>
            <a:prstGeom prst="rect">
              <a:avLst/>
            </a:prstGeom>
            <a:noFill/>
          </p:spPr>
          <p:txBody>
            <a:bodyPr wrap="square" rtlCol="0">
              <a:spAutoFit/>
            </a:bodyPr>
            <a:lstStyle/>
            <a:p>
              <a:pPr lvl="0" algn="dist"/>
              <a:r>
                <a:rPr kumimoji="1" lang="ja-JP" altLang="en-US" sz="2400">
                  <a:latin typeface="HGS創英角ﾎﾟｯﾌﾟ体" panose="040B0A00000000000000" pitchFamily="50" charset="-128"/>
                  <a:ea typeface="HGS創英角ﾎﾟｯﾌﾟ体" panose="040B0A00000000000000" pitchFamily="50" charset="-128"/>
                </a:rPr>
                <a:t>兵庫県</a:t>
              </a:r>
              <a:endParaRPr kumimoji="1" lang="ja-JP" altLang="en-US" sz="2400" dirty="0">
                <a:latin typeface="HGS創英角ﾎﾟｯﾌﾟ体" panose="040B0A00000000000000" pitchFamily="50" charset="-128"/>
                <a:ea typeface="HGS創英角ﾎﾟｯﾌﾟ体" panose="040B0A00000000000000" pitchFamily="50" charset="-128"/>
              </a:endParaRPr>
            </a:p>
          </p:txBody>
        </p:sp>
        <p:sp>
          <p:nvSpPr>
            <p:cNvPr id="422" name="ひょうごけん"/>
            <p:cNvSpPr txBox="1"/>
            <p:nvPr/>
          </p:nvSpPr>
          <p:spPr>
            <a:xfrm>
              <a:off x="2911523" y="3418061"/>
              <a:ext cx="1188000" cy="253916"/>
            </a:xfrm>
            <a:prstGeom prst="rect">
              <a:avLst/>
            </a:prstGeom>
            <a:noFill/>
          </p:spPr>
          <p:txBody>
            <a:bodyPr wrap="square" rtlCol="0">
              <a:spAutoFit/>
            </a:bodyPr>
            <a:lstStyle/>
            <a:p>
              <a:pPr algn="dist"/>
              <a:r>
                <a:rPr kumimoji="1" lang="ja-JP" altLang="en-US" sz="1050">
                  <a:latin typeface="HGS創英角ﾎﾟｯﾌﾟ体" panose="040B0A00000000000000" pitchFamily="50" charset="-128"/>
                  <a:ea typeface="HGS創英角ﾎﾟｯﾌﾟ体" panose="040B0A00000000000000" pitchFamily="50" charset="-128"/>
                </a:rPr>
                <a:t>ひょうごけん</a:t>
              </a:r>
              <a:endParaRPr kumimoji="1" lang="ja-JP" altLang="en-US" sz="1050" dirty="0">
                <a:latin typeface="HGS創英角ﾎﾟｯﾌﾟ体" panose="040B0A00000000000000" pitchFamily="50" charset="-128"/>
                <a:ea typeface="HGS創英角ﾎﾟｯﾌﾟ体" panose="040B0A00000000000000" pitchFamily="50" charset="-128"/>
              </a:endParaRPr>
            </a:p>
          </p:txBody>
        </p:sp>
        <p:pic>
          <p:nvPicPr>
            <p:cNvPr id="400" name="ピン図"/>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2315167" y="3440959"/>
              <a:ext cx="576000" cy="645121"/>
            </a:xfrm>
            <a:prstGeom prst="rect">
              <a:avLst/>
            </a:prstGeom>
          </p:spPr>
        </p:pic>
      </p:grpSp>
      <p:grpSp>
        <p:nvGrpSpPr>
          <p:cNvPr id="416" name="枠"/>
          <p:cNvGrpSpPr/>
          <p:nvPr/>
        </p:nvGrpSpPr>
        <p:grpSpPr>
          <a:xfrm>
            <a:off x="2076466" y="3304705"/>
            <a:ext cx="8039067" cy="2352913"/>
            <a:chOff x="365204" y="3482524"/>
            <a:chExt cx="5437700" cy="2134258"/>
          </a:xfrm>
        </p:grpSpPr>
        <p:cxnSp>
          <p:nvCxnSpPr>
            <p:cNvPr id="417" name="上(左)"/>
            <p:cNvCxnSpPr/>
            <p:nvPr/>
          </p:nvCxnSpPr>
          <p:spPr>
            <a:xfrm>
              <a:off x="365204" y="3490410"/>
              <a:ext cx="165787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8" name="上(右)"/>
            <p:cNvCxnSpPr/>
            <p:nvPr/>
          </p:nvCxnSpPr>
          <p:spPr>
            <a:xfrm>
              <a:off x="3929044" y="3501088"/>
              <a:ext cx="187332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9" name="右"/>
            <p:cNvCxnSpPr/>
            <p:nvPr/>
          </p:nvCxnSpPr>
          <p:spPr>
            <a:xfrm>
              <a:off x="5798156" y="3493564"/>
              <a:ext cx="0" cy="21232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0" name="下"/>
            <p:cNvCxnSpPr/>
            <p:nvPr/>
          </p:nvCxnSpPr>
          <p:spPr>
            <a:xfrm>
              <a:off x="378796" y="5604225"/>
              <a:ext cx="5424108" cy="102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1" name="左"/>
            <p:cNvCxnSpPr/>
            <p:nvPr/>
          </p:nvCxnSpPr>
          <p:spPr>
            <a:xfrm>
              <a:off x="371306" y="3482524"/>
              <a:ext cx="0" cy="21232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9" name="人物画"/>
          <p:cNvPicPr>
            <a:picLocks noChangeAspect="1"/>
          </p:cNvPicPr>
          <p:nvPr/>
        </p:nvPicPr>
        <p:blipFill>
          <a:blip r:embed="rId13"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flipH="1">
            <a:off x="9316154" y="2780987"/>
            <a:ext cx="478353" cy="478353"/>
          </a:xfrm>
          <a:prstGeom prst="rect">
            <a:avLst/>
          </a:prstGeom>
        </p:spPr>
      </p:pic>
      <p:pic>
        <p:nvPicPr>
          <p:cNvPr id="8" name="虫眼鏡画"/>
          <p:cNvPicPr>
            <a:picLocks noChangeAspect="1"/>
          </p:cNvPicPr>
          <p:nvPr/>
        </p:nvPicPr>
        <p:blipFill rotWithShape="1">
          <a:blip r:embed="rId14" cstate="email">
            <a:extLst>
              <a:ext uri="{28A0092B-C50C-407E-A947-70E740481C1C}">
                <a14:useLocalDpi xmlns:a14="http://schemas.microsoft.com/office/drawing/2010/main"/>
              </a:ext>
            </a:extLst>
          </a:blip>
          <a:srcRect l="26093" t="22518" r="25668" b="22556"/>
          <a:stretch/>
        </p:blipFill>
        <p:spPr>
          <a:xfrm rot="-60000">
            <a:off x="9248248" y="2733828"/>
            <a:ext cx="251321" cy="293171"/>
          </a:xfrm>
          <a:prstGeom prst="rect">
            <a:avLst/>
          </a:prstGeom>
        </p:spPr>
      </p:pic>
      <p:grpSp>
        <p:nvGrpSpPr>
          <p:cNvPr id="31" name="小学生の･･･"/>
          <p:cNvGrpSpPr/>
          <p:nvPr/>
        </p:nvGrpSpPr>
        <p:grpSpPr>
          <a:xfrm>
            <a:off x="1706855" y="1642473"/>
            <a:ext cx="8778291" cy="698038"/>
            <a:chOff x="1706854" y="1642473"/>
            <a:chExt cx="8778291" cy="698038"/>
          </a:xfrm>
        </p:grpSpPr>
        <p:sp>
          <p:nvSpPr>
            <p:cNvPr id="39" name="小学生の･･･"/>
            <p:cNvSpPr txBox="1"/>
            <p:nvPr/>
          </p:nvSpPr>
          <p:spPr>
            <a:xfrm>
              <a:off x="1706854" y="1817291"/>
              <a:ext cx="8778291" cy="523220"/>
            </a:xfrm>
            <a:prstGeom prst="rect">
              <a:avLst/>
            </a:prstGeom>
            <a:noFill/>
          </p:spPr>
          <p:txBody>
            <a:bodyPr wrap="square" rtlCol="0">
              <a:spAutoFit/>
            </a:bodyPr>
            <a:lstStyle/>
            <a:p>
              <a:pPr lvl="0" algn="dist"/>
              <a:r>
                <a:rPr kumimoji="1" lang="ja-JP" altLang="en-US" sz="2800">
                  <a:latin typeface="HGS創英角ﾎﾟｯﾌﾟ体" panose="040B0A00000000000000" pitchFamily="50" charset="-128"/>
                  <a:ea typeface="HGS創英角ﾎﾟｯﾌﾟ体" panose="040B0A00000000000000" pitchFamily="50" charset="-128"/>
                </a:rPr>
                <a:t>小学生の人数は「</a:t>
              </a:r>
              <a:r>
                <a:rPr lang="en-US" altLang="ja-JP" sz="2800">
                  <a:latin typeface="HGS創英角ﾎﾟｯﾌﾟ体" panose="040B0A00000000000000" pitchFamily="50" charset="-128"/>
                  <a:ea typeface="HGS創英角ﾎﾟｯﾌﾟ体" panose="040B0A00000000000000" pitchFamily="50" charset="-128"/>
                </a:rPr>
                <a:t>416,847</a:t>
              </a:r>
              <a:r>
                <a:rPr lang="ja-JP" altLang="en-US" sz="2800">
                  <a:latin typeface="HGS創英角ﾎﾟｯﾌﾟ体" panose="040B0A00000000000000" pitchFamily="50" charset="-128"/>
                  <a:ea typeface="HGS創英角ﾎﾟｯﾌﾟ体" panose="040B0A00000000000000" pitchFamily="50" charset="-128"/>
                </a:rPr>
                <a:t>人</a:t>
              </a:r>
              <a:r>
                <a:rPr lang="en-US" altLang="ja-JP" sz="2800">
                  <a:latin typeface="HGS創英角ﾎﾟｯﾌﾟ体" panose="040B0A00000000000000" pitchFamily="50" charset="-128"/>
                  <a:ea typeface="HGS創英角ﾎﾟｯﾌﾟ体" panose="040B0A00000000000000" pitchFamily="50" charset="-128"/>
                </a:rPr>
                <a:t>(</a:t>
              </a:r>
              <a:r>
                <a:rPr kumimoji="1" lang="ja-JP" altLang="en-US" sz="2800">
                  <a:latin typeface="HGS創英角ﾎﾟｯﾌﾟ体" panose="040B0A00000000000000" pitchFamily="50" charset="-128"/>
                  <a:ea typeface="HGS創英角ﾎﾟｯﾌﾟ体" panose="040B0A00000000000000" pitchFamily="50" charset="-128"/>
                </a:rPr>
                <a:t>約４２万人</a:t>
              </a:r>
              <a:r>
                <a:rPr kumimoji="1" lang="en-US" altLang="ja-JP" sz="2800">
                  <a:latin typeface="HGS創英角ﾎﾟｯﾌﾟ体" panose="040B0A00000000000000" pitchFamily="50" charset="-128"/>
                  <a:ea typeface="HGS創英角ﾎﾟｯﾌﾟ体" panose="040B0A00000000000000" pitchFamily="50" charset="-128"/>
                </a:rPr>
                <a:t>)</a:t>
              </a:r>
              <a:r>
                <a:rPr kumimoji="1" lang="ja-JP" altLang="en-US" sz="2800">
                  <a:latin typeface="HGS創英角ﾎﾟｯﾌﾟ体" panose="040B0A00000000000000" pitchFamily="50" charset="-128"/>
                  <a:ea typeface="HGS創英角ﾎﾟｯﾌﾟ体" panose="040B0A00000000000000" pitchFamily="50" charset="-128"/>
                </a:rPr>
                <a:t>」です</a:t>
              </a:r>
              <a:r>
                <a:rPr kumimoji="1" lang="en-US" altLang="ja-JP" sz="2800">
                  <a:latin typeface="HGS創英角ﾎﾟｯﾌﾟ体" panose="040B0A00000000000000" pitchFamily="50" charset="-128"/>
                  <a:ea typeface="HGS創英角ﾎﾟｯﾌﾟ体" panose="040B0A00000000000000" pitchFamily="50" charset="-128"/>
                </a:rPr>
                <a:t>｡</a:t>
              </a:r>
              <a:endParaRPr kumimoji="1" lang="ja-JP" altLang="en-US" sz="2800" dirty="0">
                <a:latin typeface="HGS創英角ﾎﾟｯﾌﾟ体" panose="040B0A00000000000000" pitchFamily="50" charset="-128"/>
                <a:ea typeface="HGS創英角ﾎﾟｯﾌﾟ体" panose="040B0A00000000000000" pitchFamily="50" charset="-128"/>
              </a:endParaRPr>
            </a:p>
          </p:txBody>
        </p:sp>
        <p:sp>
          <p:nvSpPr>
            <p:cNvPr id="51" name="まんにん"/>
            <p:cNvSpPr txBox="1"/>
            <p:nvPr/>
          </p:nvSpPr>
          <p:spPr>
            <a:xfrm>
              <a:off x="8009284" y="1642473"/>
              <a:ext cx="936000" cy="276999"/>
            </a:xfrm>
            <a:prstGeom prst="rect">
              <a:avLst/>
            </a:prstGeom>
            <a:noFill/>
          </p:spPr>
          <p:txBody>
            <a:bodyPr wrap="square" rtlCol="0">
              <a:spAutoFit/>
            </a:bodyPr>
            <a:lstStyle/>
            <a:p>
              <a:pPr algn="dist"/>
              <a:r>
                <a:rPr lang="ja-JP" altLang="en-US" sz="1200">
                  <a:latin typeface="HGS創英角ﾎﾟｯﾌﾟ体" panose="040B0A00000000000000" pitchFamily="50" charset="-128"/>
                  <a:ea typeface="HGS創英角ﾎﾟｯﾌﾟ体" panose="040B0A00000000000000" pitchFamily="50" charset="-128"/>
                </a:rPr>
                <a:t>まんにん</a:t>
              </a:r>
              <a:endParaRPr kumimoji="1" lang="ja-JP" altLang="en-US" sz="1200" dirty="0">
                <a:latin typeface="HGS創英角ﾎﾟｯﾌﾟ体" panose="040B0A00000000000000" pitchFamily="50" charset="-128"/>
                <a:ea typeface="HGS創英角ﾎﾟｯﾌﾟ体" panose="040B0A00000000000000" pitchFamily="50" charset="-128"/>
              </a:endParaRPr>
            </a:p>
          </p:txBody>
        </p:sp>
        <p:sp>
          <p:nvSpPr>
            <p:cNvPr id="61" name="やく"/>
            <p:cNvSpPr txBox="1"/>
            <p:nvPr/>
          </p:nvSpPr>
          <p:spPr>
            <a:xfrm>
              <a:off x="6877636" y="1657554"/>
              <a:ext cx="522000" cy="261610"/>
            </a:xfrm>
            <a:prstGeom prst="rect">
              <a:avLst/>
            </a:prstGeom>
            <a:noFill/>
          </p:spPr>
          <p:txBody>
            <a:bodyPr wrap="square" rtlCol="0">
              <a:spAutoFit/>
            </a:bodyPr>
            <a:lstStyle/>
            <a:p>
              <a:pPr algn="dist"/>
              <a:r>
                <a:rPr lang="ja-JP" altLang="en-US" sz="1100">
                  <a:latin typeface="HGS創英角ﾎﾟｯﾌﾟ体" panose="040B0A00000000000000" pitchFamily="50" charset="-128"/>
                  <a:ea typeface="HGS創英角ﾎﾟｯﾌﾟ体" panose="040B0A00000000000000" pitchFamily="50" charset="-128"/>
                </a:rPr>
                <a:t>やく</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63" name="にん"/>
            <p:cNvSpPr txBox="1"/>
            <p:nvPr/>
          </p:nvSpPr>
          <p:spPr>
            <a:xfrm>
              <a:off x="6401547" y="1656750"/>
              <a:ext cx="522000" cy="261610"/>
            </a:xfrm>
            <a:prstGeom prst="rect">
              <a:avLst/>
            </a:prstGeom>
            <a:noFill/>
          </p:spPr>
          <p:txBody>
            <a:bodyPr wrap="square" rtlCol="0">
              <a:spAutoFit/>
            </a:bodyPr>
            <a:lstStyle/>
            <a:p>
              <a:pPr algn="dist"/>
              <a:r>
                <a:rPr kumimoji="1" lang="ja-JP" altLang="en-US" sz="1100">
                  <a:latin typeface="HGS創英角ﾎﾟｯﾌﾟ体" panose="040B0A00000000000000" pitchFamily="50" charset="-128"/>
                  <a:ea typeface="HGS創英角ﾎﾟｯﾌﾟ体" panose="040B0A00000000000000" pitchFamily="50" charset="-128"/>
                </a:rPr>
                <a:t>にん</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46" name="じんこう"/>
            <p:cNvSpPr txBox="1"/>
            <p:nvPr/>
          </p:nvSpPr>
          <p:spPr>
            <a:xfrm>
              <a:off x="3281318" y="1656750"/>
              <a:ext cx="882000" cy="261610"/>
            </a:xfrm>
            <a:prstGeom prst="rect">
              <a:avLst/>
            </a:prstGeom>
            <a:noFill/>
          </p:spPr>
          <p:txBody>
            <a:bodyPr wrap="square" rtlCol="0">
              <a:spAutoFit/>
            </a:bodyPr>
            <a:lstStyle/>
            <a:p>
              <a:pPr algn="dist"/>
              <a:r>
                <a:rPr lang="ja-JP" altLang="en-US" sz="1100">
                  <a:latin typeface="HGS創英角ﾎﾟｯﾌﾟ体" panose="040B0A00000000000000" pitchFamily="50" charset="-128"/>
                  <a:ea typeface="HGS創英角ﾎﾟｯﾌﾟ体" panose="040B0A00000000000000" pitchFamily="50" charset="-128"/>
                </a:rPr>
                <a:t>にんずう</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sp>
          <p:nvSpPr>
            <p:cNvPr id="45" name="しょうがくせい"/>
            <p:cNvSpPr txBox="1"/>
            <p:nvPr/>
          </p:nvSpPr>
          <p:spPr>
            <a:xfrm>
              <a:off x="1758883" y="1656928"/>
              <a:ext cx="1242000" cy="261610"/>
            </a:xfrm>
            <a:prstGeom prst="rect">
              <a:avLst/>
            </a:prstGeom>
            <a:noFill/>
          </p:spPr>
          <p:txBody>
            <a:bodyPr wrap="square" rtlCol="0">
              <a:spAutoFit/>
            </a:bodyPr>
            <a:lstStyle/>
            <a:p>
              <a:pPr algn="dist"/>
              <a:r>
                <a:rPr kumimoji="1" lang="ja-JP" altLang="en-US" sz="1100">
                  <a:latin typeface="HGS創英角ﾎﾟｯﾌﾟ体" panose="040B0A00000000000000" pitchFamily="50" charset="-128"/>
                  <a:ea typeface="HGS創英角ﾎﾟｯﾌﾟ体" panose="040B0A00000000000000" pitchFamily="50" charset="-128"/>
                </a:rPr>
                <a:t>しょうがくせい</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grpSp>
      <p:pic>
        <p:nvPicPr>
          <p:cNvPr id="19" name="ちなみに・・・">
            <a:hlinkClick r:id="rId15" action="ppaction://hlinksldjump"/>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9885827" y="393038"/>
            <a:ext cx="1615580" cy="1225402"/>
          </a:xfrm>
          <a:prstGeom prst="rect">
            <a:avLst/>
          </a:prstGeom>
        </p:spPr>
      </p:pic>
      <p:grpSp>
        <p:nvGrpSpPr>
          <p:cNvPr id="71" name="ざんねん"/>
          <p:cNvGrpSpPr/>
          <p:nvPr/>
        </p:nvGrpSpPr>
        <p:grpSpPr>
          <a:xfrm>
            <a:off x="3878562" y="361151"/>
            <a:ext cx="4434876" cy="1122290"/>
            <a:chOff x="3830846" y="361151"/>
            <a:chExt cx="4434876" cy="1122290"/>
          </a:xfrm>
        </p:grpSpPr>
        <p:sp>
          <p:nvSpPr>
            <p:cNvPr id="72" name="ざんねん"/>
            <p:cNvSpPr txBox="1"/>
            <p:nvPr/>
          </p:nvSpPr>
          <p:spPr>
            <a:xfrm>
              <a:off x="4719421" y="361152"/>
              <a:ext cx="3546301" cy="1015663"/>
            </a:xfrm>
            <a:prstGeom prst="rect">
              <a:avLst/>
            </a:prstGeom>
            <a:noFill/>
          </p:spPr>
          <p:txBody>
            <a:bodyPr wrap="square" rtlCol="0">
              <a:spAutoFit/>
            </a:bodyPr>
            <a:lstStyle/>
            <a:p>
              <a:r>
                <a:rPr lang="ja-JP" altLang="en-US" sz="6000">
                  <a:latin typeface="HGS創英角ﾎﾟｯﾌﾟ体" panose="040B0A00000000000000" pitchFamily="50" charset="-128"/>
                  <a:ea typeface="HGS創英角ﾎﾟｯﾌﾟ体" panose="040B0A00000000000000" pitchFamily="50" charset="-128"/>
                </a:rPr>
                <a:t>ざんねん</a:t>
              </a:r>
              <a:endParaRPr kumimoji="1" lang="ja-JP" altLang="en-US" sz="6000" dirty="0">
                <a:latin typeface="HGS創英角ﾎﾟｯﾌﾟ体" panose="040B0A00000000000000" pitchFamily="50" charset="-128"/>
                <a:ea typeface="HGS創英角ﾎﾟｯﾌﾟ体" panose="040B0A00000000000000" pitchFamily="50" charset="-128"/>
              </a:endParaRPr>
            </a:p>
          </p:txBody>
        </p:sp>
        <p:sp>
          <p:nvSpPr>
            <p:cNvPr id="73" name="×"/>
            <p:cNvSpPr/>
            <p:nvPr/>
          </p:nvSpPr>
          <p:spPr>
            <a:xfrm>
              <a:off x="3830846" y="361151"/>
              <a:ext cx="1045512" cy="1122290"/>
            </a:xfrm>
            <a:prstGeom prst="mathMultiply">
              <a:avLst>
                <a:gd name="adj1" fmla="val 19353"/>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89" name="スタートに戻る">
            <a:hlinkClick r:id="rId17" action="ppaction://hlinksldjump"/>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85389" y="260345"/>
            <a:ext cx="2499577" cy="847417"/>
          </a:xfrm>
          <a:prstGeom prst="rect">
            <a:avLst/>
          </a:prstGeom>
        </p:spPr>
      </p:pic>
      <p:pic>
        <p:nvPicPr>
          <p:cNvPr id="141" name="coin0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9031280" y="773662"/>
            <a:ext cx="609600" cy="609600"/>
          </a:xfrm>
          <a:prstGeom prst="rect">
            <a:avLst/>
          </a:prstGeom>
        </p:spPr>
      </p:pic>
      <p:pic>
        <p:nvPicPr>
          <p:cNvPr id="74" name="blip01 (1)">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9"/>
          <a:stretch>
            <a:fillRect/>
          </a:stretch>
        </p:blipFill>
        <p:spPr>
          <a:xfrm>
            <a:off x="3098731" y="695235"/>
            <a:ext cx="609600" cy="609600"/>
          </a:xfrm>
          <a:prstGeom prst="rect">
            <a:avLst/>
          </a:prstGeom>
        </p:spPr>
      </p:pic>
      <p:grpSp>
        <p:nvGrpSpPr>
          <p:cNvPr id="69" name="大阪府の･･･"/>
          <p:cNvGrpSpPr/>
          <p:nvPr/>
        </p:nvGrpSpPr>
        <p:grpSpPr>
          <a:xfrm>
            <a:off x="2890078" y="2608253"/>
            <a:ext cx="6355630" cy="601559"/>
            <a:chOff x="2679551" y="2735637"/>
            <a:chExt cx="6826483" cy="601559"/>
          </a:xfrm>
        </p:grpSpPr>
        <p:sp>
          <p:nvSpPr>
            <p:cNvPr id="76" name="大阪府の･･･"/>
            <p:cNvSpPr txBox="1"/>
            <p:nvPr/>
          </p:nvSpPr>
          <p:spPr>
            <a:xfrm>
              <a:off x="2679551" y="2875531"/>
              <a:ext cx="6826483" cy="461665"/>
            </a:xfrm>
            <a:prstGeom prst="rect">
              <a:avLst/>
            </a:prstGeom>
            <a:noFill/>
          </p:spPr>
          <p:txBody>
            <a:bodyPr wrap="square" rtlCol="0">
              <a:spAutoFit/>
            </a:bodyPr>
            <a:lstStyle/>
            <a:p>
              <a:pPr lvl="0" algn="dist"/>
              <a:r>
                <a:rPr kumimoji="1" lang="ja-JP" altLang="en-US" sz="2400">
                  <a:latin typeface="HGS創英角ﾎﾟｯﾌﾟ体" panose="040B0A00000000000000" pitchFamily="50" charset="-128"/>
                  <a:ea typeface="HGS創英角ﾎﾟｯﾌﾟ体" panose="040B0A00000000000000" pitchFamily="50" charset="-128"/>
                </a:rPr>
                <a:t>近くの都道府県と比べてみると･･･</a:t>
              </a:r>
              <a:endParaRPr kumimoji="1" lang="ja-JP" altLang="en-US" sz="2400" dirty="0">
                <a:latin typeface="HGS創英角ﾎﾟｯﾌﾟ体" panose="040B0A00000000000000" pitchFamily="50" charset="-128"/>
                <a:ea typeface="HGS創英角ﾎﾟｯﾌﾟ体" panose="040B0A00000000000000" pitchFamily="50" charset="-128"/>
              </a:endParaRPr>
            </a:p>
          </p:txBody>
        </p:sp>
        <p:sp>
          <p:nvSpPr>
            <p:cNvPr id="77" name="み"/>
            <p:cNvSpPr txBox="1"/>
            <p:nvPr/>
          </p:nvSpPr>
          <p:spPr>
            <a:xfrm>
              <a:off x="5998063" y="2735637"/>
              <a:ext cx="541339" cy="253916"/>
            </a:xfrm>
            <a:prstGeom prst="rect">
              <a:avLst/>
            </a:prstGeom>
            <a:noFill/>
          </p:spPr>
          <p:txBody>
            <a:bodyPr wrap="square" rtlCol="0">
              <a:spAutoFit/>
            </a:bodyPr>
            <a:lstStyle/>
            <a:p>
              <a:pPr algn="dist"/>
              <a:r>
                <a:rPr kumimoji="1" lang="ja-JP" altLang="en-US" sz="1050">
                  <a:latin typeface="HGS創英角ﾎﾟｯﾌﾟ体" panose="040B0A00000000000000" pitchFamily="50" charset="-128"/>
                  <a:ea typeface="HGS創英角ﾎﾟｯﾌﾟ体" panose="040B0A00000000000000" pitchFamily="50" charset="-128"/>
                </a:rPr>
                <a:t>くら</a:t>
              </a:r>
              <a:endParaRPr kumimoji="1" lang="ja-JP" altLang="en-US" sz="1050" dirty="0">
                <a:latin typeface="HGS創英角ﾎﾟｯﾌﾟ体" panose="040B0A00000000000000" pitchFamily="50" charset="-128"/>
                <a:ea typeface="HGS創英角ﾎﾟｯﾌﾟ体" panose="040B0A00000000000000" pitchFamily="50" charset="-128"/>
              </a:endParaRPr>
            </a:p>
          </p:txBody>
        </p:sp>
        <p:sp>
          <p:nvSpPr>
            <p:cNvPr id="78" name="とどうふけん"/>
            <p:cNvSpPr txBox="1"/>
            <p:nvPr/>
          </p:nvSpPr>
          <p:spPr>
            <a:xfrm>
              <a:off x="3938421" y="2739484"/>
              <a:ext cx="1778684" cy="253916"/>
            </a:xfrm>
            <a:prstGeom prst="rect">
              <a:avLst/>
            </a:prstGeom>
            <a:noFill/>
          </p:spPr>
          <p:txBody>
            <a:bodyPr wrap="square" rtlCol="0">
              <a:spAutoFit/>
            </a:bodyPr>
            <a:lstStyle/>
            <a:p>
              <a:pPr algn="dist"/>
              <a:r>
                <a:rPr kumimoji="1" lang="ja-JP" altLang="en-US" sz="1050">
                  <a:latin typeface="HGS創英角ﾎﾟｯﾌﾟ体" panose="040B0A00000000000000" pitchFamily="50" charset="-128"/>
                  <a:ea typeface="HGS創英角ﾎﾟｯﾌﾟ体" panose="040B0A00000000000000" pitchFamily="50" charset="-128"/>
                </a:rPr>
                <a:t>とどうふけん</a:t>
              </a:r>
              <a:endParaRPr kumimoji="1" lang="ja-JP" altLang="en-US" sz="1050" dirty="0">
                <a:latin typeface="HGS創英角ﾎﾟｯﾌﾟ体" panose="040B0A00000000000000" pitchFamily="50" charset="-128"/>
                <a:ea typeface="HGS創英角ﾎﾟｯﾌﾟ体" panose="040B0A00000000000000" pitchFamily="50" charset="-128"/>
              </a:endParaRPr>
            </a:p>
          </p:txBody>
        </p:sp>
        <p:sp>
          <p:nvSpPr>
            <p:cNvPr id="79" name="おおさかふ"/>
            <p:cNvSpPr txBox="1"/>
            <p:nvPr/>
          </p:nvSpPr>
          <p:spPr>
            <a:xfrm>
              <a:off x="2687780" y="2739757"/>
              <a:ext cx="541339" cy="253916"/>
            </a:xfrm>
            <a:prstGeom prst="rect">
              <a:avLst/>
            </a:prstGeom>
            <a:noFill/>
          </p:spPr>
          <p:txBody>
            <a:bodyPr wrap="square" rtlCol="0">
              <a:spAutoFit/>
            </a:bodyPr>
            <a:lstStyle/>
            <a:p>
              <a:pPr algn="dist"/>
              <a:r>
                <a:rPr kumimoji="1" lang="ja-JP" altLang="en-US" sz="1050">
                  <a:latin typeface="HGS創英角ﾎﾟｯﾌﾟ体" panose="040B0A00000000000000" pitchFamily="50" charset="-128"/>
                  <a:ea typeface="HGS創英角ﾎﾟｯﾌﾟ体" panose="040B0A00000000000000" pitchFamily="50" charset="-128"/>
                </a:rPr>
                <a:t>ちか</a:t>
              </a:r>
              <a:endParaRPr kumimoji="1" lang="ja-JP" altLang="en-US" sz="1050" dirty="0">
                <a:latin typeface="HGS創英角ﾎﾟｯﾌﾟ体" panose="040B0A00000000000000" pitchFamily="50" charset="-128"/>
                <a:ea typeface="HGS創英角ﾎﾟｯﾌﾟ体" panose="040B0A00000000000000" pitchFamily="50" charset="-128"/>
              </a:endParaRPr>
            </a:p>
          </p:txBody>
        </p:sp>
      </p:grpSp>
      <p:pic>
        <p:nvPicPr>
          <p:cNvPr id="68" name="図 67"/>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24916" y="-594"/>
            <a:ext cx="12241829" cy="6858594"/>
          </a:xfrm>
          <a:prstGeom prst="rect">
            <a:avLst/>
          </a:prstGeom>
        </p:spPr>
      </p:pic>
    </p:spTree>
    <p:extLst>
      <p:ext uri="{BB962C8B-B14F-4D97-AF65-F5344CB8AC3E}">
        <p14:creationId xmlns:p14="http://schemas.microsoft.com/office/powerpoint/2010/main" val="3316511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
                                        <p:tgtEl>
                                          <p:spTgt spid="68"/>
                                        </p:tgtEl>
                                      </p:cBhvr>
                                    </p:animEffect>
                                    <p:set>
                                      <p:cBhvr>
                                        <p:cTn id="7" dur="1" fill="hold">
                                          <p:stCondLst>
                                            <p:cond delay="9"/>
                                          </p:stCondLst>
                                        </p:cTn>
                                        <p:tgtEl>
                                          <p:spTgt spid="68"/>
                                        </p:tgtEl>
                                        <p:attrNameLst>
                                          <p:attrName>style.visibility</p:attrName>
                                        </p:attrNameLst>
                                      </p:cBhvr>
                                      <p:to>
                                        <p:strVal val="hidden"/>
                                      </p:to>
                                    </p:set>
                                  </p:childTnLst>
                                </p:cTn>
                              </p:par>
                              <p:par>
                                <p:cTn id="8" presetID="1" presetClass="mediacall" presetSubtype="0" fill="hold" nodeType="withEffect">
                                  <p:stCondLst>
                                    <p:cond delay="0"/>
                                  </p:stCondLst>
                                  <p:childTnLst>
                                    <p:cmd type="call" cmd="playFrom(0.0)">
                                      <p:cBhvr>
                                        <p:cTn id="9" dur="1" fill="hold"/>
                                        <p:tgtEl>
                                          <p:spTgt spid="74"/>
                                        </p:tgtEl>
                                      </p:cBhvr>
                                    </p:cmd>
                                  </p:childTnLst>
                                </p:cTn>
                              </p:par>
                              <p:par>
                                <p:cTn id="10" presetID="20" presetClass="entr" presetSubtype="0" fill="hold" nodeType="withEffect">
                                  <p:stCondLst>
                                    <p:cond delay="250"/>
                                  </p:stCondLst>
                                  <p:childTnLst>
                                    <p:set>
                                      <p:cBhvr>
                                        <p:cTn id="11" dur="1" fill="hold">
                                          <p:stCondLst>
                                            <p:cond delay="0"/>
                                          </p:stCondLst>
                                        </p:cTn>
                                        <p:tgtEl>
                                          <p:spTgt spid="19"/>
                                        </p:tgtEl>
                                        <p:attrNameLst>
                                          <p:attrName>style.visibility</p:attrName>
                                        </p:attrNameLst>
                                      </p:cBhvr>
                                      <p:to>
                                        <p:strVal val="visible"/>
                                      </p:to>
                                    </p:set>
                                    <p:animEffect transition="in" filter="wedge">
                                      <p:cBhvr>
                                        <p:cTn id="12" dur="750"/>
                                        <p:tgtEl>
                                          <p:spTgt spid="19"/>
                                        </p:tgtEl>
                                      </p:cBhvr>
                                    </p:animEffect>
                                  </p:childTnLst>
                                </p:cTn>
                              </p:par>
                              <p:par>
                                <p:cTn id="13" presetID="6" presetClass="emph" presetSubtype="0" fill="hold" nodeType="withEffect">
                                  <p:stCondLst>
                                    <p:cond delay="250"/>
                                  </p:stCondLst>
                                  <p:childTnLst>
                                    <p:animScale>
                                      <p:cBhvr>
                                        <p:cTn id="14" dur="750" fill="hold"/>
                                        <p:tgtEl>
                                          <p:spTgt spid="19"/>
                                        </p:tgtEl>
                                      </p:cBhvr>
                                      <p:by x="150000" y="150000"/>
                                    </p:animScale>
                                  </p:childTnLst>
                                </p:cTn>
                              </p:par>
                            </p:childTnLst>
                          </p:cTn>
                        </p:par>
                        <p:par>
                          <p:cTn id="15" fill="hold">
                            <p:stCondLst>
                              <p:cond delay="1000"/>
                            </p:stCondLst>
                            <p:childTnLst>
                              <p:par>
                                <p:cTn id="16" presetID="26" presetClass="emph" presetSubtype="0" fill="hold" nodeType="afterEffect">
                                  <p:stCondLst>
                                    <p:cond delay="0"/>
                                  </p:stCondLst>
                                  <p:childTnLst>
                                    <p:animEffect transition="out" filter="fade">
                                      <p:cBhvr>
                                        <p:cTn id="17" dur="500" tmFilter="0, 0; .2, .5; .8, .5; 1, 0"/>
                                        <p:tgtEl>
                                          <p:spTgt spid="19"/>
                                        </p:tgtEl>
                                      </p:cBhvr>
                                    </p:animEffect>
                                    <p:animScale>
                                      <p:cBhvr>
                                        <p:cTn id="18" dur="250" autoRev="1" fill="hold"/>
                                        <p:tgtEl>
                                          <p:spTgt spid="19"/>
                                        </p:tgtEl>
                                      </p:cBhvr>
                                      <p:by x="105000" y="105000"/>
                                    </p:animScale>
                                  </p:childTnLst>
                                </p:cTn>
                              </p:par>
                              <p:par>
                                <p:cTn id="19" presetID="1" presetClass="mediacall" presetSubtype="0" fill="hold" nodeType="withEffect">
                                  <p:stCondLst>
                                    <p:cond delay="0"/>
                                  </p:stCondLst>
                                  <p:childTnLst>
                                    <p:cmd type="call" cmd="playFrom(0.0)">
                                      <p:cBhvr>
                                        <p:cTn id="20" dur="940" fill="hold"/>
                                        <p:tgtEl>
                                          <p:spTgt spid="141"/>
                                        </p:tgtEl>
                                      </p:cBhvr>
                                    </p:cmd>
                                  </p:childTnLst>
                                </p:cTn>
                              </p:par>
                              <p:par>
                                <p:cTn id="21" presetID="6" presetClass="emph" presetSubtype="0" fill="hold" nodeType="withEffect">
                                  <p:stCondLst>
                                    <p:cond delay="0"/>
                                  </p:stCondLst>
                                  <p:childTnLst>
                                    <p:animScale>
                                      <p:cBhvr>
                                        <p:cTn id="22" dur="2000" fill="hold"/>
                                        <p:tgtEl>
                                          <p:spTgt spid="8"/>
                                        </p:tgtEl>
                                      </p:cBhvr>
                                      <p:by x="150000" y="150000"/>
                                    </p:animScale>
                                  </p:childTnLst>
                                </p:cTn>
                              </p:par>
                              <p:par>
                                <p:cTn id="23" presetID="10" presetClass="entr" presetSubtype="0" fill="hold" nodeType="withEffect">
                                  <p:stCondLst>
                                    <p:cond delay="150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750"/>
                                        <p:tgtEl>
                                          <p:spTgt spid="10"/>
                                        </p:tgtEl>
                                      </p:cBhvr>
                                    </p:animEffect>
                                  </p:childTnLst>
                                </p:cTn>
                              </p:par>
                            </p:childTnLst>
                          </p:cTn>
                        </p:par>
                        <p:par>
                          <p:cTn id="26" fill="hold">
                            <p:stCondLst>
                              <p:cond delay="3250"/>
                            </p:stCondLst>
                            <p:childTnLst>
                              <p:par>
                                <p:cTn id="27" presetID="10" presetClass="entr" presetSubtype="0"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750"/>
                                        <p:tgtEl>
                                          <p:spTgt spid="12"/>
                                        </p:tgtEl>
                                      </p:cBhvr>
                                    </p:animEffect>
                                  </p:childTnLst>
                                </p:cTn>
                              </p:par>
                            </p:childTnLst>
                          </p:cTn>
                        </p:par>
                        <p:par>
                          <p:cTn id="30" fill="hold">
                            <p:stCondLst>
                              <p:cond delay="4000"/>
                            </p:stCondLst>
                            <p:childTnLst>
                              <p:par>
                                <p:cTn id="31" presetID="10" presetClass="entr" presetSubtype="0"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750"/>
                                        <p:tgtEl>
                                          <p:spTgt spid="14"/>
                                        </p:tgtEl>
                                      </p:cBhvr>
                                    </p:animEffect>
                                  </p:childTnLst>
                                </p:cTn>
                              </p:par>
                            </p:childTnLst>
                          </p:cTn>
                        </p:par>
                        <p:par>
                          <p:cTn id="34" fill="hold">
                            <p:stCondLst>
                              <p:cond delay="4750"/>
                            </p:stCondLst>
                            <p:childTnLst>
                              <p:par>
                                <p:cTn id="35" presetID="10" presetClass="entr" presetSubtype="0"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750"/>
                                        <p:tgtEl>
                                          <p:spTgt spid="16"/>
                                        </p:tgtEl>
                                      </p:cBhvr>
                                    </p:animEffect>
                                  </p:childTnLst>
                                </p:cTn>
                              </p:par>
                            </p:childTnLst>
                          </p:cTn>
                        </p:par>
                        <p:par>
                          <p:cTn id="38" fill="hold">
                            <p:stCondLst>
                              <p:cond delay="5500"/>
                            </p:stCondLst>
                            <p:childTnLst>
                              <p:par>
                                <p:cTn id="39" presetID="10" presetClass="entr" presetSubtype="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42" fill="hold" display="0">
                  <p:stCondLst>
                    <p:cond delay="indefinite"/>
                  </p:stCondLst>
                  <p:endCondLst>
                    <p:cond evt="onStopAudio" delay="0">
                      <p:tgtEl>
                        <p:sldTgt/>
                      </p:tgtEl>
                    </p:cond>
                  </p:endCondLst>
                </p:cTn>
                <p:tgtEl>
                  <p:spTgt spid="141"/>
                </p:tgtEl>
              </p:cMediaNode>
            </p:audio>
            <p:audio>
              <p:cMediaNode vol="80000" numSld="999" showWhenStopped="0">
                <p:cTn id="43" fill="hold" display="0">
                  <p:stCondLst>
                    <p:cond delay="indefinite"/>
                  </p:stCondLst>
                  <p:endCondLst>
                    <p:cond evt="onStopAudio" delay="0">
                      <p:tgtEl>
                        <p:sldTgt/>
                      </p:tgtEl>
                    </p:cond>
                  </p:endCondLst>
                </p:cTn>
                <p:tgtEl>
                  <p:spTgt spid="74"/>
                </p:tgtEl>
              </p:cMediaNode>
            </p:audio>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背景"/>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4915" y="-297"/>
            <a:ext cx="12241829" cy="6858594"/>
          </a:xfrm>
          <a:prstGeom prst="rect">
            <a:avLst/>
          </a:prstGeom>
        </p:spPr>
      </p:pic>
      <p:pic>
        <p:nvPicPr>
          <p:cNvPr id="45" name="結果を見る">
            <a:hlinkClick r:id="rId7" action="ppaction://hlinksldjump"/>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842608" y="5949775"/>
            <a:ext cx="2237426" cy="847417"/>
          </a:xfrm>
          <a:prstGeom prst="rect">
            <a:avLst/>
          </a:prstGeom>
        </p:spPr>
      </p:pic>
      <p:pic>
        <p:nvPicPr>
          <p:cNvPr id="66" name="問題に戻る">
            <a:hlinkClick r:id="rId9" action="ppaction://hlinksldjump"/>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5389" y="5949775"/>
            <a:ext cx="2237426" cy="847417"/>
          </a:xfrm>
          <a:prstGeom prst="rect">
            <a:avLst/>
          </a:prstGeom>
        </p:spPr>
      </p:pic>
      <p:sp>
        <p:nvSpPr>
          <p:cNvPr id="60" name="出典（人口）"/>
          <p:cNvSpPr txBox="1"/>
          <p:nvPr/>
        </p:nvSpPr>
        <p:spPr>
          <a:xfrm>
            <a:off x="5733143" y="4929313"/>
            <a:ext cx="4075602" cy="230832"/>
          </a:xfrm>
          <a:prstGeom prst="rect">
            <a:avLst/>
          </a:prstGeom>
          <a:noFill/>
        </p:spPr>
        <p:txBody>
          <a:bodyPr wrap="square" rtlCol="0">
            <a:spAutoFit/>
          </a:bodyPr>
          <a:lstStyle/>
          <a:p>
            <a:r>
              <a:rPr lang="ja-JP" altLang="en-US" sz="900" b="1">
                <a:latin typeface="BIZ UDPゴシック" panose="020B0400000000000000" pitchFamily="50" charset="-128"/>
                <a:ea typeface="BIZ UDPゴシック" panose="020B0400000000000000" pitchFamily="50" charset="-128"/>
              </a:rPr>
              <a:t>（出典（人口）： </a:t>
            </a:r>
            <a:r>
              <a:rPr lang="en-US" altLang="ja-JP" sz="900" b="1">
                <a:latin typeface="BIZ UDPゴシック" panose="020B0400000000000000" pitchFamily="50" charset="-128"/>
                <a:ea typeface="BIZ UDPゴシック" panose="020B0400000000000000" pitchFamily="50" charset="-128"/>
                <a:hlinkClick r:id="rId11"/>
              </a:rPr>
              <a:t> </a:t>
            </a:r>
            <a:r>
              <a:rPr lang="ja-JP" altLang="en-US" sz="900" b="1">
                <a:latin typeface="BIZ UDPゴシック" panose="020B0400000000000000" pitchFamily="50" charset="-128"/>
                <a:ea typeface="BIZ UDPゴシック" panose="020B0400000000000000" pitchFamily="50" charset="-128"/>
                <a:hlinkClick r:id="rId11"/>
              </a:rPr>
              <a:t>政府統計の総合窓口 </a:t>
            </a:r>
            <a:r>
              <a:rPr lang="en-US" altLang="ja-JP" sz="900" b="1">
                <a:latin typeface="BIZ UDPゴシック" panose="020B0400000000000000" pitchFamily="50" charset="-128"/>
                <a:ea typeface="BIZ UDPゴシック" panose="020B0400000000000000" pitchFamily="50" charset="-128"/>
                <a:hlinkClick r:id="rId11"/>
              </a:rPr>
              <a:t>(e-stat.go.jp)</a:t>
            </a:r>
            <a:r>
              <a:rPr lang="ja-JP" altLang="en-US" sz="900" b="1">
                <a:latin typeface="BIZ UDPゴシック" panose="020B0400000000000000" pitchFamily="50" charset="-128"/>
                <a:ea typeface="BIZ UDPゴシック" panose="020B0400000000000000" pitchFamily="50" charset="-128"/>
              </a:rPr>
              <a:t>「令和２年国勢調査」）</a:t>
            </a:r>
            <a:endParaRPr lang="en-US" altLang="ja-JP" sz="900" b="1">
              <a:latin typeface="BIZ UDPゴシック" panose="020B0400000000000000" pitchFamily="50" charset="-128"/>
              <a:ea typeface="BIZ UDPゴシック" panose="020B0400000000000000" pitchFamily="50" charset="-128"/>
            </a:endParaRPr>
          </a:p>
        </p:txBody>
      </p:sp>
      <p:sp>
        <p:nvSpPr>
          <p:cNvPr id="53" name="出典（利用者数）"/>
          <p:cNvSpPr txBox="1"/>
          <p:nvPr/>
        </p:nvSpPr>
        <p:spPr>
          <a:xfrm>
            <a:off x="5718629" y="4723126"/>
            <a:ext cx="5939731" cy="230832"/>
          </a:xfrm>
          <a:prstGeom prst="rect">
            <a:avLst/>
          </a:prstGeom>
          <a:noFill/>
        </p:spPr>
        <p:txBody>
          <a:bodyPr wrap="square" rtlCol="0">
            <a:spAutoFit/>
          </a:bodyPr>
          <a:lstStyle/>
          <a:p>
            <a:r>
              <a:rPr lang="ja-JP" altLang="en-US" sz="900" b="1">
                <a:latin typeface="BIZ UDPゴシック" panose="020B0400000000000000" pitchFamily="50" charset="-128"/>
                <a:ea typeface="BIZ UDPゴシック" panose="020B0400000000000000" pitchFamily="50" charset="-128"/>
              </a:rPr>
              <a:t>（出典（利用者数）： </a:t>
            </a:r>
            <a:r>
              <a:rPr lang="zh-TW" altLang="en-US" sz="900" b="1">
                <a:latin typeface="BIZ UDPゴシック" panose="020B0400000000000000" pitchFamily="50" charset="-128"/>
                <a:ea typeface="BIZ UDPゴシック" panose="020B0400000000000000" pitchFamily="50" charset="-128"/>
                <a:hlinkClick r:id="rId12"/>
              </a:rPr>
              <a:t>大阪府／令和４年度大阪府統計年鑑（令和５年３月刊行） </a:t>
            </a:r>
            <a:r>
              <a:rPr lang="en-US" altLang="zh-TW" sz="900" b="1">
                <a:latin typeface="BIZ UDPゴシック" panose="020B0400000000000000" pitchFamily="50" charset="-128"/>
                <a:ea typeface="BIZ UDPゴシック" panose="020B0400000000000000" pitchFamily="50" charset="-128"/>
                <a:hlinkClick r:id="rId12"/>
              </a:rPr>
              <a:t>(osaka.lg.jp)</a:t>
            </a:r>
            <a:r>
              <a:rPr lang="en-US" altLang="ja-JP" sz="900" b="1">
                <a:latin typeface="BIZ UDPゴシック" panose="020B0400000000000000" pitchFamily="50" charset="-128"/>
                <a:ea typeface="BIZ UDPゴシック" panose="020B0400000000000000" pitchFamily="50" charset="-128"/>
                <a:hlinkClick r:id="rId13"/>
              </a:rPr>
              <a:t>)</a:t>
            </a:r>
            <a:r>
              <a:rPr lang="ja-JP" altLang="en-US" sz="900" b="1">
                <a:latin typeface="BIZ UDPゴシック" panose="020B0400000000000000" pitchFamily="50" charset="-128"/>
                <a:ea typeface="BIZ UDPゴシック" panose="020B0400000000000000" pitchFamily="50" charset="-128"/>
              </a:rPr>
              <a:t>「</a:t>
            </a:r>
            <a:r>
              <a:rPr lang="ja-JP" altLang="ja-JP" sz="900" b="1">
                <a:latin typeface="BIZ UDPゴシック" panose="020B0400000000000000" pitchFamily="50" charset="-128"/>
                <a:ea typeface="BIZ UDPゴシック" panose="020B0400000000000000" pitchFamily="50" charset="-128"/>
              </a:rPr>
              <a:t>第</a:t>
            </a:r>
            <a:r>
              <a:rPr lang="en-US" altLang="ja-JP" sz="900" b="1">
                <a:latin typeface="BIZ UDPゴシック" panose="020B0400000000000000" pitchFamily="50" charset="-128"/>
                <a:ea typeface="BIZ UDPゴシック" panose="020B0400000000000000" pitchFamily="50" charset="-128"/>
              </a:rPr>
              <a:t>18</a:t>
            </a:r>
            <a:r>
              <a:rPr lang="ja-JP" altLang="ja-JP" sz="900" b="1">
                <a:latin typeface="BIZ UDPゴシック" panose="020B0400000000000000" pitchFamily="50" charset="-128"/>
                <a:ea typeface="BIZ UDPゴシック" panose="020B0400000000000000" pitchFamily="50" charset="-128"/>
              </a:rPr>
              <a:t>章</a:t>
            </a:r>
            <a:r>
              <a:rPr lang="en-US" altLang="ja-JP" sz="900" b="1">
                <a:latin typeface="BIZ UDPゴシック" panose="020B0400000000000000" pitchFamily="50" charset="-128"/>
                <a:ea typeface="BIZ UDPゴシック" panose="020B0400000000000000" pitchFamily="50" charset="-128"/>
              </a:rPr>
              <a:t>5</a:t>
            </a:r>
            <a:r>
              <a:rPr lang="ja-JP" altLang="ja-JP" sz="900" b="1">
                <a:latin typeface="BIZ UDPゴシック" panose="020B0400000000000000" pitchFamily="50" charset="-128"/>
                <a:ea typeface="BIZ UDPゴシック" panose="020B0400000000000000" pitchFamily="50" charset="-128"/>
              </a:rPr>
              <a:t>、</a:t>
            </a:r>
            <a:r>
              <a:rPr lang="en-US" altLang="ja-JP" sz="900" b="1">
                <a:latin typeface="BIZ UDPゴシック" panose="020B0400000000000000" pitchFamily="50" charset="-128"/>
                <a:ea typeface="BIZ UDPゴシック" panose="020B0400000000000000" pitchFamily="50" charset="-128"/>
              </a:rPr>
              <a:t>6</a:t>
            </a:r>
            <a:r>
              <a:rPr lang="ja-JP" altLang="ja-JP" sz="900" b="1">
                <a:latin typeface="BIZ UDPゴシック" panose="020B0400000000000000" pitchFamily="50" charset="-128"/>
                <a:ea typeface="BIZ UDPゴシック" panose="020B0400000000000000" pitchFamily="50" charset="-128"/>
              </a:rPr>
              <a:t>表</a:t>
            </a:r>
            <a:r>
              <a:rPr lang="ja-JP" altLang="en-US" sz="900" b="1">
                <a:latin typeface="BIZ UDPゴシック" panose="020B0400000000000000" pitchFamily="50" charset="-128"/>
                <a:ea typeface="BIZ UDPゴシック" panose="020B0400000000000000" pitchFamily="50" charset="-128"/>
              </a:rPr>
              <a:t>」）</a:t>
            </a:r>
            <a:endParaRPr lang="en-US" altLang="ja-JP" sz="900" b="1">
              <a:latin typeface="BIZ UDPゴシック" panose="020B0400000000000000" pitchFamily="50" charset="-128"/>
              <a:ea typeface="BIZ UDPゴシック" panose="020B0400000000000000" pitchFamily="50" charset="-128"/>
            </a:endParaRPr>
          </a:p>
        </p:txBody>
      </p:sp>
      <p:grpSp>
        <p:nvGrpSpPr>
          <p:cNvPr id="96" name="青森県の人口・・・"/>
          <p:cNvGrpSpPr/>
          <p:nvPr/>
        </p:nvGrpSpPr>
        <p:grpSpPr>
          <a:xfrm>
            <a:off x="2070980" y="3917749"/>
            <a:ext cx="8050040" cy="607556"/>
            <a:chOff x="2070980" y="3540750"/>
            <a:chExt cx="8050040" cy="607556"/>
          </a:xfrm>
        </p:grpSpPr>
        <p:sp>
          <p:nvSpPr>
            <p:cNvPr id="85" name="青森県の人口・・・"/>
            <p:cNvSpPr txBox="1"/>
            <p:nvPr/>
          </p:nvSpPr>
          <p:spPr>
            <a:xfrm>
              <a:off x="2070980" y="3686641"/>
              <a:ext cx="8050040" cy="461665"/>
            </a:xfrm>
            <a:prstGeom prst="rect">
              <a:avLst/>
            </a:prstGeom>
            <a:noFill/>
          </p:spPr>
          <p:txBody>
            <a:bodyPr wrap="square" rtlCol="0">
              <a:spAutoFit/>
            </a:bodyPr>
            <a:lstStyle/>
            <a:p>
              <a:pPr lvl="0" algn="dist"/>
              <a:r>
                <a:rPr lang="ja-JP" altLang="en-US" sz="2400">
                  <a:solidFill>
                    <a:srgbClr val="000000"/>
                  </a:solidFill>
                  <a:latin typeface="HGS創英角ﾎﾟｯﾌﾟ体" panose="040B0A00000000000000" pitchFamily="50" charset="-128"/>
                  <a:ea typeface="HGS創英角ﾎﾟｯﾌﾟ体" panose="040B0A00000000000000" pitchFamily="50" charset="-128"/>
                </a:rPr>
                <a:t>青森</a:t>
              </a:r>
              <a:r>
                <a:rPr kumimoji="1" lang="ja-JP" altLang="en-US" sz="2400">
                  <a:solidFill>
                    <a:srgbClr val="000000"/>
                  </a:solidFill>
                  <a:latin typeface="HGS創英角ﾎﾟｯﾌﾟ体" panose="040B0A00000000000000" pitchFamily="50" charset="-128"/>
                  <a:ea typeface="HGS創英角ﾎﾟｯﾌﾟ体" panose="040B0A00000000000000" pitchFamily="50" charset="-128"/>
                </a:rPr>
                <a:t>県の人口（</a:t>
              </a:r>
              <a:r>
                <a:rPr lang="en-US" altLang="ja-JP" sz="2400">
                  <a:solidFill>
                    <a:srgbClr val="000000"/>
                  </a:solidFill>
                  <a:latin typeface="HGS創英角ﾎﾟｯﾌﾟ体" panose="040B0A00000000000000" pitchFamily="50" charset="-128"/>
                  <a:ea typeface="HGS創英角ﾎﾟｯﾌﾟ体" panose="040B0A00000000000000" pitchFamily="50" charset="-128"/>
                </a:rPr>
                <a:t>1,237,984</a:t>
              </a:r>
              <a:r>
                <a:rPr lang="ja-JP" altLang="en-US" sz="2400">
                  <a:solidFill>
                    <a:srgbClr val="000000"/>
                  </a:solidFill>
                  <a:latin typeface="HGS創英角ﾎﾟｯﾌﾟ体" panose="040B0A00000000000000" pitchFamily="50" charset="-128"/>
                  <a:ea typeface="HGS創英角ﾎﾟｯﾌﾟ体" panose="040B0A00000000000000" pitchFamily="50" charset="-128"/>
                </a:rPr>
                <a:t>人）に近い数字です。</a:t>
              </a:r>
              <a:endParaRPr kumimoji="1" lang="ja-JP" altLang="en-US" sz="24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94" name="すうじ"/>
            <p:cNvSpPr txBox="1"/>
            <p:nvPr/>
          </p:nvSpPr>
          <p:spPr>
            <a:xfrm>
              <a:off x="8208911" y="3540750"/>
              <a:ext cx="756000" cy="253916"/>
            </a:xfrm>
            <a:prstGeom prst="rect">
              <a:avLst/>
            </a:prstGeom>
            <a:noFill/>
          </p:spPr>
          <p:txBody>
            <a:bodyPr wrap="square" rtlCol="0">
              <a:spAutoFit/>
            </a:bodyPr>
            <a:lstStyle/>
            <a:p>
              <a:pPr algn="dist"/>
              <a:r>
                <a:rPr lang="ja-JP" altLang="en-US" sz="1050">
                  <a:solidFill>
                    <a:srgbClr val="000000"/>
                  </a:solidFill>
                  <a:latin typeface="HGS創英角ﾎﾟｯﾌﾟ体" panose="040B0A00000000000000" pitchFamily="50" charset="-128"/>
                  <a:ea typeface="HGS創英角ﾎﾟｯﾌﾟ体" panose="040B0A00000000000000" pitchFamily="50" charset="-128"/>
                </a:rPr>
                <a:t>すうじ</a:t>
              </a:r>
              <a:endParaRPr kumimoji="1" lang="ja-JP" altLang="en-US" sz="105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92" name="ちか"/>
            <p:cNvSpPr txBox="1"/>
            <p:nvPr/>
          </p:nvSpPr>
          <p:spPr>
            <a:xfrm>
              <a:off x="7501530" y="3540750"/>
              <a:ext cx="522000" cy="253916"/>
            </a:xfrm>
            <a:prstGeom prst="rect">
              <a:avLst/>
            </a:prstGeom>
            <a:noFill/>
          </p:spPr>
          <p:txBody>
            <a:bodyPr wrap="square" rtlCol="0">
              <a:spAutoFit/>
            </a:bodyPr>
            <a:lstStyle/>
            <a:p>
              <a:pPr algn="dist"/>
              <a:r>
                <a:rPr lang="ja-JP" altLang="en-US" sz="1050">
                  <a:solidFill>
                    <a:srgbClr val="000000"/>
                  </a:solidFill>
                  <a:latin typeface="HGS創英角ﾎﾟｯﾌﾟ体" panose="040B0A00000000000000" pitchFamily="50" charset="-128"/>
                  <a:ea typeface="HGS創英角ﾎﾟｯﾌﾟ体" panose="040B0A00000000000000" pitchFamily="50" charset="-128"/>
                </a:rPr>
                <a:t>ちか</a:t>
              </a:r>
              <a:endParaRPr kumimoji="1" lang="ja-JP" altLang="en-US" sz="105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87" name="にん"/>
            <p:cNvSpPr txBox="1"/>
            <p:nvPr/>
          </p:nvSpPr>
          <p:spPr>
            <a:xfrm>
              <a:off x="6427452" y="3540750"/>
              <a:ext cx="521999" cy="253916"/>
            </a:xfrm>
            <a:prstGeom prst="rect">
              <a:avLst/>
            </a:prstGeom>
            <a:noFill/>
          </p:spPr>
          <p:txBody>
            <a:bodyPr wrap="square" rtlCol="0">
              <a:spAutoFit/>
            </a:bodyPr>
            <a:lstStyle/>
            <a:p>
              <a:pPr algn="dist"/>
              <a:r>
                <a:rPr kumimoji="1" lang="ja-JP" altLang="en-US" sz="1050">
                  <a:solidFill>
                    <a:srgbClr val="000000"/>
                  </a:solidFill>
                  <a:latin typeface="HGS創英角ﾎﾟｯﾌﾟ体" panose="040B0A00000000000000" pitchFamily="50" charset="-128"/>
                  <a:ea typeface="HGS創英角ﾎﾟｯﾌﾟ体" panose="040B0A00000000000000" pitchFamily="50" charset="-128"/>
                </a:rPr>
                <a:t>にん</a:t>
              </a:r>
              <a:endParaRPr kumimoji="1" lang="ja-JP" altLang="en-US" sz="105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91" name="じんこう"/>
            <p:cNvSpPr txBox="1"/>
            <p:nvPr/>
          </p:nvSpPr>
          <p:spPr>
            <a:xfrm>
              <a:off x="3488032" y="3540750"/>
              <a:ext cx="828000" cy="253916"/>
            </a:xfrm>
            <a:prstGeom prst="rect">
              <a:avLst/>
            </a:prstGeom>
            <a:noFill/>
          </p:spPr>
          <p:txBody>
            <a:bodyPr wrap="square" rtlCol="0">
              <a:spAutoFit/>
            </a:bodyPr>
            <a:lstStyle/>
            <a:p>
              <a:pPr algn="dist"/>
              <a:r>
                <a:rPr kumimoji="1" lang="ja-JP" altLang="en-US" sz="1050">
                  <a:solidFill>
                    <a:srgbClr val="000000"/>
                  </a:solidFill>
                  <a:latin typeface="HGS創英角ﾎﾟｯﾌﾟ体" panose="040B0A00000000000000" pitchFamily="50" charset="-128"/>
                  <a:ea typeface="HGS創英角ﾎﾟｯﾌﾟ体" panose="040B0A00000000000000" pitchFamily="50" charset="-128"/>
                </a:rPr>
                <a:t>じんこう</a:t>
              </a:r>
              <a:endParaRPr kumimoji="1" lang="ja-JP" altLang="en-US" sz="105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86" name="あおもりけん"/>
            <p:cNvSpPr txBox="1"/>
            <p:nvPr/>
          </p:nvSpPr>
          <p:spPr>
            <a:xfrm>
              <a:off x="2087053" y="3540750"/>
              <a:ext cx="1188000" cy="253916"/>
            </a:xfrm>
            <a:prstGeom prst="rect">
              <a:avLst/>
            </a:prstGeom>
            <a:noFill/>
          </p:spPr>
          <p:txBody>
            <a:bodyPr wrap="square" rtlCol="0">
              <a:spAutoFit/>
            </a:bodyPr>
            <a:lstStyle/>
            <a:p>
              <a:pPr algn="dist"/>
              <a:r>
                <a:rPr kumimoji="1" lang="ja-JP" altLang="en-US" sz="1050">
                  <a:solidFill>
                    <a:srgbClr val="000000"/>
                  </a:solidFill>
                  <a:latin typeface="HGS創英角ﾎﾟｯﾌﾟ体" panose="040B0A00000000000000" pitchFamily="50" charset="-128"/>
                  <a:ea typeface="HGS創英角ﾎﾟｯﾌﾟ体" panose="040B0A00000000000000" pitchFamily="50" charset="-128"/>
                </a:rPr>
                <a:t>あおもりけん</a:t>
              </a:r>
              <a:endParaRPr kumimoji="1" lang="ja-JP" altLang="en-US" sz="1050" dirty="0">
                <a:solidFill>
                  <a:srgbClr val="000000"/>
                </a:solidFill>
                <a:latin typeface="HGS創英角ﾎﾟｯﾌﾟ体" panose="040B0A00000000000000" pitchFamily="50" charset="-128"/>
                <a:ea typeface="HGS創英角ﾎﾟｯﾌﾟ体" panose="040B0A00000000000000" pitchFamily="50" charset="-128"/>
              </a:endParaRPr>
            </a:p>
          </p:txBody>
        </p:sp>
      </p:grpSp>
      <p:pic>
        <p:nvPicPr>
          <p:cNvPr id="3" name="人物画"/>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8761403" y="3278586"/>
            <a:ext cx="729912" cy="444438"/>
          </a:xfrm>
          <a:prstGeom prst="rect">
            <a:avLst/>
          </a:prstGeom>
        </p:spPr>
      </p:pic>
      <p:grpSp>
        <p:nvGrpSpPr>
          <p:cNvPr id="57" name="利用者数は・・・"/>
          <p:cNvGrpSpPr/>
          <p:nvPr/>
        </p:nvGrpSpPr>
        <p:grpSpPr>
          <a:xfrm>
            <a:off x="3352989" y="3179074"/>
            <a:ext cx="5486022" cy="593148"/>
            <a:chOff x="2788397" y="2915899"/>
            <a:chExt cx="6320092" cy="593148"/>
          </a:xfrm>
        </p:grpSpPr>
        <p:sp>
          <p:nvSpPr>
            <p:cNvPr id="58" name="利用者数は・・・"/>
            <p:cNvSpPr txBox="1"/>
            <p:nvPr/>
          </p:nvSpPr>
          <p:spPr>
            <a:xfrm>
              <a:off x="2801104" y="3047382"/>
              <a:ext cx="6307385" cy="461665"/>
            </a:xfrm>
            <a:prstGeom prst="rect">
              <a:avLst/>
            </a:prstGeom>
            <a:noFill/>
          </p:spPr>
          <p:txBody>
            <a:bodyPr wrap="square" rtlCol="0">
              <a:spAutoFit/>
            </a:bodyPr>
            <a:lstStyle/>
            <a:p>
              <a:pPr lvl="0" algn="dist"/>
              <a:r>
                <a:rPr kumimoji="1" lang="ja-JP" altLang="en-US" sz="2400">
                  <a:solidFill>
                    <a:srgbClr val="000000"/>
                  </a:solidFill>
                  <a:latin typeface="HGS創英角ﾎﾟｯﾌﾟ体" panose="040B0A00000000000000" pitchFamily="50" charset="-128"/>
                  <a:ea typeface="HGS創英角ﾎﾟｯﾌﾟ体" panose="040B0A00000000000000" pitchFamily="50" charset="-128"/>
                </a:rPr>
                <a:t>利用者数は</a:t>
              </a:r>
              <a:r>
                <a:rPr lang="en-US" altLang="ja-JP" sz="2400">
                  <a:solidFill>
                    <a:srgbClr val="000000"/>
                  </a:solidFill>
                  <a:latin typeface="HGS創英角ﾎﾟｯﾌﾟ体" panose="040B0A00000000000000" pitchFamily="50" charset="-128"/>
                  <a:ea typeface="HGS創英角ﾎﾟｯﾌﾟ体" panose="040B0A00000000000000" pitchFamily="50" charset="-128"/>
                </a:rPr>
                <a:t>､1,241,110</a:t>
              </a:r>
              <a:r>
                <a:rPr lang="ja-JP" altLang="en-US" sz="2400">
                  <a:solidFill>
                    <a:srgbClr val="000000"/>
                  </a:solidFill>
                  <a:latin typeface="HGS創英角ﾎﾟｯﾌﾟ体" panose="040B0A00000000000000" pitchFamily="50" charset="-128"/>
                  <a:ea typeface="HGS創英角ﾎﾟｯﾌﾟ体" panose="040B0A00000000000000" pitchFamily="50" charset="-128"/>
                </a:rPr>
                <a:t>人です</a:t>
              </a:r>
              <a:r>
                <a:rPr lang="en-US" altLang="ja-JP" sz="2400">
                  <a:solidFill>
                    <a:srgbClr val="000000"/>
                  </a:solidFill>
                  <a:latin typeface="HGS創英角ﾎﾟｯﾌﾟ体" panose="040B0A00000000000000" pitchFamily="50" charset="-128"/>
                  <a:ea typeface="HGS創英角ﾎﾟｯﾌﾟ体" panose="040B0A00000000000000" pitchFamily="50" charset="-128"/>
                </a:rPr>
                <a:t>｡</a:t>
              </a:r>
              <a:endParaRPr kumimoji="1" lang="ja-JP" altLang="en-US" sz="24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61" name="にん"/>
            <p:cNvSpPr txBox="1"/>
            <p:nvPr/>
          </p:nvSpPr>
          <p:spPr>
            <a:xfrm>
              <a:off x="7434130" y="2915899"/>
              <a:ext cx="567115" cy="253916"/>
            </a:xfrm>
            <a:prstGeom prst="rect">
              <a:avLst/>
            </a:prstGeom>
            <a:noFill/>
          </p:spPr>
          <p:txBody>
            <a:bodyPr wrap="square" rtlCol="0">
              <a:spAutoFit/>
            </a:bodyPr>
            <a:lstStyle/>
            <a:p>
              <a:pPr algn="dist"/>
              <a:r>
                <a:rPr kumimoji="1" lang="ja-JP" altLang="en-US" sz="1050">
                  <a:solidFill>
                    <a:srgbClr val="000000"/>
                  </a:solidFill>
                  <a:latin typeface="HGS創英角ﾎﾟｯﾌﾟ体" panose="040B0A00000000000000" pitchFamily="50" charset="-128"/>
                  <a:ea typeface="HGS創英角ﾎﾟｯﾌﾟ体" panose="040B0A00000000000000" pitchFamily="50" charset="-128"/>
                </a:rPr>
                <a:t>にん</a:t>
              </a:r>
              <a:endParaRPr kumimoji="1" lang="ja-JP" altLang="en-US" sz="105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59" name="りようしゃすう"/>
            <p:cNvSpPr txBox="1"/>
            <p:nvPr/>
          </p:nvSpPr>
          <p:spPr>
            <a:xfrm>
              <a:off x="2788397" y="2915899"/>
              <a:ext cx="1779479" cy="253916"/>
            </a:xfrm>
            <a:prstGeom prst="rect">
              <a:avLst/>
            </a:prstGeom>
            <a:noFill/>
          </p:spPr>
          <p:txBody>
            <a:bodyPr wrap="square" rtlCol="0">
              <a:spAutoFit/>
            </a:bodyPr>
            <a:lstStyle/>
            <a:p>
              <a:pPr algn="dist"/>
              <a:r>
                <a:rPr kumimoji="1" lang="ja-JP" altLang="en-US" sz="1050">
                  <a:solidFill>
                    <a:srgbClr val="000000"/>
                  </a:solidFill>
                  <a:latin typeface="HGS創英角ﾎﾟｯﾌﾟ体" panose="040B0A00000000000000" pitchFamily="50" charset="-128"/>
                  <a:ea typeface="HGS創英角ﾎﾟｯﾌﾟ体" panose="040B0A00000000000000" pitchFamily="50" charset="-128"/>
                </a:rPr>
                <a:t>りようしゃすう</a:t>
              </a:r>
              <a:endParaRPr kumimoji="1" lang="ja-JP" altLang="en-US" sz="1050" dirty="0">
                <a:solidFill>
                  <a:srgbClr val="000000"/>
                </a:solidFill>
                <a:latin typeface="HGS創英角ﾎﾟｯﾌﾟ体" panose="040B0A00000000000000" pitchFamily="50" charset="-128"/>
                <a:ea typeface="HGS創英角ﾎﾟｯﾌﾟ体" panose="040B0A00000000000000" pitchFamily="50" charset="-128"/>
              </a:endParaRPr>
            </a:p>
          </p:txBody>
        </p:sp>
      </p:grpSp>
      <p:grpSp>
        <p:nvGrpSpPr>
          <p:cNvPr id="35" name="1年間で利用・・・"/>
          <p:cNvGrpSpPr/>
          <p:nvPr/>
        </p:nvGrpSpPr>
        <p:grpSpPr>
          <a:xfrm>
            <a:off x="539518" y="2055728"/>
            <a:ext cx="11112965" cy="686207"/>
            <a:chOff x="539518" y="2055728"/>
            <a:chExt cx="11112965" cy="686207"/>
          </a:xfrm>
        </p:grpSpPr>
        <p:sp>
          <p:nvSpPr>
            <p:cNvPr id="37" name="1年間で利用・・・"/>
            <p:cNvSpPr txBox="1"/>
            <p:nvPr/>
          </p:nvSpPr>
          <p:spPr>
            <a:xfrm>
              <a:off x="539518" y="2218715"/>
              <a:ext cx="11112965" cy="523220"/>
            </a:xfrm>
            <a:prstGeom prst="rect">
              <a:avLst/>
            </a:prstGeom>
            <a:noFill/>
          </p:spPr>
          <p:txBody>
            <a:bodyPr wrap="square" rtlCol="0">
              <a:spAutoFit/>
            </a:bodyPr>
            <a:lstStyle/>
            <a:p>
              <a:pPr lvl="0" algn="dist"/>
              <a:r>
                <a:rPr lang="en-US" altLang="ja-JP" sz="2800">
                  <a:solidFill>
                    <a:srgbClr val="000000"/>
                  </a:solidFill>
                  <a:latin typeface="HGS創英角ﾎﾟｯﾌﾟ体" panose="040B0A00000000000000" pitchFamily="50" charset="-128"/>
                  <a:ea typeface="HGS創英角ﾎﾟｯﾌﾟ体" panose="040B0A00000000000000" pitchFamily="50" charset="-128"/>
                </a:rPr>
                <a:t>1</a:t>
              </a:r>
              <a:r>
                <a:rPr lang="ja-JP" altLang="en-US" sz="2800">
                  <a:solidFill>
                    <a:srgbClr val="000000"/>
                  </a:solidFill>
                  <a:latin typeface="HGS創英角ﾎﾟｯﾌﾟ体" panose="040B0A00000000000000" pitchFamily="50" charset="-128"/>
                  <a:ea typeface="HGS創英角ﾎﾟｯﾌﾟ体" panose="040B0A00000000000000" pitchFamily="50" charset="-128"/>
                </a:rPr>
                <a:t>年間で利用した人が１番多かった施設は「万博記念公園」です。</a:t>
              </a:r>
              <a:endParaRPr kumimoji="1" lang="ja-JP" altLang="en-US" sz="28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38" name="ばんぱくきねんこうえん"/>
            <p:cNvSpPr txBox="1"/>
            <p:nvPr/>
          </p:nvSpPr>
          <p:spPr>
            <a:xfrm>
              <a:off x="7749751" y="2058350"/>
              <a:ext cx="2412000" cy="261610"/>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ばんぱくきねんこうえん</a:t>
              </a:r>
              <a:endParaRPr kumimoji="1" lang="ja-JP" altLang="en-US" sz="12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39" name="しせつ"/>
            <p:cNvSpPr txBox="1"/>
            <p:nvPr/>
          </p:nvSpPr>
          <p:spPr>
            <a:xfrm>
              <a:off x="6361731" y="2055728"/>
              <a:ext cx="828000" cy="261610"/>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しせつ</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40" name="おお"/>
            <p:cNvSpPr txBox="1"/>
            <p:nvPr/>
          </p:nvSpPr>
          <p:spPr>
            <a:xfrm>
              <a:off x="4888509" y="2058174"/>
              <a:ext cx="504000" cy="261610"/>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おお</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41" name="ばん"/>
            <p:cNvSpPr txBox="1"/>
            <p:nvPr/>
          </p:nvSpPr>
          <p:spPr>
            <a:xfrm>
              <a:off x="4496004" y="2058174"/>
              <a:ext cx="504000" cy="261610"/>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ばん</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42" name="ひと"/>
            <p:cNvSpPr txBox="1"/>
            <p:nvPr/>
          </p:nvSpPr>
          <p:spPr>
            <a:xfrm>
              <a:off x="3393605" y="2058350"/>
              <a:ext cx="504000" cy="261610"/>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ひと</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43" name="りよう"/>
            <p:cNvSpPr txBox="1"/>
            <p:nvPr/>
          </p:nvSpPr>
          <p:spPr>
            <a:xfrm>
              <a:off x="1919909" y="2058174"/>
              <a:ext cx="815102" cy="261610"/>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りよう</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44" name="ねんかん"/>
            <p:cNvSpPr txBox="1"/>
            <p:nvPr/>
          </p:nvSpPr>
          <p:spPr>
            <a:xfrm>
              <a:off x="776760" y="2058350"/>
              <a:ext cx="900000" cy="261610"/>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ねんかん</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grpSp>
      <p:pic>
        <p:nvPicPr>
          <p:cNvPr id="67" name="ちなみに・・・">
            <a:hlinkClick r:id="rId15" action="ppaction://hlinksldjump"/>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9885827" y="393038"/>
            <a:ext cx="1615580" cy="1225402"/>
          </a:xfrm>
          <a:prstGeom prst="rect">
            <a:avLst/>
          </a:prstGeom>
        </p:spPr>
      </p:pic>
      <p:grpSp>
        <p:nvGrpSpPr>
          <p:cNvPr id="52" name="ざんねん"/>
          <p:cNvGrpSpPr/>
          <p:nvPr/>
        </p:nvGrpSpPr>
        <p:grpSpPr>
          <a:xfrm>
            <a:off x="3878562" y="361151"/>
            <a:ext cx="4434876" cy="1122290"/>
            <a:chOff x="3830846" y="361151"/>
            <a:chExt cx="4434876" cy="1122290"/>
          </a:xfrm>
        </p:grpSpPr>
        <p:sp>
          <p:nvSpPr>
            <p:cNvPr id="62" name="ざんねん"/>
            <p:cNvSpPr txBox="1"/>
            <p:nvPr/>
          </p:nvSpPr>
          <p:spPr>
            <a:xfrm>
              <a:off x="4719421" y="361152"/>
              <a:ext cx="3546301" cy="1015663"/>
            </a:xfrm>
            <a:prstGeom prst="rect">
              <a:avLst/>
            </a:prstGeom>
            <a:noFill/>
          </p:spPr>
          <p:txBody>
            <a:bodyPr wrap="square" rtlCol="0">
              <a:spAutoFit/>
            </a:bodyPr>
            <a:lstStyle/>
            <a:p>
              <a:r>
                <a:rPr lang="ja-JP" altLang="en-US" sz="6000">
                  <a:solidFill>
                    <a:srgbClr val="000000"/>
                  </a:solidFill>
                  <a:latin typeface="HGS創英角ﾎﾟｯﾌﾟ体" panose="040B0A00000000000000" pitchFamily="50" charset="-128"/>
                  <a:ea typeface="HGS創英角ﾎﾟｯﾌﾟ体" panose="040B0A00000000000000" pitchFamily="50" charset="-128"/>
                </a:rPr>
                <a:t>ざんねん</a:t>
              </a:r>
              <a:endParaRPr kumimoji="1" lang="ja-JP" altLang="en-US" sz="6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63" name="×"/>
            <p:cNvSpPr/>
            <p:nvPr/>
          </p:nvSpPr>
          <p:spPr>
            <a:xfrm>
              <a:off x="3830846" y="361151"/>
              <a:ext cx="1045512" cy="1122290"/>
            </a:xfrm>
            <a:prstGeom prst="mathMultiply">
              <a:avLst>
                <a:gd name="adj1" fmla="val 19353"/>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0000"/>
                </a:solidFill>
              </a:endParaRPr>
            </a:p>
          </p:txBody>
        </p:sp>
      </p:grpSp>
      <p:pic>
        <p:nvPicPr>
          <p:cNvPr id="68" name="スタートに戻る">
            <a:hlinkClick r:id="rId17" action="ppaction://hlinksldjump"/>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85389" y="260345"/>
            <a:ext cx="2499577" cy="847417"/>
          </a:xfrm>
          <a:prstGeom prst="rect">
            <a:avLst/>
          </a:prstGeom>
        </p:spPr>
      </p:pic>
      <p:pic>
        <p:nvPicPr>
          <p:cNvPr id="25" name="coin0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9031280" y="773662"/>
            <a:ext cx="609600" cy="609600"/>
          </a:xfrm>
          <a:prstGeom prst="rect">
            <a:avLst/>
          </a:prstGeom>
        </p:spPr>
      </p:pic>
      <p:pic>
        <p:nvPicPr>
          <p:cNvPr id="64" name="blip01 (1)">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9"/>
          <a:stretch>
            <a:fillRect/>
          </a:stretch>
        </p:blipFill>
        <p:spPr>
          <a:xfrm>
            <a:off x="3098731" y="695235"/>
            <a:ext cx="609600" cy="609600"/>
          </a:xfrm>
          <a:prstGeom prst="rect">
            <a:avLst/>
          </a:prstGeom>
        </p:spPr>
      </p:pic>
      <p:pic>
        <p:nvPicPr>
          <p:cNvPr id="34" name="図 33"/>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24916" y="-594"/>
            <a:ext cx="12241829" cy="6858594"/>
          </a:xfrm>
          <a:prstGeom prst="rect">
            <a:avLst/>
          </a:prstGeom>
        </p:spPr>
      </p:pic>
    </p:spTree>
    <p:extLst>
      <p:ext uri="{BB962C8B-B14F-4D97-AF65-F5344CB8AC3E}">
        <p14:creationId xmlns:p14="http://schemas.microsoft.com/office/powerpoint/2010/main" val="551216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
                                        <p:tgtEl>
                                          <p:spTgt spid="34"/>
                                        </p:tgtEl>
                                      </p:cBhvr>
                                    </p:animEffect>
                                    <p:set>
                                      <p:cBhvr>
                                        <p:cTn id="7" dur="1" fill="hold">
                                          <p:stCondLst>
                                            <p:cond delay="9"/>
                                          </p:stCondLst>
                                        </p:cTn>
                                        <p:tgtEl>
                                          <p:spTgt spid="34"/>
                                        </p:tgtEl>
                                        <p:attrNameLst>
                                          <p:attrName>style.visibility</p:attrName>
                                        </p:attrNameLst>
                                      </p:cBhvr>
                                      <p:to>
                                        <p:strVal val="hidden"/>
                                      </p:to>
                                    </p:set>
                                  </p:childTnLst>
                                </p:cTn>
                              </p:par>
                              <p:par>
                                <p:cTn id="8" presetID="1" presetClass="mediacall" presetSubtype="0" fill="hold" nodeType="withEffect">
                                  <p:stCondLst>
                                    <p:cond delay="0"/>
                                  </p:stCondLst>
                                  <p:childTnLst>
                                    <p:cmd type="call" cmd="playFrom(0.0)">
                                      <p:cBhvr>
                                        <p:cTn id="9" dur="1" fill="hold"/>
                                        <p:tgtEl>
                                          <p:spTgt spid="64"/>
                                        </p:tgtEl>
                                      </p:cBhvr>
                                    </p:cmd>
                                  </p:childTnLst>
                                </p:cTn>
                              </p:par>
                              <p:par>
                                <p:cTn id="10" presetID="20" presetClass="entr" presetSubtype="0" fill="hold" nodeType="with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wedge">
                                      <p:cBhvr>
                                        <p:cTn id="12" dur="750"/>
                                        <p:tgtEl>
                                          <p:spTgt spid="67"/>
                                        </p:tgtEl>
                                      </p:cBhvr>
                                    </p:animEffect>
                                  </p:childTnLst>
                                </p:cTn>
                              </p:par>
                              <p:par>
                                <p:cTn id="13" presetID="6" presetClass="emph" presetSubtype="0" fill="hold" nodeType="withEffect">
                                  <p:stCondLst>
                                    <p:cond delay="0"/>
                                  </p:stCondLst>
                                  <p:childTnLst>
                                    <p:animScale>
                                      <p:cBhvr>
                                        <p:cTn id="14" dur="750" fill="hold"/>
                                        <p:tgtEl>
                                          <p:spTgt spid="67"/>
                                        </p:tgtEl>
                                      </p:cBhvr>
                                      <p:by x="150000" y="150000"/>
                                    </p:animScale>
                                  </p:childTnLst>
                                </p:cTn>
                              </p:par>
                            </p:childTnLst>
                          </p:cTn>
                        </p:par>
                        <p:par>
                          <p:cTn id="15" fill="hold">
                            <p:stCondLst>
                              <p:cond delay="750"/>
                            </p:stCondLst>
                            <p:childTnLst>
                              <p:par>
                                <p:cTn id="16" presetID="26" presetClass="emph" presetSubtype="0" fill="hold" nodeType="afterEffect">
                                  <p:stCondLst>
                                    <p:cond delay="0"/>
                                  </p:stCondLst>
                                  <p:childTnLst>
                                    <p:animEffect transition="out" filter="fade">
                                      <p:cBhvr>
                                        <p:cTn id="17" dur="500" tmFilter="0, 0; .2, .5; .8, .5; 1, 0"/>
                                        <p:tgtEl>
                                          <p:spTgt spid="67"/>
                                        </p:tgtEl>
                                      </p:cBhvr>
                                    </p:animEffect>
                                    <p:animScale>
                                      <p:cBhvr>
                                        <p:cTn id="18" dur="250" autoRev="1" fill="hold"/>
                                        <p:tgtEl>
                                          <p:spTgt spid="67"/>
                                        </p:tgtEl>
                                      </p:cBhvr>
                                      <p:by x="105000" y="105000"/>
                                    </p:animScale>
                                  </p:childTnLst>
                                </p:cTn>
                              </p:par>
                              <p:par>
                                <p:cTn id="19" presetID="1" presetClass="mediacall" presetSubtype="0" fill="hold" nodeType="withEffect">
                                  <p:stCondLst>
                                    <p:cond delay="0"/>
                                  </p:stCondLst>
                                  <p:childTnLst>
                                    <p:cmd type="call" cmd="playFrom(0.0)">
                                      <p:cBhvr>
                                        <p:cTn id="20" dur="940" fill="hold"/>
                                        <p:tgtEl>
                                          <p:spTgt spid="2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21" fill="hold" display="0">
                  <p:stCondLst>
                    <p:cond delay="indefinite"/>
                  </p:stCondLst>
                  <p:endCondLst>
                    <p:cond evt="onStopAudio" delay="0">
                      <p:tgtEl>
                        <p:sldTgt/>
                      </p:tgtEl>
                    </p:cond>
                  </p:endCondLst>
                </p:cTn>
                <p:tgtEl>
                  <p:spTgt spid="25"/>
                </p:tgtEl>
              </p:cMediaNode>
            </p:audio>
            <p:audio>
              <p:cMediaNode vol="80000" numSld="999" showWhenStopped="0">
                <p:cTn id="22" fill="hold" display="0">
                  <p:stCondLst>
                    <p:cond delay="indefinite"/>
                  </p:stCondLst>
                  <p:endCondLst>
                    <p:cond evt="onStopAudio" delay="0">
                      <p:tgtEl>
                        <p:sldTgt/>
                      </p:tgtEl>
                    </p:cond>
                  </p:endCondLst>
                </p:cTn>
                <p:tgtEl>
                  <p:spTgt spid="64"/>
                </p:tgtEl>
              </p:cMediaNode>
            </p:audio>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背景"/>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4915" y="-297"/>
            <a:ext cx="12241829" cy="6858594"/>
          </a:xfrm>
          <a:prstGeom prst="rect">
            <a:avLst/>
          </a:prstGeom>
        </p:spPr>
      </p:pic>
      <p:pic>
        <p:nvPicPr>
          <p:cNvPr id="45" name="結果を見る">
            <a:hlinkClick r:id="rId7" action="ppaction://hlinksldjump"/>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842608" y="5958657"/>
            <a:ext cx="2237426" cy="847417"/>
          </a:xfrm>
          <a:prstGeom prst="rect">
            <a:avLst/>
          </a:prstGeom>
        </p:spPr>
      </p:pic>
      <p:pic>
        <p:nvPicPr>
          <p:cNvPr id="62" name="問題に戻る">
            <a:hlinkClick r:id="rId9" action="ppaction://hlinksldjump"/>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5389" y="5949775"/>
            <a:ext cx="2237426" cy="847417"/>
          </a:xfrm>
          <a:prstGeom prst="rect">
            <a:avLst/>
          </a:prstGeom>
        </p:spPr>
      </p:pic>
      <p:sp>
        <p:nvSpPr>
          <p:cNvPr id="60" name="出典（人口）"/>
          <p:cNvSpPr txBox="1"/>
          <p:nvPr/>
        </p:nvSpPr>
        <p:spPr>
          <a:xfrm>
            <a:off x="5733143" y="4929313"/>
            <a:ext cx="4075602" cy="230832"/>
          </a:xfrm>
          <a:prstGeom prst="rect">
            <a:avLst/>
          </a:prstGeom>
          <a:noFill/>
        </p:spPr>
        <p:txBody>
          <a:bodyPr wrap="square" rtlCol="0">
            <a:spAutoFit/>
          </a:bodyPr>
          <a:lstStyle/>
          <a:p>
            <a:r>
              <a:rPr lang="ja-JP" altLang="en-US" sz="900" b="1">
                <a:latin typeface="BIZ UDPゴシック" panose="020B0400000000000000" pitchFamily="50" charset="-128"/>
                <a:ea typeface="BIZ UDPゴシック" panose="020B0400000000000000" pitchFamily="50" charset="-128"/>
              </a:rPr>
              <a:t>（出典（人口）： </a:t>
            </a:r>
            <a:r>
              <a:rPr lang="en-US" altLang="ja-JP" sz="900" b="1">
                <a:latin typeface="BIZ UDPゴシック" panose="020B0400000000000000" pitchFamily="50" charset="-128"/>
                <a:ea typeface="BIZ UDPゴシック" panose="020B0400000000000000" pitchFamily="50" charset="-128"/>
                <a:hlinkClick r:id="rId11"/>
              </a:rPr>
              <a:t> </a:t>
            </a:r>
            <a:r>
              <a:rPr lang="ja-JP" altLang="en-US" sz="900" b="1">
                <a:latin typeface="BIZ UDPゴシック" panose="020B0400000000000000" pitchFamily="50" charset="-128"/>
                <a:ea typeface="BIZ UDPゴシック" panose="020B0400000000000000" pitchFamily="50" charset="-128"/>
                <a:hlinkClick r:id="rId11"/>
              </a:rPr>
              <a:t>政府統計の総合窓口 </a:t>
            </a:r>
            <a:r>
              <a:rPr lang="en-US" altLang="ja-JP" sz="900" b="1">
                <a:latin typeface="BIZ UDPゴシック" panose="020B0400000000000000" pitchFamily="50" charset="-128"/>
                <a:ea typeface="BIZ UDPゴシック" panose="020B0400000000000000" pitchFamily="50" charset="-128"/>
                <a:hlinkClick r:id="rId11"/>
              </a:rPr>
              <a:t>(e-stat.go.jp)</a:t>
            </a:r>
            <a:r>
              <a:rPr lang="ja-JP" altLang="en-US" sz="900" b="1">
                <a:latin typeface="BIZ UDPゴシック" panose="020B0400000000000000" pitchFamily="50" charset="-128"/>
                <a:ea typeface="BIZ UDPゴシック" panose="020B0400000000000000" pitchFamily="50" charset="-128"/>
              </a:rPr>
              <a:t>「令和２年国勢調査」）</a:t>
            </a:r>
            <a:endParaRPr lang="en-US" altLang="ja-JP" sz="900" b="1">
              <a:latin typeface="BIZ UDPゴシック" panose="020B0400000000000000" pitchFamily="50" charset="-128"/>
              <a:ea typeface="BIZ UDPゴシック" panose="020B0400000000000000" pitchFamily="50" charset="-128"/>
            </a:endParaRPr>
          </a:p>
        </p:txBody>
      </p:sp>
      <p:sp>
        <p:nvSpPr>
          <p:cNvPr id="53" name="出典（利用者数）"/>
          <p:cNvSpPr txBox="1"/>
          <p:nvPr/>
        </p:nvSpPr>
        <p:spPr>
          <a:xfrm>
            <a:off x="5718629" y="4723126"/>
            <a:ext cx="5939731" cy="230832"/>
          </a:xfrm>
          <a:prstGeom prst="rect">
            <a:avLst/>
          </a:prstGeom>
          <a:noFill/>
        </p:spPr>
        <p:txBody>
          <a:bodyPr wrap="square" rtlCol="0">
            <a:spAutoFit/>
          </a:bodyPr>
          <a:lstStyle/>
          <a:p>
            <a:r>
              <a:rPr lang="ja-JP" altLang="en-US" sz="900" b="1">
                <a:latin typeface="BIZ UDPゴシック" panose="020B0400000000000000" pitchFamily="50" charset="-128"/>
                <a:ea typeface="BIZ UDPゴシック" panose="020B0400000000000000" pitchFamily="50" charset="-128"/>
              </a:rPr>
              <a:t>（出典（利用者数）： </a:t>
            </a:r>
            <a:r>
              <a:rPr lang="zh-TW" altLang="en-US" sz="900" b="1">
                <a:latin typeface="BIZ UDPゴシック" panose="020B0400000000000000" pitchFamily="50" charset="-128"/>
                <a:ea typeface="BIZ UDPゴシック" panose="020B0400000000000000" pitchFamily="50" charset="-128"/>
                <a:hlinkClick r:id="rId12"/>
              </a:rPr>
              <a:t>大阪府／令和４年度大阪府統計年鑑（令和５年３月刊行） </a:t>
            </a:r>
            <a:r>
              <a:rPr lang="en-US" altLang="zh-TW" sz="900" b="1">
                <a:latin typeface="BIZ UDPゴシック" panose="020B0400000000000000" pitchFamily="50" charset="-128"/>
                <a:ea typeface="BIZ UDPゴシック" panose="020B0400000000000000" pitchFamily="50" charset="-128"/>
                <a:hlinkClick r:id="rId12"/>
              </a:rPr>
              <a:t>(osaka.lg.jp)</a:t>
            </a:r>
            <a:r>
              <a:rPr lang="en-US" altLang="ja-JP" sz="900" b="1">
                <a:latin typeface="BIZ UDPゴシック" panose="020B0400000000000000" pitchFamily="50" charset="-128"/>
                <a:ea typeface="BIZ UDPゴシック" panose="020B0400000000000000" pitchFamily="50" charset="-128"/>
                <a:hlinkClick r:id="rId13"/>
              </a:rPr>
              <a:t>)</a:t>
            </a:r>
            <a:r>
              <a:rPr lang="ja-JP" altLang="en-US" sz="900" b="1">
                <a:latin typeface="BIZ UDPゴシック" panose="020B0400000000000000" pitchFamily="50" charset="-128"/>
                <a:ea typeface="BIZ UDPゴシック" panose="020B0400000000000000" pitchFamily="50" charset="-128"/>
              </a:rPr>
              <a:t>「</a:t>
            </a:r>
            <a:r>
              <a:rPr lang="ja-JP" altLang="ja-JP" sz="900" b="1">
                <a:latin typeface="BIZ UDPゴシック" panose="020B0400000000000000" pitchFamily="50" charset="-128"/>
                <a:ea typeface="BIZ UDPゴシック" panose="020B0400000000000000" pitchFamily="50" charset="-128"/>
              </a:rPr>
              <a:t>第</a:t>
            </a:r>
            <a:r>
              <a:rPr lang="en-US" altLang="ja-JP" sz="900" b="1">
                <a:latin typeface="BIZ UDPゴシック" panose="020B0400000000000000" pitchFamily="50" charset="-128"/>
                <a:ea typeface="BIZ UDPゴシック" panose="020B0400000000000000" pitchFamily="50" charset="-128"/>
              </a:rPr>
              <a:t>18</a:t>
            </a:r>
            <a:r>
              <a:rPr lang="ja-JP" altLang="ja-JP" sz="900" b="1">
                <a:latin typeface="BIZ UDPゴシック" panose="020B0400000000000000" pitchFamily="50" charset="-128"/>
                <a:ea typeface="BIZ UDPゴシック" panose="020B0400000000000000" pitchFamily="50" charset="-128"/>
              </a:rPr>
              <a:t>章</a:t>
            </a:r>
            <a:r>
              <a:rPr lang="en-US" altLang="ja-JP" sz="900" b="1">
                <a:latin typeface="BIZ UDPゴシック" panose="020B0400000000000000" pitchFamily="50" charset="-128"/>
                <a:ea typeface="BIZ UDPゴシック" panose="020B0400000000000000" pitchFamily="50" charset="-128"/>
              </a:rPr>
              <a:t>5</a:t>
            </a:r>
            <a:r>
              <a:rPr lang="ja-JP" altLang="ja-JP" sz="900" b="1">
                <a:latin typeface="BIZ UDPゴシック" panose="020B0400000000000000" pitchFamily="50" charset="-128"/>
                <a:ea typeface="BIZ UDPゴシック" panose="020B0400000000000000" pitchFamily="50" charset="-128"/>
              </a:rPr>
              <a:t>、</a:t>
            </a:r>
            <a:r>
              <a:rPr lang="en-US" altLang="ja-JP" sz="900" b="1">
                <a:latin typeface="BIZ UDPゴシック" panose="020B0400000000000000" pitchFamily="50" charset="-128"/>
                <a:ea typeface="BIZ UDPゴシック" panose="020B0400000000000000" pitchFamily="50" charset="-128"/>
              </a:rPr>
              <a:t>6</a:t>
            </a:r>
            <a:r>
              <a:rPr lang="ja-JP" altLang="ja-JP" sz="900" b="1">
                <a:latin typeface="BIZ UDPゴシック" panose="020B0400000000000000" pitchFamily="50" charset="-128"/>
                <a:ea typeface="BIZ UDPゴシック" panose="020B0400000000000000" pitchFamily="50" charset="-128"/>
              </a:rPr>
              <a:t>表</a:t>
            </a:r>
            <a:r>
              <a:rPr lang="ja-JP" altLang="en-US" sz="900" b="1">
                <a:latin typeface="BIZ UDPゴシック" panose="020B0400000000000000" pitchFamily="50" charset="-128"/>
                <a:ea typeface="BIZ UDPゴシック" panose="020B0400000000000000" pitchFamily="50" charset="-128"/>
              </a:rPr>
              <a:t>」）</a:t>
            </a:r>
            <a:endParaRPr lang="en-US" altLang="ja-JP" sz="900" b="1">
              <a:latin typeface="BIZ UDPゴシック" panose="020B0400000000000000" pitchFamily="50" charset="-128"/>
              <a:ea typeface="BIZ UDPゴシック" panose="020B0400000000000000" pitchFamily="50" charset="-128"/>
            </a:endParaRPr>
          </a:p>
        </p:txBody>
      </p:sp>
      <p:grpSp>
        <p:nvGrpSpPr>
          <p:cNvPr id="96" name="青森県の人口・・・"/>
          <p:cNvGrpSpPr/>
          <p:nvPr/>
        </p:nvGrpSpPr>
        <p:grpSpPr>
          <a:xfrm>
            <a:off x="2070980" y="3917749"/>
            <a:ext cx="8050040" cy="607556"/>
            <a:chOff x="2070980" y="3540750"/>
            <a:chExt cx="8050040" cy="607556"/>
          </a:xfrm>
        </p:grpSpPr>
        <p:sp>
          <p:nvSpPr>
            <p:cNvPr id="85" name="青森県の人口・・・"/>
            <p:cNvSpPr txBox="1"/>
            <p:nvPr/>
          </p:nvSpPr>
          <p:spPr>
            <a:xfrm>
              <a:off x="2070980" y="3686641"/>
              <a:ext cx="8050040" cy="461665"/>
            </a:xfrm>
            <a:prstGeom prst="rect">
              <a:avLst/>
            </a:prstGeom>
            <a:noFill/>
          </p:spPr>
          <p:txBody>
            <a:bodyPr wrap="square" rtlCol="0">
              <a:spAutoFit/>
            </a:bodyPr>
            <a:lstStyle/>
            <a:p>
              <a:pPr lvl="0" algn="dist"/>
              <a:r>
                <a:rPr lang="ja-JP" altLang="en-US" sz="2400">
                  <a:solidFill>
                    <a:srgbClr val="000000"/>
                  </a:solidFill>
                  <a:latin typeface="HGS創英角ﾎﾟｯﾌﾟ体" panose="040B0A00000000000000" pitchFamily="50" charset="-128"/>
                  <a:ea typeface="HGS創英角ﾎﾟｯﾌﾟ体" panose="040B0A00000000000000" pitchFamily="50" charset="-128"/>
                </a:rPr>
                <a:t>青森</a:t>
              </a:r>
              <a:r>
                <a:rPr kumimoji="1" lang="ja-JP" altLang="en-US" sz="2400">
                  <a:solidFill>
                    <a:srgbClr val="000000"/>
                  </a:solidFill>
                  <a:latin typeface="HGS創英角ﾎﾟｯﾌﾟ体" panose="040B0A00000000000000" pitchFamily="50" charset="-128"/>
                  <a:ea typeface="HGS創英角ﾎﾟｯﾌﾟ体" panose="040B0A00000000000000" pitchFamily="50" charset="-128"/>
                </a:rPr>
                <a:t>県の人口（</a:t>
              </a:r>
              <a:r>
                <a:rPr lang="en-US" altLang="ja-JP" sz="2400">
                  <a:solidFill>
                    <a:srgbClr val="000000"/>
                  </a:solidFill>
                  <a:latin typeface="HGS創英角ﾎﾟｯﾌﾟ体" panose="040B0A00000000000000" pitchFamily="50" charset="-128"/>
                  <a:ea typeface="HGS創英角ﾎﾟｯﾌﾟ体" panose="040B0A00000000000000" pitchFamily="50" charset="-128"/>
                </a:rPr>
                <a:t>1,237,984</a:t>
              </a:r>
              <a:r>
                <a:rPr lang="ja-JP" altLang="en-US" sz="2400">
                  <a:solidFill>
                    <a:srgbClr val="000000"/>
                  </a:solidFill>
                  <a:latin typeface="HGS創英角ﾎﾟｯﾌﾟ体" panose="040B0A00000000000000" pitchFamily="50" charset="-128"/>
                  <a:ea typeface="HGS創英角ﾎﾟｯﾌﾟ体" panose="040B0A00000000000000" pitchFamily="50" charset="-128"/>
                </a:rPr>
                <a:t>人）に近い数字です。</a:t>
              </a:r>
              <a:endParaRPr kumimoji="1" lang="ja-JP" altLang="en-US" sz="24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94" name="すうじ"/>
            <p:cNvSpPr txBox="1"/>
            <p:nvPr/>
          </p:nvSpPr>
          <p:spPr>
            <a:xfrm>
              <a:off x="8208911" y="3540750"/>
              <a:ext cx="756000" cy="253916"/>
            </a:xfrm>
            <a:prstGeom prst="rect">
              <a:avLst/>
            </a:prstGeom>
            <a:noFill/>
          </p:spPr>
          <p:txBody>
            <a:bodyPr wrap="square" rtlCol="0">
              <a:spAutoFit/>
            </a:bodyPr>
            <a:lstStyle/>
            <a:p>
              <a:pPr algn="dist"/>
              <a:r>
                <a:rPr lang="ja-JP" altLang="en-US" sz="1050">
                  <a:solidFill>
                    <a:srgbClr val="000000"/>
                  </a:solidFill>
                  <a:latin typeface="HGS創英角ﾎﾟｯﾌﾟ体" panose="040B0A00000000000000" pitchFamily="50" charset="-128"/>
                  <a:ea typeface="HGS創英角ﾎﾟｯﾌﾟ体" panose="040B0A00000000000000" pitchFamily="50" charset="-128"/>
                </a:rPr>
                <a:t>すうじ</a:t>
              </a:r>
              <a:endParaRPr kumimoji="1" lang="ja-JP" altLang="en-US" sz="105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92" name="ちか"/>
            <p:cNvSpPr txBox="1"/>
            <p:nvPr/>
          </p:nvSpPr>
          <p:spPr>
            <a:xfrm>
              <a:off x="7501530" y="3540750"/>
              <a:ext cx="522000" cy="253916"/>
            </a:xfrm>
            <a:prstGeom prst="rect">
              <a:avLst/>
            </a:prstGeom>
            <a:noFill/>
          </p:spPr>
          <p:txBody>
            <a:bodyPr wrap="square" rtlCol="0">
              <a:spAutoFit/>
            </a:bodyPr>
            <a:lstStyle/>
            <a:p>
              <a:pPr algn="dist"/>
              <a:r>
                <a:rPr lang="ja-JP" altLang="en-US" sz="1050">
                  <a:solidFill>
                    <a:srgbClr val="000000"/>
                  </a:solidFill>
                  <a:latin typeface="HGS創英角ﾎﾟｯﾌﾟ体" panose="040B0A00000000000000" pitchFamily="50" charset="-128"/>
                  <a:ea typeface="HGS創英角ﾎﾟｯﾌﾟ体" panose="040B0A00000000000000" pitchFamily="50" charset="-128"/>
                </a:rPr>
                <a:t>ちか</a:t>
              </a:r>
              <a:endParaRPr kumimoji="1" lang="ja-JP" altLang="en-US" sz="105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87" name="にん"/>
            <p:cNvSpPr txBox="1"/>
            <p:nvPr/>
          </p:nvSpPr>
          <p:spPr>
            <a:xfrm>
              <a:off x="6427452" y="3540750"/>
              <a:ext cx="521999" cy="253916"/>
            </a:xfrm>
            <a:prstGeom prst="rect">
              <a:avLst/>
            </a:prstGeom>
            <a:noFill/>
          </p:spPr>
          <p:txBody>
            <a:bodyPr wrap="square" rtlCol="0">
              <a:spAutoFit/>
            </a:bodyPr>
            <a:lstStyle/>
            <a:p>
              <a:pPr algn="dist"/>
              <a:r>
                <a:rPr kumimoji="1" lang="ja-JP" altLang="en-US" sz="1050">
                  <a:solidFill>
                    <a:srgbClr val="000000"/>
                  </a:solidFill>
                  <a:latin typeface="HGS創英角ﾎﾟｯﾌﾟ体" panose="040B0A00000000000000" pitchFamily="50" charset="-128"/>
                  <a:ea typeface="HGS創英角ﾎﾟｯﾌﾟ体" panose="040B0A00000000000000" pitchFamily="50" charset="-128"/>
                </a:rPr>
                <a:t>にん</a:t>
              </a:r>
              <a:endParaRPr kumimoji="1" lang="ja-JP" altLang="en-US" sz="105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91" name="じんこう"/>
            <p:cNvSpPr txBox="1"/>
            <p:nvPr/>
          </p:nvSpPr>
          <p:spPr>
            <a:xfrm>
              <a:off x="3488032" y="3540750"/>
              <a:ext cx="828000" cy="253916"/>
            </a:xfrm>
            <a:prstGeom prst="rect">
              <a:avLst/>
            </a:prstGeom>
            <a:noFill/>
          </p:spPr>
          <p:txBody>
            <a:bodyPr wrap="square" rtlCol="0">
              <a:spAutoFit/>
            </a:bodyPr>
            <a:lstStyle/>
            <a:p>
              <a:pPr algn="dist"/>
              <a:r>
                <a:rPr kumimoji="1" lang="ja-JP" altLang="en-US" sz="1050">
                  <a:solidFill>
                    <a:srgbClr val="000000"/>
                  </a:solidFill>
                  <a:latin typeface="HGS創英角ﾎﾟｯﾌﾟ体" panose="040B0A00000000000000" pitchFamily="50" charset="-128"/>
                  <a:ea typeface="HGS創英角ﾎﾟｯﾌﾟ体" panose="040B0A00000000000000" pitchFamily="50" charset="-128"/>
                </a:rPr>
                <a:t>じんこう</a:t>
              </a:r>
              <a:endParaRPr kumimoji="1" lang="ja-JP" altLang="en-US" sz="105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86" name="あおもりけん"/>
            <p:cNvSpPr txBox="1"/>
            <p:nvPr/>
          </p:nvSpPr>
          <p:spPr>
            <a:xfrm>
              <a:off x="2087053" y="3540750"/>
              <a:ext cx="1188000" cy="253916"/>
            </a:xfrm>
            <a:prstGeom prst="rect">
              <a:avLst/>
            </a:prstGeom>
            <a:noFill/>
          </p:spPr>
          <p:txBody>
            <a:bodyPr wrap="square" rtlCol="0">
              <a:spAutoFit/>
            </a:bodyPr>
            <a:lstStyle/>
            <a:p>
              <a:pPr algn="dist"/>
              <a:r>
                <a:rPr kumimoji="1" lang="ja-JP" altLang="en-US" sz="1050">
                  <a:solidFill>
                    <a:srgbClr val="000000"/>
                  </a:solidFill>
                  <a:latin typeface="HGS創英角ﾎﾟｯﾌﾟ体" panose="040B0A00000000000000" pitchFamily="50" charset="-128"/>
                  <a:ea typeface="HGS創英角ﾎﾟｯﾌﾟ体" panose="040B0A00000000000000" pitchFamily="50" charset="-128"/>
                </a:rPr>
                <a:t>あおもりけん</a:t>
              </a:r>
              <a:endParaRPr kumimoji="1" lang="ja-JP" altLang="en-US" sz="1050" dirty="0">
                <a:solidFill>
                  <a:srgbClr val="000000"/>
                </a:solidFill>
                <a:latin typeface="HGS創英角ﾎﾟｯﾌﾟ体" panose="040B0A00000000000000" pitchFamily="50" charset="-128"/>
                <a:ea typeface="HGS創英角ﾎﾟｯﾌﾟ体" panose="040B0A00000000000000" pitchFamily="50" charset="-128"/>
              </a:endParaRPr>
            </a:p>
          </p:txBody>
        </p:sp>
      </p:grpSp>
      <p:pic>
        <p:nvPicPr>
          <p:cNvPr id="3" name="人物画"/>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8761403" y="3278586"/>
            <a:ext cx="729912" cy="444438"/>
          </a:xfrm>
          <a:prstGeom prst="rect">
            <a:avLst/>
          </a:prstGeom>
        </p:spPr>
      </p:pic>
      <p:grpSp>
        <p:nvGrpSpPr>
          <p:cNvPr id="57" name="利用者数は・・・"/>
          <p:cNvGrpSpPr/>
          <p:nvPr/>
        </p:nvGrpSpPr>
        <p:grpSpPr>
          <a:xfrm>
            <a:off x="3352989" y="3179074"/>
            <a:ext cx="5486022" cy="593148"/>
            <a:chOff x="2788397" y="2915899"/>
            <a:chExt cx="6320092" cy="593148"/>
          </a:xfrm>
        </p:grpSpPr>
        <p:sp>
          <p:nvSpPr>
            <p:cNvPr id="58" name="利用者数は・・・"/>
            <p:cNvSpPr txBox="1"/>
            <p:nvPr/>
          </p:nvSpPr>
          <p:spPr>
            <a:xfrm>
              <a:off x="2801104" y="3047382"/>
              <a:ext cx="6307385" cy="461665"/>
            </a:xfrm>
            <a:prstGeom prst="rect">
              <a:avLst/>
            </a:prstGeom>
            <a:noFill/>
          </p:spPr>
          <p:txBody>
            <a:bodyPr wrap="square" rtlCol="0">
              <a:spAutoFit/>
            </a:bodyPr>
            <a:lstStyle/>
            <a:p>
              <a:pPr lvl="0" algn="dist"/>
              <a:r>
                <a:rPr kumimoji="1" lang="ja-JP" altLang="en-US" sz="2400">
                  <a:solidFill>
                    <a:srgbClr val="000000"/>
                  </a:solidFill>
                  <a:latin typeface="HGS創英角ﾎﾟｯﾌﾟ体" panose="040B0A00000000000000" pitchFamily="50" charset="-128"/>
                  <a:ea typeface="HGS創英角ﾎﾟｯﾌﾟ体" panose="040B0A00000000000000" pitchFamily="50" charset="-128"/>
                </a:rPr>
                <a:t>利用者数は</a:t>
              </a:r>
              <a:r>
                <a:rPr lang="en-US" altLang="ja-JP" sz="2400">
                  <a:solidFill>
                    <a:srgbClr val="000000"/>
                  </a:solidFill>
                  <a:latin typeface="HGS創英角ﾎﾟｯﾌﾟ体" panose="040B0A00000000000000" pitchFamily="50" charset="-128"/>
                  <a:ea typeface="HGS創英角ﾎﾟｯﾌﾟ体" panose="040B0A00000000000000" pitchFamily="50" charset="-128"/>
                </a:rPr>
                <a:t>､1,241,110</a:t>
              </a:r>
              <a:r>
                <a:rPr lang="ja-JP" altLang="en-US" sz="2400">
                  <a:solidFill>
                    <a:srgbClr val="000000"/>
                  </a:solidFill>
                  <a:latin typeface="HGS創英角ﾎﾟｯﾌﾟ体" panose="040B0A00000000000000" pitchFamily="50" charset="-128"/>
                  <a:ea typeface="HGS創英角ﾎﾟｯﾌﾟ体" panose="040B0A00000000000000" pitchFamily="50" charset="-128"/>
                </a:rPr>
                <a:t>人です</a:t>
              </a:r>
              <a:r>
                <a:rPr lang="en-US" altLang="ja-JP" sz="2400">
                  <a:solidFill>
                    <a:srgbClr val="000000"/>
                  </a:solidFill>
                  <a:latin typeface="HGS創英角ﾎﾟｯﾌﾟ体" panose="040B0A00000000000000" pitchFamily="50" charset="-128"/>
                  <a:ea typeface="HGS創英角ﾎﾟｯﾌﾟ体" panose="040B0A00000000000000" pitchFamily="50" charset="-128"/>
                </a:rPr>
                <a:t>｡</a:t>
              </a:r>
              <a:endParaRPr kumimoji="1" lang="ja-JP" altLang="en-US" sz="24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61" name="にん"/>
            <p:cNvSpPr txBox="1"/>
            <p:nvPr/>
          </p:nvSpPr>
          <p:spPr>
            <a:xfrm>
              <a:off x="7434130" y="2915899"/>
              <a:ext cx="567115" cy="253916"/>
            </a:xfrm>
            <a:prstGeom prst="rect">
              <a:avLst/>
            </a:prstGeom>
            <a:noFill/>
          </p:spPr>
          <p:txBody>
            <a:bodyPr wrap="square" rtlCol="0">
              <a:spAutoFit/>
            </a:bodyPr>
            <a:lstStyle/>
            <a:p>
              <a:pPr algn="dist"/>
              <a:r>
                <a:rPr kumimoji="1" lang="ja-JP" altLang="en-US" sz="1050">
                  <a:solidFill>
                    <a:srgbClr val="000000"/>
                  </a:solidFill>
                  <a:latin typeface="HGS創英角ﾎﾟｯﾌﾟ体" panose="040B0A00000000000000" pitchFamily="50" charset="-128"/>
                  <a:ea typeface="HGS創英角ﾎﾟｯﾌﾟ体" panose="040B0A00000000000000" pitchFamily="50" charset="-128"/>
                </a:rPr>
                <a:t>にん</a:t>
              </a:r>
              <a:endParaRPr kumimoji="1" lang="ja-JP" altLang="en-US" sz="105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59" name="りようしゃすう"/>
            <p:cNvSpPr txBox="1"/>
            <p:nvPr/>
          </p:nvSpPr>
          <p:spPr>
            <a:xfrm>
              <a:off x="2788397" y="2915899"/>
              <a:ext cx="1779479" cy="253916"/>
            </a:xfrm>
            <a:prstGeom prst="rect">
              <a:avLst/>
            </a:prstGeom>
            <a:noFill/>
          </p:spPr>
          <p:txBody>
            <a:bodyPr wrap="square" rtlCol="0">
              <a:spAutoFit/>
            </a:bodyPr>
            <a:lstStyle/>
            <a:p>
              <a:pPr algn="dist"/>
              <a:r>
                <a:rPr kumimoji="1" lang="ja-JP" altLang="en-US" sz="1050">
                  <a:solidFill>
                    <a:srgbClr val="000000"/>
                  </a:solidFill>
                  <a:latin typeface="HGS創英角ﾎﾟｯﾌﾟ体" panose="040B0A00000000000000" pitchFamily="50" charset="-128"/>
                  <a:ea typeface="HGS創英角ﾎﾟｯﾌﾟ体" panose="040B0A00000000000000" pitchFamily="50" charset="-128"/>
                </a:rPr>
                <a:t>りようしゃすう</a:t>
              </a:r>
              <a:endParaRPr kumimoji="1" lang="ja-JP" altLang="en-US" sz="1050" dirty="0">
                <a:solidFill>
                  <a:srgbClr val="000000"/>
                </a:solidFill>
                <a:latin typeface="HGS創英角ﾎﾟｯﾌﾟ体" panose="040B0A00000000000000" pitchFamily="50" charset="-128"/>
                <a:ea typeface="HGS創英角ﾎﾟｯﾌﾟ体" panose="040B0A00000000000000" pitchFamily="50" charset="-128"/>
              </a:endParaRPr>
            </a:p>
          </p:txBody>
        </p:sp>
      </p:grpSp>
      <p:pic>
        <p:nvPicPr>
          <p:cNvPr id="63" name="ちなみに・・・">
            <a:hlinkClick r:id="rId15" action="ppaction://hlinksldjump"/>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9885827" y="393038"/>
            <a:ext cx="1615580" cy="1225402"/>
          </a:xfrm>
          <a:prstGeom prst="rect">
            <a:avLst/>
          </a:prstGeom>
        </p:spPr>
      </p:pic>
      <p:grpSp>
        <p:nvGrpSpPr>
          <p:cNvPr id="17" name="正解"/>
          <p:cNvGrpSpPr/>
          <p:nvPr/>
        </p:nvGrpSpPr>
        <p:grpSpPr>
          <a:xfrm>
            <a:off x="3987783" y="361152"/>
            <a:ext cx="4277939" cy="1015663"/>
            <a:chOff x="3144333" y="850006"/>
            <a:chExt cx="4277939" cy="1015663"/>
          </a:xfrm>
        </p:grpSpPr>
        <p:sp>
          <p:nvSpPr>
            <p:cNvPr id="18" name="せいかい"/>
            <p:cNvSpPr txBox="1"/>
            <p:nvPr/>
          </p:nvSpPr>
          <p:spPr>
            <a:xfrm>
              <a:off x="3875971" y="850006"/>
              <a:ext cx="3546301" cy="1015663"/>
            </a:xfrm>
            <a:prstGeom prst="rect">
              <a:avLst/>
            </a:prstGeom>
            <a:noFill/>
          </p:spPr>
          <p:txBody>
            <a:bodyPr wrap="square" rtlCol="0">
              <a:spAutoFit/>
            </a:bodyPr>
            <a:lstStyle/>
            <a:p>
              <a:r>
                <a:rPr kumimoji="1" lang="ja-JP" altLang="en-US" sz="6000" dirty="0">
                  <a:latin typeface="HGS創英角ﾎﾟｯﾌﾟ体" panose="040B0A00000000000000" pitchFamily="50" charset="-128"/>
                  <a:ea typeface="HGS創英角ﾎﾟｯﾌﾟ体" panose="040B0A00000000000000" pitchFamily="50" charset="-128"/>
                </a:rPr>
                <a:t>せいかい</a:t>
              </a:r>
            </a:p>
          </p:txBody>
        </p:sp>
        <p:sp>
          <p:nvSpPr>
            <p:cNvPr id="19" name="〇"/>
            <p:cNvSpPr/>
            <p:nvPr/>
          </p:nvSpPr>
          <p:spPr>
            <a:xfrm>
              <a:off x="3144333" y="1032962"/>
              <a:ext cx="731638" cy="731638"/>
            </a:xfrm>
            <a:prstGeom prst="donut">
              <a:avLst>
                <a:gd name="adj" fmla="val 1738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35" name="1年間で利用・・・"/>
          <p:cNvGrpSpPr/>
          <p:nvPr/>
        </p:nvGrpSpPr>
        <p:grpSpPr>
          <a:xfrm>
            <a:off x="539518" y="2055728"/>
            <a:ext cx="11112965" cy="686207"/>
            <a:chOff x="539518" y="2055728"/>
            <a:chExt cx="11112965" cy="686207"/>
          </a:xfrm>
        </p:grpSpPr>
        <p:sp>
          <p:nvSpPr>
            <p:cNvPr id="37" name="1年間で利用・・・"/>
            <p:cNvSpPr txBox="1"/>
            <p:nvPr/>
          </p:nvSpPr>
          <p:spPr>
            <a:xfrm>
              <a:off x="539518" y="2218715"/>
              <a:ext cx="11112965" cy="523220"/>
            </a:xfrm>
            <a:prstGeom prst="rect">
              <a:avLst/>
            </a:prstGeom>
            <a:noFill/>
          </p:spPr>
          <p:txBody>
            <a:bodyPr wrap="square" rtlCol="0">
              <a:spAutoFit/>
            </a:bodyPr>
            <a:lstStyle/>
            <a:p>
              <a:pPr lvl="0" algn="dist"/>
              <a:r>
                <a:rPr lang="en-US" altLang="ja-JP" sz="2800">
                  <a:solidFill>
                    <a:srgbClr val="000000"/>
                  </a:solidFill>
                  <a:latin typeface="HGS創英角ﾎﾟｯﾌﾟ体" panose="040B0A00000000000000" pitchFamily="50" charset="-128"/>
                  <a:ea typeface="HGS創英角ﾎﾟｯﾌﾟ体" panose="040B0A00000000000000" pitchFamily="50" charset="-128"/>
                </a:rPr>
                <a:t>1</a:t>
              </a:r>
              <a:r>
                <a:rPr lang="ja-JP" altLang="en-US" sz="2800">
                  <a:solidFill>
                    <a:srgbClr val="000000"/>
                  </a:solidFill>
                  <a:latin typeface="HGS創英角ﾎﾟｯﾌﾟ体" panose="040B0A00000000000000" pitchFamily="50" charset="-128"/>
                  <a:ea typeface="HGS創英角ﾎﾟｯﾌﾟ体" panose="040B0A00000000000000" pitchFamily="50" charset="-128"/>
                </a:rPr>
                <a:t>年間で利用した人が１番多かった施設は「万博記念公園」です。</a:t>
              </a:r>
              <a:endParaRPr kumimoji="1" lang="ja-JP" altLang="en-US" sz="28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38" name="ばんぱくきねんこうえん"/>
            <p:cNvSpPr txBox="1"/>
            <p:nvPr/>
          </p:nvSpPr>
          <p:spPr>
            <a:xfrm>
              <a:off x="7749751" y="2058350"/>
              <a:ext cx="2412000" cy="261610"/>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ばんぱくきねんこうえん</a:t>
              </a:r>
              <a:endParaRPr kumimoji="1" lang="ja-JP" altLang="en-US" sz="12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39" name="しせつ"/>
            <p:cNvSpPr txBox="1"/>
            <p:nvPr/>
          </p:nvSpPr>
          <p:spPr>
            <a:xfrm>
              <a:off x="6361731" y="2055728"/>
              <a:ext cx="828000" cy="261610"/>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しせつ</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40" name="おお"/>
            <p:cNvSpPr txBox="1"/>
            <p:nvPr/>
          </p:nvSpPr>
          <p:spPr>
            <a:xfrm>
              <a:off x="4888509" y="2058174"/>
              <a:ext cx="504000" cy="261610"/>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おお</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41" name="ばん"/>
            <p:cNvSpPr txBox="1"/>
            <p:nvPr/>
          </p:nvSpPr>
          <p:spPr>
            <a:xfrm>
              <a:off x="4496004" y="2058174"/>
              <a:ext cx="504000" cy="261610"/>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ばん</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42" name="ひと"/>
            <p:cNvSpPr txBox="1"/>
            <p:nvPr/>
          </p:nvSpPr>
          <p:spPr>
            <a:xfrm>
              <a:off x="3393605" y="2058350"/>
              <a:ext cx="504000" cy="261610"/>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ひと</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43" name="りよう"/>
            <p:cNvSpPr txBox="1"/>
            <p:nvPr/>
          </p:nvSpPr>
          <p:spPr>
            <a:xfrm>
              <a:off x="1919909" y="2058174"/>
              <a:ext cx="815102" cy="261610"/>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りよう</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44" name="ねんかん"/>
            <p:cNvSpPr txBox="1"/>
            <p:nvPr/>
          </p:nvSpPr>
          <p:spPr>
            <a:xfrm>
              <a:off x="776760" y="2058350"/>
              <a:ext cx="900000" cy="261610"/>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ねんかん</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grpSp>
      <p:pic>
        <p:nvPicPr>
          <p:cNvPr id="64" name="スタートに戻る">
            <a:hlinkClick r:id="rId17" action="ppaction://hlinksldjump"/>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85389" y="260345"/>
            <a:ext cx="2499577" cy="847417"/>
          </a:xfrm>
          <a:prstGeom prst="rect">
            <a:avLst/>
          </a:prstGeom>
        </p:spPr>
      </p:pic>
      <p:pic>
        <p:nvPicPr>
          <p:cNvPr id="25" name="coin0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9031280" y="773662"/>
            <a:ext cx="609600" cy="609600"/>
          </a:xfrm>
          <a:prstGeom prst="rect">
            <a:avLst/>
          </a:prstGeom>
        </p:spPr>
      </p:pic>
      <p:pic>
        <p:nvPicPr>
          <p:cNvPr id="24" name="crrect_answer2 (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9"/>
          <a:stretch>
            <a:fillRect/>
          </a:stretch>
        </p:blipFill>
        <p:spPr>
          <a:xfrm>
            <a:off x="3131905" y="649315"/>
            <a:ext cx="609600" cy="609600"/>
          </a:xfrm>
          <a:prstGeom prst="rect">
            <a:avLst/>
          </a:prstGeom>
        </p:spPr>
      </p:pic>
      <p:pic>
        <p:nvPicPr>
          <p:cNvPr id="34" name="図 33"/>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24916" y="-594"/>
            <a:ext cx="12241829" cy="6858594"/>
          </a:xfrm>
          <a:prstGeom prst="rect">
            <a:avLst/>
          </a:prstGeom>
        </p:spPr>
      </p:pic>
    </p:spTree>
    <p:extLst>
      <p:ext uri="{BB962C8B-B14F-4D97-AF65-F5344CB8AC3E}">
        <p14:creationId xmlns:p14="http://schemas.microsoft.com/office/powerpoint/2010/main" val="2728954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
                                        <p:tgtEl>
                                          <p:spTgt spid="34"/>
                                        </p:tgtEl>
                                      </p:cBhvr>
                                    </p:animEffect>
                                    <p:set>
                                      <p:cBhvr>
                                        <p:cTn id="7" dur="1" fill="hold">
                                          <p:stCondLst>
                                            <p:cond delay="9"/>
                                          </p:stCondLst>
                                        </p:cTn>
                                        <p:tgtEl>
                                          <p:spTgt spid="34"/>
                                        </p:tgtEl>
                                        <p:attrNameLst>
                                          <p:attrName>style.visibility</p:attrName>
                                        </p:attrNameLst>
                                      </p:cBhvr>
                                      <p:to>
                                        <p:strVal val="hidden"/>
                                      </p:to>
                                    </p:set>
                                  </p:childTnLst>
                                </p:cTn>
                              </p:par>
                              <p:par>
                                <p:cTn id="8" presetID="1" presetClass="mediacall" presetSubtype="0" fill="hold" nodeType="withEffect">
                                  <p:stCondLst>
                                    <p:cond delay="250"/>
                                  </p:stCondLst>
                                  <p:childTnLst>
                                    <p:cmd type="call" cmd="playFrom(0.0)">
                                      <p:cBhvr>
                                        <p:cTn id="9" dur="1" fill="hold"/>
                                        <p:tgtEl>
                                          <p:spTgt spid="24"/>
                                        </p:tgtEl>
                                      </p:cBhvr>
                                    </p:cmd>
                                  </p:childTnLst>
                                </p:cTn>
                              </p:par>
                              <p:par>
                                <p:cTn id="10" presetID="20" presetClass="entr" presetSubtype="0" fill="hold" nodeType="withEffect">
                                  <p:stCondLst>
                                    <p:cond delay="250"/>
                                  </p:stCondLst>
                                  <p:childTnLst>
                                    <p:set>
                                      <p:cBhvr>
                                        <p:cTn id="11" dur="1" fill="hold">
                                          <p:stCondLst>
                                            <p:cond delay="0"/>
                                          </p:stCondLst>
                                        </p:cTn>
                                        <p:tgtEl>
                                          <p:spTgt spid="63"/>
                                        </p:tgtEl>
                                        <p:attrNameLst>
                                          <p:attrName>style.visibility</p:attrName>
                                        </p:attrNameLst>
                                      </p:cBhvr>
                                      <p:to>
                                        <p:strVal val="visible"/>
                                      </p:to>
                                    </p:set>
                                    <p:animEffect transition="in" filter="wedge">
                                      <p:cBhvr>
                                        <p:cTn id="12" dur="750"/>
                                        <p:tgtEl>
                                          <p:spTgt spid="63"/>
                                        </p:tgtEl>
                                      </p:cBhvr>
                                    </p:animEffect>
                                  </p:childTnLst>
                                </p:cTn>
                              </p:par>
                              <p:par>
                                <p:cTn id="13" presetID="6" presetClass="emph" presetSubtype="0" fill="hold" nodeType="withEffect">
                                  <p:stCondLst>
                                    <p:cond delay="250"/>
                                  </p:stCondLst>
                                  <p:childTnLst>
                                    <p:animScale>
                                      <p:cBhvr>
                                        <p:cTn id="14" dur="750" fill="hold"/>
                                        <p:tgtEl>
                                          <p:spTgt spid="63"/>
                                        </p:tgtEl>
                                      </p:cBhvr>
                                      <p:by x="150000" y="150000"/>
                                    </p:animScale>
                                  </p:childTnLst>
                                </p:cTn>
                              </p:par>
                            </p:childTnLst>
                          </p:cTn>
                        </p:par>
                        <p:par>
                          <p:cTn id="15" fill="hold">
                            <p:stCondLst>
                              <p:cond delay="1000"/>
                            </p:stCondLst>
                            <p:childTnLst>
                              <p:par>
                                <p:cTn id="16" presetID="26" presetClass="emph" presetSubtype="0" fill="hold" nodeType="afterEffect">
                                  <p:stCondLst>
                                    <p:cond delay="250"/>
                                  </p:stCondLst>
                                  <p:childTnLst>
                                    <p:animEffect transition="out" filter="fade">
                                      <p:cBhvr>
                                        <p:cTn id="17" dur="500" tmFilter="0, 0; .2, .5; .8, .5; 1, 0"/>
                                        <p:tgtEl>
                                          <p:spTgt spid="63"/>
                                        </p:tgtEl>
                                      </p:cBhvr>
                                    </p:animEffect>
                                    <p:animScale>
                                      <p:cBhvr>
                                        <p:cTn id="18" dur="250" autoRev="1" fill="hold"/>
                                        <p:tgtEl>
                                          <p:spTgt spid="63"/>
                                        </p:tgtEl>
                                      </p:cBhvr>
                                      <p:by x="105000" y="105000"/>
                                    </p:animScale>
                                  </p:childTnLst>
                                </p:cTn>
                              </p:par>
                              <p:par>
                                <p:cTn id="19" presetID="1" presetClass="mediacall" presetSubtype="0" fill="hold" nodeType="withEffect">
                                  <p:stCondLst>
                                    <p:cond delay="0"/>
                                  </p:stCondLst>
                                  <p:childTnLst>
                                    <p:cmd type="call" cmd="playFrom(0.0)">
                                      <p:cBhvr>
                                        <p:cTn id="20" dur="940" fill="hold"/>
                                        <p:tgtEl>
                                          <p:spTgt spid="2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1" fill="hold" display="0">
                  <p:stCondLst>
                    <p:cond delay="indefinite"/>
                  </p:stCondLst>
                  <p:endCondLst>
                    <p:cond evt="onStopAudio" delay="0">
                      <p:tgtEl>
                        <p:sldTgt/>
                      </p:tgtEl>
                    </p:cond>
                  </p:endCondLst>
                </p:cTn>
                <p:tgtEl>
                  <p:spTgt spid="24"/>
                </p:tgtEl>
              </p:cMediaNode>
            </p:audio>
            <p:audio>
              <p:cMediaNode showWhenStopped="0">
                <p:cTn id="22" fill="hold" display="0">
                  <p:stCondLst>
                    <p:cond delay="indefinite"/>
                  </p:stCondLst>
                  <p:endCondLst>
                    <p:cond evt="onStopAudio" delay="0">
                      <p:tgtEl>
                        <p:sldTgt/>
                      </p:tgtEl>
                    </p:cond>
                  </p:endCondLst>
                </p:cTn>
                <p:tgtEl>
                  <p:spTgt spid="25"/>
                </p:tgtEl>
              </p:cMediaNode>
            </p:audio>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背景"/>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4915" y="-297"/>
            <a:ext cx="12241829" cy="6858594"/>
          </a:xfrm>
          <a:prstGeom prst="rect">
            <a:avLst/>
          </a:prstGeom>
        </p:spPr>
      </p:pic>
      <p:pic>
        <p:nvPicPr>
          <p:cNvPr id="45" name="結果を見る">
            <a:hlinkClick r:id="rId7" action="ppaction://hlinksldjump"/>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842608" y="5958657"/>
            <a:ext cx="2237426" cy="847417"/>
          </a:xfrm>
          <a:prstGeom prst="rect">
            <a:avLst/>
          </a:prstGeom>
        </p:spPr>
      </p:pic>
      <p:pic>
        <p:nvPicPr>
          <p:cNvPr id="66" name="問題に戻る">
            <a:hlinkClick r:id="rId9" action="ppaction://hlinksldjump"/>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5389" y="5949775"/>
            <a:ext cx="2237426" cy="847417"/>
          </a:xfrm>
          <a:prstGeom prst="rect">
            <a:avLst/>
          </a:prstGeom>
        </p:spPr>
      </p:pic>
      <p:sp>
        <p:nvSpPr>
          <p:cNvPr id="60" name="出典（人口）"/>
          <p:cNvSpPr txBox="1"/>
          <p:nvPr/>
        </p:nvSpPr>
        <p:spPr>
          <a:xfrm>
            <a:off x="5733143" y="4929313"/>
            <a:ext cx="4075602" cy="230832"/>
          </a:xfrm>
          <a:prstGeom prst="rect">
            <a:avLst/>
          </a:prstGeom>
          <a:noFill/>
        </p:spPr>
        <p:txBody>
          <a:bodyPr wrap="square" rtlCol="0">
            <a:spAutoFit/>
          </a:bodyPr>
          <a:lstStyle/>
          <a:p>
            <a:r>
              <a:rPr lang="ja-JP" altLang="en-US" sz="900" b="1">
                <a:latin typeface="BIZ UDPゴシック" panose="020B0400000000000000" pitchFamily="50" charset="-128"/>
                <a:ea typeface="BIZ UDPゴシック" panose="020B0400000000000000" pitchFamily="50" charset="-128"/>
              </a:rPr>
              <a:t>（出典（人口）： </a:t>
            </a:r>
            <a:r>
              <a:rPr lang="en-US" altLang="ja-JP" sz="900" b="1">
                <a:latin typeface="BIZ UDPゴシック" panose="020B0400000000000000" pitchFamily="50" charset="-128"/>
                <a:ea typeface="BIZ UDPゴシック" panose="020B0400000000000000" pitchFamily="50" charset="-128"/>
                <a:hlinkClick r:id="rId11"/>
              </a:rPr>
              <a:t> </a:t>
            </a:r>
            <a:r>
              <a:rPr lang="ja-JP" altLang="en-US" sz="900" b="1">
                <a:latin typeface="BIZ UDPゴシック" panose="020B0400000000000000" pitchFamily="50" charset="-128"/>
                <a:ea typeface="BIZ UDPゴシック" panose="020B0400000000000000" pitchFamily="50" charset="-128"/>
                <a:hlinkClick r:id="rId11"/>
              </a:rPr>
              <a:t>政府統計の総合窓口 </a:t>
            </a:r>
            <a:r>
              <a:rPr lang="en-US" altLang="ja-JP" sz="900" b="1">
                <a:latin typeface="BIZ UDPゴシック" panose="020B0400000000000000" pitchFamily="50" charset="-128"/>
                <a:ea typeface="BIZ UDPゴシック" panose="020B0400000000000000" pitchFamily="50" charset="-128"/>
                <a:hlinkClick r:id="rId11"/>
              </a:rPr>
              <a:t>(e-stat.go.jp)</a:t>
            </a:r>
            <a:r>
              <a:rPr lang="ja-JP" altLang="en-US" sz="900" b="1">
                <a:latin typeface="BIZ UDPゴシック" panose="020B0400000000000000" pitchFamily="50" charset="-128"/>
                <a:ea typeface="BIZ UDPゴシック" panose="020B0400000000000000" pitchFamily="50" charset="-128"/>
              </a:rPr>
              <a:t>「令和２年国勢調査」）</a:t>
            </a:r>
            <a:endParaRPr lang="en-US" altLang="ja-JP" sz="900" b="1">
              <a:latin typeface="BIZ UDPゴシック" panose="020B0400000000000000" pitchFamily="50" charset="-128"/>
              <a:ea typeface="BIZ UDPゴシック" panose="020B0400000000000000" pitchFamily="50" charset="-128"/>
            </a:endParaRPr>
          </a:p>
        </p:txBody>
      </p:sp>
      <p:sp>
        <p:nvSpPr>
          <p:cNvPr id="53" name="出典（利用者数）"/>
          <p:cNvSpPr txBox="1"/>
          <p:nvPr/>
        </p:nvSpPr>
        <p:spPr>
          <a:xfrm>
            <a:off x="5718629" y="4723126"/>
            <a:ext cx="5939731" cy="230832"/>
          </a:xfrm>
          <a:prstGeom prst="rect">
            <a:avLst/>
          </a:prstGeom>
          <a:noFill/>
        </p:spPr>
        <p:txBody>
          <a:bodyPr wrap="square" rtlCol="0">
            <a:spAutoFit/>
          </a:bodyPr>
          <a:lstStyle/>
          <a:p>
            <a:r>
              <a:rPr lang="ja-JP" altLang="en-US" sz="900" b="1">
                <a:latin typeface="BIZ UDPゴシック" panose="020B0400000000000000" pitchFamily="50" charset="-128"/>
                <a:ea typeface="BIZ UDPゴシック" panose="020B0400000000000000" pitchFamily="50" charset="-128"/>
              </a:rPr>
              <a:t>（出典（利用者数）： </a:t>
            </a:r>
            <a:r>
              <a:rPr lang="zh-TW" altLang="en-US" sz="900" b="1">
                <a:latin typeface="BIZ UDPゴシック" panose="020B0400000000000000" pitchFamily="50" charset="-128"/>
                <a:ea typeface="BIZ UDPゴシック" panose="020B0400000000000000" pitchFamily="50" charset="-128"/>
                <a:hlinkClick r:id="rId12"/>
              </a:rPr>
              <a:t>大阪府／令和４年度大阪府統計年鑑（令和５年３月刊行） </a:t>
            </a:r>
            <a:r>
              <a:rPr lang="en-US" altLang="zh-TW" sz="900" b="1">
                <a:latin typeface="BIZ UDPゴシック" panose="020B0400000000000000" pitchFamily="50" charset="-128"/>
                <a:ea typeface="BIZ UDPゴシック" panose="020B0400000000000000" pitchFamily="50" charset="-128"/>
                <a:hlinkClick r:id="rId12"/>
              </a:rPr>
              <a:t>(osaka.lg.jp)</a:t>
            </a:r>
            <a:r>
              <a:rPr lang="en-US" altLang="ja-JP" sz="900" b="1">
                <a:latin typeface="BIZ UDPゴシック" panose="020B0400000000000000" pitchFamily="50" charset="-128"/>
                <a:ea typeface="BIZ UDPゴシック" panose="020B0400000000000000" pitchFamily="50" charset="-128"/>
                <a:hlinkClick r:id="rId13"/>
              </a:rPr>
              <a:t>)</a:t>
            </a:r>
            <a:r>
              <a:rPr lang="ja-JP" altLang="en-US" sz="900" b="1">
                <a:latin typeface="BIZ UDPゴシック" panose="020B0400000000000000" pitchFamily="50" charset="-128"/>
                <a:ea typeface="BIZ UDPゴシック" panose="020B0400000000000000" pitchFamily="50" charset="-128"/>
              </a:rPr>
              <a:t>「</a:t>
            </a:r>
            <a:r>
              <a:rPr lang="ja-JP" altLang="ja-JP" sz="900" b="1">
                <a:latin typeface="BIZ UDPゴシック" panose="020B0400000000000000" pitchFamily="50" charset="-128"/>
                <a:ea typeface="BIZ UDPゴシック" panose="020B0400000000000000" pitchFamily="50" charset="-128"/>
              </a:rPr>
              <a:t>第</a:t>
            </a:r>
            <a:r>
              <a:rPr lang="en-US" altLang="ja-JP" sz="900" b="1">
                <a:latin typeface="BIZ UDPゴシック" panose="020B0400000000000000" pitchFamily="50" charset="-128"/>
                <a:ea typeface="BIZ UDPゴシック" panose="020B0400000000000000" pitchFamily="50" charset="-128"/>
              </a:rPr>
              <a:t>18</a:t>
            </a:r>
            <a:r>
              <a:rPr lang="ja-JP" altLang="ja-JP" sz="900" b="1">
                <a:latin typeface="BIZ UDPゴシック" panose="020B0400000000000000" pitchFamily="50" charset="-128"/>
                <a:ea typeface="BIZ UDPゴシック" panose="020B0400000000000000" pitchFamily="50" charset="-128"/>
              </a:rPr>
              <a:t>章</a:t>
            </a:r>
            <a:r>
              <a:rPr lang="en-US" altLang="ja-JP" sz="900" b="1">
                <a:latin typeface="BIZ UDPゴシック" panose="020B0400000000000000" pitchFamily="50" charset="-128"/>
                <a:ea typeface="BIZ UDPゴシック" panose="020B0400000000000000" pitchFamily="50" charset="-128"/>
              </a:rPr>
              <a:t>5</a:t>
            </a:r>
            <a:r>
              <a:rPr lang="ja-JP" altLang="ja-JP" sz="900" b="1">
                <a:latin typeface="BIZ UDPゴシック" panose="020B0400000000000000" pitchFamily="50" charset="-128"/>
                <a:ea typeface="BIZ UDPゴシック" panose="020B0400000000000000" pitchFamily="50" charset="-128"/>
              </a:rPr>
              <a:t>、</a:t>
            </a:r>
            <a:r>
              <a:rPr lang="en-US" altLang="ja-JP" sz="900" b="1">
                <a:latin typeface="BIZ UDPゴシック" panose="020B0400000000000000" pitchFamily="50" charset="-128"/>
                <a:ea typeface="BIZ UDPゴシック" panose="020B0400000000000000" pitchFamily="50" charset="-128"/>
              </a:rPr>
              <a:t>6</a:t>
            </a:r>
            <a:r>
              <a:rPr lang="ja-JP" altLang="ja-JP" sz="900" b="1">
                <a:latin typeface="BIZ UDPゴシック" panose="020B0400000000000000" pitchFamily="50" charset="-128"/>
                <a:ea typeface="BIZ UDPゴシック" panose="020B0400000000000000" pitchFamily="50" charset="-128"/>
              </a:rPr>
              <a:t>表</a:t>
            </a:r>
            <a:r>
              <a:rPr lang="ja-JP" altLang="en-US" sz="900" b="1">
                <a:latin typeface="BIZ UDPゴシック" panose="020B0400000000000000" pitchFamily="50" charset="-128"/>
                <a:ea typeface="BIZ UDPゴシック" panose="020B0400000000000000" pitchFamily="50" charset="-128"/>
              </a:rPr>
              <a:t>」）</a:t>
            </a:r>
            <a:endParaRPr lang="en-US" altLang="ja-JP" sz="900" b="1">
              <a:latin typeface="BIZ UDPゴシック" panose="020B0400000000000000" pitchFamily="50" charset="-128"/>
              <a:ea typeface="BIZ UDPゴシック" panose="020B0400000000000000" pitchFamily="50" charset="-128"/>
            </a:endParaRPr>
          </a:p>
        </p:txBody>
      </p:sp>
      <p:grpSp>
        <p:nvGrpSpPr>
          <p:cNvPr id="96" name="青森県の人口・・・"/>
          <p:cNvGrpSpPr/>
          <p:nvPr/>
        </p:nvGrpSpPr>
        <p:grpSpPr>
          <a:xfrm>
            <a:off x="2070980" y="3917749"/>
            <a:ext cx="8050040" cy="607556"/>
            <a:chOff x="2070980" y="3540750"/>
            <a:chExt cx="8050040" cy="607556"/>
          </a:xfrm>
        </p:grpSpPr>
        <p:sp>
          <p:nvSpPr>
            <p:cNvPr id="85" name="青森県の人口・・・"/>
            <p:cNvSpPr txBox="1"/>
            <p:nvPr/>
          </p:nvSpPr>
          <p:spPr>
            <a:xfrm>
              <a:off x="2070980" y="3686641"/>
              <a:ext cx="8050040" cy="461665"/>
            </a:xfrm>
            <a:prstGeom prst="rect">
              <a:avLst/>
            </a:prstGeom>
            <a:noFill/>
          </p:spPr>
          <p:txBody>
            <a:bodyPr wrap="square" rtlCol="0">
              <a:spAutoFit/>
            </a:bodyPr>
            <a:lstStyle/>
            <a:p>
              <a:pPr lvl="0" algn="dist"/>
              <a:r>
                <a:rPr lang="ja-JP" altLang="en-US" sz="2400">
                  <a:solidFill>
                    <a:srgbClr val="000000"/>
                  </a:solidFill>
                  <a:latin typeface="HGS創英角ﾎﾟｯﾌﾟ体" panose="040B0A00000000000000" pitchFamily="50" charset="-128"/>
                  <a:ea typeface="HGS創英角ﾎﾟｯﾌﾟ体" panose="040B0A00000000000000" pitchFamily="50" charset="-128"/>
                </a:rPr>
                <a:t>青森</a:t>
              </a:r>
              <a:r>
                <a:rPr kumimoji="1" lang="ja-JP" altLang="en-US" sz="2400">
                  <a:solidFill>
                    <a:srgbClr val="000000"/>
                  </a:solidFill>
                  <a:latin typeface="HGS創英角ﾎﾟｯﾌﾟ体" panose="040B0A00000000000000" pitchFamily="50" charset="-128"/>
                  <a:ea typeface="HGS創英角ﾎﾟｯﾌﾟ体" panose="040B0A00000000000000" pitchFamily="50" charset="-128"/>
                </a:rPr>
                <a:t>県の人口（</a:t>
              </a:r>
              <a:r>
                <a:rPr lang="en-US" altLang="ja-JP" sz="2400">
                  <a:solidFill>
                    <a:srgbClr val="000000"/>
                  </a:solidFill>
                  <a:latin typeface="HGS創英角ﾎﾟｯﾌﾟ体" panose="040B0A00000000000000" pitchFamily="50" charset="-128"/>
                  <a:ea typeface="HGS創英角ﾎﾟｯﾌﾟ体" panose="040B0A00000000000000" pitchFamily="50" charset="-128"/>
                </a:rPr>
                <a:t>1,237,984</a:t>
              </a:r>
              <a:r>
                <a:rPr lang="ja-JP" altLang="en-US" sz="2400">
                  <a:solidFill>
                    <a:srgbClr val="000000"/>
                  </a:solidFill>
                  <a:latin typeface="HGS創英角ﾎﾟｯﾌﾟ体" panose="040B0A00000000000000" pitchFamily="50" charset="-128"/>
                  <a:ea typeface="HGS創英角ﾎﾟｯﾌﾟ体" panose="040B0A00000000000000" pitchFamily="50" charset="-128"/>
                </a:rPr>
                <a:t>人）に近い数字です。</a:t>
              </a:r>
              <a:endParaRPr kumimoji="1" lang="ja-JP" altLang="en-US" sz="24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94" name="すうじ"/>
            <p:cNvSpPr txBox="1"/>
            <p:nvPr/>
          </p:nvSpPr>
          <p:spPr>
            <a:xfrm>
              <a:off x="8208911" y="3540750"/>
              <a:ext cx="756000" cy="253916"/>
            </a:xfrm>
            <a:prstGeom prst="rect">
              <a:avLst/>
            </a:prstGeom>
            <a:noFill/>
          </p:spPr>
          <p:txBody>
            <a:bodyPr wrap="square" rtlCol="0">
              <a:spAutoFit/>
            </a:bodyPr>
            <a:lstStyle/>
            <a:p>
              <a:pPr algn="dist"/>
              <a:r>
                <a:rPr lang="ja-JP" altLang="en-US" sz="1050">
                  <a:solidFill>
                    <a:srgbClr val="000000"/>
                  </a:solidFill>
                  <a:latin typeface="HGS創英角ﾎﾟｯﾌﾟ体" panose="040B0A00000000000000" pitchFamily="50" charset="-128"/>
                  <a:ea typeface="HGS創英角ﾎﾟｯﾌﾟ体" panose="040B0A00000000000000" pitchFamily="50" charset="-128"/>
                </a:rPr>
                <a:t>すうじ</a:t>
              </a:r>
              <a:endParaRPr kumimoji="1" lang="ja-JP" altLang="en-US" sz="105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92" name="ちか"/>
            <p:cNvSpPr txBox="1"/>
            <p:nvPr/>
          </p:nvSpPr>
          <p:spPr>
            <a:xfrm>
              <a:off x="7501530" y="3540750"/>
              <a:ext cx="522000" cy="253916"/>
            </a:xfrm>
            <a:prstGeom prst="rect">
              <a:avLst/>
            </a:prstGeom>
            <a:noFill/>
          </p:spPr>
          <p:txBody>
            <a:bodyPr wrap="square" rtlCol="0">
              <a:spAutoFit/>
            </a:bodyPr>
            <a:lstStyle/>
            <a:p>
              <a:pPr algn="dist"/>
              <a:r>
                <a:rPr lang="ja-JP" altLang="en-US" sz="1050">
                  <a:solidFill>
                    <a:srgbClr val="000000"/>
                  </a:solidFill>
                  <a:latin typeface="HGS創英角ﾎﾟｯﾌﾟ体" panose="040B0A00000000000000" pitchFamily="50" charset="-128"/>
                  <a:ea typeface="HGS創英角ﾎﾟｯﾌﾟ体" panose="040B0A00000000000000" pitchFamily="50" charset="-128"/>
                </a:rPr>
                <a:t>ちか</a:t>
              </a:r>
              <a:endParaRPr kumimoji="1" lang="ja-JP" altLang="en-US" sz="105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87" name="にん"/>
            <p:cNvSpPr txBox="1"/>
            <p:nvPr/>
          </p:nvSpPr>
          <p:spPr>
            <a:xfrm>
              <a:off x="6427452" y="3540750"/>
              <a:ext cx="521999" cy="253916"/>
            </a:xfrm>
            <a:prstGeom prst="rect">
              <a:avLst/>
            </a:prstGeom>
            <a:noFill/>
          </p:spPr>
          <p:txBody>
            <a:bodyPr wrap="square" rtlCol="0">
              <a:spAutoFit/>
            </a:bodyPr>
            <a:lstStyle/>
            <a:p>
              <a:pPr algn="dist"/>
              <a:r>
                <a:rPr kumimoji="1" lang="ja-JP" altLang="en-US" sz="1050">
                  <a:solidFill>
                    <a:srgbClr val="000000"/>
                  </a:solidFill>
                  <a:latin typeface="HGS創英角ﾎﾟｯﾌﾟ体" panose="040B0A00000000000000" pitchFamily="50" charset="-128"/>
                  <a:ea typeface="HGS創英角ﾎﾟｯﾌﾟ体" panose="040B0A00000000000000" pitchFamily="50" charset="-128"/>
                </a:rPr>
                <a:t>にん</a:t>
              </a:r>
              <a:endParaRPr kumimoji="1" lang="ja-JP" altLang="en-US" sz="105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91" name="じんこう"/>
            <p:cNvSpPr txBox="1"/>
            <p:nvPr/>
          </p:nvSpPr>
          <p:spPr>
            <a:xfrm>
              <a:off x="3488032" y="3540750"/>
              <a:ext cx="828000" cy="253916"/>
            </a:xfrm>
            <a:prstGeom prst="rect">
              <a:avLst/>
            </a:prstGeom>
            <a:noFill/>
          </p:spPr>
          <p:txBody>
            <a:bodyPr wrap="square" rtlCol="0">
              <a:spAutoFit/>
            </a:bodyPr>
            <a:lstStyle/>
            <a:p>
              <a:pPr algn="dist"/>
              <a:r>
                <a:rPr kumimoji="1" lang="ja-JP" altLang="en-US" sz="1050">
                  <a:solidFill>
                    <a:srgbClr val="000000"/>
                  </a:solidFill>
                  <a:latin typeface="HGS創英角ﾎﾟｯﾌﾟ体" panose="040B0A00000000000000" pitchFamily="50" charset="-128"/>
                  <a:ea typeface="HGS創英角ﾎﾟｯﾌﾟ体" panose="040B0A00000000000000" pitchFamily="50" charset="-128"/>
                </a:rPr>
                <a:t>じんこう</a:t>
              </a:r>
              <a:endParaRPr kumimoji="1" lang="ja-JP" altLang="en-US" sz="105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86" name="あおもりけん"/>
            <p:cNvSpPr txBox="1"/>
            <p:nvPr/>
          </p:nvSpPr>
          <p:spPr>
            <a:xfrm>
              <a:off x="2087053" y="3540750"/>
              <a:ext cx="1188000" cy="253916"/>
            </a:xfrm>
            <a:prstGeom prst="rect">
              <a:avLst/>
            </a:prstGeom>
            <a:noFill/>
          </p:spPr>
          <p:txBody>
            <a:bodyPr wrap="square" rtlCol="0">
              <a:spAutoFit/>
            </a:bodyPr>
            <a:lstStyle/>
            <a:p>
              <a:pPr algn="dist"/>
              <a:r>
                <a:rPr kumimoji="1" lang="ja-JP" altLang="en-US" sz="1050">
                  <a:solidFill>
                    <a:srgbClr val="000000"/>
                  </a:solidFill>
                  <a:latin typeface="HGS創英角ﾎﾟｯﾌﾟ体" panose="040B0A00000000000000" pitchFamily="50" charset="-128"/>
                  <a:ea typeface="HGS創英角ﾎﾟｯﾌﾟ体" panose="040B0A00000000000000" pitchFamily="50" charset="-128"/>
                </a:rPr>
                <a:t>あおもりけん</a:t>
              </a:r>
              <a:endParaRPr kumimoji="1" lang="ja-JP" altLang="en-US" sz="1050" dirty="0">
                <a:solidFill>
                  <a:srgbClr val="000000"/>
                </a:solidFill>
                <a:latin typeface="HGS創英角ﾎﾟｯﾌﾟ体" panose="040B0A00000000000000" pitchFamily="50" charset="-128"/>
                <a:ea typeface="HGS創英角ﾎﾟｯﾌﾟ体" panose="040B0A00000000000000" pitchFamily="50" charset="-128"/>
              </a:endParaRPr>
            </a:p>
          </p:txBody>
        </p:sp>
      </p:grpSp>
      <p:pic>
        <p:nvPicPr>
          <p:cNvPr id="3" name="人物画"/>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8761403" y="3278586"/>
            <a:ext cx="729912" cy="444438"/>
          </a:xfrm>
          <a:prstGeom prst="rect">
            <a:avLst/>
          </a:prstGeom>
        </p:spPr>
      </p:pic>
      <p:grpSp>
        <p:nvGrpSpPr>
          <p:cNvPr id="57" name="利用者数は・・・"/>
          <p:cNvGrpSpPr/>
          <p:nvPr/>
        </p:nvGrpSpPr>
        <p:grpSpPr>
          <a:xfrm>
            <a:off x="3352989" y="3179074"/>
            <a:ext cx="5486022" cy="593148"/>
            <a:chOff x="2788397" y="2915899"/>
            <a:chExt cx="6320092" cy="593148"/>
          </a:xfrm>
        </p:grpSpPr>
        <p:sp>
          <p:nvSpPr>
            <p:cNvPr id="58" name="利用者数は・・・"/>
            <p:cNvSpPr txBox="1"/>
            <p:nvPr/>
          </p:nvSpPr>
          <p:spPr>
            <a:xfrm>
              <a:off x="2801104" y="3047382"/>
              <a:ext cx="6307385" cy="461665"/>
            </a:xfrm>
            <a:prstGeom prst="rect">
              <a:avLst/>
            </a:prstGeom>
            <a:noFill/>
          </p:spPr>
          <p:txBody>
            <a:bodyPr wrap="square" rtlCol="0">
              <a:spAutoFit/>
            </a:bodyPr>
            <a:lstStyle/>
            <a:p>
              <a:pPr lvl="0" algn="dist"/>
              <a:r>
                <a:rPr kumimoji="1" lang="ja-JP" altLang="en-US" sz="2400">
                  <a:solidFill>
                    <a:srgbClr val="000000"/>
                  </a:solidFill>
                  <a:latin typeface="HGS創英角ﾎﾟｯﾌﾟ体" panose="040B0A00000000000000" pitchFamily="50" charset="-128"/>
                  <a:ea typeface="HGS創英角ﾎﾟｯﾌﾟ体" panose="040B0A00000000000000" pitchFamily="50" charset="-128"/>
                </a:rPr>
                <a:t>利用者数は</a:t>
              </a:r>
              <a:r>
                <a:rPr lang="en-US" altLang="ja-JP" sz="2400">
                  <a:solidFill>
                    <a:srgbClr val="000000"/>
                  </a:solidFill>
                  <a:latin typeface="HGS創英角ﾎﾟｯﾌﾟ体" panose="040B0A00000000000000" pitchFamily="50" charset="-128"/>
                  <a:ea typeface="HGS創英角ﾎﾟｯﾌﾟ体" panose="040B0A00000000000000" pitchFamily="50" charset="-128"/>
                </a:rPr>
                <a:t>､1,241,110</a:t>
              </a:r>
              <a:r>
                <a:rPr lang="ja-JP" altLang="en-US" sz="2400">
                  <a:solidFill>
                    <a:srgbClr val="000000"/>
                  </a:solidFill>
                  <a:latin typeface="HGS創英角ﾎﾟｯﾌﾟ体" panose="040B0A00000000000000" pitchFamily="50" charset="-128"/>
                  <a:ea typeface="HGS創英角ﾎﾟｯﾌﾟ体" panose="040B0A00000000000000" pitchFamily="50" charset="-128"/>
                </a:rPr>
                <a:t>人です</a:t>
              </a:r>
              <a:r>
                <a:rPr lang="en-US" altLang="ja-JP" sz="2400">
                  <a:solidFill>
                    <a:srgbClr val="000000"/>
                  </a:solidFill>
                  <a:latin typeface="HGS創英角ﾎﾟｯﾌﾟ体" panose="040B0A00000000000000" pitchFamily="50" charset="-128"/>
                  <a:ea typeface="HGS創英角ﾎﾟｯﾌﾟ体" panose="040B0A00000000000000" pitchFamily="50" charset="-128"/>
                </a:rPr>
                <a:t>｡</a:t>
              </a:r>
              <a:endParaRPr kumimoji="1" lang="ja-JP" altLang="en-US" sz="24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61" name="にん"/>
            <p:cNvSpPr txBox="1"/>
            <p:nvPr/>
          </p:nvSpPr>
          <p:spPr>
            <a:xfrm>
              <a:off x="7434130" y="2915899"/>
              <a:ext cx="567115" cy="253916"/>
            </a:xfrm>
            <a:prstGeom prst="rect">
              <a:avLst/>
            </a:prstGeom>
            <a:noFill/>
          </p:spPr>
          <p:txBody>
            <a:bodyPr wrap="square" rtlCol="0">
              <a:spAutoFit/>
            </a:bodyPr>
            <a:lstStyle/>
            <a:p>
              <a:pPr algn="dist"/>
              <a:r>
                <a:rPr kumimoji="1" lang="ja-JP" altLang="en-US" sz="1050">
                  <a:solidFill>
                    <a:srgbClr val="000000"/>
                  </a:solidFill>
                  <a:latin typeface="HGS創英角ﾎﾟｯﾌﾟ体" panose="040B0A00000000000000" pitchFamily="50" charset="-128"/>
                  <a:ea typeface="HGS創英角ﾎﾟｯﾌﾟ体" panose="040B0A00000000000000" pitchFamily="50" charset="-128"/>
                </a:rPr>
                <a:t>にん</a:t>
              </a:r>
              <a:endParaRPr kumimoji="1" lang="ja-JP" altLang="en-US" sz="105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59" name="りようしゃすう"/>
            <p:cNvSpPr txBox="1"/>
            <p:nvPr/>
          </p:nvSpPr>
          <p:spPr>
            <a:xfrm>
              <a:off x="2788397" y="2915899"/>
              <a:ext cx="1779479" cy="253916"/>
            </a:xfrm>
            <a:prstGeom prst="rect">
              <a:avLst/>
            </a:prstGeom>
            <a:noFill/>
          </p:spPr>
          <p:txBody>
            <a:bodyPr wrap="square" rtlCol="0">
              <a:spAutoFit/>
            </a:bodyPr>
            <a:lstStyle/>
            <a:p>
              <a:pPr algn="dist"/>
              <a:r>
                <a:rPr kumimoji="1" lang="ja-JP" altLang="en-US" sz="1050">
                  <a:solidFill>
                    <a:srgbClr val="000000"/>
                  </a:solidFill>
                  <a:latin typeface="HGS創英角ﾎﾟｯﾌﾟ体" panose="040B0A00000000000000" pitchFamily="50" charset="-128"/>
                  <a:ea typeface="HGS創英角ﾎﾟｯﾌﾟ体" panose="040B0A00000000000000" pitchFamily="50" charset="-128"/>
                </a:rPr>
                <a:t>りようしゃすう</a:t>
              </a:r>
              <a:endParaRPr kumimoji="1" lang="ja-JP" altLang="en-US" sz="1050" dirty="0">
                <a:solidFill>
                  <a:srgbClr val="000000"/>
                </a:solidFill>
                <a:latin typeface="HGS創英角ﾎﾟｯﾌﾟ体" panose="040B0A00000000000000" pitchFamily="50" charset="-128"/>
                <a:ea typeface="HGS創英角ﾎﾟｯﾌﾟ体" panose="040B0A00000000000000" pitchFamily="50" charset="-128"/>
              </a:endParaRPr>
            </a:p>
          </p:txBody>
        </p:sp>
      </p:grpSp>
      <p:pic>
        <p:nvPicPr>
          <p:cNvPr id="67" name="ちなみに・・・">
            <a:hlinkClick r:id="rId15" action="ppaction://hlinksldjump"/>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9885827" y="393038"/>
            <a:ext cx="1615580" cy="1225402"/>
          </a:xfrm>
          <a:prstGeom prst="rect">
            <a:avLst/>
          </a:prstGeom>
        </p:spPr>
      </p:pic>
      <p:grpSp>
        <p:nvGrpSpPr>
          <p:cNvPr id="35" name="1年間で利用・・・"/>
          <p:cNvGrpSpPr/>
          <p:nvPr/>
        </p:nvGrpSpPr>
        <p:grpSpPr>
          <a:xfrm>
            <a:off x="539518" y="2055728"/>
            <a:ext cx="11112965" cy="686207"/>
            <a:chOff x="539518" y="2055728"/>
            <a:chExt cx="11112965" cy="686207"/>
          </a:xfrm>
        </p:grpSpPr>
        <p:sp>
          <p:nvSpPr>
            <p:cNvPr id="37" name="1年間で利用・・・"/>
            <p:cNvSpPr txBox="1"/>
            <p:nvPr/>
          </p:nvSpPr>
          <p:spPr>
            <a:xfrm>
              <a:off x="539518" y="2218715"/>
              <a:ext cx="11112965" cy="523220"/>
            </a:xfrm>
            <a:prstGeom prst="rect">
              <a:avLst/>
            </a:prstGeom>
            <a:noFill/>
          </p:spPr>
          <p:txBody>
            <a:bodyPr wrap="square" rtlCol="0">
              <a:spAutoFit/>
            </a:bodyPr>
            <a:lstStyle/>
            <a:p>
              <a:pPr lvl="0" algn="dist"/>
              <a:r>
                <a:rPr lang="en-US" altLang="ja-JP" sz="2800">
                  <a:solidFill>
                    <a:srgbClr val="000000"/>
                  </a:solidFill>
                  <a:latin typeface="HGS創英角ﾎﾟｯﾌﾟ体" panose="040B0A00000000000000" pitchFamily="50" charset="-128"/>
                  <a:ea typeface="HGS創英角ﾎﾟｯﾌﾟ体" panose="040B0A00000000000000" pitchFamily="50" charset="-128"/>
                </a:rPr>
                <a:t>1</a:t>
              </a:r>
              <a:r>
                <a:rPr lang="ja-JP" altLang="en-US" sz="2800">
                  <a:solidFill>
                    <a:srgbClr val="000000"/>
                  </a:solidFill>
                  <a:latin typeface="HGS創英角ﾎﾟｯﾌﾟ体" panose="040B0A00000000000000" pitchFamily="50" charset="-128"/>
                  <a:ea typeface="HGS創英角ﾎﾟｯﾌﾟ体" panose="040B0A00000000000000" pitchFamily="50" charset="-128"/>
                </a:rPr>
                <a:t>年間で利用した人が１番多かった施設は「万博記念公園」です。</a:t>
              </a:r>
              <a:endParaRPr kumimoji="1" lang="ja-JP" altLang="en-US" sz="28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38" name="ばんぱくきねんこうえん"/>
            <p:cNvSpPr txBox="1"/>
            <p:nvPr/>
          </p:nvSpPr>
          <p:spPr>
            <a:xfrm>
              <a:off x="7749751" y="2058350"/>
              <a:ext cx="2412000" cy="261610"/>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ばんぱくきねんこうえん</a:t>
              </a:r>
              <a:endParaRPr kumimoji="1" lang="ja-JP" altLang="en-US" sz="12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39" name="しせつ"/>
            <p:cNvSpPr txBox="1"/>
            <p:nvPr/>
          </p:nvSpPr>
          <p:spPr>
            <a:xfrm>
              <a:off x="6361731" y="2055728"/>
              <a:ext cx="828000" cy="261610"/>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しせつ</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40" name="おお"/>
            <p:cNvSpPr txBox="1"/>
            <p:nvPr/>
          </p:nvSpPr>
          <p:spPr>
            <a:xfrm>
              <a:off x="4888509" y="2058174"/>
              <a:ext cx="504000" cy="261610"/>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おお</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41" name="ばん"/>
            <p:cNvSpPr txBox="1"/>
            <p:nvPr/>
          </p:nvSpPr>
          <p:spPr>
            <a:xfrm>
              <a:off x="4496004" y="2058174"/>
              <a:ext cx="504000" cy="261610"/>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ばん</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42" name="ひと"/>
            <p:cNvSpPr txBox="1"/>
            <p:nvPr/>
          </p:nvSpPr>
          <p:spPr>
            <a:xfrm>
              <a:off x="3393605" y="2058350"/>
              <a:ext cx="504000" cy="261610"/>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ひと</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43" name="りよう"/>
            <p:cNvSpPr txBox="1"/>
            <p:nvPr/>
          </p:nvSpPr>
          <p:spPr>
            <a:xfrm>
              <a:off x="1919909" y="2058174"/>
              <a:ext cx="815102" cy="261610"/>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りよう</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44" name="ねんかん"/>
            <p:cNvSpPr txBox="1"/>
            <p:nvPr/>
          </p:nvSpPr>
          <p:spPr>
            <a:xfrm>
              <a:off x="776760" y="2058350"/>
              <a:ext cx="900000" cy="261610"/>
            </a:xfrm>
            <a:prstGeom prst="rect">
              <a:avLst/>
            </a:prstGeom>
            <a:noFill/>
          </p:spPr>
          <p:txBody>
            <a:bodyPr wrap="square" rtlCol="0">
              <a:spAutoFit/>
            </a:bodyPr>
            <a:lstStyle/>
            <a:p>
              <a:pPr algn="dist"/>
              <a:r>
                <a:rPr lang="ja-JP" altLang="en-US" sz="1100">
                  <a:solidFill>
                    <a:srgbClr val="000000"/>
                  </a:solidFill>
                  <a:latin typeface="HGS創英角ﾎﾟｯﾌﾟ体" panose="040B0A00000000000000" pitchFamily="50" charset="-128"/>
                  <a:ea typeface="HGS創英角ﾎﾟｯﾌﾟ体" panose="040B0A00000000000000" pitchFamily="50" charset="-128"/>
                </a:rPr>
                <a:t>ねんかん</a:t>
              </a:r>
              <a:endParaRPr kumimoji="1" lang="ja-JP" altLang="en-US" sz="1100" dirty="0">
                <a:solidFill>
                  <a:srgbClr val="000000"/>
                </a:solidFill>
                <a:latin typeface="HGS創英角ﾎﾟｯﾌﾟ体" panose="040B0A00000000000000" pitchFamily="50" charset="-128"/>
                <a:ea typeface="HGS創英角ﾎﾟｯﾌﾟ体" panose="040B0A00000000000000" pitchFamily="50" charset="-128"/>
              </a:endParaRPr>
            </a:p>
          </p:txBody>
        </p:sp>
      </p:grpSp>
      <p:grpSp>
        <p:nvGrpSpPr>
          <p:cNvPr id="52" name="ざんねん"/>
          <p:cNvGrpSpPr/>
          <p:nvPr/>
        </p:nvGrpSpPr>
        <p:grpSpPr>
          <a:xfrm>
            <a:off x="3830846" y="361151"/>
            <a:ext cx="4434876" cy="1122290"/>
            <a:chOff x="3830846" y="361151"/>
            <a:chExt cx="4434876" cy="1122290"/>
          </a:xfrm>
        </p:grpSpPr>
        <p:sp>
          <p:nvSpPr>
            <p:cNvPr id="62" name="ざんねん"/>
            <p:cNvSpPr txBox="1"/>
            <p:nvPr/>
          </p:nvSpPr>
          <p:spPr>
            <a:xfrm>
              <a:off x="4719421" y="361152"/>
              <a:ext cx="3546301" cy="1015663"/>
            </a:xfrm>
            <a:prstGeom prst="rect">
              <a:avLst/>
            </a:prstGeom>
            <a:noFill/>
          </p:spPr>
          <p:txBody>
            <a:bodyPr wrap="square" rtlCol="0">
              <a:spAutoFit/>
            </a:bodyPr>
            <a:lstStyle/>
            <a:p>
              <a:r>
                <a:rPr lang="ja-JP" altLang="en-US" sz="6000">
                  <a:solidFill>
                    <a:srgbClr val="000000"/>
                  </a:solidFill>
                  <a:latin typeface="HGS創英角ﾎﾟｯﾌﾟ体" panose="040B0A00000000000000" pitchFamily="50" charset="-128"/>
                  <a:ea typeface="HGS創英角ﾎﾟｯﾌﾟ体" panose="040B0A00000000000000" pitchFamily="50" charset="-128"/>
                </a:rPr>
                <a:t>ざんねん</a:t>
              </a:r>
              <a:endParaRPr kumimoji="1" lang="ja-JP" altLang="en-US" sz="6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63" name="×"/>
            <p:cNvSpPr/>
            <p:nvPr/>
          </p:nvSpPr>
          <p:spPr>
            <a:xfrm>
              <a:off x="3830846" y="361151"/>
              <a:ext cx="1045512" cy="1122290"/>
            </a:xfrm>
            <a:prstGeom prst="mathMultiply">
              <a:avLst>
                <a:gd name="adj1" fmla="val 19353"/>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0000"/>
                </a:solidFill>
              </a:endParaRPr>
            </a:p>
          </p:txBody>
        </p:sp>
      </p:grpSp>
      <p:pic>
        <p:nvPicPr>
          <p:cNvPr id="68" name="スタートに戻る">
            <a:hlinkClick r:id="rId17" action="ppaction://hlinksldjump"/>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85389" y="260345"/>
            <a:ext cx="2499577" cy="847417"/>
          </a:xfrm>
          <a:prstGeom prst="rect">
            <a:avLst/>
          </a:prstGeom>
        </p:spPr>
      </p:pic>
      <p:pic>
        <p:nvPicPr>
          <p:cNvPr id="25" name="coin0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9031280" y="773662"/>
            <a:ext cx="609600" cy="609600"/>
          </a:xfrm>
          <a:prstGeom prst="rect">
            <a:avLst/>
          </a:prstGeom>
        </p:spPr>
      </p:pic>
      <p:pic>
        <p:nvPicPr>
          <p:cNvPr id="64" name="blip01 (1)">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9"/>
          <a:stretch>
            <a:fillRect/>
          </a:stretch>
        </p:blipFill>
        <p:spPr>
          <a:xfrm>
            <a:off x="3098731" y="695235"/>
            <a:ext cx="609600" cy="609600"/>
          </a:xfrm>
          <a:prstGeom prst="rect">
            <a:avLst/>
          </a:prstGeom>
        </p:spPr>
      </p:pic>
      <p:pic>
        <p:nvPicPr>
          <p:cNvPr id="34" name="図 33"/>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24916" y="-594"/>
            <a:ext cx="12241829" cy="6858594"/>
          </a:xfrm>
          <a:prstGeom prst="rect">
            <a:avLst/>
          </a:prstGeom>
        </p:spPr>
      </p:pic>
    </p:spTree>
    <p:extLst>
      <p:ext uri="{BB962C8B-B14F-4D97-AF65-F5344CB8AC3E}">
        <p14:creationId xmlns:p14="http://schemas.microsoft.com/office/powerpoint/2010/main" val="1239428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
                                        <p:tgtEl>
                                          <p:spTgt spid="34"/>
                                        </p:tgtEl>
                                      </p:cBhvr>
                                    </p:animEffect>
                                    <p:set>
                                      <p:cBhvr>
                                        <p:cTn id="7" dur="1" fill="hold">
                                          <p:stCondLst>
                                            <p:cond delay="9"/>
                                          </p:stCondLst>
                                        </p:cTn>
                                        <p:tgtEl>
                                          <p:spTgt spid="34"/>
                                        </p:tgtEl>
                                        <p:attrNameLst>
                                          <p:attrName>style.visibility</p:attrName>
                                        </p:attrNameLst>
                                      </p:cBhvr>
                                      <p:to>
                                        <p:strVal val="hidden"/>
                                      </p:to>
                                    </p:set>
                                  </p:childTnLst>
                                </p:cTn>
                              </p:par>
                              <p:par>
                                <p:cTn id="8" presetID="1" presetClass="mediacall" presetSubtype="0" fill="hold" nodeType="withEffect">
                                  <p:stCondLst>
                                    <p:cond delay="0"/>
                                  </p:stCondLst>
                                  <p:childTnLst>
                                    <p:cmd type="call" cmd="playFrom(0.0)">
                                      <p:cBhvr>
                                        <p:cTn id="9" dur="1" fill="hold"/>
                                        <p:tgtEl>
                                          <p:spTgt spid="64"/>
                                        </p:tgtEl>
                                      </p:cBhvr>
                                    </p:cmd>
                                  </p:childTnLst>
                                </p:cTn>
                              </p:par>
                              <p:par>
                                <p:cTn id="10" presetID="20" presetClass="entr" presetSubtype="0" fill="hold" nodeType="with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wedge">
                                      <p:cBhvr>
                                        <p:cTn id="12" dur="750"/>
                                        <p:tgtEl>
                                          <p:spTgt spid="67"/>
                                        </p:tgtEl>
                                      </p:cBhvr>
                                    </p:animEffect>
                                  </p:childTnLst>
                                </p:cTn>
                              </p:par>
                              <p:par>
                                <p:cTn id="13" presetID="6" presetClass="emph" presetSubtype="0" fill="hold" nodeType="withEffect">
                                  <p:stCondLst>
                                    <p:cond delay="0"/>
                                  </p:stCondLst>
                                  <p:childTnLst>
                                    <p:animScale>
                                      <p:cBhvr>
                                        <p:cTn id="14" dur="750" fill="hold"/>
                                        <p:tgtEl>
                                          <p:spTgt spid="67"/>
                                        </p:tgtEl>
                                      </p:cBhvr>
                                      <p:by x="150000" y="150000"/>
                                    </p:animScale>
                                  </p:childTnLst>
                                </p:cTn>
                              </p:par>
                            </p:childTnLst>
                          </p:cTn>
                        </p:par>
                        <p:par>
                          <p:cTn id="15" fill="hold">
                            <p:stCondLst>
                              <p:cond delay="750"/>
                            </p:stCondLst>
                            <p:childTnLst>
                              <p:par>
                                <p:cTn id="16" presetID="26" presetClass="emph" presetSubtype="0" fill="hold" nodeType="afterEffect">
                                  <p:stCondLst>
                                    <p:cond delay="0"/>
                                  </p:stCondLst>
                                  <p:childTnLst>
                                    <p:animEffect transition="out" filter="fade">
                                      <p:cBhvr>
                                        <p:cTn id="17" dur="500" tmFilter="0, 0; .2, .5; .8, .5; 1, 0"/>
                                        <p:tgtEl>
                                          <p:spTgt spid="67"/>
                                        </p:tgtEl>
                                      </p:cBhvr>
                                    </p:animEffect>
                                    <p:animScale>
                                      <p:cBhvr>
                                        <p:cTn id="18" dur="250" autoRev="1" fill="hold"/>
                                        <p:tgtEl>
                                          <p:spTgt spid="67"/>
                                        </p:tgtEl>
                                      </p:cBhvr>
                                      <p:by x="105000" y="105000"/>
                                    </p:animScale>
                                  </p:childTnLst>
                                </p:cTn>
                              </p:par>
                              <p:par>
                                <p:cTn id="19" presetID="1" presetClass="mediacall" presetSubtype="0" fill="hold" nodeType="withEffect">
                                  <p:stCondLst>
                                    <p:cond delay="0"/>
                                  </p:stCondLst>
                                  <p:childTnLst>
                                    <p:cmd type="call" cmd="playFrom(0.0)">
                                      <p:cBhvr>
                                        <p:cTn id="20" dur="940" fill="hold"/>
                                        <p:tgtEl>
                                          <p:spTgt spid="2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21" fill="hold" display="0">
                  <p:stCondLst>
                    <p:cond delay="indefinite"/>
                  </p:stCondLst>
                  <p:endCondLst>
                    <p:cond evt="onStopAudio" delay="0">
                      <p:tgtEl>
                        <p:sldTgt/>
                      </p:tgtEl>
                    </p:cond>
                  </p:endCondLst>
                </p:cTn>
                <p:tgtEl>
                  <p:spTgt spid="25"/>
                </p:tgtEl>
              </p:cMediaNode>
            </p:audio>
            <p:audio>
              <p:cMediaNode vol="80000" numSld="999" showWhenStopped="0">
                <p:cTn id="22" fill="hold" display="0">
                  <p:stCondLst>
                    <p:cond delay="indefinite"/>
                  </p:stCondLst>
                  <p:endCondLst>
                    <p:cond evt="onStopAudio" delay="0">
                      <p:tgtEl>
                        <p:sldTgt/>
                      </p:tgtEl>
                    </p:cond>
                  </p:endCondLst>
                </p:cTn>
                <p:tgtEl>
                  <p:spTgt spid="64"/>
                </p:tgtEl>
              </p:cMediaNode>
            </p:audio>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F8F4C0">
            <a:alpha val="55686"/>
          </a:srgbClr>
        </a:solidFill>
        <a:effectLst/>
      </p:bgPr>
    </p:bg>
    <p:spTree>
      <p:nvGrpSpPr>
        <p:cNvPr id="1" name=""/>
        <p:cNvGrpSpPr/>
        <p:nvPr/>
      </p:nvGrpSpPr>
      <p:grpSpPr>
        <a:xfrm>
          <a:off x="0" y="0"/>
          <a:ext cx="0" cy="0"/>
          <a:chOff x="0" y="0"/>
          <a:chExt cx="0" cy="0"/>
        </a:xfrm>
      </p:grpSpPr>
      <p:pic>
        <p:nvPicPr>
          <p:cNvPr id="71" name="背景"/>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915" y="-297"/>
            <a:ext cx="12241829" cy="6858594"/>
          </a:xfrm>
          <a:prstGeom prst="rect">
            <a:avLst/>
          </a:prstGeom>
        </p:spPr>
      </p:pic>
      <p:pic>
        <p:nvPicPr>
          <p:cNvPr id="83" name="結果を見る">
            <a:hlinkClick r:id="rId3" action="ppaction://hlinksldjump"/>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42608" y="5958657"/>
            <a:ext cx="2237426" cy="847417"/>
          </a:xfrm>
          <a:prstGeom prst="rect">
            <a:avLst/>
          </a:prstGeom>
        </p:spPr>
      </p:pic>
      <p:pic>
        <p:nvPicPr>
          <p:cNvPr id="68" name="答えに戻る">
            <a:hlinkClick r:id="rId5" action="ppaction://hlinksldjump"/>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839" y="5951865"/>
            <a:ext cx="2237426" cy="847417"/>
          </a:xfrm>
          <a:prstGeom prst="rect">
            <a:avLst/>
          </a:prstGeom>
        </p:spPr>
      </p:pic>
      <p:sp>
        <p:nvSpPr>
          <p:cNvPr id="87" name="出典（人口）"/>
          <p:cNvSpPr txBox="1"/>
          <p:nvPr/>
        </p:nvSpPr>
        <p:spPr>
          <a:xfrm>
            <a:off x="5997210" y="5755858"/>
            <a:ext cx="4075602" cy="230832"/>
          </a:xfrm>
          <a:prstGeom prst="rect">
            <a:avLst/>
          </a:prstGeom>
          <a:noFill/>
        </p:spPr>
        <p:txBody>
          <a:bodyPr wrap="square" rtlCol="0">
            <a:spAutoFit/>
          </a:bodyPr>
          <a:lstStyle/>
          <a:p>
            <a:r>
              <a:rPr lang="ja-JP" altLang="en-US" sz="900" b="1">
                <a:latin typeface="BIZ UDPゴシック" panose="020B0400000000000000" pitchFamily="50" charset="-128"/>
                <a:ea typeface="BIZ UDPゴシック" panose="020B0400000000000000" pitchFamily="50" charset="-128"/>
              </a:rPr>
              <a:t>（出典（人口）： </a:t>
            </a:r>
            <a:r>
              <a:rPr lang="en-US" altLang="ja-JP" sz="900" b="1">
                <a:latin typeface="BIZ UDPゴシック" panose="020B0400000000000000" pitchFamily="50" charset="-128"/>
                <a:ea typeface="BIZ UDPゴシック" panose="020B0400000000000000" pitchFamily="50" charset="-128"/>
                <a:hlinkClick r:id="rId7"/>
              </a:rPr>
              <a:t> </a:t>
            </a:r>
            <a:r>
              <a:rPr lang="ja-JP" altLang="en-US" sz="900" b="1">
                <a:latin typeface="BIZ UDPゴシック" panose="020B0400000000000000" pitchFamily="50" charset="-128"/>
                <a:ea typeface="BIZ UDPゴシック" panose="020B0400000000000000" pitchFamily="50" charset="-128"/>
                <a:hlinkClick r:id="rId7"/>
              </a:rPr>
              <a:t>政府統計の総合窓口 </a:t>
            </a:r>
            <a:r>
              <a:rPr lang="en-US" altLang="ja-JP" sz="900" b="1">
                <a:latin typeface="BIZ UDPゴシック" panose="020B0400000000000000" pitchFamily="50" charset="-128"/>
                <a:ea typeface="BIZ UDPゴシック" panose="020B0400000000000000" pitchFamily="50" charset="-128"/>
                <a:hlinkClick r:id="rId7"/>
              </a:rPr>
              <a:t>(e-stat.go.jp)</a:t>
            </a:r>
            <a:r>
              <a:rPr lang="ja-JP" altLang="en-US" sz="900" b="1">
                <a:latin typeface="BIZ UDPゴシック" panose="020B0400000000000000" pitchFamily="50" charset="-128"/>
                <a:ea typeface="BIZ UDPゴシック" panose="020B0400000000000000" pitchFamily="50" charset="-128"/>
              </a:rPr>
              <a:t>「令和２年国勢調査」）</a:t>
            </a:r>
            <a:endParaRPr lang="en-US" altLang="ja-JP" sz="900" b="1">
              <a:latin typeface="BIZ UDPゴシック" panose="020B0400000000000000" pitchFamily="50" charset="-128"/>
              <a:ea typeface="BIZ UDPゴシック" panose="020B0400000000000000" pitchFamily="50" charset="-128"/>
            </a:endParaRPr>
          </a:p>
        </p:txBody>
      </p:sp>
      <p:sp>
        <p:nvSpPr>
          <p:cNvPr id="86" name="出典（利用者数）"/>
          <p:cNvSpPr txBox="1"/>
          <p:nvPr/>
        </p:nvSpPr>
        <p:spPr>
          <a:xfrm>
            <a:off x="5997210" y="5549671"/>
            <a:ext cx="5939731" cy="230832"/>
          </a:xfrm>
          <a:prstGeom prst="rect">
            <a:avLst/>
          </a:prstGeom>
          <a:noFill/>
        </p:spPr>
        <p:txBody>
          <a:bodyPr wrap="square" rtlCol="0">
            <a:spAutoFit/>
          </a:bodyPr>
          <a:lstStyle/>
          <a:p>
            <a:r>
              <a:rPr lang="ja-JP" altLang="en-US" sz="900" b="1">
                <a:latin typeface="BIZ UDPゴシック" panose="020B0400000000000000" pitchFamily="50" charset="-128"/>
                <a:ea typeface="BIZ UDPゴシック" panose="020B0400000000000000" pitchFamily="50" charset="-128"/>
              </a:rPr>
              <a:t>（出典（利用者数）： </a:t>
            </a:r>
            <a:r>
              <a:rPr lang="zh-TW" altLang="en-US" sz="900" b="1">
                <a:latin typeface="BIZ UDPゴシック" panose="020B0400000000000000" pitchFamily="50" charset="-128"/>
                <a:ea typeface="BIZ UDPゴシック" panose="020B0400000000000000" pitchFamily="50" charset="-128"/>
                <a:hlinkClick r:id="rId8"/>
              </a:rPr>
              <a:t>大阪府／令和４年度大阪府統計年鑑（令和５年３月刊行） </a:t>
            </a:r>
            <a:r>
              <a:rPr lang="en-US" altLang="zh-TW" sz="900" b="1">
                <a:latin typeface="BIZ UDPゴシック" panose="020B0400000000000000" pitchFamily="50" charset="-128"/>
                <a:ea typeface="BIZ UDPゴシック" panose="020B0400000000000000" pitchFamily="50" charset="-128"/>
                <a:hlinkClick r:id="rId8"/>
              </a:rPr>
              <a:t>(osaka.lg.jp)</a:t>
            </a:r>
            <a:r>
              <a:rPr lang="en-US" altLang="ja-JP" sz="900" b="1">
                <a:latin typeface="BIZ UDPゴシック" panose="020B0400000000000000" pitchFamily="50" charset="-128"/>
                <a:ea typeface="BIZ UDPゴシック" panose="020B0400000000000000" pitchFamily="50" charset="-128"/>
                <a:hlinkClick r:id="rId9"/>
              </a:rPr>
              <a:t>)</a:t>
            </a:r>
            <a:r>
              <a:rPr lang="ja-JP" altLang="en-US" sz="900" b="1">
                <a:latin typeface="BIZ UDPゴシック" panose="020B0400000000000000" pitchFamily="50" charset="-128"/>
                <a:ea typeface="BIZ UDPゴシック" panose="020B0400000000000000" pitchFamily="50" charset="-128"/>
              </a:rPr>
              <a:t>「</a:t>
            </a:r>
            <a:r>
              <a:rPr lang="ja-JP" altLang="ja-JP" sz="900" b="1">
                <a:latin typeface="BIZ UDPゴシック" panose="020B0400000000000000" pitchFamily="50" charset="-128"/>
                <a:ea typeface="BIZ UDPゴシック" panose="020B0400000000000000" pitchFamily="50" charset="-128"/>
              </a:rPr>
              <a:t>第</a:t>
            </a:r>
            <a:r>
              <a:rPr lang="en-US" altLang="ja-JP" sz="900" b="1">
                <a:latin typeface="BIZ UDPゴシック" panose="020B0400000000000000" pitchFamily="50" charset="-128"/>
                <a:ea typeface="BIZ UDPゴシック" panose="020B0400000000000000" pitchFamily="50" charset="-128"/>
              </a:rPr>
              <a:t>18</a:t>
            </a:r>
            <a:r>
              <a:rPr lang="ja-JP" altLang="ja-JP" sz="900" b="1">
                <a:latin typeface="BIZ UDPゴシック" panose="020B0400000000000000" pitchFamily="50" charset="-128"/>
                <a:ea typeface="BIZ UDPゴシック" panose="020B0400000000000000" pitchFamily="50" charset="-128"/>
              </a:rPr>
              <a:t>章</a:t>
            </a:r>
            <a:r>
              <a:rPr lang="en-US" altLang="ja-JP" sz="900" b="1">
                <a:latin typeface="BIZ UDPゴシック" panose="020B0400000000000000" pitchFamily="50" charset="-128"/>
                <a:ea typeface="BIZ UDPゴシック" panose="020B0400000000000000" pitchFamily="50" charset="-128"/>
              </a:rPr>
              <a:t>5</a:t>
            </a:r>
            <a:r>
              <a:rPr lang="ja-JP" altLang="ja-JP" sz="900" b="1">
                <a:latin typeface="BIZ UDPゴシック" panose="020B0400000000000000" pitchFamily="50" charset="-128"/>
                <a:ea typeface="BIZ UDPゴシック" panose="020B0400000000000000" pitchFamily="50" charset="-128"/>
              </a:rPr>
              <a:t>、</a:t>
            </a:r>
            <a:r>
              <a:rPr lang="en-US" altLang="ja-JP" sz="900" b="1">
                <a:latin typeface="BIZ UDPゴシック" panose="020B0400000000000000" pitchFamily="50" charset="-128"/>
                <a:ea typeface="BIZ UDPゴシック" panose="020B0400000000000000" pitchFamily="50" charset="-128"/>
              </a:rPr>
              <a:t>6</a:t>
            </a:r>
            <a:r>
              <a:rPr lang="ja-JP" altLang="ja-JP" sz="900" b="1">
                <a:latin typeface="BIZ UDPゴシック" panose="020B0400000000000000" pitchFamily="50" charset="-128"/>
                <a:ea typeface="BIZ UDPゴシック" panose="020B0400000000000000" pitchFamily="50" charset="-128"/>
              </a:rPr>
              <a:t>表</a:t>
            </a:r>
            <a:r>
              <a:rPr lang="ja-JP" altLang="en-US" sz="900" b="1">
                <a:latin typeface="BIZ UDPゴシック" panose="020B0400000000000000" pitchFamily="50" charset="-128"/>
                <a:ea typeface="BIZ UDPゴシック" panose="020B0400000000000000" pitchFamily="50" charset="-128"/>
              </a:rPr>
              <a:t>」）</a:t>
            </a:r>
            <a:endParaRPr lang="en-US" altLang="ja-JP" sz="900" b="1">
              <a:latin typeface="BIZ UDPゴシック" panose="020B0400000000000000" pitchFamily="50" charset="-128"/>
              <a:ea typeface="BIZ UDPゴシック" panose="020B0400000000000000" pitchFamily="50" charset="-128"/>
            </a:endParaRPr>
          </a:p>
        </p:txBody>
      </p:sp>
      <p:grpSp>
        <p:nvGrpSpPr>
          <p:cNvPr id="2" name="高槻市の・・・"/>
          <p:cNvGrpSpPr/>
          <p:nvPr/>
        </p:nvGrpSpPr>
        <p:grpSpPr>
          <a:xfrm>
            <a:off x="6415591" y="4983668"/>
            <a:ext cx="5726436" cy="551800"/>
            <a:chOff x="6415591" y="4983668"/>
            <a:chExt cx="5726436" cy="551800"/>
          </a:xfrm>
        </p:grpSpPr>
        <p:sp>
          <p:nvSpPr>
            <p:cNvPr id="62" name="高槻市の人口・・・"/>
            <p:cNvSpPr txBox="1"/>
            <p:nvPr/>
          </p:nvSpPr>
          <p:spPr>
            <a:xfrm>
              <a:off x="6428547" y="5135358"/>
              <a:ext cx="5713480" cy="400110"/>
            </a:xfrm>
            <a:prstGeom prst="rect">
              <a:avLst/>
            </a:prstGeom>
            <a:noFill/>
          </p:spPr>
          <p:txBody>
            <a:bodyPr wrap="square" rtlCol="0">
              <a:spAutoFit/>
            </a:bodyPr>
            <a:lstStyle/>
            <a:p>
              <a:pPr lvl="0" algn="dist"/>
              <a:r>
                <a:rPr lang="ja-JP" altLang="en-US" sz="2000">
                  <a:solidFill>
                    <a:srgbClr val="000000"/>
                  </a:solidFill>
                  <a:latin typeface="HGS創英角ﾎﾟｯﾌﾟ体" panose="040B0A00000000000000" pitchFamily="50" charset="-128"/>
                  <a:ea typeface="HGS創英角ﾎﾟｯﾌﾟ体" panose="040B0A00000000000000" pitchFamily="50" charset="-128"/>
                </a:rPr>
                <a:t>高槻市</a:t>
              </a:r>
              <a:r>
                <a:rPr kumimoji="1" lang="ja-JP" altLang="en-US" sz="2000">
                  <a:solidFill>
                    <a:srgbClr val="000000"/>
                  </a:solidFill>
                  <a:latin typeface="HGS創英角ﾎﾟｯﾌﾟ体" panose="040B0A00000000000000" pitchFamily="50" charset="-128"/>
                  <a:ea typeface="HGS創英角ﾎﾟｯﾌﾟ体" panose="040B0A00000000000000" pitchFamily="50" charset="-128"/>
                </a:rPr>
                <a:t>の人口（</a:t>
              </a:r>
              <a:r>
                <a:rPr lang="en-US" altLang="ja-JP" sz="2000">
                  <a:solidFill>
                    <a:srgbClr val="000000"/>
                  </a:solidFill>
                  <a:latin typeface="HGS創英角ﾎﾟｯﾌﾟ体" panose="040B0A00000000000000" pitchFamily="50" charset="-128"/>
                  <a:ea typeface="HGS創英角ﾎﾟｯﾌﾟ体" panose="040B0A00000000000000" pitchFamily="50" charset="-128"/>
                </a:rPr>
                <a:t>352,698</a:t>
              </a:r>
              <a:r>
                <a:rPr lang="ja-JP" altLang="en-US" sz="2000">
                  <a:solidFill>
                    <a:srgbClr val="000000"/>
                  </a:solidFill>
                  <a:latin typeface="HGS創英角ﾎﾟｯﾌﾟ体" panose="040B0A00000000000000" pitchFamily="50" charset="-128"/>
                  <a:ea typeface="HGS創英角ﾎﾟｯﾌﾟ体" panose="040B0A00000000000000" pitchFamily="50" charset="-128"/>
                </a:rPr>
                <a:t>人）に近い数字です。</a:t>
              </a:r>
              <a:endParaRPr kumimoji="1" lang="ja-JP" altLang="en-US" sz="2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63" name="ちか"/>
            <p:cNvSpPr txBox="1"/>
            <p:nvPr/>
          </p:nvSpPr>
          <p:spPr>
            <a:xfrm>
              <a:off x="10120453" y="4989467"/>
              <a:ext cx="504000" cy="253916"/>
            </a:xfrm>
            <a:prstGeom prst="rect">
              <a:avLst/>
            </a:prstGeom>
            <a:noFill/>
          </p:spPr>
          <p:txBody>
            <a:bodyPr wrap="square" rtlCol="0">
              <a:spAutoFit/>
            </a:bodyPr>
            <a:lstStyle/>
            <a:p>
              <a:pPr algn="dist"/>
              <a:r>
                <a:rPr lang="ja-JP" altLang="en-US" sz="1000">
                  <a:solidFill>
                    <a:srgbClr val="000000"/>
                  </a:solidFill>
                  <a:latin typeface="HGS創英角ﾎﾟｯﾌﾟ体" panose="040B0A00000000000000" pitchFamily="50" charset="-128"/>
                  <a:ea typeface="HGS創英角ﾎﾟｯﾌﾟ体" panose="040B0A00000000000000" pitchFamily="50" charset="-128"/>
                </a:rPr>
                <a:t>ちか</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64" name="にん"/>
            <p:cNvSpPr txBox="1"/>
            <p:nvPr/>
          </p:nvSpPr>
          <p:spPr>
            <a:xfrm>
              <a:off x="9317823" y="4989467"/>
              <a:ext cx="504000" cy="253916"/>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にん</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65" name="じんこう"/>
            <p:cNvSpPr txBox="1"/>
            <p:nvPr/>
          </p:nvSpPr>
          <p:spPr>
            <a:xfrm>
              <a:off x="7436169" y="4989467"/>
              <a:ext cx="828000" cy="253916"/>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じんこう</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66" name="たかつきし"/>
            <p:cNvSpPr txBox="1"/>
            <p:nvPr/>
          </p:nvSpPr>
          <p:spPr>
            <a:xfrm>
              <a:off x="6415591" y="4989467"/>
              <a:ext cx="97200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たかつきし</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67" name="すうじ"/>
            <p:cNvSpPr txBox="1"/>
            <p:nvPr/>
          </p:nvSpPr>
          <p:spPr>
            <a:xfrm>
              <a:off x="10658949" y="4983668"/>
              <a:ext cx="651350" cy="246221"/>
            </a:xfrm>
            <a:prstGeom prst="rect">
              <a:avLst/>
            </a:prstGeom>
            <a:noFill/>
          </p:spPr>
          <p:txBody>
            <a:bodyPr wrap="square" rtlCol="0">
              <a:spAutoFit/>
            </a:bodyPr>
            <a:lstStyle/>
            <a:p>
              <a:pPr algn="dist"/>
              <a:r>
                <a:rPr lang="ja-JP" altLang="en-US" sz="1000">
                  <a:solidFill>
                    <a:srgbClr val="000000"/>
                  </a:solidFill>
                  <a:latin typeface="HGS創英角ﾎﾟｯﾌﾟ体" panose="040B0A00000000000000" pitchFamily="50" charset="-128"/>
                  <a:ea typeface="HGS創英角ﾎﾟｯﾌﾟ体" panose="040B0A00000000000000" pitchFamily="50" charset="-128"/>
                </a:rPr>
                <a:t>すうじ</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grpSp>
      <p:grpSp>
        <p:nvGrpSpPr>
          <p:cNvPr id="57" name="利用者数は・・・（大阪城天守閣）"/>
          <p:cNvGrpSpPr/>
          <p:nvPr/>
        </p:nvGrpSpPr>
        <p:grpSpPr>
          <a:xfrm>
            <a:off x="6975055" y="4470541"/>
            <a:ext cx="4239673" cy="531593"/>
            <a:chOff x="2788397" y="2915899"/>
            <a:chExt cx="4884253" cy="531593"/>
          </a:xfrm>
        </p:grpSpPr>
        <p:sp>
          <p:nvSpPr>
            <p:cNvPr id="58" name="利用者数は・・・"/>
            <p:cNvSpPr txBox="1"/>
            <p:nvPr/>
          </p:nvSpPr>
          <p:spPr>
            <a:xfrm>
              <a:off x="2801105" y="3047382"/>
              <a:ext cx="4871545" cy="400110"/>
            </a:xfrm>
            <a:prstGeom prst="rect">
              <a:avLst/>
            </a:prstGeom>
            <a:noFill/>
          </p:spPr>
          <p:txBody>
            <a:bodyPr wrap="square" rtlCol="0">
              <a:spAutoFit/>
            </a:bodyPr>
            <a:lstStyle/>
            <a:p>
              <a:pPr lvl="0" algn="dist"/>
              <a:r>
                <a:rPr kumimoji="1" lang="ja-JP" altLang="en-US" sz="2000">
                  <a:solidFill>
                    <a:srgbClr val="000000"/>
                  </a:solidFill>
                  <a:latin typeface="HGS創英角ﾎﾟｯﾌﾟ体" panose="040B0A00000000000000" pitchFamily="50" charset="-128"/>
                  <a:ea typeface="HGS創英角ﾎﾟｯﾌﾟ体" panose="040B0A00000000000000" pitchFamily="50" charset="-128"/>
                </a:rPr>
                <a:t>利用者数は</a:t>
              </a:r>
              <a:r>
                <a:rPr lang="en-US" altLang="ja-JP" sz="2000">
                  <a:solidFill>
                    <a:srgbClr val="000000"/>
                  </a:solidFill>
                  <a:latin typeface="HGS創英角ﾎﾟｯﾌﾟ体" panose="040B0A00000000000000" pitchFamily="50" charset="-128"/>
                  <a:ea typeface="HGS創英角ﾎﾟｯﾌﾟ体" panose="040B0A00000000000000" pitchFamily="50" charset="-128"/>
                </a:rPr>
                <a:t>､342,863</a:t>
              </a:r>
              <a:r>
                <a:rPr lang="ja-JP" altLang="en-US" sz="2000">
                  <a:solidFill>
                    <a:srgbClr val="000000"/>
                  </a:solidFill>
                  <a:latin typeface="HGS創英角ﾎﾟｯﾌﾟ体" panose="040B0A00000000000000" pitchFamily="50" charset="-128"/>
                  <a:ea typeface="HGS創英角ﾎﾟｯﾌﾟ体" panose="040B0A00000000000000" pitchFamily="50" charset="-128"/>
                </a:rPr>
                <a:t>人です</a:t>
              </a:r>
              <a:r>
                <a:rPr lang="en-US" altLang="ja-JP" sz="2000">
                  <a:solidFill>
                    <a:srgbClr val="000000"/>
                  </a:solidFill>
                  <a:latin typeface="HGS創英角ﾎﾟｯﾌﾟ体" panose="040B0A00000000000000" pitchFamily="50" charset="-128"/>
                  <a:ea typeface="HGS創英角ﾎﾟｯﾌﾟ体" panose="040B0A00000000000000" pitchFamily="50" charset="-128"/>
                </a:rPr>
                <a:t>｡</a:t>
              </a:r>
              <a:endParaRPr kumimoji="1" lang="ja-JP" altLang="en-US" sz="2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59" name="にん"/>
            <p:cNvSpPr txBox="1"/>
            <p:nvPr/>
          </p:nvSpPr>
          <p:spPr>
            <a:xfrm>
              <a:off x="6271222" y="2930413"/>
              <a:ext cx="539153" cy="253916"/>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にん</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60" name="りようしゃすう"/>
            <p:cNvSpPr txBox="1"/>
            <p:nvPr/>
          </p:nvSpPr>
          <p:spPr>
            <a:xfrm>
              <a:off x="2788397" y="2915899"/>
              <a:ext cx="1575984" cy="253916"/>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りようしゃすう</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grpSp>
      <p:pic>
        <p:nvPicPr>
          <p:cNvPr id="4" name="大阪城天守閣画"/>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897932" y="1535143"/>
            <a:ext cx="2425210" cy="2463706"/>
          </a:xfrm>
          <a:prstGeom prst="rect">
            <a:avLst/>
          </a:prstGeom>
        </p:spPr>
      </p:pic>
      <p:grpSp>
        <p:nvGrpSpPr>
          <p:cNvPr id="54" name="大阪城天守閣"/>
          <p:cNvGrpSpPr/>
          <p:nvPr/>
        </p:nvGrpSpPr>
        <p:grpSpPr>
          <a:xfrm>
            <a:off x="7943546" y="1081531"/>
            <a:ext cx="2586744" cy="591422"/>
            <a:chOff x="2801104" y="2917625"/>
            <a:chExt cx="5592670" cy="591422"/>
          </a:xfrm>
        </p:grpSpPr>
        <p:sp>
          <p:nvSpPr>
            <p:cNvPr id="55" name="大阪城天守閣"/>
            <p:cNvSpPr txBox="1"/>
            <p:nvPr/>
          </p:nvSpPr>
          <p:spPr>
            <a:xfrm>
              <a:off x="2801104" y="3047382"/>
              <a:ext cx="5565270" cy="461665"/>
            </a:xfrm>
            <a:prstGeom prst="rect">
              <a:avLst/>
            </a:prstGeom>
            <a:noFill/>
          </p:spPr>
          <p:txBody>
            <a:bodyPr wrap="square" rtlCol="0">
              <a:spAutoFit/>
            </a:bodyPr>
            <a:lstStyle/>
            <a:p>
              <a:pPr lvl="0" algn="dist"/>
              <a:r>
                <a:rPr lang="zh-TW" altLang="en-US" sz="2400">
                  <a:solidFill>
                    <a:srgbClr val="000000"/>
                  </a:solidFill>
                  <a:latin typeface="HGS創英角ﾎﾟｯﾌﾟ体" panose="040B0A00000000000000" pitchFamily="50" charset="-128"/>
                  <a:ea typeface="HGS創英角ﾎﾟｯﾌﾟ体" panose="040B0A00000000000000" pitchFamily="50" charset="-128"/>
                </a:rPr>
                <a:t>大阪城天守閣</a:t>
              </a:r>
              <a:endParaRPr kumimoji="1" lang="ja-JP" altLang="en-US" sz="24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56" name="おおさかじょうてんしゅかく"/>
            <p:cNvSpPr txBox="1"/>
            <p:nvPr/>
          </p:nvSpPr>
          <p:spPr>
            <a:xfrm>
              <a:off x="2815797" y="2917625"/>
              <a:ext cx="5577977" cy="253916"/>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おおさかじょうてんしゅかく</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grpSp>
      <p:grpSp>
        <p:nvGrpSpPr>
          <p:cNvPr id="5" name="佐賀県の・・・"/>
          <p:cNvGrpSpPr/>
          <p:nvPr/>
        </p:nvGrpSpPr>
        <p:grpSpPr>
          <a:xfrm>
            <a:off x="283730" y="5005784"/>
            <a:ext cx="5713480" cy="548800"/>
            <a:chOff x="283730" y="5005784"/>
            <a:chExt cx="5713480" cy="548800"/>
          </a:xfrm>
        </p:grpSpPr>
        <p:sp>
          <p:nvSpPr>
            <p:cNvPr id="47" name="佐賀県の人口・・・"/>
            <p:cNvSpPr txBox="1"/>
            <p:nvPr/>
          </p:nvSpPr>
          <p:spPr>
            <a:xfrm>
              <a:off x="283730" y="5154474"/>
              <a:ext cx="5713480" cy="400110"/>
            </a:xfrm>
            <a:prstGeom prst="rect">
              <a:avLst/>
            </a:prstGeom>
            <a:noFill/>
          </p:spPr>
          <p:txBody>
            <a:bodyPr wrap="square" rtlCol="0">
              <a:spAutoFit/>
            </a:bodyPr>
            <a:lstStyle/>
            <a:p>
              <a:pPr lvl="0" algn="dist"/>
              <a:r>
                <a:rPr lang="ja-JP" altLang="en-US" sz="2000">
                  <a:solidFill>
                    <a:srgbClr val="000000"/>
                  </a:solidFill>
                  <a:latin typeface="HGS創英角ﾎﾟｯﾌﾟ体" panose="040B0A00000000000000" pitchFamily="50" charset="-128"/>
                  <a:ea typeface="HGS創英角ﾎﾟｯﾌﾟ体" panose="040B0A00000000000000" pitchFamily="50" charset="-128"/>
                </a:rPr>
                <a:t>佐賀</a:t>
              </a:r>
              <a:r>
                <a:rPr kumimoji="1" lang="ja-JP" altLang="en-US" sz="2000">
                  <a:solidFill>
                    <a:srgbClr val="000000"/>
                  </a:solidFill>
                  <a:latin typeface="HGS創英角ﾎﾟｯﾌﾟ体" panose="040B0A00000000000000" pitchFamily="50" charset="-128"/>
                  <a:ea typeface="HGS創英角ﾎﾟｯﾌﾟ体" panose="040B0A00000000000000" pitchFamily="50" charset="-128"/>
                </a:rPr>
                <a:t>県の人口（</a:t>
              </a:r>
              <a:r>
                <a:rPr lang="en-US" altLang="ja-JP" sz="2000">
                  <a:solidFill>
                    <a:srgbClr val="000000"/>
                  </a:solidFill>
                  <a:latin typeface="HGS創英角ﾎﾟｯﾌﾟ体" panose="040B0A00000000000000" pitchFamily="50" charset="-128"/>
                  <a:ea typeface="HGS創英角ﾎﾟｯﾌﾟ体" panose="040B0A00000000000000" pitchFamily="50" charset="-128"/>
                </a:rPr>
                <a:t>811,442</a:t>
              </a:r>
              <a:r>
                <a:rPr lang="ja-JP" altLang="en-US" sz="2000">
                  <a:solidFill>
                    <a:srgbClr val="000000"/>
                  </a:solidFill>
                  <a:latin typeface="HGS創英角ﾎﾟｯﾌﾟ体" panose="040B0A00000000000000" pitchFamily="50" charset="-128"/>
                  <a:ea typeface="HGS創英角ﾎﾟｯﾌﾟ体" panose="040B0A00000000000000" pitchFamily="50" charset="-128"/>
                </a:rPr>
                <a:t>人）に近い数字です。</a:t>
              </a:r>
              <a:endParaRPr kumimoji="1" lang="ja-JP" altLang="en-US" sz="2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49" name="ちか"/>
            <p:cNvSpPr txBox="1"/>
            <p:nvPr/>
          </p:nvSpPr>
          <p:spPr>
            <a:xfrm>
              <a:off x="3975636" y="5008583"/>
              <a:ext cx="504000" cy="253916"/>
            </a:xfrm>
            <a:prstGeom prst="rect">
              <a:avLst/>
            </a:prstGeom>
            <a:noFill/>
          </p:spPr>
          <p:txBody>
            <a:bodyPr wrap="square" rtlCol="0">
              <a:spAutoFit/>
            </a:bodyPr>
            <a:lstStyle/>
            <a:p>
              <a:pPr algn="dist"/>
              <a:r>
                <a:rPr lang="ja-JP" altLang="en-US" sz="1000">
                  <a:solidFill>
                    <a:srgbClr val="000000"/>
                  </a:solidFill>
                  <a:latin typeface="HGS創英角ﾎﾟｯﾌﾟ体" panose="040B0A00000000000000" pitchFamily="50" charset="-128"/>
                  <a:ea typeface="HGS創英角ﾎﾟｯﾌﾟ体" panose="040B0A00000000000000" pitchFamily="50" charset="-128"/>
                </a:rPr>
                <a:t>ちか</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50" name="にん"/>
            <p:cNvSpPr txBox="1"/>
            <p:nvPr/>
          </p:nvSpPr>
          <p:spPr>
            <a:xfrm>
              <a:off x="3173006" y="5008583"/>
              <a:ext cx="504000" cy="253916"/>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にん</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51" name="じんこう"/>
            <p:cNvSpPr txBox="1"/>
            <p:nvPr/>
          </p:nvSpPr>
          <p:spPr>
            <a:xfrm>
              <a:off x="1291352" y="5008583"/>
              <a:ext cx="828000" cy="253916"/>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じんこう</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52" name="さがけん"/>
            <p:cNvSpPr txBox="1"/>
            <p:nvPr/>
          </p:nvSpPr>
          <p:spPr>
            <a:xfrm>
              <a:off x="328830" y="5008583"/>
              <a:ext cx="936000" cy="253916"/>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さがけん</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53" name="すうじ"/>
            <p:cNvSpPr txBox="1"/>
            <p:nvPr/>
          </p:nvSpPr>
          <p:spPr>
            <a:xfrm>
              <a:off x="4546429" y="5005784"/>
              <a:ext cx="651350" cy="246221"/>
            </a:xfrm>
            <a:prstGeom prst="rect">
              <a:avLst/>
            </a:prstGeom>
            <a:noFill/>
          </p:spPr>
          <p:txBody>
            <a:bodyPr wrap="square" rtlCol="0">
              <a:spAutoFit/>
            </a:bodyPr>
            <a:lstStyle/>
            <a:p>
              <a:pPr algn="dist"/>
              <a:r>
                <a:rPr lang="ja-JP" altLang="en-US" sz="1000">
                  <a:solidFill>
                    <a:srgbClr val="000000"/>
                  </a:solidFill>
                  <a:latin typeface="HGS創英角ﾎﾟｯﾌﾟ体" panose="040B0A00000000000000" pitchFamily="50" charset="-128"/>
                  <a:ea typeface="HGS創英角ﾎﾟｯﾌﾟ体" panose="040B0A00000000000000" pitchFamily="50" charset="-128"/>
                </a:rPr>
                <a:t>すうじ</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grpSp>
      <p:grpSp>
        <p:nvGrpSpPr>
          <p:cNvPr id="34" name="利用者数は・・・（天王寺動物園）"/>
          <p:cNvGrpSpPr/>
          <p:nvPr/>
        </p:nvGrpSpPr>
        <p:grpSpPr>
          <a:xfrm>
            <a:off x="745547" y="4463297"/>
            <a:ext cx="4239673" cy="531593"/>
            <a:chOff x="2788397" y="2915899"/>
            <a:chExt cx="4884253" cy="531593"/>
          </a:xfrm>
        </p:grpSpPr>
        <p:sp>
          <p:nvSpPr>
            <p:cNvPr id="35" name="利用者数は・・・"/>
            <p:cNvSpPr txBox="1"/>
            <p:nvPr/>
          </p:nvSpPr>
          <p:spPr>
            <a:xfrm>
              <a:off x="2801105" y="3047382"/>
              <a:ext cx="4871545" cy="400110"/>
            </a:xfrm>
            <a:prstGeom prst="rect">
              <a:avLst/>
            </a:prstGeom>
            <a:noFill/>
          </p:spPr>
          <p:txBody>
            <a:bodyPr wrap="square" rtlCol="0">
              <a:spAutoFit/>
            </a:bodyPr>
            <a:lstStyle/>
            <a:p>
              <a:pPr lvl="0" algn="dist"/>
              <a:r>
                <a:rPr kumimoji="1" lang="ja-JP" altLang="en-US" sz="2000">
                  <a:solidFill>
                    <a:srgbClr val="000000"/>
                  </a:solidFill>
                  <a:latin typeface="HGS創英角ﾎﾟｯﾌﾟ体" panose="040B0A00000000000000" pitchFamily="50" charset="-128"/>
                  <a:ea typeface="HGS創英角ﾎﾟｯﾌﾟ体" panose="040B0A00000000000000" pitchFamily="50" charset="-128"/>
                </a:rPr>
                <a:t>利用者数は</a:t>
              </a:r>
              <a:r>
                <a:rPr lang="en-US" altLang="ja-JP" sz="2000">
                  <a:solidFill>
                    <a:srgbClr val="000000"/>
                  </a:solidFill>
                  <a:latin typeface="HGS創英角ﾎﾟｯﾌﾟ体" panose="040B0A00000000000000" pitchFamily="50" charset="-128"/>
                  <a:ea typeface="HGS創英角ﾎﾟｯﾌﾟ体" panose="040B0A00000000000000" pitchFamily="50" charset="-128"/>
                </a:rPr>
                <a:t>､839,003</a:t>
              </a:r>
              <a:r>
                <a:rPr lang="ja-JP" altLang="en-US" sz="2000">
                  <a:solidFill>
                    <a:srgbClr val="000000"/>
                  </a:solidFill>
                  <a:latin typeface="HGS創英角ﾎﾟｯﾌﾟ体" panose="040B0A00000000000000" pitchFamily="50" charset="-128"/>
                  <a:ea typeface="HGS創英角ﾎﾟｯﾌﾟ体" panose="040B0A00000000000000" pitchFamily="50" charset="-128"/>
                </a:rPr>
                <a:t>人です</a:t>
              </a:r>
              <a:r>
                <a:rPr lang="en-US" altLang="ja-JP" sz="2000">
                  <a:solidFill>
                    <a:srgbClr val="000000"/>
                  </a:solidFill>
                  <a:latin typeface="HGS創英角ﾎﾟｯﾌﾟ体" panose="040B0A00000000000000" pitchFamily="50" charset="-128"/>
                  <a:ea typeface="HGS創英角ﾎﾟｯﾌﾟ体" panose="040B0A00000000000000" pitchFamily="50" charset="-128"/>
                </a:rPr>
                <a:t>｡</a:t>
              </a:r>
              <a:endParaRPr kumimoji="1" lang="ja-JP" altLang="en-US" sz="2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36" name="にん"/>
            <p:cNvSpPr txBox="1"/>
            <p:nvPr/>
          </p:nvSpPr>
          <p:spPr>
            <a:xfrm>
              <a:off x="6254501" y="2915899"/>
              <a:ext cx="539153" cy="253916"/>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にん</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37" name="りようしゃすう"/>
            <p:cNvSpPr txBox="1"/>
            <p:nvPr/>
          </p:nvSpPr>
          <p:spPr>
            <a:xfrm>
              <a:off x="2788397" y="2915899"/>
              <a:ext cx="1575984" cy="253916"/>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りようしゃすう</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grpSp>
      <p:grpSp>
        <p:nvGrpSpPr>
          <p:cNvPr id="28" name="動物"/>
          <p:cNvGrpSpPr/>
          <p:nvPr/>
        </p:nvGrpSpPr>
        <p:grpSpPr>
          <a:xfrm>
            <a:off x="1090077" y="1583641"/>
            <a:ext cx="3101203" cy="2446183"/>
            <a:chOff x="424042" y="2634126"/>
            <a:chExt cx="4020768" cy="3154464"/>
          </a:xfrm>
        </p:grpSpPr>
        <p:pic>
          <p:nvPicPr>
            <p:cNvPr id="3" name="図 2"/>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24042" y="4362787"/>
              <a:ext cx="1358870" cy="1159569"/>
            </a:xfrm>
            <a:prstGeom prst="rect">
              <a:avLst/>
            </a:prstGeom>
          </p:spPr>
        </p:pic>
        <p:pic>
          <p:nvPicPr>
            <p:cNvPr id="22" name="図 21"/>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121044" y="2634126"/>
              <a:ext cx="1219609" cy="1725862"/>
            </a:xfrm>
            <a:prstGeom prst="rect">
              <a:avLst/>
            </a:prstGeom>
          </p:spPr>
        </p:pic>
        <p:pic>
          <p:nvPicPr>
            <p:cNvPr id="25" name="図 24"/>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093531" y="4359988"/>
              <a:ext cx="1628036" cy="1428602"/>
            </a:xfrm>
            <a:prstGeom prst="rect">
              <a:avLst/>
            </a:prstGeom>
          </p:spPr>
        </p:pic>
        <p:pic>
          <p:nvPicPr>
            <p:cNvPr id="26" name="図 25"/>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2295529" y="3017429"/>
              <a:ext cx="1224039" cy="1245841"/>
            </a:xfrm>
            <a:prstGeom prst="rect">
              <a:avLst/>
            </a:prstGeom>
          </p:spPr>
        </p:pic>
        <p:pic>
          <p:nvPicPr>
            <p:cNvPr id="27" name="図 26"/>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3589442" y="3766807"/>
              <a:ext cx="855368" cy="1175764"/>
            </a:xfrm>
            <a:prstGeom prst="rect">
              <a:avLst/>
            </a:prstGeom>
          </p:spPr>
        </p:pic>
      </p:grpSp>
      <p:grpSp>
        <p:nvGrpSpPr>
          <p:cNvPr id="38" name="天王寺動物園"/>
          <p:cNvGrpSpPr/>
          <p:nvPr/>
        </p:nvGrpSpPr>
        <p:grpSpPr>
          <a:xfrm>
            <a:off x="1323495" y="1081531"/>
            <a:ext cx="2586744" cy="591422"/>
            <a:chOff x="2801104" y="2917625"/>
            <a:chExt cx="5592670" cy="591422"/>
          </a:xfrm>
        </p:grpSpPr>
        <p:sp>
          <p:nvSpPr>
            <p:cNvPr id="39" name="天王寺動物園"/>
            <p:cNvSpPr txBox="1"/>
            <p:nvPr/>
          </p:nvSpPr>
          <p:spPr>
            <a:xfrm>
              <a:off x="2801104" y="3047382"/>
              <a:ext cx="5565270" cy="461665"/>
            </a:xfrm>
            <a:prstGeom prst="rect">
              <a:avLst/>
            </a:prstGeom>
            <a:noFill/>
          </p:spPr>
          <p:txBody>
            <a:bodyPr wrap="square" rtlCol="0">
              <a:spAutoFit/>
            </a:bodyPr>
            <a:lstStyle/>
            <a:p>
              <a:pPr lvl="0" algn="dist"/>
              <a:r>
                <a:rPr kumimoji="1" lang="ja-JP" altLang="en-US" sz="2400">
                  <a:solidFill>
                    <a:srgbClr val="000000"/>
                  </a:solidFill>
                  <a:latin typeface="HGS創英角ﾎﾟｯﾌﾟ体" panose="040B0A00000000000000" pitchFamily="50" charset="-128"/>
                  <a:ea typeface="HGS創英角ﾎﾟｯﾌﾟ体" panose="040B0A00000000000000" pitchFamily="50" charset="-128"/>
                </a:rPr>
                <a:t>天王寺動物園</a:t>
              </a:r>
              <a:endParaRPr kumimoji="1" lang="ja-JP" altLang="en-US" sz="24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41" name="てんのうじどうぶつえん"/>
            <p:cNvSpPr txBox="1"/>
            <p:nvPr/>
          </p:nvSpPr>
          <p:spPr>
            <a:xfrm>
              <a:off x="2815797" y="2917625"/>
              <a:ext cx="5577977" cy="253916"/>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てんのうじどうぶつえん</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grpSp>
      <p:pic>
        <p:nvPicPr>
          <p:cNvPr id="70" name="スタートに戻る">
            <a:hlinkClick r:id="rId16" action="ppaction://hlinksldjump"/>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85389" y="260345"/>
            <a:ext cx="2499577" cy="847417"/>
          </a:xfrm>
          <a:prstGeom prst="rect">
            <a:avLst/>
          </a:prstGeom>
        </p:spPr>
      </p:pic>
      <p:pic>
        <p:nvPicPr>
          <p:cNvPr id="43" name="図 42"/>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24916" y="-594"/>
            <a:ext cx="12241829" cy="6858594"/>
          </a:xfrm>
          <a:prstGeom prst="rect">
            <a:avLst/>
          </a:prstGeom>
        </p:spPr>
      </p:pic>
    </p:spTree>
    <p:extLst>
      <p:ext uri="{BB962C8B-B14F-4D97-AF65-F5344CB8AC3E}">
        <p14:creationId xmlns:p14="http://schemas.microsoft.com/office/powerpoint/2010/main" val="237567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
                                        <p:tgtEl>
                                          <p:spTgt spid="43"/>
                                        </p:tgtEl>
                                      </p:cBhvr>
                                    </p:animEffect>
                                    <p:set>
                                      <p:cBhvr>
                                        <p:cTn id="7" dur="1" fill="hold">
                                          <p:stCondLst>
                                            <p:cond delay="9"/>
                                          </p:stCondLst>
                                        </p:cTn>
                                        <p:tgtEl>
                                          <p:spTgt spid="43"/>
                                        </p:tgtEl>
                                        <p:attrNameLst>
                                          <p:attrName>style.visibility</p:attrName>
                                        </p:attrNameLst>
                                      </p:cBhvr>
                                      <p:to>
                                        <p:strVal val="hidden"/>
                                      </p:to>
                                    </p:set>
                                  </p:childTnLst>
                                </p:cTn>
                              </p:par>
                              <p:par>
                                <p:cTn id="8" presetID="53" presetClass="entr" presetSubtype="16" fill="hold" nodeType="withEffect">
                                  <p:stCondLst>
                                    <p:cond delay="300"/>
                                  </p:stCondLst>
                                  <p:childTnLst>
                                    <p:set>
                                      <p:cBhvr>
                                        <p:cTn id="9" dur="1" fill="hold">
                                          <p:stCondLst>
                                            <p:cond delay="0"/>
                                          </p:stCondLst>
                                        </p:cTn>
                                        <p:tgtEl>
                                          <p:spTgt spid="4"/>
                                        </p:tgtEl>
                                        <p:attrNameLst>
                                          <p:attrName>style.visibility</p:attrName>
                                        </p:attrNameLst>
                                      </p:cBhvr>
                                      <p:to>
                                        <p:strVal val="visible"/>
                                      </p:to>
                                    </p:set>
                                    <p:anim calcmode="lin" valueType="num">
                                      <p:cBhvr>
                                        <p:cTn id="10" dur="300" fill="hold"/>
                                        <p:tgtEl>
                                          <p:spTgt spid="4"/>
                                        </p:tgtEl>
                                        <p:attrNameLst>
                                          <p:attrName>ppt_w</p:attrName>
                                        </p:attrNameLst>
                                      </p:cBhvr>
                                      <p:tavLst>
                                        <p:tav tm="0">
                                          <p:val>
                                            <p:fltVal val="0"/>
                                          </p:val>
                                        </p:tav>
                                        <p:tav tm="100000">
                                          <p:val>
                                            <p:strVal val="#ppt_w"/>
                                          </p:val>
                                        </p:tav>
                                      </p:tavLst>
                                    </p:anim>
                                    <p:anim calcmode="lin" valueType="num">
                                      <p:cBhvr>
                                        <p:cTn id="11" dur="300" fill="hold"/>
                                        <p:tgtEl>
                                          <p:spTgt spid="4"/>
                                        </p:tgtEl>
                                        <p:attrNameLst>
                                          <p:attrName>ppt_h</p:attrName>
                                        </p:attrNameLst>
                                      </p:cBhvr>
                                      <p:tavLst>
                                        <p:tav tm="0">
                                          <p:val>
                                            <p:fltVal val="0"/>
                                          </p:val>
                                        </p:tav>
                                        <p:tav tm="100000">
                                          <p:val>
                                            <p:strVal val="#ppt_h"/>
                                          </p:val>
                                        </p:tav>
                                      </p:tavLst>
                                    </p:anim>
                                    <p:animEffect transition="in" filter="fade">
                                      <p:cBhvr>
                                        <p:cTn id="12" dur="300"/>
                                        <p:tgtEl>
                                          <p:spTgt spid="4"/>
                                        </p:tgtEl>
                                      </p:cBhvr>
                                    </p:animEffect>
                                  </p:childTnLst>
                                </p:cTn>
                              </p:par>
                              <p:par>
                                <p:cTn id="13" presetID="42" presetClass="path" presetSubtype="0" accel="21000" decel="79000" fill="hold" nodeType="withEffect">
                                  <p:stCondLst>
                                    <p:cond delay="650"/>
                                  </p:stCondLst>
                                  <p:childTnLst>
                                    <p:animMotion origin="layout" path="M 4.375E-6 -2.22222E-6 L 4.375E-6 0.04144 " pathEditMode="relative" rAng="0" ptsTypes="AA">
                                      <p:cBhvr>
                                        <p:cTn id="14" dur="1000" fill="hold"/>
                                        <p:tgtEl>
                                          <p:spTgt spid="4"/>
                                        </p:tgtEl>
                                        <p:attrNameLst>
                                          <p:attrName>ppt_x</p:attrName>
                                          <p:attrName>ppt_y</p:attrName>
                                        </p:attrNameLst>
                                      </p:cBhvr>
                                      <p:rCtr x="0" y="2060"/>
                                    </p:animMotion>
                                  </p:childTnLst>
                                </p:cTn>
                              </p:par>
                              <p:par>
                                <p:cTn id="15" presetID="53" presetClass="entr" presetSubtype="16" fill="hold" nodeType="withEffect">
                                  <p:stCondLst>
                                    <p:cond delay="300"/>
                                  </p:stCondLst>
                                  <p:childTnLst>
                                    <p:set>
                                      <p:cBhvr>
                                        <p:cTn id="16" dur="1" fill="hold">
                                          <p:stCondLst>
                                            <p:cond delay="0"/>
                                          </p:stCondLst>
                                        </p:cTn>
                                        <p:tgtEl>
                                          <p:spTgt spid="28"/>
                                        </p:tgtEl>
                                        <p:attrNameLst>
                                          <p:attrName>style.visibility</p:attrName>
                                        </p:attrNameLst>
                                      </p:cBhvr>
                                      <p:to>
                                        <p:strVal val="visible"/>
                                      </p:to>
                                    </p:set>
                                    <p:anim calcmode="lin" valueType="num">
                                      <p:cBhvr>
                                        <p:cTn id="17" dur="300" fill="hold"/>
                                        <p:tgtEl>
                                          <p:spTgt spid="28"/>
                                        </p:tgtEl>
                                        <p:attrNameLst>
                                          <p:attrName>ppt_w</p:attrName>
                                        </p:attrNameLst>
                                      </p:cBhvr>
                                      <p:tavLst>
                                        <p:tav tm="0">
                                          <p:val>
                                            <p:fltVal val="0"/>
                                          </p:val>
                                        </p:tav>
                                        <p:tav tm="100000">
                                          <p:val>
                                            <p:strVal val="#ppt_w"/>
                                          </p:val>
                                        </p:tav>
                                      </p:tavLst>
                                    </p:anim>
                                    <p:anim calcmode="lin" valueType="num">
                                      <p:cBhvr>
                                        <p:cTn id="18" dur="300" fill="hold"/>
                                        <p:tgtEl>
                                          <p:spTgt spid="28"/>
                                        </p:tgtEl>
                                        <p:attrNameLst>
                                          <p:attrName>ppt_h</p:attrName>
                                        </p:attrNameLst>
                                      </p:cBhvr>
                                      <p:tavLst>
                                        <p:tav tm="0">
                                          <p:val>
                                            <p:fltVal val="0"/>
                                          </p:val>
                                        </p:tav>
                                        <p:tav tm="100000">
                                          <p:val>
                                            <p:strVal val="#ppt_h"/>
                                          </p:val>
                                        </p:tav>
                                      </p:tavLst>
                                    </p:anim>
                                    <p:animEffect transition="in" filter="fade">
                                      <p:cBhvr>
                                        <p:cTn id="19" dur="300"/>
                                        <p:tgtEl>
                                          <p:spTgt spid="28"/>
                                        </p:tgtEl>
                                      </p:cBhvr>
                                    </p:animEffect>
                                  </p:childTnLst>
                                </p:cTn>
                              </p:par>
                              <p:par>
                                <p:cTn id="20" presetID="42" presetClass="path" presetSubtype="0" accel="21000" decel="79000" fill="hold" nodeType="withEffect">
                                  <p:stCondLst>
                                    <p:cond delay="650"/>
                                  </p:stCondLst>
                                  <p:childTnLst>
                                    <p:animMotion origin="layout" path="M 3.54167E-6 7.40741E-7 L 3.54167E-6 0.04143 " pathEditMode="relative" rAng="0" ptsTypes="AA">
                                      <p:cBhvr>
                                        <p:cTn id="21" dur="1000" fill="hold"/>
                                        <p:tgtEl>
                                          <p:spTgt spid="28"/>
                                        </p:tgtEl>
                                        <p:attrNameLst>
                                          <p:attrName>ppt_x</p:attrName>
                                          <p:attrName>ppt_y</p:attrName>
                                        </p:attrNameLst>
                                      </p:cBhvr>
                                      <p:rCtr x="0" y="206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F8F4C0">
            <a:alpha val="55686"/>
          </a:srgbClr>
        </a:solidFill>
        <a:effectLst/>
      </p:bgPr>
    </p:bg>
    <p:spTree>
      <p:nvGrpSpPr>
        <p:cNvPr id="1" name=""/>
        <p:cNvGrpSpPr/>
        <p:nvPr/>
      </p:nvGrpSpPr>
      <p:grpSpPr>
        <a:xfrm>
          <a:off x="0" y="0"/>
          <a:ext cx="0" cy="0"/>
          <a:chOff x="0" y="0"/>
          <a:chExt cx="0" cy="0"/>
        </a:xfrm>
      </p:grpSpPr>
      <p:pic>
        <p:nvPicPr>
          <p:cNvPr id="71" name="背景"/>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915" y="-297"/>
            <a:ext cx="12241829" cy="6858594"/>
          </a:xfrm>
          <a:prstGeom prst="rect">
            <a:avLst/>
          </a:prstGeom>
        </p:spPr>
      </p:pic>
      <p:pic>
        <p:nvPicPr>
          <p:cNvPr id="83" name="結果を見る">
            <a:hlinkClick r:id="rId3" action="ppaction://hlinksldjump"/>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42608" y="5958657"/>
            <a:ext cx="2237426" cy="847417"/>
          </a:xfrm>
          <a:prstGeom prst="rect">
            <a:avLst/>
          </a:prstGeom>
        </p:spPr>
      </p:pic>
      <p:pic>
        <p:nvPicPr>
          <p:cNvPr id="68" name="答えに戻る">
            <a:hlinkClick r:id="rId5" action="ppaction://hlinksldjump"/>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839" y="5951865"/>
            <a:ext cx="2237426" cy="847417"/>
          </a:xfrm>
          <a:prstGeom prst="rect">
            <a:avLst/>
          </a:prstGeom>
        </p:spPr>
      </p:pic>
      <p:sp>
        <p:nvSpPr>
          <p:cNvPr id="87" name="出典（人口）"/>
          <p:cNvSpPr txBox="1"/>
          <p:nvPr/>
        </p:nvSpPr>
        <p:spPr>
          <a:xfrm>
            <a:off x="5997210" y="5755858"/>
            <a:ext cx="4075602" cy="230832"/>
          </a:xfrm>
          <a:prstGeom prst="rect">
            <a:avLst/>
          </a:prstGeom>
          <a:noFill/>
        </p:spPr>
        <p:txBody>
          <a:bodyPr wrap="square" rtlCol="0">
            <a:spAutoFit/>
          </a:bodyPr>
          <a:lstStyle/>
          <a:p>
            <a:r>
              <a:rPr lang="ja-JP" altLang="en-US" sz="900" b="1">
                <a:latin typeface="BIZ UDPゴシック" panose="020B0400000000000000" pitchFamily="50" charset="-128"/>
                <a:ea typeface="BIZ UDPゴシック" panose="020B0400000000000000" pitchFamily="50" charset="-128"/>
              </a:rPr>
              <a:t>（出典（人口）： </a:t>
            </a:r>
            <a:r>
              <a:rPr lang="en-US" altLang="ja-JP" sz="900" b="1">
                <a:latin typeface="BIZ UDPゴシック" panose="020B0400000000000000" pitchFamily="50" charset="-128"/>
                <a:ea typeface="BIZ UDPゴシック" panose="020B0400000000000000" pitchFamily="50" charset="-128"/>
                <a:hlinkClick r:id="rId7"/>
              </a:rPr>
              <a:t> </a:t>
            </a:r>
            <a:r>
              <a:rPr lang="ja-JP" altLang="en-US" sz="900" b="1">
                <a:latin typeface="BIZ UDPゴシック" panose="020B0400000000000000" pitchFamily="50" charset="-128"/>
                <a:ea typeface="BIZ UDPゴシック" panose="020B0400000000000000" pitchFamily="50" charset="-128"/>
                <a:hlinkClick r:id="rId7"/>
              </a:rPr>
              <a:t>政府統計の総合窓口 </a:t>
            </a:r>
            <a:r>
              <a:rPr lang="en-US" altLang="ja-JP" sz="900" b="1">
                <a:latin typeface="BIZ UDPゴシック" panose="020B0400000000000000" pitchFamily="50" charset="-128"/>
                <a:ea typeface="BIZ UDPゴシック" panose="020B0400000000000000" pitchFamily="50" charset="-128"/>
                <a:hlinkClick r:id="rId7"/>
              </a:rPr>
              <a:t>(e-stat.go.jp)</a:t>
            </a:r>
            <a:r>
              <a:rPr lang="ja-JP" altLang="en-US" sz="900" b="1">
                <a:latin typeface="BIZ UDPゴシック" panose="020B0400000000000000" pitchFamily="50" charset="-128"/>
                <a:ea typeface="BIZ UDPゴシック" panose="020B0400000000000000" pitchFamily="50" charset="-128"/>
              </a:rPr>
              <a:t>「令和２年国勢調査」）</a:t>
            </a:r>
            <a:endParaRPr lang="en-US" altLang="ja-JP" sz="900" b="1">
              <a:latin typeface="BIZ UDPゴシック" panose="020B0400000000000000" pitchFamily="50" charset="-128"/>
              <a:ea typeface="BIZ UDPゴシック" panose="020B0400000000000000" pitchFamily="50" charset="-128"/>
            </a:endParaRPr>
          </a:p>
        </p:txBody>
      </p:sp>
      <p:sp>
        <p:nvSpPr>
          <p:cNvPr id="86" name="出典（利用者数）"/>
          <p:cNvSpPr txBox="1"/>
          <p:nvPr/>
        </p:nvSpPr>
        <p:spPr>
          <a:xfrm>
            <a:off x="5997210" y="5549671"/>
            <a:ext cx="5939731" cy="230832"/>
          </a:xfrm>
          <a:prstGeom prst="rect">
            <a:avLst/>
          </a:prstGeom>
          <a:noFill/>
        </p:spPr>
        <p:txBody>
          <a:bodyPr wrap="square" rtlCol="0">
            <a:spAutoFit/>
          </a:bodyPr>
          <a:lstStyle/>
          <a:p>
            <a:r>
              <a:rPr lang="ja-JP" altLang="en-US" sz="900" b="1">
                <a:latin typeface="BIZ UDPゴシック" panose="020B0400000000000000" pitchFamily="50" charset="-128"/>
                <a:ea typeface="BIZ UDPゴシック" panose="020B0400000000000000" pitchFamily="50" charset="-128"/>
              </a:rPr>
              <a:t>（出典（利用者数）： </a:t>
            </a:r>
            <a:r>
              <a:rPr lang="zh-TW" altLang="en-US" sz="900" b="1">
                <a:latin typeface="BIZ UDPゴシック" panose="020B0400000000000000" pitchFamily="50" charset="-128"/>
                <a:ea typeface="BIZ UDPゴシック" panose="020B0400000000000000" pitchFamily="50" charset="-128"/>
                <a:hlinkClick r:id="rId8"/>
              </a:rPr>
              <a:t>大阪府／令和４年度大阪府統計年鑑（令和５年３月刊行） </a:t>
            </a:r>
            <a:r>
              <a:rPr lang="en-US" altLang="zh-TW" sz="900" b="1">
                <a:latin typeface="BIZ UDPゴシック" panose="020B0400000000000000" pitchFamily="50" charset="-128"/>
                <a:ea typeface="BIZ UDPゴシック" panose="020B0400000000000000" pitchFamily="50" charset="-128"/>
                <a:hlinkClick r:id="rId8"/>
              </a:rPr>
              <a:t>(osaka.lg.jp)</a:t>
            </a:r>
            <a:r>
              <a:rPr lang="en-US" altLang="ja-JP" sz="900" b="1">
                <a:latin typeface="BIZ UDPゴシック" panose="020B0400000000000000" pitchFamily="50" charset="-128"/>
                <a:ea typeface="BIZ UDPゴシック" panose="020B0400000000000000" pitchFamily="50" charset="-128"/>
                <a:hlinkClick r:id="rId9"/>
              </a:rPr>
              <a:t>)</a:t>
            </a:r>
            <a:r>
              <a:rPr lang="ja-JP" altLang="en-US" sz="900" b="1">
                <a:latin typeface="BIZ UDPゴシック" panose="020B0400000000000000" pitchFamily="50" charset="-128"/>
                <a:ea typeface="BIZ UDPゴシック" panose="020B0400000000000000" pitchFamily="50" charset="-128"/>
              </a:rPr>
              <a:t>「</a:t>
            </a:r>
            <a:r>
              <a:rPr lang="ja-JP" altLang="ja-JP" sz="900" b="1">
                <a:latin typeface="BIZ UDPゴシック" panose="020B0400000000000000" pitchFamily="50" charset="-128"/>
                <a:ea typeface="BIZ UDPゴシック" panose="020B0400000000000000" pitchFamily="50" charset="-128"/>
              </a:rPr>
              <a:t>第</a:t>
            </a:r>
            <a:r>
              <a:rPr lang="en-US" altLang="ja-JP" sz="900" b="1">
                <a:latin typeface="BIZ UDPゴシック" panose="020B0400000000000000" pitchFamily="50" charset="-128"/>
                <a:ea typeface="BIZ UDPゴシック" panose="020B0400000000000000" pitchFamily="50" charset="-128"/>
              </a:rPr>
              <a:t>18</a:t>
            </a:r>
            <a:r>
              <a:rPr lang="ja-JP" altLang="ja-JP" sz="900" b="1">
                <a:latin typeface="BIZ UDPゴシック" panose="020B0400000000000000" pitchFamily="50" charset="-128"/>
                <a:ea typeface="BIZ UDPゴシック" panose="020B0400000000000000" pitchFamily="50" charset="-128"/>
              </a:rPr>
              <a:t>章</a:t>
            </a:r>
            <a:r>
              <a:rPr lang="en-US" altLang="ja-JP" sz="900" b="1">
                <a:latin typeface="BIZ UDPゴシック" panose="020B0400000000000000" pitchFamily="50" charset="-128"/>
                <a:ea typeface="BIZ UDPゴシック" panose="020B0400000000000000" pitchFamily="50" charset="-128"/>
              </a:rPr>
              <a:t>5</a:t>
            </a:r>
            <a:r>
              <a:rPr lang="ja-JP" altLang="ja-JP" sz="900" b="1">
                <a:latin typeface="BIZ UDPゴシック" panose="020B0400000000000000" pitchFamily="50" charset="-128"/>
                <a:ea typeface="BIZ UDPゴシック" panose="020B0400000000000000" pitchFamily="50" charset="-128"/>
              </a:rPr>
              <a:t>、</a:t>
            </a:r>
            <a:r>
              <a:rPr lang="en-US" altLang="ja-JP" sz="900" b="1">
                <a:latin typeface="BIZ UDPゴシック" panose="020B0400000000000000" pitchFamily="50" charset="-128"/>
                <a:ea typeface="BIZ UDPゴシック" panose="020B0400000000000000" pitchFamily="50" charset="-128"/>
              </a:rPr>
              <a:t>6</a:t>
            </a:r>
            <a:r>
              <a:rPr lang="ja-JP" altLang="ja-JP" sz="900" b="1">
                <a:latin typeface="BIZ UDPゴシック" panose="020B0400000000000000" pitchFamily="50" charset="-128"/>
                <a:ea typeface="BIZ UDPゴシック" panose="020B0400000000000000" pitchFamily="50" charset="-128"/>
              </a:rPr>
              <a:t>表</a:t>
            </a:r>
            <a:r>
              <a:rPr lang="ja-JP" altLang="en-US" sz="900" b="1">
                <a:latin typeface="BIZ UDPゴシック" panose="020B0400000000000000" pitchFamily="50" charset="-128"/>
                <a:ea typeface="BIZ UDPゴシック" panose="020B0400000000000000" pitchFamily="50" charset="-128"/>
              </a:rPr>
              <a:t>」）</a:t>
            </a:r>
            <a:endParaRPr lang="en-US" altLang="ja-JP" sz="900" b="1">
              <a:latin typeface="BIZ UDPゴシック" panose="020B0400000000000000" pitchFamily="50" charset="-128"/>
              <a:ea typeface="BIZ UDPゴシック" panose="020B0400000000000000" pitchFamily="50" charset="-128"/>
            </a:endParaRPr>
          </a:p>
        </p:txBody>
      </p:sp>
      <p:grpSp>
        <p:nvGrpSpPr>
          <p:cNvPr id="2" name="高槻市の・・・"/>
          <p:cNvGrpSpPr/>
          <p:nvPr/>
        </p:nvGrpSpPr>
        <p:grpSpPr>
          <a:xfrm>
            <a:off x="6415591" y="4983668"/>
            <a:ext cx="5726436" cy="551800"/>
            <a:chOff x="6415591" y="4983668"/>
            <a:chExt cx="5726436" cy="551800"/>
          </a:xfrm>
        </p:grpSpPr>
        <p:sp>
          <p:nvSpPr>
            <p:cNvPr id="62" name="高槻市の人口・・・"/>
            <p:cNvSpPr txBox="1"/>
            <p:nvPr/>
          </p:nvSpPr>
          <p:spPr>
            <a:xfrm>
              <a:off x="6428547" y="5135358"/>
              <a:ext cx="5713480" cy="400110"/>
            </a:xfrm>
            <a:prstGeom prst="rect">
              <a:avLst/>
            </a:prstGeom>
            <a:noFill/>
          </p:spPr>
          <p:txBody>
            <a:bodyPr wrap="square" rtlCol="0">
              <a:spAutoFit/>
            </a:bodyPr>
            <a:lstStyle/>
            <a:p>
              <a:pPr lvl="0" algn="dist"/>
              <a:r>
                <a:rPr lang="ja-JP" altLang="en-US" sz="2000">
                  <a:solidFill>
                    <a:srgbClr val="000000"/>
                  </a:solidFill>
                  <a:latin typeface="HGS創英角ﾎﾟｯﾌﾟ体" panose="040B0A00000000000000" pitchFamily="50" charset="-128"/>
                  <a:ea typeface="HGS創英角ﾎﾟｯﾌﾟ体" panose="040B0A00000000000000" pitchFamily="50" charset="-128"/>
                </a:rPr>
                <a:t>高槻市</a:t>
              </a:r>
              <a:r>
                <a:rPr kumimoji="1" lang="ja-JP" altLang="en-US" sz="2000">
                  <a:solidFill>
                    <a:srgbClr val="000000"/>
                  </a:solidFill>
                  <a:latin typeface="HGS創英角ﾎﾟｯﾌﾟ体" panose="040B0A00000000000000" pitchFamily="50" charset="-128"/>
                  <a:ea typeface="HGS創英角ﾎﾟｯﾌﾟ体" panose="040B0A00000000000000" pitchFamily="50" charset="-128"/>
                </a:rPr>
                <a:t>の人口（</a:t>
              </a:r>
              <a:r>
                <a:rPr lang="en-US" altLang="ja-JP" sz="2000">
                  <a:solidFill>
                    <a:srgbClr val="000000"/>
                  </a:solidFill>
                  <a:latin typeface="HGS創英角ﾎﾟｯﾌﾟ体" panose="040B0A00000000000000" pitchFamily="50" charset="-128"/>
                  <a:ea typeface="HGS創英角ﾎﾟｯﾌﾟ体" panose="040B0A00000000000000" pitchFamily="50" charset="-128"/>
                </a:rPr>
                <a:t>352,698</a:t>
              </a:r>
              <a:r>
                <a:rPr lang="ja-JP" altLang="en-US" sz="2000">
                  <a:solidFill>
                    <a:srgbClr val="000000"/>
                  </a:solidFill>
                  <a:latin typeface="HGS創英角ﾎﾟｯﾌﾟ体" panose="040B0A00000000000000" pitchFamily="50" charset="-128"/>
                  <a:ea typeface="HGS創英角ﾎﾟｯﾌﾟ体" panose="040B0A00000000000000" pitchFamily="50" charset="-128"/>
                </a:rPr>
                <a:t>人）に近い数字です。</a:t>
              </a:r>
              <a:endParaRPr kumimoji="1" lang="ja-JP" altLang="en-US" sz="2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63" name="ちか"/>
            <p:cNvSpPr txBox="1"/>
            <p:nvPr/>
          </p:nvSpPr>
          <p:spPr>
            <a:xfrm>
              <a:off x="10120453" y="4989467"/>
              <a:ext cx="504000" cy="253916"/>
            </a:xfrm>
            <a:prstGeom prst="rect">
              <a:avLst/>
            </a:prstGeom>
            <a:noFill/>
          </p:spPr>
          <p:txBody>
            <a:bodyPr wrap="square" rtlCol="0">
              <a:spAutoFit/>
            </a:bodyPr>
            <a:lstStyle/>
            <a:p>
              <a:pPr algn="dist"/>
              <a:r>
                <a:rPr lang="ja-JP" altLang="en-US" sz="1000">
                  <a:solidFill>
                    <a:srgbClr val="000000"/>
                  </a:solidFill>
                  <a:latin typeface="HGS創英角ﾎﾟｯﾌﾟ体" panose="040B0A00000000000000" pitchFamily="50" charset="-128"/>
                  <a:ea typeface="HGS創英角ﾎﾟｯﾌﾟ体" panose="040B0A00000000000000" pitchFamily="50" charset="-128"/>
                </a:rPr>
                <a:t>ちか</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64" name="にん"/>
            <p:cNvSpPr txBox="1"/>
            <p:nvPr/>
          </p:nvSpPr>
          <p:spPr>
            <a:xfrm>
              <a:off x="9317823" y="4989467"/>
              <a:ext cx="504000" cy="253916"/>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にん</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65" name="じんこう"/>
            <p:cNvSpPr txBox="1"/>
            <p:nvPr/>
          </p:nvSpPr>
          <p:spPr>
            <a:xfrm>
              <a:off x="7436169" y="4989467"/>
              <a:ext cx="828000" cy="253916"/>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じんこう</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66" name="たかつきし"/>
            <p:cNvSpPr txBox="1"/>
            <p:nvPr/>
          </p:nvSpPr>
          <p:spPr>
            <a:xfrm>
              <a:off x="6415591" y="4989467"/>
              <a:ext cx="97200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たかつきし</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67" name="すうじ"/>
            <p:cNvSpPr txBox="1"/>
            <p:nvPr/>
          </p:nvSpPr>
          <p:spPr>
            <a:xfrm>
              <a:off x="10658949" y="4983668"/>
              <a:ext cx="651350" cy="246221"/>
            </a:xfrm>
            <a:prstGeom prst="rect">
              <a:avLst/>
            </a:prstGeom>
            <a:noFill/>
          </p:spPr>
          <p:txBody>
            <a:bodyPr wrap="square" rtlCol="0">
              <a:spAutoFit/>
            </a:bodyPr>
            <a:lstStyle/>
            <a:p>
              <a:pPr algn="dist"/>
              <a:r>
                <a:rPr lang="ja-JP" altLang="en-US" sz="1000">
                  <a:solidFill>
                    <a:srgbClr val="000000"/>
                  </a:solidFill>
                  <a:latin typeface="HGS創英角ﾎﾟｯﾌﾟ体" panose="040B0A00000000000000" pitchFamily="50" charset="-128"/>
                  <a:ea typeface="HGS創英角ﾎﾟｯﾌﾟ体" panose="040B0A00000000000000" pitchFamily="50" charset="-128"/>
                </a:rPr>
                <a:t>すうじ</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grpSp>
      <p:grpSp>
        <p:nvGrpSpPr>
          <p:cNvPr id="57" name="利用者数は・・・（大阪城天守閣）"/>
          <p:cNvGrpSpPr/>
          <p:nvPr/>
        </p:nvGrpSpPr>
        <p:grpSpPr>
          <a:xfrm>
            <a:off x="6975055" y="4470541"/>
            <a:ext cx="4239673" cy="531593"/>
            <a:chOff x="2788397" y="2915899"/>
            <a:chExt cx="4884253" cy="531593"/>
          </a:xfrm>
        </p:grpSpPr>
        <p:sp>
          <p:nvSpPr>
            <p:cNvPr id="58" name="利用者数は・・・"/>
            <p:cNvSpPr txBox="1"/>
            <p:nvPr/>
          </p:nvSpPr>
          <p:spPr>
            <a:xfrm>
              <a:off x="2801105" y="3047382"/>
              <a:ext cx="4871545" cy="400110"/>
            </a:xfrm>
            <a:prstGeom prst="rect">
              <a:avLst/>
            </a:prstGeom>
            <a:noFill/>
          </p:spPr>
          <p:txBody>
            <a:bodyPr wrap="square" rtlCol="0">
              <a:spAutoFit/>
            </a:bodyPr>
            <a:lstStyle/>
            <a:p>
              <a:pPr lvl="0" algn="dist"/>
              <a:r>
                <a:rPr kumimoji="1" lang="ja-JP" altLang="en-US" sz="2000">
                  <a:solidFill>
                    <a:srgbClr val="000000"/>
                  </a:solidFill>
                  <a:latin typeface="HGS創英角ﾎﾟｯﾌﾟ体" panose="040B0A00000000000000" pitchFamily="50" charset="-128"/>
                  <a:ea typeface="HGS創英角ﾎﾟｯﾌﾟ体" panose="040B0A00000000000000" pitchFamily="50" charset="-128"/>
                </a:rPr>
                <a:t>利用者数は</a:t>
              </a:r>
              <a:r>
                <a:rPr lang="en-US" altLang="ja-JP" sz="2000">
                  <a:solidFill>
                    <a:srgbClr val="000000"/>
                  </a:solidFill>
                  <a:latin typeface="HGS創英角ﾎﾟｯﾌﾟ体" panose="040B0A00000000000000" pitchFamily="50" charset="-128"/>
                  <a:ea typeface="HGS創英角ﾎﾟｯﾌﾟ体" panose="040B0A00000000000000" pitchFamily="50" charset="-128"/>
                </a:rPr>
                <a:t>､342,863</a:t>
              </a:r>
              <a:r>
                <a:rPr lang="ja-JP" altLang="en-US" sz="2000">
                  <a:solidFill>
                    <a:srgbClr val="000000"/>
                  </a:solidFill>
                  <a:latin typeface="HGS創英角ﾎﾟｯﾌﾟ体" panose="040B0A00000000000000" pitchFamily="50" charset="-128"/>
                  <a:ea typeface="HGS創英角ﾎﾟｯﾌﾟ体" panose="040B0A00000000000000" pitchFamily="50" charset="-128"/>
                </a:rPr>
                <a:t>人です</a:t>
              </a:r>
              <a:r>
                <a:rPr lang="en-US" altLang="ja-JP" sz="2000">
                  <a:solidFill>
                    <a:srgbClr val="000000"/>
                  </a:solidFill>
                  <a:latin typeface="HGS創英角ﾎﾟｯﾌﾟ体" panose="040B0A00000000000000" pitchFamily="50" charset="-128"/>
                  <a:ea typeface="HGS創英角ﾎﾟｯﾌﾟ体" panose="040B0A00000000000000" pitchFamily="50" charset="-128"/>
                </a:rPr>
                <a:t>｡</a:t>
              </a:r>
              <a:endParaRPr kumimoji="1" lang="ja-JP" altLang="en-US" sz="2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59" name="にん"/>
            <p:cNvSpPr txBox="1"/>
            <p:nvPr/>
          </p:nvSpPr>
          <p:spPr>
            <a:xfrm>
              <a:off x="6271222" y="2930413"/>
              <a:ext cx="539153" cy="253916"/>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にん</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60" name="りようしゃすう"/>
            <p:cNvSpPr txBox="1"/>
            <p:nvPr/>
          </p:nvSpPr>
          <p:spPr>
            <a:xfrm>
              <a:off x="2788397" y="2915899"/>
              <a:ext cx="1575984" cy="253916"/>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りようしゃすう</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grpSp>
      <p:pic>
        <p:nvPicPr>
          <p:cNvPr id="4" name="大阪城天守閣画"/>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897932" y="1535143"/>
            <a:ext cx="2425210" cy="2463706"/>
          </a:xfrm>
          <a:prstGeom prst="rect">
            <a:avLst/>
          </a:prstGeom>
        </p:spPr>
      </p:pic>
      <p:grpSp>
        <p:nvGrpSpPr>
          <p:cNvPr id="54" name="大阪城天守閣"/>
          <p:cNvGrpSpPr/>
          <p:nvPr/>
        </p:nvGrpSpPr>
        <p:grpSpPr>
          <a:xfrm>
            <a:off x="7943546" y="1081531"/>
            <a:ext cx="2586744" cy="591422"/>
            <a:chOff x="2801104" y="2917625"/>
            <a:chExt cx="5592670" cy="591422"/>
          </a:xfrm>
        </p:grpSpPr>
        <p:sp>
          <p:nvSpPr>
            <p:cNvPr id="55" name="大阪城天守閣"/>
            <p:cNvSpPr txBox="1"/>
            <p:nvPr/>
          </p:nvSpPr>
          <p:spPr>
            <a:xfrm>
              <a:off x="2801104" y="3047382"/>
              <a:ext cx="5565270" cy="461665"/>
            </a:xfrm>
            <a:prstGeom prst="rect">
              <a:avLst/>
            </a:prstGeom>
            <a:noFill/>
          </p:spPr>
          <p:txBody>
            <a:bodyPr wrap="square" rtlCol="0">
              <a:spAutoFit/>
            </a:bodyPr>
            <a:lstStyle/>
            <a:p>
              <a:pPr lvl="0" algn="dist"/>
              <a:r>
                <a:rPr lang="zh-TW" altLang="en-US" sz="2400">
                  <a:solidFill>
                    <a:srgbClr val="000000"/>
                  </a:solidFill>
                  <a:latin typeface="HGS創英角ﾎﾟｯﾌﾟ体" panose="040B0A00000000000000" pitchFamily="50" charset="-128"/>
                  <a:ea typeface="HGS創英角ﾎﾟｯﾌﾟ体" panose="040B0A00000000000000" pitchFamily="50" charset="-128"/>
                </a:rPr>
                <a:t>大阪城天守閣</a:t>
              </a:r>
              <a:endParaRPr kumimoji="1" lang="ja-JP" altLang="en-US" sz="24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56" name="おおさかじょうてんしゅかく"/>
            <p:cNvSpPr txBox="1"/>
            <p:nvPr/>
          </p:nvSpPr>
          <p:spPr>
            <a:xfrm>
              <a:off x="2815797" y="2917625"/>
              <a:ext cx="5577977" cy="253916"/>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おおさかじょうてんしゅかく</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grpSp>
      <p:grpSp>
        <p:nvGrpSpPr>
          <p:cNvPr id="5" name="佐賀県の・・・"/>
          <p:cNvGrpSpPr/>
          <p:nvPr/>
        </p:nvGrpSpPr>
        <p:grpSpPr>
          <a:xfrm>
            <a:off x="283730" y="5005784"/>
            <a:ext cx="5713480" cy="548800"/>
            <a:chOff x="283730" y="5005784"/>
            <a:chExt cx="5713480" cy="548800"/>
          </a:xfrm>
        </p:grpSpPr>
        <p:sp>
          <p:nvSpPr>
            <p:cNvPr id="47" name="佐賀県の人口・・・"/>
            <p:cNvSpPr txBox="1"/>
            <p:nvPr/>
          </p:nvSpPr>
          <p:spPr>
            <a:xfrm>
              <a:off x="283730" y="5154474"/>
              <a:ext cx="5713480" cy="400110"/>
            </a:xfrm>
            <a:prstGeom prst="rect">
              <a:avLst/>
            </a:prstGeom>
            <a:noFill/>
          </p:spPr>
          <p:txBody>
            <a:bodyPr wrap="square" rtlCol="0">
              <a:spAutoFit/>
            </a:bodyPr>
            <a:lstStyle/>
            <a:p>
              <a:pPr lvl="0" algn="dist"/>
              <a:r>
                <a:rPr lang="ja-JP" altLang="en-US" sz="2000">
                  <a:solidFill>
                    <a:srgbClr val="000000"/>
                  </a:solidFill>
                  <a:latin typeface="HGS創英角ﾎﾟｯﾌﾟ体" panose="040B0A00000000000000" pitchFamily="50" charset="-128"/>
                  <a:ea typeface="HGS創英角ﾎﾟｯﾌﾟ体" panose="040B0A00000000000000" pitchFamily="50" charset="-128"/>
                </a:rPr>
                <a:t>佐賀</a:t>
              </a:r>
              <a:r>
                <a:rPr kumimoji="1" lang="ja-JP" altLang="en-US" sz="2000">
                  <a:solidFill>
                    <a:srgbClr val="000000"/>
                  </a:solidFill>
                  <a:latin typeface="HGS創英角ﾎﾟｯﾌﾟ体" panose="040B0A00000000000000" pitchFamily="50" charset="-128"/>
                  <a:ea typeface="HGS創英角ﾎﾟｯﾌﾟ体" panose="040B0A00000000000000" pitchFamily="50" charset="-128"/>
                </a:rPr>
                <a:t>県の人口（</a:t>
              </a:r>
              <a:r>
                <a:rPr lang="en-US" altLang="ja-JP" sz="2000">
                  <a:solidFill>
                    <a:srgbClr val="000000"/>
                  </a:solidFill>
                  <a:latin typeface="HGS創英角ﾎﾟｯﾌﾟ体" panose="040B0A00000000000000" pitchFamily="50" charset="-128"/>
                  <a:ea typeface="HGS創英角ﾎﾟｯﾌﾟ体" panose="040B0A00000000000000" pitchFamily="50" charset="-128"/>
                </a:rPr>
                <a:t>811,442</a:t>
              </a:r>
              <a:r>
                <a:rPr lang="ja-JP" altLang="en-US" sz="2000">
                  <a:solidFill>
                    <a:srgbClr val="000000"/>
                  </a:solidFill>
                  <a:latin typeface="HGS創英角ﾎﾟｯﾌﾟ体" panose="040B0A00000000000000" pitchFamily="50" charset="-128"/>
                  <a:ea typeface="HGS創英角ﾎﾟｯﾌﾟ体" panose="040B0A00000000000000" pitchFamily="50" charset="-128"/>
                </a:rPr>
                <a:t>人）に近い数字です。</a:t>
              </a:r>
              <a:endParaRPr kumimoji="1" lang="ja-JP" altLang="en-US" sz="2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49" name="ちか"/>
            <p:cNvSpPr txBox="1"/>
            <p:nvPr/>
          </p:nvSpPr>
          <p:spPr>
            <a:xfrm>
              <a:off x="3975636" y="5008583"/>
              <a:ext cx="504000" cy="253916"/>
            </a:xfrm>
            <a:prstGeom prst="rect">
              <a:avLst/>
            </a:prstGeom>
            <a:noFill/>
          </p:spPr>
          <p:txBody>
            <a:bodyPr wrap="square" rtlCol="0">
              <a:spAutoFit/>
            </a:bodyPr>
            <a:lstStyle/>
            <a:p>
              <a:pPr algn="dist"/>
              <a:r>
                <a:rPr lang="ja-JP" altLang="en-US" sz="1000">
                  <a:solidFill>
                    <a:srgbClr val="000000"/>
                  </a:solidFill>
                  <a:latin typeface="HGS創英角ﾎﾟｯﾌﾟ体" panose="040B0A00000000000000" pitchFamily="50" charset="-128"/>
                  <a:ea typeface="HGS創英角ﾎﾟｯﾌﾟ体" panose="040B0A00000000000000" pitchFamily="50" charset="-128"/>
                </a:rPr>
                <a:t>ちか</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50" name="にん"/>
            <p:cNvSpPr txBox="1"/>
            <p:nvPr/>
          </p:nvSpPr>
          <p:spPr>
            <a:xfrm>
              <a:off x="3173006" y="5008583"/>
              <a:ext cx="504000" cy="253916"/>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にん</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51" name="じんこう"/>
            <p:cNvSpPr txBox="1"/>
            <p:nvPr/>
          </p:nvSpPr>
          <p:spPr>
            <a:xfrm>
              <a:off x="1291352" y="5008583"/>
              <a:ext cx="828000" cy="253916"/>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じんこう</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52" name="さがけん"/>
            <p:cNvSpPr txBox="1"/>
            <p:nvPr/>
          </p:nvSpPr>
          <p:spPr>
            <a:xfrm>
              <a:off x="328830" y="5008583"/>
              <a:ext cx="936000" cy="253916"/>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さがけん</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53" name="すうじ"/>
            <p:cNvSpPr txBox="1"/>
            <p:nvPr/>
          </p:nvSpPr>
          <p:spPr>
            <a:xfrm>
              <a:off x="4546429" y="5005784"/>
              <a:ext cx="651350" cy="246221"/>
            </a:xfrm>
            <a:prstGeom prst="rect">
              <a:avLst/>
            </a:prstGeom>
            <a:noFill/>
          </p:spPr>
          <p:txBody>
            <a:bodyPr wrap="square" rtlCol="0">
              <a:spAutoFit/>
            </a:bodyPr>
            <a:lstStyle/>
            <a:p>
              <a:pPr algn="dist"/>
              <a:r>
                <a:rPr lang="ja-JP" altLang="en-US" sz="1000">
                  <a:solidFill>
                    <a:srgbClr val="000000"/>
                  </a:solidFill>
                  <a:latin typeface="HGS創英角ﾎﾟｯﾌﾟ体" panose="040B0A00000000000000" pitchFamily="50" charset="-128"/>
                  <a:ea typeface="HGS創英角ﾎﾟｯﾌﾟ体" panose="040B0A00000000000000" pitchFamily="50" charset="-128"/>
                </a:rPr>
                <a:t>すうじ</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grpSp>
      <p:grpSp>
        <p:nvGrpSpPr>
          <p:cNvPr id="34" name="利用者数は・・・（天王寺動物園）"/>
          <p:cNvGrpSpPr/>
          <p:nvPr/>
        </p:nvGrpSpPr>
        <p:grpSpPr>
          <a:xfrm>
            <a:off x="745547" y="4463297"/>
            <a:ext cx="4239673" cy="531593"/>
            <a:chOff x="2788397" y="2915899"/>
            <a:chExt cx="4884253" cy="531593"/>
          </a:xfrm>
        </p:grpSpPr>
        <p:sp>
          <p:nvSpPr>
            <p:cNvPr id="35" name="利用者数は・・・"/>
            <p:cNvSpPr txBox="1"/>
            <p:nvPr/>
          </p:nvSpPr>
          <p:spPr>
            <a:xfrm>
              <a:off x="2801105" y="3047382"/>
              <a:ext cx="4871545" cy="400110"/>
            </a:xfrm>
            <a:prstGeom prst="rect">
              <a:avLst/>
            </a:prstGeom>
            <a:noFill/>
          </p:spPr>
          <p:txBody>
            <a:bodyPr wrap="square" rtlCol="0">
              <a:spAutoFit/>
            </a:bodyPr>
            <a:lstStyle/>
            <a:p>
              <a:pPr lvl="0" algn="dist"/>
              <a:r>
                <a:rPr kumimoji="1" lang="ja-JP" altLang="en-US" sz="2000">
                  <a:solidFill>
                    <a:srgbClr val="000000"/>
                  </a:solidFill>
                  <a:latin typeface="HGS創英角ﾎﾟｯﾌﾟ体" panose="040B0A00000000000000" pitchFamily="50" charset="-128"/>
                  <a:ea typeface="HGS創英角ﾎﾟｯﾌﾟ体" panose="040B0A00000000000000" pitchFamily="50" charset="-128"/>
                </a:rPr>
                <a:t>利用者数は</a:t>
              </a:r>
              <a:r>
                <a:rPr lang="en-US" altLang="ja-JP" sz="2000">
                  <a:solidFill>
                    <a:srgbClr val="000000"/>
                  </a:solidFill>
                  <a:latin typeface="HGS創英角ﾎﾟｯﾌﾟ体" panose="040B0A00000000000000" pitchFamily="50" charset="-128"/>
                  <a:ea typeface="HGS創英角ﾎﾟｯﾌﾟ体" panose="040B0A00000000000000" pitchFamily="50" charset="-128"/>
                </a:rPr>
                <a:t>､839,003</a:t>
              </a:r>
              <a:r>
                <a:rPr lang="ja-JP" altLang="en-US" sz="2000">
                  <a:solidFill>
                    <a:srgbClr val="000000"/>
                  </a:solidFill>
                  <a:latin typeface="HGS創英角ﾎﾟｯﾌﾟ体" panose="040B0A00000000000000" pitchFamily="50" charset="-128"/>
                  <a:ea typeface="HGS創英角ﾎﾟｯﾌﾟ体" panose="040B0A00000000000000" pitchFamily="50" charset="-128"/>
                </a:rPr>
                <a:t>人です</a:t>
              </a:r>
              <a:r>
                <a:rPr lang="en-US" altLang="ja-JP" sz="2000">
                  <a:solidFill>
                    <a:srgbClr val="000000"/>
                  </a:solidFill>
                  <a:latin typeface="HGS創英角ﾎﾟｯﾌﾟ体" panose="040B0A00000000000000" pitchFamily="50" charset="-128"/>
                  <a:ea typeface="HGS創英角ﾎﾟｯﾌﾟ体" panose="040B0A00000000000000" pitchFamily="50" charset="-128"/>
                </a:rPr>
                <a:t>｡</a:t>
              </a:r>
              <a:endParaRPr kumimoji="1" lang="ja-JP" altLang="en-US" sz="2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36" name="にん"/>
            <p:cNvSpPr txBox="1"/>
            <p:nvPr/>
          </p:nvSpPr>
          <p:spPr>
            <a:xfrm>
              <a:off x="6254501" y="2915899"/>
              <a:ext cx="539153" cy="253916"/>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にん</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37" name="りようしゃすう"/>
            <p:cNvSpPr txBox="1"/>
            <p:nvPr/>
          </p:nvSpPr>
          <p:spPr>
            <a:xfrm>
              <a:off x="2788397" y="2915899"/>
              <a:ext cx="1575984" cy="253916"/>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りようしゃすう</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grpSp>
      <p:grpSp>
        <p:nvGrpSpPr>
          <p:cNvPr id="28" name="動物"/>
          <p:cNvGrpSpPr/>
          <p:nvPr/>
        </p:nvGrpSpPr>
        <p:grpSpPr>
          <a:xfrm>
            <a:off x="1090077" y="1583641"/>
            <a:ext cx="3101203" cy="2446183"/>
            <a:chOff x="424042" y="2634126"/>
            <a:chExt cx="4020768" cy="3154464"/>
          </a:xfrm>
        </p:grpSpPr>
        <p:pic>
          <p:nvPicPr>
            <p:cNvPr id="3" name="図 2"/>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24042" y="4362787"/>
              <a:ext cx="1358870" cy="1159569"/>
            </a:xfrm>
            <a:prstGeom prst="rect">
              <a:avLst/>
            </a:prstGeom>
          </p:spPr>
        </p:pic>
        <p:pic>
          <p:nvPicPr>
            <p:cNvPr id="22" name="図 21"/>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121044" y="2634126"/>
              <a:ext cx="1219609" cy="1725862"/>
            </a:xfrm>
            <a:prstGeom prst="rect">
              <a:avLst/>
            </a:prstGeom>
          </p:spPr>
        </p:pic>
        <p:pic>
          <p:nvPicPr>
            <p:cNvPr id="25" name="図 24"/>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093531" y="4359988"/>
              <a:ext cx="1628036" cy="1428602"/>
            </a:xfrm>
            <a:prstGeom prst="rect">
              <a:avLst/>
            </a:prstGeom>
          </p:spPr>
        </p:pic>
        <p:pic>
          <p:nvPicPr>
            <p:cNvPr id="26" name="図 25"/>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2295529" y="3017429"/>
              <a:ext cx="1224039" cy="1245841"/>
            </a:xfrm>
            <a:prstGeom prst="rect">
              <a:avLst/>
            </a:prstGeom>
          </p:spPr>
        </p:pic>
        <p:pic>
          <p:nvPicPr>
            <p:cNvPr id="27" name="図 26"/>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3589442" y="3766807"/>
              <a:ext cx="855368" cy="1175764"/>
            </a:xfrm>
            <a:prstGeom prst="rect">
              <a:avLst/>
            </a:prstGeom>
          </p:spPr>
        </p:pic>
      </p:grpSp>
      <p:grpSp>
        <p:nvGrpSpPr>
          <p:cNvPr id="38" name="天王寺動物園"/>
          <p:cNvGrpSpPr/>
          <p:nvPr/>
        </p:nvGrpSpPr>
        <p:grpSpPr>
          <a:xfrm>
            <a:off x="1323495" y="1081531"/>
            <a:ext cx="2586744" cy="591422"/>
            <a:chOff x="2801104" y="2917625"/>
            <a:chExt cx="5592670" cy="591422"/>
          </a:xfrm>
        </p:grpSpPr>
        <p:sp>
          <p:nvSpPr>
            <p:cNvPr id="39" name="天王寺動物園"/>
            <p:cNvSpPr txBox="1"/>
            <p:nvPr/>
          </p:nvSpPr>
          <p:spPr>
            <a:xfrm>
              <a:off x="2801104" y="3047382"/>
              <a:ext cx="5565270" cy="461665"/>
            </a:xfrm>
            <a:prstGeom prst="rect">
              <a:avLst/>
            </a:prstGeom>
            <a:noFill/>
          </p:spPr>
          <p:txBody>
            <a:bodyPr wrap="square" rtlCol="0">
              <a:spAutoFit/>
            </a:bodyPr>
            <a:lstStyle/>
            <a:p>
              <a:pPr lvl="0" algn="dist"/>
              <a:r>
                <a:rPr kumimoji="1" lang="ja-JP" altLang="en-US" sz="2400">
                  <a:solidFill>
                    <a:srgbClr val="000000"/>
                  </a:solidFill>
                  <a:latin typeface="HGS創英角ﾎﾟｯﾌﾟ体" panose="040B0A00000000000000" pitchFamily="50" charset="-128"/>
                  <a:ea typeface="HGS創英角ﾎﾟｯﾌﾟ体" panose="040B0A00000000000000" pitchFamily="50" charset="-128"/>
                </a:rPr>
                <a:t>天王寺動物園</a:t>
              </a:r>
              <a:endParaRPr kumimoji="1" lang="ja-JP" altLang="en-US" sz="24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41" name="てんのうじどうぶつえん"/>
            <p:cNvSpPr txBox="1"/>
            <p:nvPr/>
          </p:nvSpPr>
          <p:spPr>
            <a:xfrm>
              <a:off x="2815797" y="2917625"/>
              <a:ext cx="5577977" cy="253916"/>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てんのうじどうぶつえん</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grpSp>
      <p:pic>
        <p:nvPicPr>
          <p:cNvPr id="70" name="スタートに戻る">
            <a:hlinkClick r:id="rId16" action="ppaction://hlinksldjump"/>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85389" y="260345"/>
            <a:ext cx="2499577" cy="847417"/>
          </a:xfrm>
          <a:prstGeom prst="rect">
            <a:avLst/>
          </a:prstGeom>
        </p:spPr>
      </p:pic>
      <p:pic>
        <p:nvPicPr>
          <p:cNvPr id="43" name="図 42"/>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24916" y="-594"/>
            <a:ext cx="12241829" cy="6858594"/>
          </a:xfrm>
          <a:prstGeom prst="rect">
            <a:avLst/>
          </a:prstGeom>
        </p:spPr>
      </p:pic>
    </p:spTree>
    <p:extLst>
      <p:ext uri="{BB962C8B-B14F-4D97-AF65-F5344CB8AC3E}">
        <p14:creationId xmlns:p14="http://schemas.microsoft.com/office/powerpoint/2010/main" val="3966189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
                                        <p:tgtEl>
                                          <p:spTgt spid="43"/>
                                        </p:tgtEl>
                                      </p:cBhvr>
                                    </p:animEffect>
                                    <p:set>
                                      <p:cBhvr>
                                        <p:cTn id="7" dur="1" fill="hold">
                                          <p:stCondLst>
                                            <p:cond delay="9"/>
                                          </p:stCondLst>
                                        </p:cTn>
                                        <p:tgtEl>
                                          <p:spTgt spid="43"/>
                                        </p:tgtEl>
                                        <p:attrNameLst>
                                          <p:attrName>style.visibility</p:attrName>
                                        </p:attrNameLst>
                                      </p:cBhvr>
                                      <p:to>
                                        <p:strVal val="hidden"/>
                                      </p:to>
                                    </p:set>
                                  </p:childTnLst>
                                </p:cTn>
                              </p:par>
                              <p:par>
                                <p:cTn id="8" presetID="53" presetClass="entr" presetSubtype="16" fill="hold" nodeType="withEffect">
                                  <p:stCondLst>
                                    <p:cond delay="300"/>
                                  </p:stCondLst>
                                  <p:childTnLst>
                                    <p:set>
                                      <p:cBhvr>
                                        <p:cTn id="9" dur="1" fill="hold">
                                          <p:stCondLst>
                                            <p:cond delay="0"/>
                                          </p:stCondLst>
                                        </p:cTn>
                                        <p:tgtEl>
                                          <p:spTgt spid="4"/>
                                        </p:tgtEl>
                                        <p:attrNameLst>
                                          <p:attrName>style.visibility</p:attrName>
                                        </p:attrNameLst>
                                      </p:cBhvr>
                                      <p:to>
                                        <p:strVal val="visible"/>
                                      </p:to>
                                    </p:set>
                                    <p:anim calcmode="lin" valueType="num">
                                      <p:cBhvr>
                                        <p:cTn id="10" dur="300" fill="hold"/>
                                        <p:tgtEl>
                                          <p:spTgt spid="4"/>
                                        </p:tgtEl>
                                        <p:attrNameLst>
                                          <p:attrName>ppt_w</p:attrName>
                                        </p:attrNameLst>
                                      </p:cBhvr>
                                      <p:tavLst>
                                        <p:tav tm="0">
                                          <p:val>
                                            <p:fltVal val="0"/>
                                          </p:val>
                                        </p:tav>
                                        <p:tav tm="100000">
                                          <p:val>
                                            <p:strVal val="#ppt_w"/>
                                          </p:val>
                                        </p:tav>
                                      </p:tavLst>
                                    </p:anim>
                                    <p:anim calcmode="lin" valueType="num">
                                      <p:cBhvr>
                                        <p:cTn id="11" dur="300" fill="hold"/>
                                        <p:tgtEl>
                                          <p:spTgt spid="4"/>
                                        </p:tgtEl>
                                        <p:attrNameLst>
                                          <p:attrName>ppt_h</p:attrName>
                                        </p:attrNameLst>
                                      </p:cBhvr>
                                      <p:tavLst>
                                        <p:tav tm="0">
                                          <p:val>
                                            <p:fltVal val="0"/>
                                          </p:val>
                                        </p:tav>
                                        <p:tav tm="100000">
                                          <p:val>
                                            <p:strVal val="#ppt_h"/>
                                          </p:val>
                                        </p:tav>
                                      </p:tavLst>
                                    </p:anim>
                                    <p:animEffect transition="in" filter="fade">
                                      <p:cBhvr>
                                        <p:cTn id="12" dur="300"/>
                                        <p:tgtEl>
                                          <p:spTgt spid="4"/>
                                        </p:tgtEl>
                                      </p:cBhvr>
                                    </p:animEffect>
                                  </p:childTnLst>
                                </p:cTn>
                              </p:par>
                              <p:par>
                                <p:cTn id="13" presetID="42" presetClass="path" presetSubtype="0" accel="21000" decel="79000" fill="hold" nodeType="withEffect">
                                  <p:stCondLst>
                                    <p:cond delay="650"/>
                                  </p:stCondLst>
                                  <p:childTnLst>
                                    <p:animMotion origin="layout" path="M 4.375E-6 -2.22222E-6 L 4.375E-6 0.04144 " pathEditMode="relative" rAng="0" ptsTypes="AA">
                                      <p:cBhvr>
                                        <p:cTn id="14" dur="1000" fill="hold"/>
                                        <p:tgtEl>
                                          <p:spTgt spid="4"/>
                                        </p:tgtEl>
                                        <p:attrNameLst>
                                          <p:attrName>ppt_x</p:attrName>
                                          <p:attrName>ppt_y</p:attrName>
                                        </p:attrNameLst>
                                      </p:cBhvr>
                                      <p:rCtr x="0" y="2060"/>
                                    </p:animMotion>
                                  </p:childTnLst>
                                </p:cTn>
                              </p:par>
                              <p:par>
                                <p:cTn id="15" presetID="53" presetClass="entr" presetSubtype="16" fill="hold" nodeType="withEffect">
                                  <p:stCondLst>
                                    <p:cond delay="300"/>
                                  </p:stCondLst>
                                  <p:childTnLst>
                                    <p:set>
                                      <p:cBhvr>
                                        <p:cTn id="16" dur="1" fill="hold">
                                          <p:stCondLst>
                                            <p:cond delay="0"/>
                                          </p:stCondLst>
                                        </p:cTn>
                                        <p:tgtEl>
                                          <p:spTgt spid="28"/>
                                        </p:tgtEl>
                                        <p:attrNameLst>
                                          <p:attrName>style.visibility</p:attrName>
                                        </p:attrNameLst>
                                      </p:cBhvr>
                                      <p:to>
                                        <p:strVal val="visible"/>
                                      </p:to>
                                    </p:set>
                                    <p:anim calcmode="lin" valueType="num">
                                      <p:cBhvr>
                                        <p:cTn id="17" dur="300" fill="hold"/>
                                        <p:tgtEl>
                                          <p:spTgt spid="28"/>
                                        </p:tgtEl>
                                        <p:attrNameLst>
                                          <p:attrName>ppt_w</p:attrName>
                                        </p:attrNameLst>
                                      </p:cBhvr>
                                      <p:tavLst>
                                        <p:tav tm="0">
                                          <p:val>
                                            <p:fltVal val="0"/>
                                          </p:val>
                                        </p:tav>
                                        <p:tav tm="100000">
                                          <p:val>
                                            <p:strVal val="#ppt_w"/>
                                          </p:val>
                                        </p:tav>
                                      </p:tavLst>
                                    </p:anim>
                                    <p:anim calcmode="lin" valueType="num">
                                      <p:cBhvr>
                                        <p:cTn id="18" dur="300" fill="hold"/>
                                        <p:tgtEl>
                                          <p:spTgt spid="28"/>
                                        </p:tgtEl>
                                        <p:attrNameLst>
                                          <p:attrName>ppt_h</p:attrName>
                                        </p:attrNameLst>
                                      </p:cBhvr>
                                      <p:tavLst>
                                        <p:tav tm="0">
                                          <p:val>
                                            <p:fltVal val="0"/>
                                          </p:val>
                                        </p:tav>
                                        <p:tav tm="100000">
                                          <p:val>
                                            <p:strVal val="#ppt_h"/>
                                          </p:val>
                                        </p:tav>
                                      </p:tavLst>
                                    </p:anim>
                                    <p:animEffect transition="in" filter="fade">
                                      <p:cBhvr>
                                        <p:cTn id="19" dur="300"/>
                                        <p:tgtEl>
                                          <p:spTgt spid="28"/>
                                        </p:tgtEl>
                                      </p:cBhvr>
                                    </p:animEffect>
                                  </p:childTnLst>
                                </p:cTn>
                              </p:par>
                              <p:par>
                                <p:cTn id="20" presetID="42" presetClass="path" presetSubtype="0" accel="21000" decel="79000" fill="hold" nodeType="withEffect">
                                  <p:stCondLst>
                                    <p:cond delay="650"/>
                                  </p:stCondLst>
                                  <p:childTnLst>
                                    <p:animMotion origin="layout" path="M 3.54167E-6 7.40741E-7 L 3.54167E-6 0.04143 " pathEditMode="relative" rAng="0" ptsTypes="AA">
                                      <p:cBhvr>
                                        <p:cTn id="21" dur="1000" fill="hold"/>
                                        <p:tgtEl>
                                          <p:spTgt spid="28"/>
                                        </p:tgtEl>
                                        <p:attrNameLst>
                                          <p:attrName>ppt_x</p:attrName>
                                          <p:attrName>ppt_y</p:attrName>
                                        </p:attrNameLst>
                                      </p:cBhvr>
                                      <p:rCtr x="0" y="206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F8F4C0">
            <a:alpha val="55686"/>
          </a:srgbClr>
        </a:solidFill>
        <a:effectLst/>
      </p:bgPr>
    </p:bg>
    <p:spTree>
      <p:nvGrpSpPr>
        <p:cNvPr id="1" name=""/>
        <p:cNvGrpSpPr/>
        <p:nvPr/>
      </p:nvGrpSpPr>
      <p:grpSpPr>
        <a:xfrm>
          <a:off x="0" y="0"/>
          <a:ext cx="0" cy="0"/>
          <a:chOff x="0" y="0"/>
          <a:chExt cx="0" cy="0"/>
        </a:xfrm>
      </p:grpSpPr>
      <p:pic>
        <p:nvPicPr>
          <p:cNvPr id="71" name="背景"/>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915" y="-297"/>
            <a:ext cx="12241829" cy="6858594"/>
          </a:xfrm>
          <a:prstGeom prst="rect">
            <a:avLst/>
          </a:prstGeom>
        </p:spPr>
      </p:pic>
      <p:pic>
        <p:nvPicPr>
          <p:cNvPr id="81" name="結果を見る">
            <a:hlinkClick r:id="rId3" action="ppaction://hlinksldjump"/>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42608" y="5958657"/>
            <a:ext cx="2237426" cy="847417"/>
          </a:xfrm>
          <a:prstGeom prst="rect">
            <a:avLst/>
          </a:prstGeom>
        </p:spPr>
      </p:pic>
      <p:pic>
        <p:nvPicPr>
          <p:cNvPr id="68" name="答えに戻る">
            <a:hlinkClick r:id="rId5" action="ppaction://hlinksldjump"/>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839" y="5951865"/>
            <a:ext cx="2237426" cy="847417"/>
          </a:xfrm>
          <a:prstGeom prst="rect">
            <a:avLst/>
          </a:prstGeom>
        </p:spPr>
      </p:pic>
      <p:sp>
        <p:nvSpPr>
          <p:cNvPr id="87" name="出典（人口）"/>
          <p:cNvSpPr txBox="1"/>
          <p:nvPr/>
        </p:nvSpPr>
        <p:spPr>
          <a:xfrm>
            <a:off x="5997210" y="5755858"/>
            <a:ext cx="4075602" cy="230832"/>
          </a:xfrm>
          <a:prstGeom prst="rect">
            <a:avLst/>
          </a:prstGeom>
          <a:noFill/>
        </p:spPr>
        <p:txBody>
          <a:bodyPr wrap="square" rtlCol="0">
            <a:spAutoFit/>
          </a:bodyPr>
          <a:lstStyle/>
          <a:p>
            <a:r>
              <a:rPr lang="ja-JP" altLang="en-US" sz="900" b="1">
                <a:latin typeface="BIZ UDPゴシック" panose="020B0400000000000000" pitchFamily="50" charset="-128"/>
                <a:ea typeface="BIZ UDPゴシック" panose="020B0400000000000000" pitchFamily="50" charset="-128"/>
              </a:rPr>
              <a:t>（出典（人口）： </a:t>
            </a:r>
            <a:r>
              <a:rPr lang="en-US" altLang="ja-JP" sz="900" b="1">
                <a:latin typeface="BIZ UDPゴシック" panose="020B0400000000000000" pitchFamily="50" charset="-128"/>
                <a:ea typeface="BIZ UDPゴシック" panose="020B0400000000000000" pitchFamily="50" charset="-128"/>
                <a:hlinkClick r:id="rId7"/>
              </a:rPr>
              <a:t> </a:t>
            </a:r>
            <a:r>
              <a:rPr lang="ja-JP" altLang="en-US" sz="900" b="1">
                <a:latin typeface="BIZ UDPゴシック" panose="020B0400000000000000" pitchFamily="50" charset="-128"/>
                <a:ea typeface="BIZ UDPゴシック" panose="020B0400000000000000" pitchFamily="50" charset="-128"/>
                <a:hlinkClick r:id="rId7"/>
              </a:rPr>
              <a:t>政府統計の総合窓口 </a:t>
            </a:r>
            <a:r>
              <a:rPr lang="en-US" altLang="ja-JP" sz="900" b="1">
                <a:latin typeface="BIZ UDPゴシック" panose="020B0400000000000000" pitchFamily="50" charset="-128"/>
                <a:ea typeface="BIZ UDPゴシック" panose="020B0400000000000000" pitchFamily="50" charset="-128"/>
                <a:hlinkClick r:id="rId7"/>
              </a:rPr>
              <a:t>(e-stat.go.jp)</a:t>
            </a:r>
            <a:r>
              <a:rPr lang="ja-JP" altLang="en-US" sz="900" b="1">
                <a:latin typeface="BIZ UDPゴシック" panose="020B0400000000000000" pitchFamily="50" charset="-128"/>
                <a:ea typeface="BIZ UDPゴシック" panose="020B0400000000000000" pitchFamily="50" charset="-128"/>
              </a:rPr>
              <a:t>「令和２年国勢調査」）</a:t>
            </a:r>
            <a:endParaRPr lang="en-US" altLang="ja-JP" sz="900" b="1">
              <a:latin typeface="BIZ UDPゴシック" panose="020B0400000000000000" pitchFamily="50" charset="-128"/>
              <a:ea typeface="BIZ UDPゴシック" panose="020B0400000000000000" pitchFamily="50" charset="-128"/>
            </a:endParaRPr>
          </a:p>
        </p:txBody>
      </p:sp>
      <p:sp>
        <p:nvSpPr>
          <p:cNvPr id="86" name="出典（利用者数）"/>
          <p:cNvSpPr txBox="1"/>
          <p:nvPr/>
        </p:nvSpPr>
        <p:spPr>
          <a:xfrm>
            <a:off x="5997210" y="5549671"/>
            <a:ext cx="5939731" cy="230832"/>
          </a:xfrm>
          <a:prstGeom prst="rect">
            <a:avLst/>
          </a:prstGeom>
          <a:noFill/>
        </p:spPr>
        <p:txBody>
          <a:bodyPr wrap="square" rtlCol="0">
            <a:spAutoFit/>
          </a:bodyPr>
          <a:lstStyle/>
          <a:p>
            <a:r>
              <a:rPr lang="ja-JP" altLang="en-US" sz="900" b="1">
                <a:latin typeface="BIZ UDPゴシック" panose="020B0400000000000000" pitchFamily="50" charset="-128"/>
                <a:ea typeface="BIZ UDPゴシック" panose="020B0400000000000000" pitchFamily="50" charset="-128"/>
              </a:rPr>
              <a:t>（出典（利用者数）： </a:t>
            </a:r>
            <a:r>
              <a:rPr lang="zh-TW" altLang="en-US" sz="900" b="1">
                <a:latin typeface="BIZ UDPゴシック" panose="020B0400000000000000" pitchFamily="50" charset="-128"/>
                <a:ea typeface="BIZ UDPゴシック" panose="020B0400000000000000" pitchFamily="50" charset="-128"/>
                <a:hlinkClick r:id="rId8"/>
              </a:rPr>
              <a:t>大阪府／令和４年度大阪府統計年鑑（令和５年３月刊行） </a:t>
            </a:r>
            <a:r>
              <a:rPr lang="en-US" altLang="zh-TW" sz="900" b="1">
                <a:latin typeface="BIZ UDPゴシック" panose="020B0400000000000000" pitchFamily="50" charset="-128"/>
                <a:ea typeface="BIZ UDPゴシック" panose="020B0400000000000000" pitchFamily="50" charset="-128"/>
                <a:hlinkClick r:id="rId8"/>
              </a:rPr>
              <a:t>(osaka.lg.jp)</a:t>
            </a:r>
            <a:r>
              <a:rPr lang="en-US" altLang="ja-JP" sz="900" b="1">
                <a:latin typeface="BIZ UDPゴシック" panose="020B0400000000000000" pitchFamily="50" charset="-128"/>
                <a:ea typeface="BIZ UDPゴシック" panose="020B0400000000000000" pitchFamily="50" charset="-128"/>
                <a:hlinkClick r:id="rId9"/>
              </a:rPr>
              <a:t>)</a:t>
            </a:r>
            <a:r>
              <a:rPr lang="ja-JP" altLang="en-US" sz="900" b="1">
                <a:latin typeface="BIZ UDPゴシック" panose="020B0400000000000000" pitchFamily="50" charset="-128"/>
                <a:ea typeface="BIZ UDPゴシック" panose="020B0400000000000000" pitchFamily="50" charset="-128"/>
              </a:rPr>
              <a:t>「</a:t>
            </a:r>
            <a:r>
              <a:rPr lang="ja-JP" altLang="ja-JP" sz="900" b="1">
                <a:latin typeface="BIZ UDPゴシック" panose="020B0400000000000000" pitchFamily="50" charset="-128"/>
                <a:ea typeface="BIZ UDPゴシック" panose="020B0400000000000000" pitchFamily="50" charset="-128"/>
              </a:rPr>
              <a:t>第</a:t>
            </a:r>
            <a:r>
              <a:rPr lang="en-US" altLang="ja-JP" sz="900" b="1">
                <a:latin typeface="BIZ UDPゴシック" panose="020B0400000000000000" pitchFamily="50" charset="-128"/>
                <a:ea typeface="BIZ UDPゴシック" panose="020B0400000000000000" pitchFamily="50" charset="-128"/>
              </a:rPr>
              <a:t>18</a:t>
            </a:r>
            <a:r>
              <a:rPr lang="ja-JP" altLang="ja-JP" sz="900" b="1">
                <a:latin typeface="BIZ UDPゴシック" panose="020B0400000000000000" pitchFamily="50" charset="-128"/>
                <a:ea typeface="BIZ UDPゴシック" panose="020B0400000000000000" pitchFamily="50" charset="-128"/>
              </a:rPr>
              <a:t>章</a:t>
            </a:r>
            <a:r>
              <a:rPr lang="en-US" altLang="ja-JP" sz="900" b="1">
                <a:latin typeface="BIZ UDPゴシック" panose="020B0400000000000000" pitchFamily="50" charset="-128"/>
                <a:ea typeface="BIZ UDPゴシック" panose="020B0400000000000000" pitchFamily="50" charset="-128"/>
              </a:rPr>
              <a:t>5</a:t>
            </a:r>
            <a:r>
              <a:rPr lang="ja-JP" altLang="ja-JP" sz="900" b="1">
                <a:latin typeface="BIZ UDPゴシック" panose="020B0400000000000000" pitchFamily="50" charset="-128"/>
                <a:ea typeface="BIZ UDPゴシック" panose="020B0400000000000000" pitchFamily="50" charset="-128"/>
              </a:rPr>
              <a:t>、</a:t>
            </a:r>
            <a:r>
              <a:rPr lang="en-US" altLang="ja-JP" sz="900" b="1">
                <a:latin typeface="BIZ UDPゴシック" panose="020B0400000000000000" pitchFamily="50" charset="-128"/>
                <a:ea typeface="BIZ UDPゴシック" panose="020B0400000000000000" pitchFamily="50" charset="-128"/>
              </a:rPr>
              <a:t>6</a:t>
            </a:r>
            <a:r>
              <a:rPr lang="ja-JP" altLang="ja-JP" sz="900" b="1">
                <a:latin typeface="BIZ UDPゴシック" panose="020B0400000000000000" pitchFamily="50" charset="-128"/>
                <a:ea typeface="BIZ UDPゴシック" panose="020B0400000000000000" pitchFamily="50" charset="-128"/>
              </a:rPr>
              <a:t>表</a:t>
            </a:r>
            <a:r>
              <a:rPr lang="ja-JP" altLang="en-US" sz="900" b="1">
                <a:latin typeface="BIZ UDPゴシック" panose="020B0400000000000000" pitchFamily="50" charset="-128"/>
                <a:ea typeface="BIZ UDPゴシック" panose="020B0400000000000000" pitchFamily="50" charset="-128"/>
              </a:rPr>
              <a:t>」）</a:t>
            </a:r>
            <a:endParaRPr lang="en-US" altLang="ja-JP" sz="900" b="1">
              <a:latin typeface="BIZ UDPゴシック" panose="020B0400000000000000" pitchFamily="50" charset="-128"/>
              <a:ea typeface="BIZ UDPゴシック" panose="020B0400000000000000" pitchFamily="50" charset="-128"/>
            </a:endParaRPr>
          </a:p>
        </p:txBody>
      </p:sp>
      <p:grpSp>
        <p:nvGrpSpPr>
          <p:cNvPr id="2" name="高槻市の・・・"/>
          <p:cNvGrpSpPr/>
          <p:nvPr/>
        </p:nvGrpSpPr>
        <p:grpSpPr>
          <a:xfrm>
            <a:off x="6415591" y="4983668"/>
            <a:ext cx="5726436" cy="551800"/>
            <a:chOff x="6415591" y="4983668"/>
            <a:chExt cx="5726436" cy="551800"/>
          </a:xfrm>
        </p:grpSpPr>
        <p:sp>
          <p:nvSpPr>
            <p:cNvPr id="62" name="高槻市の人口・・・"/>
            <p:cNvSpPr txBox="1"/>
            <p:nvPr/>
          </p:nvSpPr>
          <p:spPr>
            <a:xfrm>
              <a:off x="6428547" y="5135358"/>
              <a:ext cx="5713480" cy="400110"/>
            </a:xfrm>
            <a:prstGeom prst="rect">
              <a:avLst/>
            </a:prstGeom>
            <a:noFill/>
          </p:spPr>
          <p:txBody>
            <a:bodyPr wrap="square" rtlCol="0">
              <a:spAutoFit/>
            </a:bodyPr>
            <a:lstStyle/>
            <a:p>
              <a:pPr lvl="0" algn="dist"/>
              <a:r>
                <a:rPr lang="ja-JP" altLang="en-US" sz="2000">
                  <a:solidFill>
                    <a:srgbClr val="000000"/>
                  </a:solidFill>
                  <a:latin typeface="HGS創英角ﾎﾟｯﾌﾟ体" panose="040B0A00000000000000" pitchFamily="50" charset="-128"/>
                  <a:ea typeface="HGS創英角ﾎﾟｯﾌﾟ体" panose="040B0A00000000000000" pitchFamily="50" charset="-128"/>
                </a:rPr>
                <a:t>高槻市</a:t>
              </a:r>
              <a:r>
                <a:rPr kumimoji="1" lang="ja-JP" altLang="en-US" sz="2000">
                  <a:solidFill>
                    <a:srgbClr val="000000"/>
                  </a:solidFill>
                  <a:latin typeface="HGS創英角ﾎﾟｯﾌﾟ体" panose="040B0A00000000000000" pitchFamily="50" charset="-128"/>
                  <a:ea typeface="HGS創英角ﾎﾟｯﾌﾟ体" panose="040B0A00000000000000" pitchFamily="50" charset="-128"/>
                </a:rPr>
                <a:t>の人口（</a:t>
              </a:r>
              <a:r>
                <a:rPr lang="en-US" altLang="ja-JP" sz="2000">
                  <a:solidFill>
                    <a:srgbClr val="000000"/>
                  </a:solidFill>
                  <a:latin typeface="HGS創英角ﾎﾟｯﾌﾟ体" panose="040B0A00000000000000" pitchFamily="50" charset="-128"/>
                  <a:ea typeface="HGS創英角ﾎﾟｯﾌﾟ体" panose="040B0A00000000000000" pitchFamily="50" charset="-128"/>
                </a:rPr>
                <a:t>352,698</a:t>
              </a:r>
              <a:r>
                <a:rPr lang="ja-JP" altLang="en-US" sz="2000">
                  <a:solidFill>
                    <a:srgbClr val="000000"/>
                  </a:solidFill>
                  <a:latin typeface="HGS創英角ﾎﾟｯﾌﾟ体" panose="040B0A00000000000000" pitchFamily="50" charset="-128"/>
                  <a:ea typeface="HGS創英角ﾎﾟｯﾌﾟ体" panose="040B0A00000000000000" pitchFamily="50" charset="-128"/>
                </a:rPr>
                <a:t>人）に近い数字です。</a:t>
              </a:r>
              <a:endParaRPr kumimoji="1" lang="ja-JP" altLang="en-US" sz="2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63" name="ちか"/>
            <p:cNvSpPr txBox="1"/>
            <p:nvPr/>
          </p:nvSpPr>
          <p:spPr>
            <a:xfrm>
              <a:off x="10120453" y="4989467"/>
              <a:ext cx="504000" cy="253916"/>
            </a:xfrm>
            <a:prstGeom prst="rect">
              <a:avLst/>
            </a:prstGeom>
            <a:noFill/>
          </p:spPr>
          <p:txBody>
            <a:bodyPr wrap="square" rtlCol="0">
              <a:spAutoFit/>
            </a:bodyPr>
            <a:lstStyle/>
            <a:p>
              <a:pPr algn="dist"/>
              <a:r>
                <a:rPr lang="ja-JP" altLang="en-US" sz="1000">
                  <a:solidFill>
                    <a:srgbClr val="000000"/>
                  </a:solidFill>
                  <a:latin typeface="HGS創英角ﾎﾟｯﾌﾟ体" panose="040B0A00000000000000" pitchFamily="50" charset="-128"/>
                  <a:ea typeface="HGS創英角ﾎﾟｯﾌﾟ体" panose="040B0A00000000000000" pitchFamily="50" charset="-128"/>
                </a:rPr>
                <a:t>ちか</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64" name="にん"/>
            <p:cNvSpPr txBox="1"/>
            <p:nvPr/>
          </p:nvSpPr>
          <p:spPr>
            <a:xfrm>
              <a:off x="9317823" y="4989467"/>
              <a:ext cx="504000" cy="253916"/>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にん</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65" name="じんこう"/>
            <p:cNvSpPr txBox="1"/>
            <p:nvPr/>
          </p:nvSpPr>
          <p:spPr>
            <a:xfrm>
              <a:off x="7436169" y="4989467"/>
              <a:ext cx="828000" cy="253916"/>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じんこう</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66" name="たかつきし"/>
            <p:cNvSpPr txBox="1"/>
            <p:nvPr/>
          </p:nvSpPr>
          <p:spPr>
            <a:xfrm>
              <a:off x="6415591" y="4989467"/>
              <a:ext cx="97200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たかつきし</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67" name="すうじ"/>
            <p:cNvSpPr txBox="1"/>
            <p:nvPr/>
          </p:nvSpPr>
          <p:spPr>
            <a:xfrm>
              <a:off x="10658949" y="4983668"/>
              <a:ext cx="651350" cy="246221"/>
            </a:xfrm>
            <a:prstGeom prst="rect">
              <a:avLst/>
            </a:prstGeom>
            <a:noFill/>
          </p:spPr>
          <p:txBody>
            <a:bodyPr wrap="square" rtlCol="0">
              <a:spAutoFit/>
            </a:bodyPr>
            <a:lstStyle/>
            <a:p>
              <a:pPr algn="dist"/>
              <a:r>
                <a:rPr lang="ja-JP" altLang="en-US" sz="1000">
                  <a:solidFill>
                    <a:srgbClr val="000000"/>
                  </a:solidFill>
                  <a:latin typeface="HGS創英角ﾎﾟｯﾌﾟ体" panose="040B0A00000000000000" pitchFamily="50" charset="-128"/>
                  <a:ea typeface="HGS創英角ﾎﾟｯﾌﾟ体" panose="040B0A00000000000000" pitchFamily="50" charset="-128"/>
                </a:rPr>
                <a:t>すうじ</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grpSp>
      <p:grpSp>
        <p:nvGrpSpPr>
          <p:cNvPr id="57" name="利用者数は・・・（大阪城天守閣）"/>
          <p:cNvGrpSpPr/>
          <p:nvPr/>
        </p:nvGrpSpPr>
        <p:grpSpPr>
          <a:xfrm>
            <a:off x="6975055" y="4470541"/>
            <a:ext cx="4239673" cy="531593"/>
            <a:chOff x="2788397" y="2915899"/>
            <a:chExt cx="4884253" cy="531593"/>
          </a:xfrm>
        </p:grpSpPr>
        <p:sp>
          <p:nvSpPr>
            <p:cNvPr id="58" name="利用者数は・・・"/>
            <p:cNvSpPr txBox="1"/>
            <p:nvPr/>
          </p:nvSpPr>
          <p:spPr>
            <a:xfrm>
              <a:off x="2801105" y="3047382"/>
              <a:ext cx="4871545" cy="400110"/>
            </a:xfrm>
            <a:prstGeom prst="rect">
              <a:avLst/>
            </a:prstGeom>
            <a:noFill/>
          </p:spPr>
          <p:txBody>
            <a:bodyPr wrap="square" rtlCol="0">
              <a:spAutoFit/>
            </a:bodyPr>
            <a:lstStyle/>
            <a:p>
              <a:pPr lvl="0" algn="dist"/>
              <a:r>
                <a:rPr kumimoji="1" lang="ja-JP" altLang="en-US" sz="2000">
                  <a:solidFill>
                    <a:srgbClr val="000000"/>
                  </a:solidFill>
                  <a:latin typeface="HGS創英角ﾎﾟｯﾌﾟ体" panose="040B0A00000000000000" pitchFamily="50" charset="-128"/>
                  <a:ea typeface="HGS創英角ﾎﾟｯﾌﾟ体" panose="040B0A00000000000000" pitchFamily="50" charset="-128"/>
                </a:rPr>
                <a:t>利用者数は</a:t>
              </a:r>
              <a:r>
                <a:rPr lang="en-US" altLang="ja-JP" sz="2000">
                  <a:solidFill>
                    <a:srgbClr val="000000"/>
                  </a:solidFill>
                  <a:latin typeface="HGS創英角ﾎﾟｯﾌﾟ体" panose="040B0A00000000000000" pitchFamily="50" charset="-128"/>
                  <a:ea typeface="HGS創英角ﾎﾟｯﾌﾟ体" panose="040B0A00000000000000" pitchFamily="50" charset="-128"/>
                </a:rPr>
                <a:t>､342,863</a:t>
              </a:r>
              <a:r>
                <a:rPr lang="ja-JP" altLang="en-US" sz="2000">
                  <a:solidFill>
                    <a:srgbClr val="000000"/>
                  </a:solidFill>
                  <a:latin typeface="HGS創英角ﾎﾟｯﾌﾟ体" panose="040B0A00000000000000" pitchFamily="50" charset="-128"/>
                  <a:ea typeface="HGS創英角ﾎﾟｯﾌﾟ体" panose="040B0A00000000000000" pitchFamily="50" charset="-128"/>
                </a:rPr>
                <a:t>人です</a:t>
              </a:r>
              <a:r>
                <a:rPr lang="en-US" altLang="ja-JP" sz="2000">
                  <a:solidFill>
                    <a:srgbClr val="000000"/>
                  </a:solidFill>
                  <a:latin typeface="HGS創英角ﾎﾟｯﾌﾟ体" panose="040B0A00000000000000" pitchFamily="50" charset="-128"/>
                  <a:ea typeface="HGS創英角ﾎﾟｯﾌﾟ体" panose="040B0A00000000000000" pitchFamily="50" charset="-128"/>
                </a:rPr>
                <a:t>｡</a:t>
              </a:r>
              <a:endParaRPr kumimoji="1" lang="ja-JP" altLang="en-US" sz="2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59" name="にん"/>
            <p:cNvSpPr txBox="1"/>
            <p:nvPr/>
          </p:nvSpPr>
          <p:spPr>
            <a:xfrm>
              <a:off x="6271222" y="2930413"/>
              <a:ext cx="539153" cy="253916"/>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にん</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60" name="りようしゃすう"/>
            <p:cNvSpPr txBox="1"/>
            <p:nvPr/>
          </p:nvSpPr>
          <p:spPr>
            <a:xfrm>
              <a:off x="2788397" y="2915899"/>
              <a:ext cx="1575984" cy="253916"/>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りようしゃすう</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grpSp>
      <p:pic>
        <p:nvPicPr>
          <p:cNvPr id="4" name="大阪城天守閣画"/>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897932" y="1535143"/>
            <a:ext cx="2425210" cy="2463706"/>
          </a:xfrm>
          <a:prstGeom prst="rect">
            <a:avLst/>
          </a:prstGeom>
        </p:spPr>
      </p:pic>
      <p:grpSp>
        <p:nvGrpSpPr>
          <p:cNvPr id="54" name="大阪城天守閣"/>
          <p:cNvGrpSpPr/>
          <p:nvPr/>
        </p:nvGrpSpPr>
        <p:grpSpPr>
          <a:xfrm>
            <a:off x="7943546" y="1081531"/>
            <a:ext cx="2586744" cy="591422"/>
            <a:chOff x="2801104" y="2917625"/>
            <a:chExt cx="5592670" cy="591422"/>
          </a:xfrm>
        </p:grpSpPr>
        <p:sp>
          <p:nvSpPr>
            <p:cNvPr id="55" name="大阪城天守閣"/>
            <p:cNvSpPr txBox="1"/>
            <p:nvPr/>
          </p:nvSpPr>
          <p:spPr>
            <a:xfrm>
              <a:off x="2801104" y="3047382"/>
              <a:ext cx="5565270" cy="461665"/>
            </a:xfrm>
            <a:prstGeom prst="rect">
              <a:avLst/>
            </a:prstGeom>
            <a:noFill/>
          </p:spPr>
          <p:txBody>
            <a:bodyPr wrap="square" rtlCol="0">
              <a:spAutoFit/>
            </a:bodyPr>
            <a:lstStyle/>
            <a:p>
              <a:pPr lvl="0" algn="dist"/>
              <a:r>
                <a:rPr lang="zh-TW" altLang="en-US" sz="2400">
                  <a:solidFill>
                    <a:srgbClr val="000000"/>
                  </a:solidFill>
                  <a:latin typeface="HGS創英角ﾎﾟｯﾌﾟ体" panose="040B0A00000000000000" pitchFamily="50" charset="-128"/>
                  <a:ea typeface="HGS創英角ﾎﾟｯﾌﾟ体" panose="040B0A00000000000000" pitchFamily="50" charset="-128"/>
                </a:rPr>
                <a:t>大阪城天守閣</a:t>
              </a:r>
              <a:endParaRPr kumimoji="1" lang="ja-JP" altLang="en-US" sz="24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56" name="おおさかじょうてんしゅかく"/>
            <p:cNvSpPr txBox="1"/>
            <p:nvPr/>
          </p:nvSpPr>
          <p:spPr>
            <a:xfrm>
              <a:off x="2815797" y="2917625"/>
              <a:ext cx="5577977" cy="253916"/>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おおさかじょうてんしゅかく</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grpSp>
      <p:grpSp>
        <p:nvGrpSpPr>
          <p:cNvPr id="5" name="佐賀県の・・・"/>
          <p:cNvGrpSpPr/>
          <p:nvPr/>
        </p:nvGrpSpPr>
        <p:grpSpPr>
          <a:xfrm>
            <a:off x="283730" y="5005784"/>
            <a:ext cx="5713480" cy="548800"/>
            <a:chOff x="283730" y="5005784"/>
            <a:chExt cx="5713480" cy="548800"/>
          </a:xfrm>
        </p:grpSpPr>
        <p:sp>
          <p:nvSpPr>
            <p:cNvPr id="47" name="佐賀県の人口・・・"/>
            <p:cNvSpPr txBox="1"/>
            <p:nvPr/>
          </p:nvSpPr>
          <p:spPr>
            <a:xfrm>
              <a:off x="283730" y="5154474"/>
              <a:ext cx="5713480" cy="400110"/>
            </a:xfrm>
            <a:prstGeom prst="rect">
              <a:avLst/>
            </a:prstGeom>
            <a:noFill/>
          </p:spPr>
          <p:txBody>
            <a:bodyPr wrap="square" rtlCol="0">
              <a:spAutoFit/>
            </a:bodyPr>
            <a:lstStyle/>
            <a:p>
              <a:pPr lvl="0" algn="dist"/>
              <a:r>
                <a:rPr lang="ja-JP" altLang="en-US" sz="2000">
                  <a:solidFill>
                    <a:srgbClr val="000000"/>
                  </a:solidFill>
                  <a:latin typeface="HGS創英角ﾎﾟｯﾌﾟ体" panose="040B0A00000000000000" pitchFamily="50" charset="-128"/>
                  <a:ea typeface="HGS創英角ﾎﾟｯﾌﾟ体" panose="040B0A00000000000000" pitchFamily="50" charset="-128"/>
                </a:rPr>
                <a:t>佐賀</a:t>
              </a:r>
              <a:r>
                <a:rPr kumimoji="1" lang="ja-JP" altLang="en-US" sz="2000">
                  <a:solidFill>
                    <a:srgbClr val="000000"/>
                  </a:solidFill>
                  <a:latin typeface="HGS創英角ﾎﾟｯﾌﾟ体" panose="040B0A00000000000000" pitchFamily="50" charset="-128"/>
                  <a:ea typeface="HGS創英角ﾎﾟｯﾌﾟ体" panose="040B0A00000000000000" pitchFamily="50" charset="-128"/>
                </a:rPr>
                <a:t>県の人口（</a:t>
              </a:r>
              <a:r>
                <a:rPr lang="en-US" altLang="ja-JP" sz="2000">
                  <a:solidFill>
                    <a:srgbClr val="000000"/>
                  </a:solidFill>
                  <a:latin typeface="HGS創英角ﾎﾟｯﾌﾟ体" panose="040B0A00000000000000" pitchFamily="50" charset="-128"/>
                  <a:ea typeface="HGS創英角ﾎﾟｯﾌﾟ体" panose="040B0A00000000000000" pitchFamily="50" charset="-128"/>
                </a:rPr>
                <a:t>811,442</a:t>
              </a:r>
              <a:r>
                <a:rPr lang="ja-JP" altLang="en-US" sz="2000">
                  <a:solidFill>
                    <a:srgbClr val="000000"/>
                  </a:solidFill>
                  <a:latin typeface="HGS創英角ﾎﾟｯﾌﾟ体" panose="040B0A00000000000000" pitchFamily="50" charset="-128"/>
                  <a:ea typeface="HGS創英角ﾎﾟｯﾌﾟ体" panose="040B0A00000000000000" pitchFamily="50" charset="-128"/>
                </a:rPr>
                <a:t>人）に近い数字です。</a:t>
              </a:r>
              <a:endParaRPr kumimoji="1" lang="ja-JP" altLang="en-US" sz="2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49" name="ちか"/>
            <p:cNvSpPr txBox="1"/>
            <p:nvPr/>
          </p:nvSpPr>
          <p:spPr>
            <a:xfrm>
              <a:off x="3975636" y="5008583"/>
              <a:ext cx="504000" cy="253916"/>
            </a:xfrm>
            <a:prstGeom prst="rect">
              <a:avLst/>
            </a:prstGeom>
            <a:noFill/>
          </p:spPr>
          <p:txBody>
            <a:bodyPr wrap="square" rtlCol="0">
              <a:spAutoFit/>
            </a:bodyPr>
            <a:lstStyle/>
            <a:p>
              <a:pPr algn="dist"/>
              <a:r>
                <a:rPr lang="ja-JP" altLang="en-US" sz="1000">
                  <a:solidFill>
                    <a:srgbClr val="000000"/>
                  </a:solidFill>
                  <a:latin typeface="HGS創英角ﾎﾟｯﾌﾟ体" panose="040B0A00000000000000" pitchFamily="50" charset="-128"/>
                  <a:ea typeface="HGS創英角ﾎﾟｯﾌﾟ体" panose="040B0A00000000000000" pitchFamily="50" charset="-128"/>
                </a:rPr>
                <a:t>ちか</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50" name="にん"/>
            <p:cNvSpPr txBox="1"/>
            <p:nvPr/>
          </p:nvSpPr>
          <p:spPr>
            <a:xfrm>
              <a:off x="3173006" y="5008583"/>
              <a:ext cx="504000" cy="253916"/>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にん</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51" name="じんこう"/>
            <p:cNvSpPr txBox="1"/>
            <p:nvPr/>
          </p:nvSpPr>
          <p:spPr>
            <a:xfrm>
              <a:off x="1291352" y="5008583"/>
              <a:ext cx="828000" cy="253916"/>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じんこう</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52" name="さがけん"/>
            <p:cNvSpPr txBox="1"/>
            <p:nvPr/>
          </p:nvSpPr>
          <p:spPr>
            <a:xfrm>
              <a:off x="328830" y="5008583"/>
              <a:ext cx="936000" cy="253916"/>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さがけん</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53" name="すうじ"/>
            <p:cNvSpPr txBox="1"/>
            <p:nvPr/>
          </p:nvSpPr>
          <p:spPr>
            <a:xfrm>
              <a:off x="4546429" y="5005784"/>
              <a:ext cx="651350" cy="246221"/>
            </a:xfrm>
            <a:prstGeom prst="rect">
              <a:avLst/>
            </a:prstGeom>
            <a:noFill/>
          </p:spPr>
          <p:txBody>
            <a:bodyPr wrap="square" rtlCol="0">
              <a:spAutoFit/>
            </a:bodyPr>
            <a:lstStyle/>
            <a:p>
              <a:pPr algn="dist"/>
              <a:r>
                <a:rPr lang="ja-JP" altLang="en-US" sz="1000">
                  <a:solidFill>
                    <a:srgbClr val="000000"/>
                  </a:solidFill>
                  <a:latin typeface="HGS創英角ﾎﾟｯﾌﾟ体" panose="040B0A00000000000000" pitchFamily="50" charset="-128"/>
                  <a:ea typeface="HGS創英角ﾎﾟｯﾌﾟ体" panose="040B0A00000000000000" pitchFamily="50" charset="-128"/>
                </a:rPr>
                <a:t>すうじ</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grpSp>
      <p:grpSp>
        <p:nvGrpSpPr>
          <p:cNvPr id="34" name="利用者数は・・・（天王寺動物園）"/>
          <p:cNvGrpSpPr/>
          <p:nvPr/>
        </p:nvGrpSpPr>
        <p:grpSpPr>
          <a:xfrm>
            <a:off x="745547" y="4463297"/>
            <a:ext cx="4239673" cy="531593"/>
            <a:chOff x="2788397" y="2915899"/>
            <a:chExt cx="4884253" cy="531593"/>
          </a:xfrm>
        </p:grpSpPr>
        <p:sp>
          <p:nvSpPr>
            <p:cNvPr id="35" name="利用者数は・・・"/>
            <p:cNvSpPr txBox="1"/>
            <p:nvPr/>
          </p:nvSpPr>
          <p:spPr>
            <a:xfrm>
              <a:off x="2801105" y="3047382"/>
              <a:ext cx="4871545" cy="400110"/>
            </a:xfrm>
            <a:prstGeom prst="rect">
              <a:avLst/>
            </a:prstGeom>
            <a:noFill/>
          </p:spPr>
          <p:txBody>
            <a:bodyPr wrap="square" rtlCol="0">
              <a:spAutoFit/>
            </a:bodyPr>
            <a:lstStyle/>
            <a:p>
              <a:pPr lvl="0" algn="dist"/>
              <a:r>
                <a:rPr kumimoji="1" lang="ja-JP" altLang="en-US" sz="2000">
                  <a:solidFill>
                    <a:srgbClr val="000000"/>
                  </a:solidFill>
                  <a:latin typeface="HGS創英角ﾎﾟｯﾌﾟ体" panose="040B0A00000000000000" pitchFamily="50" charset="-128"/>
                  <a:ea typeface="HGS創英角ﾎﾟｯﾌﾟ体" panose="040B0A00000000000000" pitchFamily="50" charset="-128"/>
                </a:rPr>
                <a:t>利用者数は</a:t>
              </a:r>
              <a:r>
                <a:rPr lang="en-US" altLang="ja-JP" sz="2000">
                  <a:solidFill>
                    <a:srgbClr val="000000"/>
                  </a:solidFill>
                  <a:latin typeface="HGS創英角ﾎﾟｯﾌﾟ体" panose="040B0A00000000000000" pitchFamily="50" charset="-128"/>
                  <a:ea typeface="HGS創英角ﾎﾟｯﾌﾟ体" panose="040B0A00000000000000" pitchFamily="50" charset="-128"/>
                </a:rPr>
                <a:t>､839,003</a:t>
              </a:r>
              <a:r>
                <a:rPr lang="ja-JP" altLang="en-US" sz="2000">
                  <a:solidFill>
                    <a:srgbClr val="000000"/>
                  </a:solidFill>
                  <a:latin typeface="HGS創英角ﾎﾟｯﾌﾟ体" panose="040B0A00000000000000" pitchFamily="50" charset="-128"/>
                  <a:ea typeface="HGS創英角ﾎﾟｯﾌﾟ体" panose="040B0A00000000000000" pitchFamily="50" charset="-128"/>
                </a:rPr>
                <a:t>人です</a:t>
              </a:r>
              <a:r>
                <a:rPr lang="en-US" altLang="ja-JP" sz="2000">
                  <a:solidFill>
                    <a:srgbClr val="000000"/>
                  </a:solidFill>
                  <a:latin typeface="HGS創英角ﾎﾟｯﾌﾟ体" panose="040B0A00000000000000" pitchFamily="50" charset="-128"/>
                  <a:ea typeface="HGS創英角ﾎﾟｯﾌﾟ体" panose="040B0A00000000000000" pitchFamily="50" charset="-128"/>
                </a:rPr>
                <a:t>｡</a:t>
              </a:r>
              <a:endParaRPr kumimoji="1" lang="ja-JP" altLang="en-US" sz="2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36" name="にん"/>
            <p:cNvSpPr txBox="1"/>
            <p:nvPr/>
          </p:nvSpPr>
          <p:spPr>
            <a:xfrm>
              <a:off x="6254501" y="2915899"/>
              <a:ext cx="539153" cy="253916"/>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にん</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37" name="りようしゃすう"/>
            <p:cNvSpPr txBox="1"/>
            <p:nvPr/>
          </p:nvSpPr>
          <p:spPr>
            <a:xfrm>
              <a:off x="2788397" y="2915899"/>
              <a:ext cx="1575984" cy="253916"/>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りようしゃすう</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grpSp>
      <p:grpSp>
        <p:nvGrpSpPr>
          <p:cNvPr id="28" name="動物"/>
          <p:cNvGrpSpPr/>
          <p:nvPr/>
        </p:nvGrpSpPr>
        <p:grpSpPr>
          <a:xfrm>
            <a:off x="1090077" y="1583641"/>
            <a:ext cx="3101203" cy="2446183"/>
            <a:chOff x="424042" y="2634126"/>
            <a:chExt cx="4020768" cy="3154464"/>
          </a:xfrm>
        </p:grpSpPr>
        <p:pic>
          <p:nvPicPr>
            <p:cNvPr id="3" name="図 2"/>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24042" y="4362787"/>
              <a:ext cx="1358870" cy="1159569"/>
            </a:xfrm>
            <a:prstGeom prst="rect">
              <a:avLst/>
            </a:prstGeom>
          </p:spPr>
        </p:pic>
        <p:pic>
          <p:nvPicPr>
            <p:cNvPr id="22" name="図 21"/>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121044" y="2634126"/>
              <a:ext cx="1219609" cy="1725862"/>
            </a:xfrm>
            <a:prstGeom prst="rect">
              <a:avLst/>
            </a:prstGeom>
          </p:spPr>
        </p:pic>
        <p:pic>
          <p:nvPicPr>
            <p:cNvPr id="25" name="図 24"/>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093531" y="4359988"/>
              <a:ext cx="1628036" cy="1428602"/>
            </a:xfrm>
            <a:prstGeom prst="rect">
              <a:avLst/>
            </a:prstGeom>
          </p:spPr>
        </p:pic>
        <p:pic>
          <p:nvPicPr>
            <p:cNvPr id="26" name="図 25"/>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2295529" y="3017429"/>
              <a:ext cx="1224039" cy="1245841"/>
            </a:xfrm>
            <a:prstGeom prst="rect">
              <a:avLst/>
            </a:prstGeom>
          </p:spPr>
        </p:pic>
        <p:pic>
          <p:nvPicPr>
            <p:cNvPr id="27" name="図 26"/>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3589442" y="3766807"/>
              <a:ext cx="855368" cy="1175764"/>
            </a:xfrm>
            <a:prstGeom prst="rect">
              <a:avLst/>
            </a:prstGeom>
          </p:spPr>
        </p:pic>
      </p:grpSp>
      <p:grpSp>
        <p:nvGrpSpPr>
          <p:cNvPr id="38" name="天王寺動物園"/>
          <p:cNvGrpSpPr/>
          <p:nvPr/>
        </p:nvGrpSpPr>
        <p:grpSpPr>
          <a:xfrm>
            <a:off x="1323495" y="1081531"/>
            <a:ext cx="2586744" cy="591422"/>
            <a:chOff x="2801104" y="2917625"/>
            <a:chExt cx="5592670" cy="591422"/>
          </a:xfrm>
        </p:grpSpPr>
        <p:sp>
          <p:nvSpPr>
            <p:cNvPr id="39" name="天王寺動物園"/>
            <p:cNvSpPr txBox="1"/>
            <p:nvPr/>
          </p:nvSpPr>
          <p:spPr>
            <a:xfrm>
              <a:off x="2801104" y="3047382"/>
              <a:ext cx="5565270" cy="461665"/>
            </a:xfrm>
            <a:prstGeom prst="rect">
              <a:avLst/>
            </a:prstGeom>
            <a:noFill/>
          </p:spPr>
          <p:txBody>
            <a:bodyPr wrap="square" rtlCol="0">
              <a:spAutoFit/>
            </a:bodyPr>
            <a:lstStyle/>
            <a:p>
              <a:pPr lvl="0" algn="dist"/>
              <a:r>
                <a:rPr kumimoji="1" lang="ja-JP" altLang="en-US" sz="2400">
                  <a:solidFill>
                    <a:srgbClr val="000000"/>
                  </a:solidFill>
                  <a:latin typeface="HGS創英角ﾎﾟｯﾌﾟ体" panose="040B0A00000000000000" pitchFamily="50" charset="-128"/>
                  <a:ea typeface="HGS創英角ﾎﾟｯﾌﾟ体" panose="040B0A00000000000000" pitchFamily="50" charset="-128"/>
                </a:rPr>
                <a:t>天王寺動物園</a:t>
              </a:r>
              <a:endParaRPr kumimoji="1" lang="ja-JP" altLang="en-US" sz="24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41" name="てんのうじどうぶつえん"/>
            <p:cNvSpPr txBox="1"/>
            <p:nvPr/>
          </p:nvSpPr>
          <p:spPr>
            <a:xfrm>
              <a:off x="2815797" y="2917625"/>
              <a:ext cx="5577977" cy="253916"/>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てんのうじどうぶつえん</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grpSp>
      <p:pic>
        <p:nvPicPr>
          <p:cNvPr id="70" name="スタートに戻る">
            <a:hlinkClick r:id="rId16" action="ppaction://hlinksldjump"/>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85389" y="260345"/>
            <a:ext cx="2499577" cy="847417"/>
          </a:xfrm>
          <a:prstGeom prst="rect">
            <a:avLst/>
          </a:prstGeom>
        </p:spPr>
      </p:pic>
      <p:pic>
        <p:nvPicPr>
          <p:cNvPr id="43" name="図 42"/>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24916" y="-594"/>
            <a:ext cx="12241829" cy="6858594"/>
          </a:xfrm>
          <a:prstGeom prst="rect">
            <a:avLst/>
          </a:prstGeom>
        </p:spPr>
      </p:pic>
    </p:spTree>
    <p:extLst>
      <p:ext uri="{BB962C8B-B14F-4D97-AF65-F5344CB8AC3E}">
        <p14:creationId xmlns:p14="http://schemas.microsoft.com/office/powerpoint/2010/main" val="3335818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
                                        <p:tgtEl>
                                          <p:spTgt spid="43"/>
                                        </p:tgtEl>
                                      </p:cBhvr>
                                    </p:animEffect>
                                    <p:set>
                                      <p:cBhvr>
                                        <p:cTn id="7" dur="1" fill="hold">
                                          <p:stCondLst>
                                            <p:cond delay="9"/>
                                          </p:stCondLst>
                                        </p:cTn>
                                        <p:tgtEl>
                                          <p:spTgt spid="43"/>
                                        </p:tgtEl>
                                        <p:attrNameLst>
                                          <p:attrName>style.visibility</p:attrName>
                                        </p:attrNameLst>
                                      </p:cBhvr>
                                      <p:to>
                                        <p:strVal val="hidden"/>
                                      </p:to>
                                    </p:set>
                                  </p:childTnLst>
                                </p:cTn>
                              </p:par>
                              <p:par>
                                <p:cTn id="8" presetID="53" presetClass="entr" presetSubtype="16" fill="hold" nodeType="withEffect">
                                  <p:stCondLst>
                                    <p:cond delay="300"/>
                                  </p:stCondLst>
                                  <p:childTnLst>
                                    <p:set>
                                      <p:cBhvr>
                                        <p:cTn id="9" dur="1" fill="hold">
                                          <p:stCondLst>
                                            <p:cond delay="0"/>
                                          </p:stCondLst>
                                        </p:cTn>
                                        <p:tgtEl>
                                          <p:spTgt spid="4"/>
                                        </p:tgtEl>
                                        <p:attrNameLst>
                                          <p:attrName>style.visibility</p:attrName>
                                        </p:attrNameLst>
                                      </p:cBhvr>
                                      <p:to>
                                        <p:strVal val="visible"/>
                                      </p:to>
                                    </p:set>
                                    <p:anim calcmode="lin" valueType="num">
                                      <p:cBhvr>
                                        <p:cTn id="10" dur="300" fill="hold"/>
                                        <p:tgtEl>
                                          <p:spTgt spid="4"/>
                                        </p:tgtEl>
                                        <p:attrNameLst>
                                          <p:attrName>ppt_w</p:attrName>
                                        </p:attrNameLst>
                                      </p:cBhvr>
                                      <p:tavLst>
                                        <p:tav tm="0">
                                          <p:val>
                                            <p:fltVal val="0"/>
                                          </p:val>
                                        </p:tav>
                                        <p:tav tm="100000">
                                          <p:val>
                                            <p:strVal val="#ppt_w"/>
                                          </p:val>
                                        </p:tav>
                                      </p:tavLst>
                                    </p:anim>
                                    <p:anim calcmode="lin" valueType="num">
                                      <p:cBhvr>
                                        <p:cTn id="11" dur="300" fill="hold"/>
                                        <p:tgtEl>
                                          <p:spTgt spid="4"/>
                                        </p:tgtEl>
                                        <p:attrNameLst>
                                          <p:attrName>ppt_h</p:attrName>
                                        </p:attrNameLst>
                                      </p:cBhvr>
                                      <p:tavLst>
                                        <p:tav tm="0">
                                          <p:val>
                                            <p:fltVal val="0"/>
                                          </p:val>
                                        </p:tav>
                                        <p:tav tm="100000">
                                          <p:val>
                                            <p:strVal val="#ppt_h"/>
                                          </p:val>
                                        </p:tav>
                                      </p:tavLst>
                                    </p:anim>
                                    <p:animEffect transition="in" filter="fade">
                                      <p:cBhvr>
                                        <p:cTn id="12" dur="300"/>
                                        <p:tgtEl>
                                          <p:spTgt spid="4"/>
                                        </p:tgtEl>
                                      </p:cBhvr>
                                    </p:animEffect>
                                  </p:childTnLst>
                                </p:cTn>
                              </p:par>
                              <p:par>
                                <p:cTn id="13" presetID="42" presetClass="path" presetSubtype="0" accel="21000" decel="79000" fill="hold" nodeType="withEffect">
                                  <p:stCondLst>
                                    <p:cond delay="650"/>
                                  </p:stCondLst>
                                  <p:childTnLst>
                                    <p:animMotion origin="layout" path="M 4.375E-6 -2.22222E-6 L 4.375E-6 0.04144 " pathEditMode="relative" rAng="0" ptsTypes="AA">
                                      <p:cBhvr>
                                        <p:cTn id="14" dur="1000" fill="hold"/>
                                        <p:tgtEl>
                                          <p:spTgt spid="4"/>
                                        </p:tgtEl>
                                        <p:attrNameLst>
                                          <p:attrName>ppt_x</p:attrName>
                                          <p:attrName>ppt_y</p:attrName>
                                        </p:attrNameLst>
                                      </p:cBhvr>
                                      <p:rCtr x="0" y="2060"/>
                                    </p:animMotion>
                                  </p:childTnLst>
                                </p:cTn>
                              </p:par>
                              <p:par>
                                <p:cTn id="15" presetID="53" presetClass="entr" presetSubtype="16" fill="hold" nodeType="withEffect">
                                  <p:stCondLst>
                                    <p:cond delay="300"/>
                                  </p:stCondLst>
                                  <p:childTnLst>
                                    <p:set>
                                      <p:cBhvr>
                                        <p:cTn id="16" dur="1" fill="hold">
                                          <p:stCondLst>
                                            <p:cond delay="0"/>
                                          </p:stCondLst>
                                        </p:cTn>
                                        <p:tgtEl>
                                          <p:spTgt spid="28"/>
                                        </p:tgtEl>
                                        <p:attrNameLst>
                                          <p:attrName>style.visibility</p:attrName>
                                        </p:attrNameLst>
                                      </p:cBhvr>
                                      <p:to>
                                        <p:strVal val="visible"/>
                                      </p:to>
                                    </p:set>
                                    <p:anim calcmode="lin" valueType="num">
                                      <p:cBhvr>
                                        <p:cTn id="17" dur="300" fill="hold"/>
                                        <p:tgtEl>
                                          <p:spTgt spid="28"/>
                                        </p:tgtEl>
                                        <p:attrNameLst>
                                          <p:attrName>ppt_w</p:attrName>
                                        </p:attrNameLst>
                                      </p:cBhvr>
                                      <p:tavLst>
                                        <p:tav tm="0">
                                          <p:val>
                                            <p:fltVal val="0"/>
                                          </p:val>
                                        </p:tav>
                                        <p:tav tm="100000">
                                          <p:val>
                                            <p:strVal val="#ppt_w"/>
                                          </p:val>
                                        </p:tav>
                                      </p:tavLst>
                                    </p:anim>
                                    <p:anim calcmode="lin" valueType="num">
                                      <p:cBhvr>
                                        <p:cTn id="18" dur="300" fill="hold"/>
                                        <p:tgtEl>
                                          <p:spTgt spid="28"/>
                                        </p:tgtEl>
                                        <p:attrNameLst>
                                          <p:attrName>ppt_h</p:attrName>
                                        </p:attrNameLst>
                                      </p:cBhvr>
                                      <p:tavLst>
                                        <p:tav tm="0">
                                          <p:val>
                                            <p:fltVal val="0"/>
                                          </p:val>
                                        </p:tav>
                                        <p:tav tm="100000">
                                          <p:val>
                                            <p:strVal val="#ppt_h"/>
                                          </p:val>
                                        </p:tav>
                                      </p:tavLst>
                                    </p:anim>
                                    <p:animEffect transition="in" filter="fade">
                                      <p:cBhvr>
                                        <p:cTn id="19" dur="300"/>
                                        <p:tgtEl>
                                          <p:spTgt spid="28"/>
                                        </p:tgtEl>
                                      </p:cBhvr>
                                    </p:animEffect>
                                  </p:childTnLst>
                                </p:cTn>
                              </p:par>
                              <p:par>
                                <p:cTn id="20" presetID="42" presetClass="path" presetSubtype="0" accel="21000" decel="79000" fill="hold" nodeType="withEffect">
                                  <p:stCondLst>
                                    <p:cond delay="650"/>
                                  </p:stCondLst>
                                  <p:childTnLst>
                                    <p:animMotion origin="layout" path="M 3.54167E-6 7.40741E-7 L 3.54167E-6 0.04143 " pathEditMode="relative" rAng="0" ptsTypes="AA">
                                      <p:cBhvr>
                                        <p:cTn id="21" dur="1000" fill="hold"/>
                                        <p:tgtEl>
                                          <p:spTgt spid="28"/>
                                        </p:tgtEl>
                                        <p:attrNameLst>
                                          <p:attrName>ppt_x</p:attrName>
                                          <p:attrName>ppt_y</p:attrName>
                                        </p:attrNameLst>
                                      </p:cBhvr>
                                      <p:rCtr x="0" y="206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F8F4C0">
            <a:alpha val="55686"/>
          </a:srgbClr>
        </a:solidFill>
        <a:effectLst/>
      </p:bgPr>
    </p:bg>
    <p:spTree>
      <p:nvGrpSpPr>
        <p:cNvPr id="1" name=""/>
        <p:cNvGrpSpPr/>
        <p:nvPr/>
      </p:nvGrpSpPr>
      <p:grpSpPr>
        <a:xfrm>
          <a:off x="0" y="0"/>
          <a:ext cx="0" cy="0"/>
          <a:chOff x="0" y="0"/>
          <a:chExt cx="0" cy="0"/>
        </a:xfrm>
      </p:grpSpPr>
      <p:pic>
        <p:nvPicPr>
          <p:cNvPr id="71" name="背景"/>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915" y="-297"/>
            <a:ext cx="12241829" cy="6858594"/>
          </a:xfrm>
          <a:prstGeom prst="rect">
            <a:avLst/>
          </a:prstGeom>
        </p:spPr>
      </p:pic>
      <p:pic>
        <p:nvPicPr>
          <p:cNvPr id="81" name="結果を見る">
            <a:hlinkClick r:id="rId3" action="ppaction://hlinksldjump"/>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42608" y="5958657"/>
            <a:ext cx="2237426" cy="847417"/>
          </a:xfrm>
          <a:prstGeom prst="rect">
            <a:avLst/>
          </a:prstGeom>
        </p:spPr>
      </p:pic>
      <p:pic>
        <p:nvPicPr>
          <p:cNvPr id="68" name="答えに戻る">
            <a:hlinkClick r:id="rId5" action="ppaction://hlinksldjump"/>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839" y="5951865"/>
            <a:ext cx="2237426" cy="847417"/>
          </a:xfrm>
          <a:prstGeom prst="rect">
            <a:avLst/>
          </a:prstGeom>
        </p:spPr>
      </p:pic>
      <p:sp>
        <p:nvSpPr>
          <p:cNvPr id="87" name="出典（人口）"/>
          <p:cNvSpPr txBox="1"/>
          <p:nvPr/>
        </p:nvSpPr>
        <p:spPr>
          <a:xfrm>
            <a:off x="5997210" y="5755858"/>
            <a:ext cx="4075602" cy="230832"/>
          </a:xfrm>
          <a:prstGeom prst="rect">
            <a:avLst/>
          </a:prstGeom>
          <a:noFill/>
        </p:spPr>
        <p:txBody>
          <a:bodyPr wrap="square" rtlCol="0">
            <a:spAutoFit/>
          </a:bodyPr>
          <a:lstStyle/>
          <a:p>
            <a:r>
              <a:rPr lang="ja-JP" altLang="en-US" sz="900" b="1">
                <a:latin typeface="BIZ UDPゴシック" panose="020B0400000000000000" pitchFamily="50" charset="-128"/>
                <a:ea typeface="BIZ UDPゴシック" panose="020B0400000000000000" pitchFamily="50" charset="-128"/>
              </a:rPr>
              <a:t>（出典（人口）： </a:t>
            </a:r>
            <a:r>
              <a:rPr lang="en-US" altLang="ja-JP" sz="900" b="1">
                <a:latin typeface="BIZ UDPゴシック" panose="020B0400000000000000" pitchFamily="50" charset="-128"/>
                <a:ea typeface="BIZ UDPゴシック" panose="020B0400000000000000" pitchFamily="50" charset="-128"/>
                <a:hlinkClick r:id="rId7"/>
              </a:rPr>
              <a:t> </a:t>
            </a:r>
            <a:r>
              <a:rPr lang="ja-JP" altLang="en-US" sz="900" b="1">
                <a:latin typeface="BIZ UDPゴシック" panose="020B0400000000000000" pitchFamily="50" charset="-128"/>
                <a:ea typeface="BIZ UDPゴシック" panose="020B0400000000000000" pitchFamily="50" charset="-128"/>
                <a:hlinkClick r:id="rId7"/>
              </a:rPr>
              <a:t>政府統計の総合窓口 </a:t>
            </a:r>
            <a:r>
              <a:rPr lang="en-US" altLang="ja-JP" sz="900" b="1">
                <a:latin typeface="BIZ UDPゴシック" panose="020B0400000000000000" pitchFamily="50" charset="-128"/>
                <a:ea typeface="BIZ UDPゴシック" panose="020B0400000000000000" pitchFamily="50" charset="-128"/>
                <a:hlinkClick r:id="rId7"/>
              </a:rPr>
              <a:t>(e-stat.go.jp)</a:t>
            </a:r>
            <a:r>
              <a:rPr lang="ja-JP" altLang="en-US" sz="900" b="1">
                <a:latin typeface="BIZ UDPゴシック" panose="020B0400000000000000" pitchFamily="50" charset="-128"/>
                <a:ea typeface="BIZ UDPゴシック" panose="020B0400000000000000" pitchFamily="50" charset="-128"/>
              </a:rPr>
              <a:t>「令和２年国勢調査」）</a:t>
            </a:r>
            <a:endParaRPr lang="en-US" altLang="ja-JP" sz="900" b="1">
              <a:latin typeface="BIZ UDPゴシック" panose="020B0400000000000000" pitchFamily="50" charset="-128"/>
              <a:ea typeface="BIZ UDPゴシック" panose="020B0400000000000000" pitchFamily="50" charset="-128"/>
            </a:endParaRPr>
          </a:p>
        </p:txBody>
      </p:sp>
      <p:sp>
        <p:nvSpPr>
          <p:cNvPr id="86" name="出典（利用者数）"/>
          <p:cNvSpPr txBox="1"/>
          <p:nvPr/>
        </p:nvSpPr>
        <p:spPr>
          <a:xfrm>
            <a:off x="5997210" y="5549671"/>
            <a:ext cx="5939731" cy="230832"/>
          </a:xfrm>
          <a:prstGeom prst="rect">
            <a:avLst/>
          </a:prstGeom>
          <a:noFill/>
        </p:spPr>
        <p:txBody>
          <a:bodyPr wrap="square" rtlCol="0">
            <a:spAutoFit/>
          </a:bodyPr>
          <a:lstStyle/>
          <a:p>
            <a:r>
              <a:rPr lang="ja-JP" altLang="en-US" sz="900" b="1">
                <a:latin typeface="BIZ UDPゴシック" panose="020B0400000000000000" pitchFamily="50" charset="-128"/>
                <a:ea typeface="BIZ UDPゴシック" panose="020B0400000000000000" pitchFamily="50" charset="-128"/>
              </a:rPr>
              <a:t>（出典（利用者数）： </a:t>
            </a:r>
            <a:r>
              <a:rPr lang="zh-TW" altLang="en-US" sz="900" b="1">
                <a:latin typeface="BIZ UDPゴシック" panose="020B0400000000000000" pitchFamily="50" charset="-128"/>
                <a:ea typeface="BIZ UDPゴシック" panose="020B0400000000000000" pitchFamily="50" charset="-128"/>
                <a:hlinkClick r:id="rId8"/>
              </a:rPr>
              <a:t>大阪府／令和４年度大阪府統計年鑑（令和５年３月刊行） </a:t>
            </a:r>
            <a:r>
              <a:rPr lang="en-US" altLang="zh-TW" sz="900" b="1">
                <a:latin typeface="BIZ UDPゴシック" panose="020B0400000000000000" pitchFamily="50" charset="-128"/>
                <a:ea typeface="BIZ UDPゴシック" panose="020B0400000000000000" pitchFamily="50" charset="-128"/>
                <a:hlinkClick r:id="rId8"/>
              </a:rPr>
              <a:t>(osaka.lg.jp)</a:t>
            </a:r>
            <a:r>
              <a:rPr lang="en-US" altLang="ja-JP" sz="900" b="1">
                <a:latin typeface="BIZ UDPゴシック" panose="020B0400000000000000" pitchFamily="50" charset="-128"/>
                <a:ea typeface="BIZ UDPゴシック" panose="020B0400000000000000" pitchFamily="50" charset="-128"/>
                <a:hlinkClick r:id="rId9"/>
              </a:rPr>
              <a:t>)</a:t>
            </a:r>
            <a:r>
              <a:rPr lang="ja-JP" altLang="en-US" sz="900" b="1">
                <a:latin typeface="BIZ UDPゴシック" panose="020B0400000000000000" pitchFamily="50" charset="-128"/>
                <a:ea typeface="BIZ UDPゴシック" panose="020B0400000000000000" pitchFamily="50" charset="-128"/>
              </a:rPr>
              <a:t>「</a:t>
            </a:r>
            <a:r>
              <a:rPr lang="ja-JP" altLang="ja-JP" sz="900" b="1">
                <a:latin typeface="BIZ UDPゴシック" panose="020B0400000000000000" pitchFamily="50" charset="-128"/>
                <a:ea typeface="BIZ UDPゴシック" panose="020B0400000000000000" pitchFamily="50" charset="-128"/>
              </a:rPr>
              <a:t>第</a:t>
            </a:r>
            <a:r>
              <a:rPr lang="en-US" altLang="ja-JP" sz="900" b="1">
                <a:latin typeface="BIZ UDPゴシック" panose="020B0400000000000000" pitchFamily="50" charset="-128"/>
                <a:ea typeface="BIZ UDPゴシック" panose="020B0400000000000000" pitchFamily="50" charset="-128"/>
              </a:rPr>
              <a:t>18</a:t>
            </a:r>
            <a:r>
              <a:rPr lang="ja-JP" altLang="ja-JP" sz="900" b="1">
                <a:latin typeface="BIZ UDPゴシック" panose="020B0400000000000000" pitchFamily="50" charset="-128"/>
                <a:ea typeface="BIZ UDPゴシック" panose="020B0400000000000000" pitchFamily="50" charset="-128"/>
              </a:rPr>
              <a:t>章</a:t>
            </a:r>
            <a:r>
              <a:rPr lang="en-US" altLang="ja-JP" sz="900" b="1">
                <a:latin typeface="BIZ UDPゴシック" panose="020B0400000000000000" pitchFamily="50" charset="-128"/>
                <a:ea typeface="BIZ UDPゴシック" panose="020B0400000000000000" pitchFamily="50" charset="-128"/>
              </a:rPr>
              <a:t>5</a:t>
            </a:r>
            <a:r>
              <a:rPr lang="ja-JP" altLang="ja-JP" sz="900" b="1">
                <a:latin typeface="BIZ UDPゴシック" panose="020B0400000000000000" pitchFamily="50" charset="-128"/>
                <a:ea typeface="BIZ UDPゴシック" panose="020B0400000000000000" pitchFamily="50" charset="-128"/>
              </a:rPr>
              <a:t>、</a:t>
            </a:r>
            <a:r>
              <a:rPr lang="en-US" altLang="ja-JP" sz="900" b="1">
                <a:latin typeface="BIZ UDPゴシック" panose="020B0400000000000000" pitchFamily="50" charset="-128"/>
                <a:ea typeface="BIZ UDPゴシック" panose="020B0400000000000000" pitchFamily="50" charset="-128"/>
              </a:rPr>
              <a:t>6</a:t>
            </a:r>
            <a:r>
              <a:rPr lang="ja-JP" altLang="ja-JP" sz="900" b="1">
                <a:latin typeface="BIZ UDPゴシック" panose="020B0400000000000000" pitchFamily="50" charset="-128"/>
                <a:ea typeface="BIZ UDPゴシック" panose="020B0400000000000000" pitchFamily="50" charset="-128"/>
              </a:rPr>
              <a:t>表</a:t>
            </a:r>
            <a:r>
              <a:rPr lang="ja-JP" altLang="en-US" sz="900" b="1">
                <a:latin typeface="BIZ UDPゴシック" panose="020B0400000000000000" pitchFamily="50" charset="-128"/>
                <a:ea typeface="BIZ UDPゴシック" panose="020B0400000000000000" pitchFamily="50" charset="-128"/>
              </a:rPr>
              <a:t>」）</a:t>
            </a:r>
            <a:endParaRPr lang="en-US" altLang="ja-JP" sz="900" b="1">
              <a:latin typeface="BIZ UDPゴシック" panose="020B0400000000000000" pitchFamily="50" charset="-128"/>
              <a:ea typeface="BIZ UDPゴシック" panose="020B0400000000000000" pitchFamily="50" charset="-128"/>
            </a:endParaRPr>
          </a:p>
        </p:txBody>
      </p:sp>
      <p:grpSp>
        <p:nvGrpSpPr>
          <p:cNvPr id="2" name="高槻市の・・・"/>
          <p:cNvGrpSpPr/>
          <p:nvPr/>
        </p:nvGrpSpPr>
        <p:grpSpPr>
          <a:xfrm>
            <a:off x="6415591" y="4983668"/>
            <a:ext cx="5726436" cy="551800"/>
            <a:chOff x="6415591" y="4983668"/>
            <a:chExt cx="5726436" cy="551800"/>
          </a:xfrm>
        </p:grpSpPr>
        <p:sp>
          <p:nvSpPr>
            <p:cNvPr id="62" name="高槻市の人口・・・"/>
            <p:cNvSpPr txBox="1"/>
            <p:nvPr/>
          </p:nvSpPr>
          <p:spPr>
            <a:xfrm>
              <a:off x="6428547" y="5135358"/>
              <a:ext cx="5713480" cy="400110"/>
            </a:xfrm>
            <a:prstGeom prst="rect">
              <a:avLst/>
            </a:prstGeom>
            <a:noFill/>
          </p:spPr>
          <p:txBody>
            <a:bodyPr wrap="square" rtlCol="0">
              <a:spAutoFit/>
            </a:bodyPr>
            <a:lstStyle/>
            <a:p>
              <a:pPr lvl="0" algn="dist"/>
              <a:r>
                <a:rPr lang="ja-JP" altLang="en-US" sz="2000">
                  <a:solidFill>
                    <a:srgbClr val="000000"/>
                  </a:solidFill>
                  <a:latin typeface="HGS創英角ﾎﾟｯﾌﾟ体" panose="040B0A00000000000000" pitchFamily="50" charset="-128"/>
                  <a:ea typeface="HGS創英角ﾎﾟｯﾌﾟ体" panose="040B0A00000000000000" pitchFamily="50" charset="-128"/>
                </a:rPr>
                <a:t>高槻市</a:t>
              </a:r>
              <a:r>
                <a:rPr kumimoji="1" lang="ja-JP" altLang="en-US" sz="2000">
                  <a:solidFill>
                    <a:srgbClr val="000000"/>
                  </a:solidFill>
                  <a:latin typeface="HGS創英角ﾎﾟｯﾌﾟ体" panose="040B0A00000000000000" pitchFamily="50" charset="-128"/>
                  <a:ea typeface="HGS創英角ﾎﾟｯﾌﾟ体" panose="040B0A00000000000000" pitchFamily="50" charset="-128"/>
                </a:rPr>
                <a:t>の人口（</a:t>
              </a:r>
              <a:r>
                <a:rPr lang="en-US" altLang="ja-JP" sz="2000">
                  <a:solidFill>
                    <a:srgbClr val="000000"/>
                  </a:solidFill>
                  <a:latin typeface="HGS創英角ﾎﾟｯﾌﾟ体" panose="040B0A00000000000000" pitchFamily="50" charset="-128"/>
                  <a:ea typeface="HGS創英角ﾎﾟｯﾌﾟ体" panose="040B0A00000000000000" pitchFamily="50" charset="-128"/>
                </a:rPr>
                <a:t>352,698</a:t>
              </a:r>
              <a:r>
                <a:rPr lang="ja-JP" altLang="en-US" sz="2000">
                  <a:solidFill>
                    <a:srgbClr val="000000"/>
                  </a:solidFill>
                  <a:latin typeface="HGS創英角ﾎﾟｯﾌﾟ体" panose="040B0A00000000000000" pitchFamily="50" charset="-128"/>
                  <a:ea typeface="HGS創英角ﾎﾟｯﾌﾟ体" panose="040B0A00000000000000" pitchFamily="50" charset="-128"/>
                </a:rPr>
                <a:t>人）に近い数字です。</a:t>
              </a:r>
              <a:endParaRPr kumimoji="1" lang="ja-JP" altLang="en-US" sz="2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63" name="ちか"/>
            <p:cNvSpPr txBox="1"/>
            <p:nvPr/>
          </p:nvSpPr>
          <p:spPr>
            <a:xfrm>
              <a:off x="10120453" y="4989467"/>
              <a:ext cx="504000" cy="253916"/>
            </a:xfrm>
            <a:prstGeom prst="rect">
              <a:avLst/>
            </a:prstGeom>
            <a:noFill/>
          </p:spPr>
          <p:txBody>
            <a:bodyPr wrap="square" rtlCol="0">
              <a:spAutoFit/>
            </a:bodyPr>
            <a:lstStyle/>
            <a:p>
              <a:pPr algn="dist"/>
              <a:r>
                <a:rPr lang="ja-JP" altLang="en-US" sz="1000">
                  <a:solidFill>
                    <a:srgbClr val="000000"/>
                  </a:solidFill>
                  <a:latin typeface="HGS創英角ﾎﾟｯﾌﾟ体" panose="040B0A00000000000000" pitchFamily="50" charset="-128"/>
                  <a:ea typeface="HGS創英角ﾎﾟｯﾌﾟ体" panose="040B0A00000000000000" pitchFamily="50" charset="-128"/>
                </a:rPr>
                <a:t>ちか</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64" name="にん"/>
            <p:cNvSpPr txBox="1"/>
            <p:nvPr/>
          </p:nvSpPr>
          <p:spPr>
            <a:xfrm>
              <a:off x="9317823" y="4989467"/>
              <a:ext cx="504000" cy="253916"/>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にん</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65" name="じんこう"/>
            <p:cNvSpPr txBox="1"/>
            <p:nvPr/>
          </p:nvSpPr>
          <p:spPr>
            <a:xfrm>
              <a:off x="7436169" y="4989467"/>
              <a:ext cx="828000" cy="253916"/>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じんこう</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66" name="たかつきし"/>
            <p:cNvSpPr txBox="1"/>
            <p:nvPr/>
          </p:nvSpPr>
          <p:spPr>
            <a:xfrm>
              <a:off x="6415591" y="4989467"/>
              <a:ext cx="97200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たかつきし</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67" name="すうじ"/>
            <p:cNvSpPr txBox="1"/>
            <p:nvPr/>
          </p:nvSpPr>
          <p:spPr>
            <a:xfrm>
              <a:off x="10658949" y="4983668"/>
              <a:ext cx="651350" cy="246221"/>
            </a:xfrm>
            <a:prstGeom prst="rect">
              <a:avLst/>
            </a:prstGeom>
            <a:noFill/>
          </p:spPr>
          <p:txBody>
            <a:bodyPr wrap="square" rtlCol="0">
              <a:spAutoFit/>
            </a:bodyPr>
            <a:lstStyle/>
            <a:p>
              <a:pPr algn="dist"/>
              <a:r>
                <a:rPr lang="ja-JP" altLang="en-US" sz="1000">
                  <a:solidFill>
                    <a:srgbClr val="000000"/>
                  </a:solidFill>
                  <a:latin typeface="HGS創英角ﾎﾟｯﾌﾟ体" panose="040B0A00000000000000" pitchFamily="50" charset="-128"/>
                  <a:ea typeface="HGS創英角ﾎﾟｯﾌﾟ体" panose="040B0A00000000000000" pitchFamily="50" charset="-128"/>
                </a:rPr>
                <a:t>すうじ</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grpSp>
      <p:grpSp>
        <p:nvGrpSpPr>
          <p:cNvPr id="57" name="利用者数は・・・（大阪城天守閣）"/>
          <p:cNvGrpSpPr/>
          <p:nvPr/>
        </p:nvGrpSpPr>
        <p:grpSpPr>
          <a:xfrm>
            <a:off x="6975055" y="4470541"/>
            <a:ext cx="4239673" cy="531593"/>
            <a:chOff x="2788397" y="2915899"/>
            <a:chExt cx="4884253" cy="531593"/>
          </a:xfrm>
        </p:grpSpPr>
        <p:sp>
          <p:nvSpPr>
            <p:cNvPr id="58" name="利用者数は・・・"/>
            <p:cNvSpPr txBox="1"/>
            <p:nvPr/>
          </p:nvSpPr>
          <p:spPr>
            <a:xfrm>
              <a:off x="2801105" y="3047382"/>
              <a:ext cx="4871545" cy="400110"/>
            </a:xfrm>
            <a:prstGeom prst="rect">
              <a:avLst/>
            </a:prstGeom>
            <a:noFill/>
          </p:spPr>
          <p:txBody>
            <a:bodyPr wrap="square" rtlCol="0">
              <a:spAutoFit/>
            </a:bodyPr>
            <a:lstStyle/>
            <a:p>
              <a:pPr lvl="0" algn="dist"/>
              <a:r>
                <a:rPr kumimoji="1" lang="ja-JP" altLang="en-US" sz="2000">
                  <a:solidFill>
                    <a:srgbClr val="000000"/>
                  </a:solidFill>
                  <a:latin typeface="HGS創英角ﾎﾟｯﾌﾟ体" panose="040B0A00000000000000" pitchFamily="50" charset="-128"/>
                  <a:ea typeface="HGS創英角ﾎﾟｯﾌﾟ体" panose="040B0A00000000000000" pitchFamily="50" charset="-128"/>
                </a:rPr>
                <a:t>利用者数は</a:t>
              </a:r>
              <a:r>
                <a:rPr lang="en-US" altLang="ja-JP" sz="2000">
                  <a:solidFill>
                    <a:srgbClr val="000000"/>
                  </a:solidFill>
                  <a:latin typeface="HGS創英角ﾎﾟｯﾌﾟ体" panose="040B0A00000000000000" pitchFamily="50" charset="-128"/>
                  <a:ea typeface="HGS創英角ﾎﾟｯﾌﾟ体" panose="040B0A00000000000000" pitchFamily="50" charset="-128"/>
                </a:rPr>
                <a:t>､342,863</a:t>
              </a:r>
              <a:r>
                <a:rPr lang="ja-JP" altLang="en-US" sz="2000">
                  <a:solidFill>
                    <a:srgbClr val="000000"/>
                  </a:solidFill>
                  <a:latin typeface="HGS創英角ﾎﾟｯﾌﾟ体" panose="040B0A00000000000000" pitchFamily="50" charset="-128"/>
                  <a:ea typeface="HGS創英角ﾎﾟｯﾌﾟ体" panose="040B0A00000000000000" pitchFamily="50" charset="-128"/>
                </a:rPr>
                <a:t>人です</a:t>
              </a:r>
              <a:r>
                <a:rPr lang="en-US" altLang="ja-JP" sz="2000">
                  <a:solidFill>
                    <a:srgbClr val="000000"/>
                  </a:solidFill>
                  <a:latin typeface="HGS創英角ﾎﾟｯﾌﾟ体" panose="040B0A00000000000000" pitchFamily="50" charset="-128"/>
                  <a:ea typeface="HGS創英角ﾎﾟｯﾌﾟ体" panose="040B0A00000000000000" pitchFamily="50" charset="-128"/>
                </a:rPr>
                <a:t>｡</a:t>
              </a:r>
              <a:endParaRPr kumimoji="1" lang="ja-JP" altLang="en-US" sz="2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59" name="にん"/>
            <p:cNvSpPr txBox="1"/>
            <p:nvPr/>
          </p:nvSpPr>
          <p:spPr>
            <a:xfrm>
              <a:off x="6271222" y="2930413"/>
              <a:ext cx="539153" cy="253916"/>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にん</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60" name="りようしゃすう"/>
            <p:cNvSpPr txBox="1"/>
            <p:nvPr/>
          </p:nvSpPr>
          <p:spPr>
            <a:xfrm>
              <a:off x="2788397" y="2915899"/>
              <a:ext cx="1575984" cy="253916"/>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りようしゃすう</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grpSp>
      <p:pic>
        <p:nvPicPr>
          <p:cNvPr id="4" name="大阪城天守閣画"/>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897932" y="1535143"/>
            <a:ext cx="2425210" cy="2463706"/>
          </a:xfrm>
          <a:prstGeom prst="rect">
            <a:avLst/>
          </a:prstGeom>
        </p:spPr>
      </p:pic>
      <p:grpSp>
        <p:nvGrpSpPr>
          <p:cNvPr id="54" name="大阪城天守閣"/>
          <p:cNvGrpSpPr/>
          <p:nvPr/>
        </p:nvGrpSpPr>
        <p:grpSpPr>
          <a:xfrm>
            <a:off x="7943546" y="1081531"/>
            <a:ext cx="2586744" cy="591422"/>
            <a:chOff x="2801104" y="2917625"/>
            <a:chExt cx="5592670" cy="591422"/>
          </a:xfrm>
        </p:grpSpPr>
        <p:sp>
          <p:nvSpPr>
            <p:cNvPr id="55" name="大阪城天守閣"/>
            <p:cNvSpPr txBox="1"/>
            <p:nvPr/>
          </p:nvSpPr>
          <p:spPr>
            <a:xfrm>
              <a:off x="2801104" y="3047382"/>
              <a:ext cx="5565270" cy="461665"/>
            </a:xfrm>
            <a:prstGeom prst="rect">
              <a:avLst/>
            </a:prstGeom>
            <a:noFill/>
          </p:spPr>
          <p:txBody>
            <a:bodyPr wrap="square" rtlCol="0">
              <a:spAutoFit/>
            </a:bodyPr>
            <a:lstStyle/>
            <a:p>
              <a:pPr lvl="0" algn="dist"/>
              <a:r>
                <a:rPr lang="zh-TW" altLang="en-US" sz="2400">
                  <a:solidFill>
                    <a:srgbClr val="000000"/>
                  </a:solidFill>
                  <a:latin typeface="HGS創英角ﾎﾟｯﾌﾟ体" panose="040B0A00000000000000" pitchFamily="50" charset="-128"/>
                  <a:ea typeface="HGS創英角ﾎﾟｯﾌﾟ体" panose="040B0A00000000000000" pitchFamily="50" charset="-128"/>
                </a:rPr>
                <a:t>大阪城天守閣</a:t>
              </a:r>
              <a:endParaRPr kumimoji="1" lang="ja-JP" altLang="en-US" sz="24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56" name="おおさかじょうてんしゅかく"/>
            <p:cNvSpPr txBox="1"/>
            <p:nvPr/>
          </p:nvSpPr>
          <p:spPr>
            <a:xfrm>
              <a:off x="2815797" y="2917625"/>
              <a:ext cx="5577977" cy="253916"/>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おおさかじょうてんしゅかく</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grpSp>
      <p:grpSp>
        <p:nvGrpSpPr>
          <p:cNvPr id="5" name="佐賀県の・・・"/>
          <p:cNvGrpSpPr/>
          <p:nvPr/>
        </p:nvGrpSpPr>
        <p:grpSpPr>
          <a:xfrm>
            <a:off x="283730" y="5005784"/>
            <a:ext cx="5713480" cy="548800"/>
            <a:chOff x="283730" y="5005784"/>
            <a:chExt cx="5713480" cy="548800"/>
          </a:xfrm>
        </p:grpSpPr>
        <p:sp>
          <p:nvSpPr>
            <p:cNvPr id="47" name="佐賀県の人口・・・"/>
            <p:cNvSpPr txBox="1"/>
            <p:nvPr/>
          </p:nvSpPr>
          <p:spPr>
            <a:xfrm>
              <a:off x="283730" y="5154474"/>
              <a:ext cx="5713480" cy="400110"/>
            </a:xfrm>
            <a:prstGeom prst="rect">
              <a:avLst/>
            </a:prstGeom>
            <a:noFill/>
          </p:spPr>
          <p:txBody>
            <a:bodyPr wrap="square" rtlCol="0">
              <a:spAutoFit/>
            </a:bodyPr>
            <a:lstStyle/>
            <a:p>
              <a:pPr lvl="0" algn="dist"/>
              <a:r>
                <a:rPr lang="ja-JP" altLang="en-US" sz="2000">
                  <a:solidFill>
                    <a:srgbClr val="000000"/>
                  </a:solidFill>
                  <a:latin typeface="HGS創英角ﾎﾟｯﾌﾟ体" panose="040B0A00000000000000" pitchFamily="50" charset="-128"/>
                  <a:ea typeface="HGS創英角ﾎﾟｯﾌﾟ体" panose="040B0A00000000000000" pitchFamily="50" charset="-128"/>
                </a:rPr>
                <a:t>佐賀</a:t>
              </a:r>
              <a:r>
                <a:rPr kumimoji="1" lang="ja-JP" altLang="en-US" sz="2000">
                  <a:solidFill>
                    <a:srgbClr val="000000"/>
                  </a:solidFill>
                  <a:latin typeface="HGS創英角ﾎﾟｯﾌﾟ体" panose="040B0A00000000000000" pitchFamily="50" charset="-128"/>
                  <a:ea typeface="HGS創英角ﾎﾟｯﾌﾟ体" panose="040B0A00000000000000" pitchFamily="50" charset="-128"/>
                </a:rPr>
                <a:t>県の人口（</a:t>
              </a:r>
              <a:r>
                <a:rPr lang="en-US" altLang="ja-JP" sz="2000">
                  <a:solidFill>
                    <a:srgbClr val="000000"/>
                  </a:solidFill>
                  <a:latin typeface="HGS創英角ﾎﾟｯﾌﾟ体" panose="040B0A00000000000000" pitchFamily="50" charset="-128"/>
                  <a:ea typeface="HGS創英角ﾎﾟｯﾌﾟ体" panose="040B0A00000000000000" pitchFamily="50" charset="-128"/>
                </a:rPr>
                <a:t>811,442</a:t>
              </a:r>
              <a:r>
                <a:rPr lang="ja-JP" altLang="en-US" sz="2000">
                  <a:solidFill>
                    <a:srgbClr val="000000"/>
                  </a:solidFill>
                  <a:latin typeface="HGS創英角ﾎﾟｯﾌﾟ体" panose="040B0A00000000000000" pitchFamily="50" charset="-128"/>
                  <a:ea typeface="HGS創英角ﾎﾟｯﾌﾟ体" panose="040B0A00000000000000" pitchFamily="50" charset="-128"/>
                </a:rPr>
                <a:t>人）に近い数字です。</a:t>
              </a:r>
              <a:endParaRPr kumimoji="1" lang="ja-JP" altLang="en-US" sz="2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49" name="ちか"/>
            <p:cNvSpPr txBox="1"/>
            <p:nvPr/>
          </p:nvSpPr>
          <p:spPr>
            <a:xfrm>
              <a:off x="3975636" y="5008583"/>
              <a:ext cx="504000" cy="253916"/>
            </a:xfrm>
            <a:prstGeom prst="rect">
              <a:avLst/>
            </a:prstGeom>
            <a:noFill/>
          </p:spPr>
          <p:txBody>
            <a:bodyPr wrap="square" rtlCol="0">
              <a:spAutoFit/>
            </a:bodyPr>
            <a:lstStyle/>
            <a:p>
              <a:pPr algn="dist"/>
              <a:r>
                <a:rPr lang="ja-JP" altLang="en-US" sz="1000">
                  <a:solidFill>
                    <a:srgbClr val="000000"/>
                  </a:solidFill>
                  <a:latin typeface="HGS創英角ﾎﾟｯﾌﾟ体" panose="040B0A00000000000000" pitchFamily="50" charset="-128"/>
                  <a:ea typeface="HGS創英角ﾎﾟｯﾌﾟ体" panose="040B0A00000000000000" pitchFamily="50" charset="-128"/>
                </a:rPr>
                <a:t>ちか</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50" name="にん"/>
            <p:cNvSpPr txBox="1"/>
            <p:nvPr/>
          </p:nvSpPr>
          <p:spPr>
            <a:xfrm>
              <a:off x="3173006" y="5008583"/>
              <a:ext cx="504000" cy="253916"/>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にん</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51" name="じんこう"/>
            <p:cNvSpPr txBox="1"/>
            <p:nvPr/>
          </p:nvSpPr>
          <p:spPr>
            <a:xfrm>
              <a:off x="1291352" y="5008583"/>
              <a:ext cx="828000" cy="253916"/>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じんこう</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52" name="さがけん"/>
            <p:cNvSpPr txBox="1"/>
            <p:nvPr/>
          </p:nvSpPr>
          <p:spPr>
            <a:xfrm>
              <a:off x="328830" y="5008583"/>
              <a:ext cx="936000" cy="253916"/>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さがけん</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53" name="すうじ"/>
            <p:cNvSpPr txBox="1"/>
            <p:nvPr/>
          </p:nvSpPr>
          <p:spPr>
            <a:xfrm>
              <a:off x="4546429" y="5005784"/>
              <a:ext cx="651350" cy="246221"/>
            </a:xfrm>
            <a:prstGeom prst="rect">
              <a:avLst/>
            </a:prstGeom>
            <a:noFill/>
          </p:spPr>
          <p:txBody>
            <a:bodyPr wrap="square" rtlCol="0">
              <a:spAutoFit/>
            </a:bodyPr>
            <a:lstStyle/>
            <a:p>
              <a:pPr algn="dist"/>
              <a:r>
                <a:rPr lang="ja-JP" altLang="en-US" sz="1000">
                  <a:solidFill>
                    <a:srgbClr val="000000"/>
                  </a:solidFill>
                  <a:latin typeface="HGS創英角ﾎﾟｯﾌﾟ体" panose="040B0A00000000000000" pitchFamily="50" charset="-128"/>
                  <a:ea typeface="HGS創英角ﾎﾟｯﾌﾟ体" panose="040B0A00000000000000" pitchFamily="50" charset="-128"/>
                </a:rPr>
                <a:t>すうじ</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grpSp>
      <p:grpSp>
        <p:nvGrpSpPr>
          <p:cNvPr id="34" name="利用者数は・・・（天王寺動物園）"/>
          <p:cNvGrpSpPr/>
          <p:nvPr/>
        </p:nvGrpSpPr>
        <p:grpSpPr>
          <a:xfrm>
            <a:off x="745547" y="4463297"/>
            <a:ext cx="4239673" cy="531593"/>
            <a:chOff x="2788397" y="2915899"/>
            <a:chExt cx="4884253" cy="531593"/>
          </a:xfrm>
        </p:grpSpPr>
        <p:sp>
          <p:nvSpPr>
            <p:cNvPr id="35" name="利用者数は・・・"/>
            <p:cNvSpPr txBox="1"/>
            <p:nvPr/>
          </p:nvSpPr>
          <p:spPr>
            <a:xfrm>
              <a:off x="2801105" y="3047382"/>
              <a:ext cx="4871545" cy="400110"/>
            </a:xfrm>
            <a:prstGeom prst="rect">
              <a:avLst/>
            </a:prstGeom>
            <a:noFill/>
          </p:spPr>
          <p:txBody>
            <a:bodyPr wrap="square" rtlCol="0">
              <a:spAutoFit/>
            </a:bodyPr>
            <a:lstStyle/>
            <a:p>
              <a:pPr lvl="0" algn="dist"/>
              <a:r>
                <a:rPr kumimoji="1" lang="ja-JP" altLang="en-US" sz="2000">
                  <a:solidFill>
                    <a:srgbClr val="000000"/>
                  </a:solidFill>
                  <a:latin typeface="HGS創英角ﾎﾟｯﾌﾟ体" panose="040B0A00000000000000" pitchFamily="50" charset="-128"/>
                  <a:ea typeface="HGS創英角ﾎﾟｯﾌﾟ体" panose="040B0A00000000000000" pitchFamily="50" charset="-128"/>
                </a:rPr>
                <a:t>利用者数は</a:t>
              </a:r>
              <a:r>
                <a:rPr lang="en-US" altLang="ja-JP" sz="2000">
                  <a:solidFill>
                    <a:srgbClr val="000000"/>
                  </a:solidFill>
                  <a:latin typeface="HGS創英角ﾎﾟｯﾌﾟ体" panose="040B0A00000000000000" pitchFamily="50" charset="-128"/>
                  <a:ea typeface="HGS創英角ﾎﾟｯﾌﾟ体" panose="040B0A00000000000000" pitchFamily="50" charset="-128"/>
                </a:rPr>
                <a:t>､839,003</a:t>
              </a:r>
              <a:r>
                <a:rPr lang="ja-JP" altLang="en-US" sz="2000">
                  <a:solidFill>
                    <a:srgbClr val="000000"/>
                  </a:solidFill>
                  <a:latin typeface="HGS創英角ﾎﾟｯﾌﾟ体" panose="040B0A00000000000000" pitchFamily="50" charset="-128"/>
                  <a:ea typeface="HGS創英角ﾎﾟｯﾌﾟ体" panose="040B0A00000000000000" pitchFamily="50" charset="-128"/>
                </a:rPr>
                <a:t>人です</a:t>
              </a:r>
              <a:r>
                <a:rPr lang="en-US" altLang="ja-JP" sz="2000">
                  <a:solidFill>
                    <a:srgbClr val="000000"/>
                  </a:solidFill>
                  <a:latin typeface="HGS創英角ﾎﾟｯﾌﾟ体" panose="040B0A00000000000000" pitchFamily="50" charset="-128"/>
                  <a:ea typeface="HGS創英角ﾎﾟｯﾌﾟ体" panose="040B0A00000000000000" pitchFamily="50" charset="-128"/>
                </a:rPr>
                <a:t>｡</a:t>
              </a:r>
              <a:endParaRPr kumimoji="1" lang="ja-JP" altLang="en-US" sz="2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36" name="にん"/>
            <p:cNvSpPr txBox="1"/>
            <p:nvPr/>
          </p:nvSpPr>
          <p:spPr>
            <a:xfrm>
              <a:off x="6254501" y="2915899"/>
              <a:ext cx="539153" cy="253916"/>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にん</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37" name="りようしゃすう"/>
            <p:cNvSpPr txBox="1"/>
            <p:nvPr/>
          </p:nvSpPr>
          <p:spPr>
            <a:xfrm>
              <a:off x="2788397" y="2915899"/>
              <a:ext cx="1575984" cy="253916"/>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りようしゃすう</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grpSp>
      <p:grpSp>
        <p:nvGrpSpPr>
          <p:cNvPr id="28" name="動物"/>
          <p:cNvGrpSpPr/>
          <p:nvPr/>
        </p:nvGrpSpPr>
        <p:grpSpPr>
          <a:xfrm>
            <a:off x="1090077" y="1583641"/>
            <a:ext cx="3101203" cy="2446183"/>
            <a:chOff x="424042" y="2634126"/>
            <a:chExt cx="4020768" cy="3154464"/>
          </a:xfrm>
        </p:grpSpPr>
        <p:pic>
          <p:nvPicPr>
            <p:cNvPr id="3" name="図 2"/>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24042" y="4362787"/>
              <a:ext cx="1358870" cy="1159569"/>
            </a:xfrm>
            <a:prstGeom prst="rect">
              <a:avLst/>
            </a:prstGeom>
          </p:spPr>
        </p:pic>
        <p:pic>
          <p:nvPicPr>
            <p:cNvPr id="22" name="図 21"/>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121044" y="2634126"/>
              <a:ext cx="1219609" cy="1725862"/>
            </a:xfrm>
            <a:prstGeom prst="rect">
              <a:avLst/>
            </a:prstGeom>
          </p:spPr>
        </p:pic>
        <p:pic>
          <p:nvPicPr>
            <p:cNvPr id="25" name="図 24"/>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093531" y="4359988"/>
              <a:ext cx="1628036" cy="1428602"/>
            </a:xfrm>
            <a:prstGeom prst="rect">
              <a:avLst/>
            </a:prstGeom>
          </p:spPr>
        </p:pic>
        <p:pic>
          <p:nvPicPr>
            <p:cNvPr id="26" name="図 25"/>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2295529" y="3017429"/>
              <a:ext cx="1224039" cy="1245841"/>
            </a:xfrm>
            <a:prstGeom prst="rect">
              <a:avLst/>
            </a:prstGeom>
          </p:spPr>
        </p:pic>
        <p:pic>
          <p:nvPicPr>
            <p:cNvPr id="27" name="図 26"/>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3589442" y="3766807"/>
              <a:ext cx="855368" cy="1175764"/>
            </a:xfrm>
            <a:prstGeom prst="rect">
              <a:avLst/>
            </a:prstGeom>
          </p:spPr>
        </p:pic>
      </p:grpSp>
      <p:grpSp>
        <p:nvGrpSpPr>
          <p:cNvPr id="38" name="天王寺動物園"/>
          <p:cNvGrpSpPr/>
          <p:nvPr/>
        </p:nvGrpSpPr>
        <p:grpSpPr>
          <a:xfrm>
            <a:off x="1323495" y="1081531"/>
            <a:ext cx="2586744" cy="591422"/>
            <a:chOff x="2801104" y="2917625"/>
            <a:chExt cx="5592670" cy="591422"/>
          </a:xfrm>
        </p:grpSpPr>
        <p:sp>
          <p:nvSpPr>
            <p:cNvPr id="39" name="天王寺動物園"/>
            <p:cNvSpPr txBox="1"/>
            <p:nvPr/>
          </p:nvSpPr>
          <p:spPr>
            <a:xfrm>
              <a:off x="2801104" y="3047382"/>
              <a:ext cx="5565270" cy="461665"/>
            </a:xfrm>
            <a:prstGeom prst="rect">
              <a:avLst/>
            </a:prstGeom>
            <a:noFill/>
          </p:spPr>
          <p:txBody>
            <a:bodyPr wrap="square" rtlCol="0">
              <a:spAutoFit/>
            </a:bodyPr>
            <a:lstStyle/>
            <a:p>
              <a:pPr lvl="0" algn="dist"/>
              <a:r>
                <a:rPr kumimoji="1" lang="ja-JP" altLang="en-US" sz="2400">
                  <a:solidFill>
                    <a:srgbClr val="000000"/>
                  </a:solidFill>
                  <a:latin typeface="HGS創英角ﾎﾟｯﾌﾟ体" panose="040B0A00000000000000" pitchFamily="50" charset="-128"/>
                  <a:ea typeface="HGS創英角ﾎﾟｯﾌﾟ体" panose="040B0A00000000000000" pitchFamily="50" charset="-128"/>
                </a:rPr>
                <a:t>天王寺動物園</a:t>
              </a:r>
              <a:endParaRPr kumimoji="1" lang="ja-JP" altLang="en-US" sz="24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41" name="てんのうじどうぶつえん"/>
            <p:cNvSpPr txBox="1"/>
            <p:nvPr/>
          </p:nvSpPr>
          <p:spPr>
            <a:xfrm>
              <a:off x="2815797" y="2917625"/>
              <a:ext cx="5577977" cy="253916"/>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てんのうじどうぶつえん</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grpSp>
      <p:pic>
        <p:nvPicPr>
          <p:cNvPr id="70" name="スタートに戻る">
            <a:hlinkClick r:id="rId16" action="ppaction://hlinksldjump"/>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85389" y="260345"/>
            <a:ext cx="2499577" cy="847417"/>
          </a:xfrm>
          <a:prstGeom prst="rect">
            <a:avLst/>
          </a:prstGeom>
        </p:spPr>
      </p:pic>
      <p:pic>
        <p:nvPicPr>
          <p:cNvPr id="43" name="図 42"/>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24916" y="-594"/>
            <a:ext cx="12241829" cy="6858594"/>
          </a:xfrm>
          <a:prstGeom prst="rect">
            <a:avLst/>
          </a:prstGeom>
        </p:spPr>
      </p:pic>
    </p:spTree>
    <p:extLst>
      <p:ext uri="{BB962C8B-B14F-4D97-AF65-F5344CB8AC3E}">
        <p14:creationId xmlns:p14="http://schemas.microsoft.com/office/powerpoint/2010/main" val="1764816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
                                        <p:tgtEl>
                                          <p:spTgt spid="43"/>
                                        </p:tgtEl>
                                      </p:cBhvr>
                                    </p:animEffect>
                                    <p:set>
                                      <p:cBhvr>
                                        <p:cTn id="7" dur="1" fill="hold">
                                          <p:stCondLst>
                                            <p:cond delay="9"/>
                                          </p:stCondLst>
                                        </p:cTn>
                                        <p:tgtEl>
                                          <p:spTgt spid="43"/>
                                        </p:tgtEl>
                                        <p:attrNameLst>
                                          <p:attrName>style.visibility</p:attrName>
                                        </p:attrNameLst>
                                      </p:cBhvr>
                                      <p:to>
                                        <p:strVal val="hidden"/>
                                      </p:to>
                                    </p:set>
                                  </p:childTnLst>
                                </p:cTn>
                              </p:par>
                              <p:par>
                                <p:cTn id="8" presetID="53" presetClass="entr" presetSubtype="16" fill="hold" nodeType="withEffect">
                                  <p:stCondLst>
                                    <p:cond delay="300"/>
                                  </p:stCondLst>
                                  <p:childTnLst>
                                    <p:set>
                                      <p:cBhvr>
                                        <p:cTn id="9" dur="1" fill="hold">
                                          <p:stCondLst>
                                            <p:cond delay="0"/>
                                          </p:stCondLst>
                                        </p:cTn>
                                        <p:tgtEl>
                                          <p:spTgt spid="4"/>
                                        </p:tgtEl>
                                        <p:attrNameLst>
                                          <p:attrName>style.visibility</p:attrName>
                                        </p:attrNameLst>
                                      </p:cBhvr>
                                      <p:to>
                                        <p:strVal val="visible"/>
                                      </p:to>
                                    </p:set>
                                    <p:anim calcmode="lin" valueType="num">
                                      <p:cBhvr>
                                        <p:cTn id="10" dur="300" fill="hold"/>
                                        <p:tgtEl>
                                          <p:spTgt spid="4"/>
                                        </p:tgtEl>
                                        <p:attrNameLst>
                                          <p:attrName>ppt_w</p:attrName>
                                        </p:attrNameLst>
                                      </p:cBhvr>
                                      <p:tavLst>
                                        <p:tav tm="0">
                                          <p:val>
                                            <p:fltVal val="0"/>
                                          </p:val>
                                        </p:tav>
                                        <p:tav tm="100000">
                                          <p:val>
                                            <p:strVal val="#ppt_w"/>
                                          </p:val>
                                        </p:tav>
                                      </p:tavLst>
                                    </p:anim>
                                    <p:anim calcmode="lin" valueType="num">
                                      <p:cBhvr>
                                        <p:cTn id="11" dur="300" fill="hold"/>
                                        <p:tgtEl>
                                          <p:spTgt spid="4"/>
                                        </p:tgtEl>
                                        <p:attrNameLst>
                                          <p:attrName>ppt_h</p:attrName>
                                        </p:attrNameLst>
                                      </p:cBhvr>
                                      <p:tavLst>
                                        <p:tav tm="0">
                                          <p:val>
                                            <p:fltVal val="0"/>
                                          </p:val>
                                        </p:tav>
                                        <p:tav tm="100000">
                                          <p:val>
                                            <p:strVal val="#ppt_h"/>
                                          </p:val>
                                        </p:tav>
                                      </p:tavLst>
                                    </p:anim>
                                    <p:animEffect transition="in" filter="fade">
                                      <p:cBhvr>
                                        <p:cTn id="12" dur="300"/>
                                        <p:tgtEl>
                                          <p:spTgt spid="4"/>
                                        </p:tgtEl>
                                      </p:cBhvr>
                                    </p:animEffect>
                                  </p:childTnLst>
                                </p:cTn>
                              </p:par>
                              <p:par>
                                <p:cTn id="13" presetID="42" presetClass="path" presetSubtype="0" accel="21000" decel="79000" fill="hold" nodeType="withEffect">
                                  <p:stCondLst>
                                    <p:cond delay="650"/>
                                  </p:stCondLst>
                                  <p:childTnLst>
                                    <p:animMotion origin="layout" path="M 4.375E-6 -2.22222E-6 L 4.375E-6 0.04144 " pathEditMode="relative" rAng="0" ptsTypes="AA">
                                      <p:cBhvr>
                                        <p:cTn id="14" dur="1000" fill="hold"/>
                                        <p:tgtEl>
                                          <p:spTgt spid="4"/>
                                        </p:tgtEl>
                                        <p:attrNameLst>
                                          <p:attrName>ppt_x</p:attrName>
                                          <p:attrName>ppt_y</p:attrName>
                                        </p:attrNameLst>
                                      </p:cBhvr>
                                      <p:rCtr x="0" y="2060"/>
                                    </p:animMotion>
                                  </p:childTnLst>
                                </p:cTn>
                              </p:par>
                              <p:par>
                                <p:cTn id="15" presetID="53" presetClass="entr" presetSubtype="16" fill="hold" nodeType="withEffect">
                                  <p:stCondLst>
                                    <p:cond delay="300"/>
                                  </p:stCondLst>
                                  <p:childTnLst>
                                    <p:set>
                                      <p:cBhvr>
                                        <p:cTn id="16" dur="1" fill="hold">
                                          <p:stCondLst>
                                            <p:cond delay="0"/>
                                          </p:stCondLst>
                                        </p:cTn>
                                        <p:tgtEl>
                                          <p:spTgt spid="28"/>
                                        </p:tgtEl>
                                        <p:attrNameLst>
                                          <p:attrName>style.visibility</p:attrName>
                                        </p:attrNameLst>
                                      </p:cBhvr>
                                      <p:to>
                                        <p:strVal val="visible"/>
                                      </p:to>
                                    </p:set>
                                    <p:anim calcmode="lin" valueType="num">
                                      <p:cBhvr>
                                        <p:cTn id="17" dur="300" fill="hold"/>
                                        <p:tgtEl>
                                          <p:spTgt spid="28"/>
                                        </p:tgtEl>
                                        <p:attrNameLst>
                                          <p:attrName>ppt_w</p:attrName>
                                        </p:attrNameLst>
                                      </p:cBhvr>
                                      <p:tavLst>
                                        <p:tav tm="0">
                                          <p:val>
                                            <p:fltVal val="0"/>
                                          </p:val>
                                        </p:tav>
                                        <p:tav tm="100000">
                                          <p:val>
                                            <p:strVal val="#ppt_w"/>
                                          </p:val>
                                        </p:tav>
                                      </p:tavLst>
                                    </p:anim>
                                    <p:anim calcmode="lin" valueType="num">
                                      <p:cBhvr>
                                        <p:cTn id="18" dur="300" fill="hold"/>
                                        <p:tgtEl>
                                          <p:spTgt spid="28"/>
                                        </p:tgtEl>
                                        <p:attrNameLst>
                                          <p:attrName>ppt_h</p:attrName>
                                        </p:attrNameLst>
                                      </p:cBhvr>
                                      <p:tavLst>
                                        <p:tav tm="0">
                                          <p:val>
                                            <p:fltVal val="0"/>
                                          </p:val>
                                        </p:tav>
                                        <p:tav tm="100000">
                                          <p:val>
                                            <p:strVal val="#ppt_h"/>
                                          </p:val>
                                        </p:tav>
                                      </p:tavLst>
                                    </p:anim>
                                    <p:animEffect transition="in" filter="fade">
                                      <p:cBhvr>
                                        <p:cTn id="19" dur="300"/>
                                        <p:tgtEl>
                                          <p:spTgt spid="28"/>
                                        </p:tgtEl>
                                      </p:cBhvr>
                                    </p:animEffect>
                                  </p:childTnLst>
                                </p:cTn>
                              </p:par>
                              <p:par>
                                <p:cTn id="20" presetID="42" presetClass="path" presetSubtype="0" accel="21000" decel="79000" fill="hold" nodeType="withEffect">
                                  <p:stCondLst>
                                    <p:cond delay="650"/>
                                  </p:stCondLst>
                                  <p:childTnLst>
                                    <p:animMotion origin="layout" path="M 3.54167E-6 7.40741E-7 L 3.54167E-6 0.04143 " pathEditMode="relative" rAng="0" ptsTypes="AA">
                                      <p:cBhvr>
                                        <p:cTn id="21" dur="1000" fill="hold"/>
                                        <p:tgtEl>
                                          <p:spTgt spid="28"/>
                                        </p:tgtEl>
                                        <p:attrNameLst>
                                          <p:attrName>ppt_x</p:attrName>
                                          <p:attrName>ppt_y</p:attrName>
                                        </p:attrNameLst>
                                      </p:cBhvr>
                                      <p:rCtr x="0" y="206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F8F4C0">
            <a:alpha val="55686"/>
          </a:srgbClr>
        </a:solidFill>
        <a:effectLst/>
      </p:bgPr>
    </p:bg>
    <p:spTree>
      <p:nvGrpSpPr>
        <p:cNvPr id="1" name=""/>
        <p:cNvGrpSpPr/>
        <p:nvPr/>
      </p:nvGrpSpPr>
      <p:grpSpPr>
        <a:xfrm>
          <a:off x="0" y="0"/>
          <a:ext cx="0" cy="0"/>
          <a:chOff x="0" y="0"/>
          <a:chExt cx="0" cy="0"/>
        </a:xfrm>
      </p:grpSpPr>
      <p:pic>
        <p:nvPicPr>
          <p:cNvPr id="71" name="背景"/>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915" y="-297"/>
            <a:ext cx="12241829" cy="6858594"/>
          </a:xfrm>
          <a:prstGeom prst="rect">
            <a:avLst/>
          </a:prstGeom>
        </p:spPr>
      </p:pic>
      <p:pic>
        <p:nvPicPr>
          <p:cNvPr id="81" name="結果を見る">
            <a:hlinkClick r:id="rId3" action="ppaction://hlinksldjump"/>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42608" y="5958657"/>
            <a:ext cx="2237426" cy="847417"/>
          </a:xfrm>
          <a:prstGeom prst="rect">
            <a:avLst/>
          </a:prstGeom>
        </p:spPr>
      </p:pic>
      <p:pic>
        <p:nvPicPr>
          <p:cNvPr id="68" name="答えに戻る">
            <a:hlinkClick r:id="rId5" action="ppaction://hlinksldjump"/>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839" y="5951865"/>
            <a:ext cx="2237426" cy="847417"/>
          </a:xfrm>
          <a:prstGeom prst="rect">
            <a:avLst/>
          </a:prstGeom>
        </p:spPr>
      </p:pic>
      <p:sp>
        <p:nvSpPr>
          <p:cNvPr id="87" name="出典（人口）"/>
          <p:cNvSpPr txBox="1"/>
          <p:nvPr/>
        </p:nvSpPr>
        <p:spPr>
          <a:xfrm>
            <a:off x="5997210" y="5755858"/>
            <a:ext cx="4075602" cy="230832"/>
          </a:xfrm>
          <a:prstGeom prst="rect">
            <a:avLst/>
          </a:prstGeom>
          <a:noFill/>
        </p:spPr>
        <p:txBody>
          <a:bodyPr wrap="square" rtlCol="0">
            <a:spAutoFit/>
          </a:bodyPr>
          <a:lstStyle/>
          <a:p>
            <a:r>
              <a:rPr lang="ja-JP" altLang="en-US" sz="900" b="1">
                <a:latin typeface="BIZ UDPゴシック" panose="020B0400000000000000" pitchFamily="50" charset="-128"/>
                <a:ea typeface="BIZ UDPゴシック" panose="020B0400000000000000" pitchFamily="50" charset="-128"/>
              </a:rPr>
              <a:t>（出典（人口）： </a:t>
            </a:r>
            <a:r>
              <a:rPr lang="en-US" altLang="ja-JP" sz="900" b="1">
                <a:latin typeface="BIZ UDPゴシック" panose="020B0400000000000000" pitchFamily="50" charset="-128"/>
                <a:ea typeface="BIZ UDPゴシック" panose="020B0400000000000000" pitchFamily="50" charset="-128"/>
                <a:hlinkClick r:id="rId7"/>
              </a:rPr>
              <a:t> </a:t>
            </a:r>
            <a:r>
              <a:rPr lang="ja-JP" altLang="en-US" sz="900" b="1">
                <a:latin typeface="BIZ UDPゴシック" panose="020B0400000000000000" pitchFamily="50" charset="-128"/>
                <a:ea typeface="BIZ UDPゴシック" panose="020B0400000000000000" pitchFamily="50" charset="-128"/>
                <a:hlinkClick r:id="rId7"/>
              </a:rPr>
              <a:t>政府統計の総合窓口 </a:t>
            </a:r>
            <a:r>
              <a:rPr lang="en-US" altLang="ja-JP" sz="900" b="1">
                <a:latin typeface="BIZ UDPゴシック" panose="020B0400000000000000" pitchFamily="50" charset="-128"/>
                <a:ea typeface="BIZ UDPゴシック" panose="020B0400000000000000" pitchFamily="50" charset="-128"/>
                <a:hlinkClick r:id="rId7"/>
              </a:rPr>
              <a:t>(e-stat.go.jp)</a:t>
            </a:r>
            <a:r>
              <a:rPr lang="ja-JP" altLang="en-US" sz="900" b="1">
                <a:latin typeface="BIZ UDPゴシック" panose="020B0400000000000000" pitchFamily="50" charset="-128"/>
                <a:ea typeface="BIZ UDPゴシック" panose="020B0400000000000000" pitchFamily="50" charset="-128"/>
              </a:rPr>
              <a:t>「令和２年国勢調査」）</a:t>
            </a:r>
            <a:endParaRPr lang="en-US" altLang="ja-JP" sz="900" b="1">
              <a:latin typeface="BIZ UDPゴシック" panose="020B0400000000000000" pitchFamily="50" charset="-128"/>
              <a:ea typeface="BIZ UDPゴシック" panose="020B0400000000000000" pitchFamily="50" charset="-128"/>
            </a:endParaRPr>
          </a:p>
        </p:txBody>
      </p:sp>
      <p:sp>
        <p:nvSpPr>
          <p:cNvPr id="86" name="出典（利用者数）"/>
          <p:cNvSpPr txBox="1"/>
          <p:nvPr/>
        </p:nvSpPr>
        <p:spPr>
          <a:xfrm>
            <a:off x="5997210" y="5549671"/>
            <a:ext cx="5939731" cy="230832"/>
          </a:xfrm>
          <a:prstGeom prst="rect">
            <a:avLst/>
          </a:prstGeom>
          <a:noFill/>
        </p:spPr>
        <p:txBody>
          <a:bodyPr wrap="square" rtlCol="0">
            <a:spAutoFit/>
          </a:bodyPr>
          <a:lstStyle/>
          <a:p>
            <a:r>
              <a:rPr lang="ja-JP" altLang="en-US" sz="900" b="1">
                <a:latin typeface="BIZ UDPゴシック" panose="020B0400000000000000" pitchFamily="50" charset="-128"/>
                <a:ea typeface="BIZ UDPゴシック" panose="020B0400000000000000" pitchFamily="50" charset="-128"/>
              </a:rPr>
              <a:t>（出典（利用者数）： </a:t>
            </a:r>
            <a:r>
              <a:rPr lang="zh-TW" altLang="en-US" sz="900" b="1">
                <a:latin typeface="BIZ UDPゴシック" panose="020B0400000000000000" pitchFamily="50" charset="-128"/>
                <a:ea typeface="BIZ UDPゴシック" panose="020B0400000000000000" pitchFamily="50" charset="-128"/>
                <a:hlinkClick r:id="rId8"/>
              </a:rPr>
              <a:t>大阪府／令和４年度大阪府統計年鑑（令和５年３月刊行） </a:t>
            </a:r>
            <a:r>
              <a:rPr lang="en-US" altLang="zh-TW" sz="900" b="1">
                <a:latin typeface="BIZ UDPゴシック" panose="020B0400000000000000" pitchFamily="50" charset="-128"/>
                <a:ea typeface="BIZ UDPゴシック" panose="020B0400000000000000" pitchFamily="50" charset="-128"/>
                <a:hlinkClick r:id="rId8"/>
              </a:rPr>
              <a:t>(osaka.lg.jp)</a:t>
            </a:r>
            <a:r>
              <a:rPr lang="en-US" altLang="ja-JP" sz="900" b="1">
                <a:latin typeface="BIZ UDPゴシック" panose="020B0400000000000000" pitchFamily="50" charset="-128"/>
                <a:ea typeface="BIZ UDPゴシック" panose="020B0400000000000000" pitchFamily="50" charset="-128"/>
                <a:hlinkClick r:id="rId9"/>
              </a:rPr>
              <a:t>)</a:t>
            </a:r>
            <a:r>
              <a:rPr lang="ja-JP" altLang="en-US" sz="900" b="1">
                <a:latin typeface="BIZ UDPゴシック" panose="020B0400000000000000" pitchFamily="50" charset="-128"/>
                <a:ea typeface="BIZ UDPゴシック" panose="020B0400000000000000" pitchFamily="50" charset="-128"/>
              </a:rPr>
              <a:t>「</a:t>
            </a:r>
            <a:r>
              <a:rPr lang="ja-JP" altLang="ja-JP" sz="900" b="1">
                <a:latin typeface="BIZ UDPゴシック" panose="020B0400000000000000" pitchFamily="50" charset="-128"/>
                <a:ea typeface="BIZ UDPゴシック" panose="020B0400000000000000" pitchFamily="50" charset="-128"/>
              </a:rPr>
              <a:t>第</a:t>
            </a:r>
            <a:r>
              <a:rPr lang="en-US" altLang="ja-JP" sz="900" b="1">
                <a:latin typeface="BIZ UDPゴシック" panose="020B0400000000000000" pitchFamily="50" charset="-128"/>
                <a:ea typeface="BIZ UDPゴシック" panose="020B0400000000000000" pitchFamily="50" charset="-128"/>
              </a:rPr>
              <a:t>18</a:t>
            </a:r>
            <a:r>
              <a:rPr lang="ja-JP" altLang="ja-JP" sz="900" b="1">
                <a:latin typeface="BIZ UDPゴシック" panose="020B0400000000000000" pitchFamily="50" charset="-128"/>
                <a:ea typeface="BIZ UDPゴシック" panose="020B0400000000000000" pitchFamily="50" charset="-128"/>
              </a:rPr>
              <a:t>章</a:t>
            </a:r>
            <a:r>
              <a:rPr lang="en-US" altLang="ja-JP" sz="900" b="1">
                <a:latin typeface="BIZ UDPゴシック" panose="020B0400000000000000" pitchFamily="50" charset="-128"/>
                <a:ea typeface="BIZ UDPゴシック" panose="020B0400000000000000" pitchFamily="50" charset="-128"/>
              </a:rPr>
              <a:t>5</a:t>
            </a:r>
            <a:r>
              <a:rPr lang="ja-JP" altLang="ja-JP" sz="900" b="1">
                <a:latin typeface="BIZ UDPゴシック" panose="020B0400000000000000" pitchFamily="50" charset="-128"/>
                <a:ea typeface="BIZ UDPゴシック" panose="020B0400000000000000" pitchFamily="50" charset="-128"/>
              </a:rPr>
              <a:t>、</a:t>
            </a:r>
            <a:r>
              <a:rPr lang="en-US" altLang="ja-JP" sz="900" b="1">
                <a:latin typeface="BIZ UDPゴシック" panose="020B0400000000000000" pitchFamily="50" charset="-128"/>
                <a:ea typeface="BIZ UDPゴシック" panose="020B0400000000000000" pitchFamily="50" charset="-128"/>
              </a:rPr>
              <a:t>6</a:t>
            </a:r>
            <a:r>
              <a:rPr lang="ja-JP" altLang="ja-JP" sz="900" b="1">
                <a:latin typeface="BIZ UDPゴシック" panose="020B0400000000000000" pitchFamily="50" charset="-128"/>
                <a:ea typeface="BIZ UDPゴシック" panose="020B0400000000000000" pitchFamily="50" charset="-128"/>
              </a:rPr>
              <a:t>表</a:t>
            </a:r>
            <a:r>
              <a:rPr lang="ja-JP" altLang="en-US" sz="900" b="1">
                <a:latin typeface="BIZ UDPゴシック" panose="020B0400000000000000" pitchFamily="50" charset="-128"/>
                <a:ea typeface="BIZ UDPゴシック" panose="020B0400000000000000" pitchFamily="50" charset="-128"/>
              </a:rPr>
              <a:t>」）</a:t>
            </a:r>
            <a:endParaRPr lang="en-US" altLang="ja-JP" sz="900" b="1">
              <a:latin typeface="BIZ UDPゴシック" panose="020B0400000000000000" pitchFamily="50" charset="-128"/>
              <a:ea typeface="BIZ UDPゴシック" panose="020B0400000000000000" pitchFamily="50" charset="-128"/>
            </a:endParaRPr>
          </a:p>
        </p:txBody>
      </p:sp>
      <p:grpSp>
        <p:nvGrpSpPr>
          <p:cNvPr id="2" name="高槻市の・・・"/>
          <p:cNvGrpSpPr/>
          <p:nvPr/>
        </p:nvGrpSpPr>
        <p:grpSpPr>
          <a:xfrm>
            <a:off x="6415591" y="4983668"/>
            <a:ext cx="5726436" cy="551800"/>
            <a:chOff x="6415591" y="4983668"/>
            <a:chExt cx="5726436" cy="551800"/>
          </a:xfrm>
        </p:grpSpPr>
        <p:sp>
          <p:nvSpPr>
            <p:cNvPr id="62" name="高槻市の人口・・・"/>
            <p:cNvSpPr txBox="1"/>
            <p:nvPr/>
          </p:nvSpPr>
          <p:spPr>
            <a:xfrm>
              <a:off x="6428547" y="5135358"/>
              <a:ext cx="5713480" cy="400110"/>
            </a:xfrm>
            <a:prstGeom prst="rect">
              <a:avLst/>
            </a:prstGeom>
            <a:noFill/>
          </p:spPr>
          <p:txBody>
            <a:bodyPr wrap="square" rtlCol="0">
              <a:spAutoFit/>
            </a:bodyPr>
            <a:lstStyle/>
            <a:p>
              <a:pPr lvl="0" algn="dist"/>
              <a:r>
                <a:rPr lang="ja-JP" altLang="en-US" sz="2000">
                  <a:solidFill>
                    <a:srgbClr val="000000"/>
                  </a:solidFill>
                  <a:latin typeface="HGS創英角ﾎﾟｯﾌﾟ体" panose="040B0A00000000000000" pitchFamily="50" charset="-128"/>
                  <a:ea typeface="HGS創英角ﾎﾟｯﾌﾟ体" panose="040B0A00000000000000" pitchFamily="50" charset="-128"/>
                </a:rPr>
                <a:t>高槻市</a:t>
              </a:r>
              <a:r>
                <a:rPr kumimoji="1" lang="ja-JP" altLang="en-US" sz="2000">
                  <a:solidFill>
                    <a:srgbClr val="000000"/>
                  </a:solidFill>
                  <a:latin typeface="HGS創英角ﾎﾟｯﾌﾟ体" panose="040B0A00000000000000" pitchFamily="50" charset="-128"/>
                  <a:ea typeface="HGS創英角ﾎﾟｯﾌﾟ体" panose="040B0A00000000000000" pitchFamily="50" charset="-128"/>
                </a:rPr>
                <a:t>の人口（</a:t>
              </a:r>
              <a:r>
                <a:rPr lang="en-US" altLang="ja-JP" sz="2000">
                  <a:solidFill>
                    <a:srgbClr val="000000"/>
                  </a:solidFill>
                  <a:latin typeface="HGS創英角ﾎﾟｯﾌﾟ体" panose="040B0A00000000000000" pitchFamily="50" charset="-128"/>
                  <a:ea typeface="HGS創英角ﾎﾟｯﾌﾟ体" panose="040B0A00000000000000" pitchFamily="50" charset="-128"/>
                </a:rPr>
                <a:t>352,698</a:t>
              </a:r>
              <a:r>
                <a:rPr lang="ja-JP" altLang="en-US" sz="2000">
                  <a:solidFill>
                    <a:srgbClr val="000000"/>
                  </a:solidFill>
                  <a:latin typeface="HGS創英角ﾎﾟｯﾌﾟ体" panose="040B0A00000000000000" pitchFamily="50" charset="-128"/>
                  <a:ea typeface="HGS創英角ﾎﾟｯﾌﾟ体" panose="040B0A00000000000000" pitchFamily="50" charset="-128"/>
                </a:rPr>
                <a:t>人）に近い数字です。</a:t>
              </a:r>
              <a:endParaRPr kumimoji="1" lang="ja-JP" altLang="en-US" sz="2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63" name="ちか"/>
            <p:cNvSpPr txBox="1"/>
            <p:nvPr/>
          </p:nvSpPr>
          <p:spPr>
            <a:xfrm>
              <a:off x="10120453" y="4989467"/>
              <a:ext cx="504000" cy="253916"/>
            </a:xfrm>
            <a:prstGeom prst="rect">
              <a:avLst/>
            </a:prstGeom>
            <a:noFill/>
          </p:spPr>
          <p:txBody>
            <a:bodyPr wrap="square" rtlCol="0">
              <a:spAutoFit/>
            </a:bodyPr>
            <a:lstStyle/>
            <a:p>
              <a:pPr algn="dist"/>
              <a:r>
                <a:rPr lang="ja-JP" altLang="en-US" sz="1000">
                  <a:solidFill>
                    <a:srgbClr val="000000"/>
                  </a:solidFill>
                  <a:latin typeface="HGS創英角ﾎﾟｯﾌﾟ体" panose="040B0A00000000000000" pitchFamily="50" charset="-128"/>
                  <a:ea typeface="HGS創英角ﾎﾟｯﾌﾟ体" panose="040B0A00000000000000" pitchFamily="50" charset="-128"/>
                </a:rPr>
                <a:t>ちか</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64" name="にん"/>
            <p:cNvSpPr txBox="1"/>
            <p:nvPr/>
          </p:nvSpPr>
          <p:spPr>
            <a:xfrm>
              <a:off x="9317823" y="4989467"/>
              <a:ext cx="504000" cy="253916"/>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にん</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65" name="じんこう"/>
            <p:cNvSpPr txBox="1"/>
            <p:nvPr/>
          </p:nvSpPr>
          <p:spPr>
            <a:xfrm>
              <a:off x="7436169" y="4989467"/>
              <a:ext cx="828000" cy="253916"/>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じんこう</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66" name="たかつきし"/>
            <p:cNvSpPr txBox="1"/>
            <p:nvPr/>
          </p:nvSpPr>
          <p:spPr>
            <a:xfrm>
              <a:off x="6415591" y="4989467"/>
              <a:ext cx="97200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たかつきし</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67" name="すうじ"/>
            <p:cNvSpPr txBox="1"/>
            <p:nvPr/>
          </p:nvSpPr>
          <p:spPr>
            <a:xfrm>
              <a:off x="10658949" y="4983668"/>
              <a:ext cx="651350" cy="246221"/>
            </a:xfrm>
            <a:prstGeom prst="rect">
              <a:avLst/>
            </a:prstGeom>
            <a:noFill/>
          </p:spPr>
          <p:txBody>
            <a:bodyPr wrap="square" rtlCol="0">
              <a:spAutoFit/>
            </a:bodyPr>
            <a:lstStyle/>
            <a:p>
              <a:pPr algn="dist"/>
              <a:r>
                <a:rPr lang="ja-JP" altLang="en-US" sz="1000">
                  <a:solidFill>
                    <a:srgbClr val="000000"/>
                  </a:solidFill>
                  <a:latin typeface="HGS創英角ﾎﾟｯﾌﾟ体" panose="040B0A00000000000000" pitchFamily="50" charset="-128"/>
                  <a:ea typeface="HGS創英角ﾎﾟｯﾌﾟ体" panose="040B0A00000000000000" pitchFamily="50" charset="-128"/>
                </a:rPr>
                <a:t>すうじ</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grpSp>
      <p:grpSp>
        <p:nvGrpSpPr>
          <p:cNvPr id="57" name="利用者数は・・・（大阪城天守閣）"/>
          <p:cNvGrpSpPr/>
          <p:nvPr/>
        </p:nvGrpSpPr>
        <p:grpSpPr>
          <a:xfrm>
            <a:off x="6975055" y="4470541"/>
            <a:ext cx="4239673" cy="531593"/>
            <a:chOff x="2788397" y="2915899"/>
            <a:chExt cx="4884253" cy="531593"/>
          </a:xfrm>
        </p:grpSpPr>
        <p:sp>
          <p:nvSpPr>
            <p:cNvPr id="58" name="利用者数は・・・"/>
            <p:cNvSpPr txBox="1"/>
            <p:nvPr/>
          </p:nvSpPr>
          <p:spPr>
            <a:xfrm>
              <a:off x="2801105" y="3047382"/>
              <a:ext cx="4871545" cy="400110"/>
            </a:xfrm>
            <a:prstGeom prst="rect">
              <a:avLst/>
            </a:prstGeom>
            <a:noFill/>
          </p:spPr>
          <p:txBody>
            <a:bodyPr wrap="square" rtlCol="0">
              <a:spAutoFit/>
            </a:bodyPr>
            <a:lstStyle/>
            <a:p>
              <a:pPr lvl="0" algn="dist"/>
              <a:r>
                <a:rPr kumimoji="1" lang="ja-JP" altLang="en-US" sz="2000">
                  <a:solidFill>
                    <a:srgbClr val="000000"/>
                  </a:solidFill>
                  <a:latin typeface="HGS創英角ﾎﾟｯﾌﾟ体" panose="040B0A00000000000000" pitchFamily="50" charset="-128"/>
                  <a:ea typeface="HGS創英角ﾎﾟｯﾌﾟ体" panose="040B0A00000000000000" pitchFamily="50" charset="-128"/>
                </a:rPr>
                <a:t>利用者数は</a:t>
              </a:r>
              <a:r>
                <a:rPr lang="en-US" altLang="ja-JP" sz="2000">
                  <a:solidFill>
                    <a:srgbClr val="000000"/>
                  </a:solidFill>
                  <a:latin typeface="HGS創英角ﾎﾟｯﾌﾟ体" panose="040B0A00000000000000" pitchFamily="50" charset="-128"/>
                  <a:ea typeface="HGS創英角ﾎﾟｯﾌﾟ体" panose="040B0A00000000000000" pitchFamily="50" charset="-128"/>
                </a:rPr>
                <a:t>､342,863</a:t>
              </a:r>
              <a:r>
                <a:rPr lang="ja-JP" altLang="en-US" sz="2000">
                  <a:solidFill>
                    <a:srgbClr val="000000"/>
                  </a:solidFill>
                  <a:latin typeface="HGS創英角ﾎﾟｯﾌﾟ体" panose="040B0A00000000000000" pitchFamily="50" charset="-128"/>
                  <a:ea typeface="HGS創英角ﾎﾟｯﾌﾟ体" panose="040B0A00000000000000" pitchFamily="50" charset="-128"/>
                </a:rPr>
                <a:t>人です</a:t>
              </a:r>
              <a:r>
                <a:rPr lang="en-US" altLang="ja-JP" sz="2000">
                  <a:solidFill>
                    <a:srgbClr val="000000"/>
                  </a:solidFill>
                  <a:latin typeface="HGS創英角ﾎﾟｯﾌﾟ体" panose="040B0A00000000000000" pitchFamily="50" charset="-128"/>
                  <a:ea typeface="HGS創英角ﾎﾟｯﾌﾟ体" panose="040B0A00000000000000" pitchFamily="50" charset="-128"/>
                </a:rPr>
                <a:t>｡</a:t>
              </a:r>
              <a:endParaRPr kumimoji="1" lang="ja-JP" altLang="en-US" sz="2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59" name="にん"/>
            <p:cNvSpPr txBox="1"/>
            <p:nvPr/>
          </p:nvSpPr>
          <p:spPr>
            <a:xfrm>
              <a:off x="6271222" y="2930413"/>
              <a:ext cx="539153" cy="253916"/>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にん</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60" name="りようしゃすう"/>
            <p:cNvSpPr txBox="1"/>
            <p:nvPr/>
          </p:nvSpPr>
          <p:spPr>
            <a:xfrm>
              <a:off x="2788397" y="2915899"/>
              <a:ext cx="1575984" cy="253916"/>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りようしゃすう</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grpSp>
      <p:pic>
        <p:nvPicPr>
          <p:cNvPr id="4" name="大阪城天守閣画"/>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897932" y="1535143"/>
            <a:ext cx="2425210" cy="2463706"/>
          </a:xfrm>
          <a:prstGeom prst="rect">
            <a:avLst/>
          </a:prstGeom>
        </p:spPr>
      </p:pic>
      <p:grpSp>
        <p:nvGrpSpPr>
          <p:cNvPr id="54" name="大阪城天守閣"/>
          <p:cNvGrpSpPr/>
          <p:nvPr/>
        </p:nvGrpSpPr>
        <p:grpSpPr>
          <a:xfrm>
            <a:off x="7943546" y="1081531"/>
            <a:ext cx="2586744" cy="591422"/>
            <a:chOff x="2801104" y="2917625"/>
            <a:chExt cx="5592670" cy="591422"/>
          </a:xfrm>
        </p:grpSpPr>
        <p:sp>
          <p:nvSpPr>
            <p:cNvPr id="55" name="大阪城天守閣"/>
            <p:cNvSpPr txBox="1"/>
            <p:nvPr/>
          </p:nvSpPr>
          <p:spPr>
            <a:xfrm>
              <a:off x="2801104" y="3047382"/>
              <a:ext cx="5565270" cy="461665"/>
            </a:xfrm>
            <a:prstGeom prst="rect">
              <a:avLst/>
            </a:prstGeom>
            <a:noFill/>
          </p:spPr>
          <p:txBody>
            <a:bodyPr wrap="square" rtlCol="0">
              <a:spAutoFit/>
            </a:bodyPr>
            <a:lstStyle/>
            <a:p>
              <a:pPr lvl="0" algn="dist"/>
              <a:r>
                <a:rPr lang="zh-TW" altLang="en-US" sz="2400">
                  <a:solidFill>
                    <a:srgbClr val="000000"/>
                  </a:solidFill>
                  <a:latin typeface="HGS創英角ﾎﾟｯﾌﾟ体" panose="040B0A00000000000000" pitchFamily="50" charset="-128"/>
                  <a:ea typeface="HGS創英角ﾎﾟｯﾌﾟ体" panose="040B0A00000000000000" pitchFamily="50" charset="-128"/>
                </a:rPr>
                <a:t>大阪城天守閣</a:t>
              </a:r>
              <a:endParaRPr kumimoji="1" lang="ja-JP" altLang="en-US" sz="24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56" name="おおさかじょうてんしゅかく"/>
            <p:cNvSpPr txBox="1"/>
            <p:nvPr/>
          </p:nvSpPr>
          <p:spPr>
            <a:xfrm>
              <a:off x="2815797" y="2917625"/>
              <a:ext cx="5577977" cy="253916"/>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おおさかじょうてんしゅかく</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grpSp>
      <p:grpSp>
        <p:nvGrpSpPr>
          <p:cNvPr id="5" name="佐賀県の・・・"/>
          <p:cNvGrpSpPr/>
          <p:nvPr/>
        </p:nvGrpSpPr>
        <p:grpSpPr>
          <a:xfrm>
            <a:off x="283730" y="5005784"/>
            <a:ext cx="5713480" cy="548800"/>
            <a:chOff x="283730" y="5005784"/>
            <a:chExt cx="5713480" cy="548800"/>
          </a:xfrm>
        </p:grpSpPr>
        <p:sp>
          <p:nvSpPr>
            <p:cNvPr id="47" name="佐賀県の人口・・・"/>
            <p:cNvSpPr txBox="1"/>
            <p:nvPr/>
          </p:nvSpPr>
          <p:spPr>
            <a:xfrm>
              <a:off x="283730" y="5154474"/>
              <a:ext cx="5713480" cy="400110"/>
            </a:xfrm>
            <a:prstGeom prst="rect">
              <a:avLst/>
            </a:prstGeom>
            <a:noFill/>
          </p:spPr>
          <p:txBody>
            <a:bodyPr wrap="square" rtlCol="0">
              <a:spAutoFit/>
            </a:bodyPr>
            <a:lstStyle/>
            <a:p>
              <a:pPr lvl="0" algn="dist"/>
              <a:r>
                <a:rPr lang="ja-JP" altLang="en-US" sz="2000">
                  <a:solidFill>
                    <a:srgbClr val="000000"/>
                  </a:solidFill>
                  <a:latin typeface="HGS創英角ﾎﾟｯﾌﾟ体" panose="040B0A00000000000000" pitchFamily="50" charset="-128"/>
                  <a:ea typeface="HGS創英角ﾎﾟｯﾌﾟ体" panose="040B0A00000000000000" pitchFamily="50" charset="-128"/>
                </a:rPr>
                <a:t>佐賀</a:t>
              </a:r>
              <a:r>
                <a:rPr kumimoji="1" lang="ja-JP" altLang="en-US" sz="2000">
                  <a:solidFill>
                    <a:srgbClr val="000000"/>
                  </a:solidFill>
                  <a:latin typeface="HGS創英角ﾎﾟｯﾌﾟ体" panose="040B0A00000000000000" pitchFamily="50" charset="-128"/>
                  <a:ea typeface="HGS創英角ﾎﾟｯﾌﾟ体" panose="040B0A00000000000000" pitchFamily="50" charset="-128"/>
                </a:rPr>
                <a:t>県の人口（</a:t>
              </a:r>
              <a:r>
                <a:rPr lang="en-US" altLang="ja-JP" sz="2000">
                  <a:solidFill>
                    <a:srgbClr val="000000"/>
                  </a:solidFill>
                  <a:latin typeface="HGS創英角ﾎﾟｯﾌﾟ体" panose="040B0A00000000000000" pitchFamily="50" charset="-128"/>
                  <a:ea typeface="HGS創英角ﾎﾟｯﾌﾟ体" panose="040B0A00000000000000" pitchFamily="50" charset="-128"/>
                </a:rPr>
                <a:t>811,442</a:t>
              </a:r>
              <a:r>
                <a:rPr lang="ja-JP" altLang="en-US" sz="2000">
                  <a:solidFill>
                    <a:srgbClr val="000000"/>
                  </a:solidFill>
                  <a:latin typeface="HGS創英角ﾎﾟｯﾌﾟ体" panose="040B0A00000000000000" pitchFamily="50" charset="-128"/>
                  <a:ea typeface="HGS創英角ﾎﾟｯﾌﾟ体" panose="040B0A00000000000000" pitchFamily="50" charset="-128"/>
                </a:rPr>
                <a:t>人）に近い数字です。</a:t>
              </a:r>
              <a:endParaRPr kumimoji="1" lang="ja-JP" altLang="en-US" sz="2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49" name="ちか"/>
            <p:cNvSpPr txBox="1"/>
            <p:nvPr/>
          </p:nvSpPr>
          <p:spPr>
            <a:xfrm>
              <a:off x="3975636" y="5008583"/>
              <a:ext cx="504000" cy="253916"/>
            </a:xfrm>
            <a:prstGeom prst="rect">
              <a:avLst/>
            </a:prstGeom>
            <a:noFill/>
          </p:spPr>
          <p:txBody>
            <a:bodyPr wrap="square" rtlCol="0">
              <a:spAutoFit/>
            </a:bodyPr>
            <a:lstStyle/>
            <a:p>
              <a:pPr algn="dist"/>
              <a:r>
                <a:rPr lang="ja-JP" altLang="en-US" sz="1000">
                  <a:solidFill>
                    <a:srgbClr val="000000"/>
                  </a:solidFill>
                  <a:latin typeface="HGS創英角ﾎﾟｯﾌﾟ体" panose="040B0A00000000000000" pitchFamily="50" charset="-128"/>
                  <a:ea typeface="HGS創英角ﾎﾟｯﾌﾟ体" panose="040B0A00000000000000" pitchFamily="50" charset="-128"/>
                </a:rPr>
                <a:t>ちか</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50" name="にん"/>
            <p:cNvSpPr txBox="1"/>
            <p:nvPr/>
          </p:nvSpPr>
          <p:spPr>
            <a:xfrm>
              <a:off x="3173006" y="5008583"/>
              <a:ext cx="504000" cy="253916"/>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にん</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51" name="じんこう"/>
            <p:cNvSpPr txBox="1"/>
            <p:nvPr/>
          </p:nvSpPr>
          <p:spPr>
            <a:xfrm>
              <a:off x="1291352" y="5008583"/>
              <a:ext cx="828000" cy="253916"/>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じんこう</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52" name="さがけん"/>
            <p:cNvSpPr txBox="1"/>
            <p:nvPr/>
          </p:nvSpPr>
          <p:spPr>
            <a:xfrm>
              <a:off x="328830" y="5008583"/>
              <a:ext cx="936000" cy="253916"/>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さがけん</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53" name="すうじ"/>
            <p:cNvSpPr txBox="1"/>
            <p:nvPr/>
          </p:nvSpPr>
          <p:spPr>
            <a:xfrm>
              <a:off x="4546429" y="5005784"/>
              <a:ext cx="651350" cy="246221"/>
            </a:xfrm>
            <a:prstGeom prst="rect">
              <a:avLst/>
            </a:prstGeom>
            <a:noFill/>
          </p:spPr>
          <p:txBody>
            <a:bodyPr wrap="square" rtlCol="0">
              <a:spAutoFit/>
            </a:bodyPr>
            <a:lstStyle/>
            <a:p>
              <a:pPr algn="dist"/>
              <a:r>
                <a:rPr lang="ja-JP" altLang="en-US" sz="1000">
                  <a:solidFill>
                    <a:srgbClr val="000000"/>
                  </a:solidFill>
                  <a:latin typeface="HGS創英角ﾎﾟｯﾌﾟ体" panose="040B0A00000000000000" pitchFamily="50" charset="-128"/>
                  <a:ea typeface="HGS創英角ﾎﾟｯﾌﾟ体" panose="040B0A00000000000000" pitchFamily="50" charset="-128"/>
                </a:rPr>
                <a:t>すうじ</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grpSp>
      <p:grpSp>
        <p:nvGrpSpPr>
          <p:cNvPr id="34" name="利用者数は・・・（天王寺動物園）"/>
          <p:cNvGrpSpPr/>
          <p:nvPr/>
        </p:nvGrpSpPr>
        <p:grpSpPr>
          <a:xfrm>
            <a:off x="745547" y="4463297"/>
            <a:ext cx="4239673" cy="531593"/>
            <a:chOff x="2788397" y="2915899"/>
            <a:chExt cx="4884253" cy="531593"/>
          </a:xfrm>
        </p:grpSpPr>
        <p:sp>
          <p:nvSpPr>
            <p:cNvPr id="35" name="利用者数は・・・"/>
            <p:cNvSpPr txBox="1"/>
            <p:nvPr/>
          </p:nvSpPr>
          <p:spPr>
            <a:xfrm>
              <a:off x="2801105" y="3047382"/>
              <a:ext cx="4871545" cy="400110"/>
            </a:xfrm>
            <a:prstGeom prst="rect">
              <a:avLst/>
            </a:prstGeom>
            <a:noFill/>
          </p:spPr>
          <p:txBody>
            <a:bodyPr wrap="square" rtlCol="0">
              <a:spAutoFit/>
            </a:bodyPr>
            <a:lstStyle/>
            <a:p>
              <a:pPr lvl="0" algn="dist"/>
              <a:r>
                <a:rPr kumimoji="1" lang="ja-JP" altLang="en-US" sz="2000">
                  <a:solidFill>
                    <a:srgbClr val="000000"/>
                  </a:solidFill>
                  <a:latin typeface="HGS創英角ﾎﾟｯﾌﾟ体" panose="040B0A00000000000000" pitchFamily="50" charset="-128"/>
                  <a:ea typeface="HGS創英角ﾎﾟｯﾌﾟ体" panose="040B0A00000000000000" pitchFamily="50" charset="-128"/>
                </a:rPr>
                <a:t>利用者数は</a:t>
              </a:r>
              <a:r>
                <a:rPr lang="en-US" altLang="ja-JP" sz="2000">
                  <a:solidFill>
                    <a:srgbClr val="000000"/>
                  </a:solidFill>
                  <a:latin typeface="HGS創英角ﾎﾟｯﾌﾟ体" panose="040B0A00000000000000" pitchFamily="50" charset="-128"/>
                  <a:ea typeface="HGS創英角ﾎﾟｯﾌﾟ体" panose="040B0A00000000000000" pitchFamily="50" charset="-128"/>
                </a:rPr>
                <a:t>､839,003</a:t>
              </a:r>
              <a:r>
                <a:rPr lang="ja-JP" altLang="en-US" sz="2000">
                  <a:solidFill>
                    <a:srgbClr val="000000"/>
                  </a:solidFill>
                  <a:latin typeface="HGS創英角ﾎﾟｯﾌﾟ体" panose="040B0A00000000000000" pitchFamily="50" charset="-128"/>
                  <a:ea typeface="HGS創英角ﾎﾟｯﾌﾟ体" panose="040B0A00000000000000" pitchFamily="50" charset="-128"/>
                </a:rPr>
                <a:t>人です</a:t>
              </a:r>
              <a:r>
                <a:rPr lang="en-US" altLang="ja-JP" sz="2000">
                  <a:solidFill>
                    <a:srgbClr val="000000"/>
                  </a:solidFill>
                  <a:latin typeface="HGS創英角ﾎﾟｯﾌﾟ体" panose="040B0A00000000000000" pitchFamily="50" charset="-128"/>
                  <a:ea typeface="HGS創英角ﾎﾟｯﾌﾟ体" panose="040B0A00000000000000" pitchFamily="50" charset="-128"/>
                </a:rPr>
                <a:t>｡</a:t>
              </a:r>
              <a:endParaRPr kumimoji="1" lang="ja-JP" altLang="en-US" sz="2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36" name="にん"/>
            <p:cNvSpPr txBox="1"/>
            <p:nvPr/>
          </p:nvSpPr>
          <p:spPr>
            <a:xfrm>
              <a:off x="6254501" y="2915899"/>
              <a:ext cx="539153" cy="253916"/>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にん</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37" name="りようしゃすう"/>
            <p:cNvSpPr txBox="1"/>
            <p:nvPr/>
          </p:nvSpPr>
          <p:spPr>
            <a:xfrm>
              <a:off x="2788397" y="2915899"/>
              <a:ext cx="1575984" cy="253916"/>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りようしゃすう</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grpSp>
      <p:grpSp>
        <p:nvGrpSpPr>
          <p:cNvPr id="28" name="動物"/>
          <p:cNvGrpSpPr/>
          <p:nvPr/>
        </p:nvGrpSpPr>
        <p:grpSpPr>
          <a:xfrm>
            <a:off x="1090077" y="1583641"/>
            <a:ext cx="3101203" cy="2446183"/>
            <a:chOff x="424042" y="2634126"/>
            <a:chExt cx="4020768" cy="3154464"/>
          </a:xfrm>
        </p:grpSpPr>
        <p:pic>
          <p:nvPicPr>
            <p:cNvPr id="3" name="図 2"/>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24042" y="4362787"/>
              <a:ext cx="1358870" cy="1159569"/>
            </a:xfrm>
            <a:prstGeom prst="rect">
              <a:avLst/>
            </a:prstGeom>
          </p:spPr>
        </p:pic>
        <p:pic>
          <p:nvPicPr>
            <p:cNvPr id="22" name="図 21"/>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121044" y="2634126"/>
              <a:ext cx="1219609" cy="1725862"/>
            </a:xfrm>
            <a:prstGeom prst="rect">
              <a:avLst/>
            </a:prstGeom>
          </p:spPr>
        </p:pic>
        <p:pic>
          <p:nvPicPr>
            <p:cNvPr id="25" name="図 24"/>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093531" y="4359988"/>
              <a:ext cx="1628036" cy="1428602"/>
            </a:xfrm>
            <a:prstGeom prst="rect">
              <a:avLst/>
            </a:prstGeom>
          </p:spPr>
        </p:pic>
        <p:pic>
          <p:nvPicPr>
            <p:cNvPr id="26" name="図 25"/>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2295529" y="3017429"/>
              <a:ext cx="1224039" cy="1245841"/>
            </a:xfrm>
            <a:prstGeom prst="rect">
              <a:avLst/>
            </a:prstGeom>
          </p:spPr>
        </p:pic>
        <p:pic>
          <p:nvPicPr>
            <p:cNvPr id="27" name="図 26"/>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3589442" y="3766807"/>
              <a:ext cx="855368" cy="1175764"/>
            </a:xfrm>
            <a:prstGeom prst="rect">
              <a:avLst/>
            </a:prstGeom>
          </p:spPr>
        </p:pic>
      </p:grpSp>
      <p:grpSp>
        <p:nvGrpSpPr>
          <p:cNvPr id="38" name="天王寺動物園"/>
          <p:cNvGrpSpPr/>
          <p:nvPr/>
        </p:nvGrpSpPr>
        <p:grpSpPr>
          <a:xfrm>
            <a:off x="1323495" y="1081531"/>
            <a:ext cx="2586744" cy="591422"/>
            <a:chOff x="2801104" y="2917625"/>
            <a:chExt cx="5592670" cy="591422"/>
          </a:xfrm>
        </p:grpSpPr>
        <p:sp>
          <p:nvSpPr>
            <p:cNvPr id="39" name="天王寺動物園"/>
            <p:cNvSpPr txBox="1"/>
            <p:nvPr/>
          </p:nvSpPr>
          <p:spPr>
            <a:xfrm>
              <a:off x="2801104" y="3047382"/>
              <a:ext cx="5565270" cy="461665"/>
            </a:xfrm>
            <a:prstGeom prst="rect">
              <a:avLst/>
            </a:prstGeom>
            <a:noFill/>
          </p:spPr>
          <p:txBody>
            <a:bodyPr wrap="square" rtlCol="0">
              <a:spAutoFit/>
            </a:bodyPr>
            <a:lstStyle/>
            <a:p>
              <a:pPr lvl="0" algn="dist"/>
              <a:r>
                <a:rPr kumimoji="1" lang="ja-JP" altLang="en-US" sz="2400">
                  <a:solidFill>
                    <a:srgbClr val="000000"/>
                  </a:solidFill>
                  <a:latin typeface="HGS創英角ﾎﾟｯﾌﾟ体" panose="040B0A00000000000000" pitchFamily="50" charset="-128"/>
                  <a:ea typeface="HGS創英角ﾎﾟｯﾌﾟ体" panose="040B0A00000000000000" pitchFamily="50" charset="-128"/>
                </a:rPr>
                <a:t>天王寺動物園</a:t>
              </a:r>
              <a:endParaRPr kumimoji="1" lang="ja-JP" altLang="en-US" sz="24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41" name="てんのうじどうぶつえん"/>
            <p:cNvSpPr txBox="1"/>
            <p:nvPr/>
          </p:nvSpPr>
          <p:spPr>
            <a:xfrm>
              <a:off x="2815797" y="2917625"/>
              <a:ext cx="5577977" cy="253916"/>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てんのうじどうぶつえん</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grpSp>
      <p:pic>
        <p:nvPicPr>
          <p:cNvPr id="70" name="スタートに戻る">
            <a:hlinkClick r:id="rId16" action="ppaction://hlinksldjump"/>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85389" y="260345"/>
            <a:ext cx="2499577" cy="847417"/>
          </a:xfrm>
          <a:prstGeom prst="rect">
            <a:avLst/>
          </a:prstGeom>
        </p:spPr>
      </p:pic>
      <p:pic>
        <p:nvPicPr>
          <p:cNvPr id="43" name="図 42"/>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24916" y="-594"/>
            <a:ext cx="12241829" cy="6858594"/>
          </a:xfrm>
          <a:prstGeom prst="rect">
            <a:avLst/>
          </a:prstGeom>
        </p:spPr>
      </p:pic>
    </p:spTree>
    <p:extLst>
      <p:ext uri="{BB962C8B-B14F-4D97-AF65-F5344CB8AC3E}">
        <p14:creationId xmlns:p14="http://schemas.microsoft.com/office/powerpoint/2010/main" val="2985963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
                                        <p:tgtEl>
                                          <p:spTgt spid="43"/>
                                        </p:tgtEl>
                                      </p:cBhvr>
                                    </p:animEffect>
                                    <p:set>
                                      <p:cBhvr>
                                        <p:cTn id="7" dur="1" fill="hold">
                                          <p:stCondLst>
                                            <p:cond delay="9"/>
                                          </p:stCondLst>
                                        </p:cTn>
                                        <p:tgtEl>
                                          <p:spTgt spid="43"/>
                                        </p:tgtEl>
                                        <p:attrNameLst>
                                          <p:attrName>style.visibility</p:attrName>
                                        </p:attrNameLst>
                                      </p:cBhvr>
                                      <p:to>
                                        <p:strVal val="hidden"/>
                                      </p:to>
                                    </p:set>
                                  </p:childTnLst>
                                </p:cTn>
                              </p:par>
                              <p:par>
                                <p:cTn id="8" presetID="53" presetClass="entr" presetSubtype="16" fill="hold" nodeType="withEffect">
                                  <p:stCondLst>
                                    <p:cond delay="300"/>
                                  </p:stCondLst>
                                  <p:childTnLst>
                                    <p:set>
                                      <p:cBhvr>
                                        <p:cTn id="9" dur="1" fill="hold">
                                          <p:stCondLst>
                                            <p:cond delay="0"/>
                                          </p:stCondLst>
                                        </p:cTn>
                                        <p:tgtEl>
                                          <p:spTgt spid="4"/>
                                        </p:tgtEl>
                                        <p:attrNameLst>
                                          <p:attrName>style.visibility</p:attrName>
                                        </p:attrNameLst>
                                      </p:cBhvr>
                                      <p:to>
                                        <p:strVal val="visible"/>
                                      </p:to>
                                    </p:set>
                                    <p:anim calcmode="lin" valueType="num">
                                      <p:cBhvr>
                                        <p:cTn id="10" dur="300" fill="hold"/>
                                        <p:tgtEl>
                                          <p:spTgt spid="4"/>
                                        </p:tgtEl>
                                        <p:attrNameLst>
                                          <p:attrName>ppt_w</p:attrName>
                                        </p:attrNameLst>
                                      </p:cBhvr>
                                      <p:tavLst>
                                        <p:tav tm="0">
                                          <p:val>
                                            <p:fltVal val="0"/>
                                          </p:val>
                                        </p:tav>
                                        <p:tav tm="100000">
                                          <p:val>
                                            <p:strVal val="#ppt_w"/>
                                          </p:val>
                                        </p:tav>
                                      </p:tavLst>
                                    </p:anim>
                                    <p:anim calcmode="lin" valueType="num">
                                      <p:cBhvr>
                                        <p:cTn id="11" dur="300" fill="hold"/>
                                        <p:tgtEl>
                                          <p:spTgt spid="4"/>
                                        </p:tgtEl>
                                        <p:attrNameLst>
                                          <p:attrName>ppt_h</p:attrName>
                                        </p:attrNameLst>
                                      </p:cBhvr>
                                      <p:tavLst>
                                        <p:tav tm="0">
                                          <p:val>
                                            <p:fltVal val="0"/>
                                          </p:val>
                                        </p:tav>
                                        <p:tav tm="100000">
                                          <p:val>
                                            <p:strVal val="#ppt_h"/>
                                          </p:val>
                                        </p:tav>
                                      </p:tavLst>
                                    </p:anim>
                                    <p:animEffect transition="in" filter="fade">
                                      <p:cBhvr>
                                        <p:cTn id="12" dur="300"/>
                                        <p:tgtEl>
                                          <p:spTgt spid="4"/>
                                        </p:tgtEl>
                                      </p:cBhvr>
                                    </p:animEffect>
                                  </p:childTnLst>
                                </p:cTn>
                              </p:par>
                              <p:par>
                                <p:cTn id="13" presetID="42" presetClass="path" presetSubtype="0" accel="21000" decel="79000" fill="hold" nodeType="withEffect">
                                  <p:stCondLst>
                                    <p:cond delay="650"/>
                                  </p:stCondLst>
                                  <p:childTnLst>
                                    <p:animMotion origin="layout" path="M 4.375E-6 -2.22222E-6 L 4.375E-6 0.04144 " pathEditMode="relative" rAng="0" ptsTypes="AA">
                                      <p:cBhvr>
                                        <p:cTn id="14" dur="1000" fill="hold"/>
                                        <p:tgtEl>
                                          <p:spTgt spid="4"/>
                                        </p:tgtEl>
                                        <p:attrNameLst>
                                          <p:attrName>ppt_x</p:attrName>
                                          <p:attrName>ppt_y</p:attrName>
                                        </p:attrNameLst>
                                      </p:cBhvr>
                                      <p:rCtr x="0" y="2060"/>
                                    </p:animMotion>
                                  </p:childTnLst>
                                </p:cTn>
                              </p:par>
                              <p:par>
                                <p:cTn id="15" presetID="53" presetClass="entr" presetSubtype="16" fill="hold" nodeType="withEffect">
                                  <p:stCondLst>
                                    <p:cond delay="300"/>
                                  </p:stCondLst>
                                  <p:childTnLst>
                                    <p:set>
                                      <p:cBhvr>
                                        <p:cTn id="16" dur="1" fill="hold">
                                          <p:stCondLst>
                                            <p:cond delay="0"/>
                                          </p:stCondLst>
                                        </p:cTn>
                                        <p:tgtEl>
                                          <p:spTgt spid="28"/>
                                        </p:tgtEl>
                                        <p:attrNameLst>
                                          <p:attrName>style.visibility</p:attrName>
                                        </p:attrNameLst>
                                      </p:cBhvr>
                                      <p:to>
                                        <p:strVal val="visible"/>
                                      </p:to>
                                    </p:set>
                                    <p:anim calcmode="lin" valueType="num">
                                      <p:cBhvr>
                                        <p:cTn id="17" dur="300" fill="hold"/>
                                        <p:tgtEl>
                                          <p:spTgt spid="28"/>
                                        </p:tgtEl>
                                        <p:attrNameLst>
                                          <p:attrName>ppt_w</p:attrName>
                                        </p:attrNameLst>
                                      </p:cBhvr>
                                      <p:tavLst>
                                        <p:tav tm="0">
                                          <p:val>
                                            <p:fltVal val="0"/>
                                          </p:val>
                                        </p:tav>
                                        <p:tav tm="100000">
                                          <p:val>
                                            <p:strVal val="#ppt_w"/>
                                          </p:val>
                                        </p:tav>
                                      </p:tavLst>
                                    </p:anim>
                                    <p:anim calcmode="lin" valueType="num">
                                      <p:cBhvr>
                                        <p:cTn id="18" dur="300" fill="hold"/>
                                        <p:tgtEl>
                                          <p:spTgt spid="28"/>
                                        </p:tgtEl>
                                        <p:attrNameLst>
                                          <p:attrName>ppt_h</p:attrName>
                                        </p:attrNameLst>
                                      </p:cBhvr>
                                      <p:tavLst>
                                        <p:tav tm="0">
                                          <p:val>
                                            <p:fltVal val="0"/>
                                          </p:val>
                                        </p:tav>
                                        <p:tav tm="100000">
                                          <p:val>
                                            <p:strVal val="#ppt_h"/>
                                          </p:val>
                                        </p:tav>
                                      </p:tavLst>
                                    </p:anim>
                                    <p:animEffect transition="in" filter="fade">
                                      <p:cBhvr>
                                        <p:cTn id="19" dur="300"/>
                                        <p:tgtEl>
                                          <p:spTgt spid="28"/>
                                        </p:tgtEl>
                                      </p:cBhvr>
                                    </p:animEffect>
                                  </p:childTnLst>
                                </p:cTn>
                              </p:par>
                              <p:par>
                                <p:cTn id="20" presetID="42" presetClass="path" presetSubtype="0" accel="21000" decel="79000" fill="hold" nodeType="withEffect">
                                  <p:stCondLst>
                                    <p:cond delay="650"/>
                                  </p:stCondLst>
                                  <p:childTnLst>
                                    <p:animMotion origin="layout" path="M 3.54167E-6 7.40741E-7 L 3.54167E-6 0.04143 " pathEditMode="relative" rAng="0" ptsTypes="AA">
                                      <p:cBhvr>
                                        <p:cTn id="21" dur="1000" fill="hold"/>
                                        <p:tgtEl>
                                          <p:spTgt spid="28"/>
                                        </p:tgtEl>
                                        <p:attrNameLst>
                                          <p:attrName>ppt_x</p:attrName>
                                          <p:attrName>ppt_y</p:attrName>
                                        </p:attrNameLst>
                                      </p:cBhvr>
                                      <p:rCtr x="0" y="206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F8F4C0">
            <a:alpha val="55686"/>
          </a:srgbClr>
        </a:solidFill>
        <a:effectLst/>
      </p:bgPr>
    </p:bg>
    <p:spTree>
      <p:nvGrpSpPr>
        <p:cNvPr id="1" name=""/>
        <p:cNvGrpSpPr/>
        <p:nvPr/>
      </p:nvGrpSpPr>
      <p:grpSpPr>
        <a:xfrm>
          <a:off x="0" y="0"/>
          <a:ext cx="0" cy="0"/>
          <a:chOff x="0" y="0"/>
          <a:chExt cx="0" cy="0"/>
        </a:xfrm>
      </p:grpSpPr>
      <p:pic>
        <p:nvPicPr>
          <p:cNvPr id="71" name="背景"/>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915" y="-297"/>
            <a:ext cx="12241829" cy="6858594"/>
          </a:xfrm>
          <a:prstGeom prst="rect">
            <a:avLst/>
          </a:prstGeom>
        </p:spPr>
      </p:pic>
      <p:pic>
        <p:nvPicPr>
          <p:cNvPr id="81" name="結果を見る">
            <a:hlinkClick r:id="rId3" action="ppaction://hlinksldjump"/>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42608" y="5958657"/>
            <a:ext cx="2237426" cy="847417"/>
          </a:xfrm>
          <a:prstGeom prst="rect">
            <a:avLst/>
          </a:prstGeom>
        </p:spPr>
      </p:pic>
      <p:pic>
        <p:nvPicPr>
          <p:cNvPr id="68" name="答えに戻る">
            <a:hlinkClick r:id="rId5" action="ppaction://hlinksldjump"/>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839" y="5951865"/>
            <a:ext cx="2237426" cy="847417"/>
          </a:xfrm>
          <a:prstGeom prst="rect">
            <a:avLst/>
          </a:prstGeom>
        </p:spPr>
      </p:pic>
      <p:sp>
        <p:nvSpPr>
          <p:cNvPr id="87" name="出典（人口）"/>
          <p:cNvSpPr txBox="1"/>
          <p:nvPr/>
        </p:nvSpPr>
        <p:spPr>
          <a:xfrm>
            <a:off x="5997210" y="5755858"/>
            <a:ext cx="4075602" cy="230832"/>
          </a:xfrm>
          <a:prstGeom prst="rect">
            <a:avLst/>
          </a:prstGeom>
          <a:noFill/>
        </p:spPr>
        <p:txBody>
          <a:bodyPr wrap="square" rtlCol="0">
            <a:spAutoFit/>
          </a:bodyPr>
          <a:lstStyle/>
          <a:p>
            <a:r>
              <a:rPr lang="ja-JP" altLang="en-US" sz="900" b="1">
                <a:latin typeface="BIZ UDPゴシック" panose="020B0400000000000000" pitchFamily="50" charset="-128"/>
                <a:ea typeface="BIZ UDPゴシック" panose="020B0400000000000000" pitchFamily="50" charset="-128"/>
              </a:rPr>
              <a:t>（出典（人口）： </a:t>
            </a:r>
            <a:r>
              <a:rPr lang="en-US" altLang="ja-JP" sz="900" b="1">
                <a:latin typeface="BIZ UDPゴシック" panose="020B0400000000000000" pitchFamily="50" charset="-128"/>
                <a:ea typeface="BIZ UDPゴシック" panose="020B0400000000000000" pitchFamily="50" charset="-128"/>
                <a:hlinkClick r:id="rId7"/>
              </a:rPr>
              <a:t> </a:t>
            </a:r>
            <a:r>
              <a:rPr lang="ja-JP" altLang="en-US" sz="900" b="1">
                <a:latin typeface="BIZ UDPゴシック" panose="020B0400000000000000" pitchFamily="50" charset="-128"/>
                <a:ea typeface="BIZ UDPゴシック" panose="020B0400000000000000" pitchFamily="50" charset="-128"/>
                <a:hlinkClick r:id="rId7"/>
              </a:rPr>
              <a:t>政府統計の総合窓口 </a:t>
            </a:r>
            <a:r>
              <a:rPr lang="en-US" altLang="ja-JP" sz="900" b="1">
                <a:latin typeface="BIZ UDPゴシック" panose="020B0400000000000000" pitchFamily="50" charset="-128"/>
                <a:ea typeface="BIZ UDPゴシック" panose="020B0400000000000000" pitchFamily="50" charset="-128"/>
                <a:hlinkClick r:id="rId7"/>
              </a:rPr>
              <a:t>(e-stat.go.jp)</a:t>
            </a:r>
            <a:r>
              <a:rPr lang="ja-JP" altLang="en-US" sz="900" b="1">
                <a:latin typeface="BIZ UDPゴシック" panose="020B0400000000000000" pitchFamily="50" charset="-128"/>
                <a:ea typeface="BIZ UDPゴシック" panose="020B0400000000000000" pitchFamily="50" charset="-128"/>
              </a:rPr>
              <a:t>「令和２年国勢調査」）</a:t>
            </a:r>
            <a:endParaRPr lang="en-US" altLang="ja-JP" sz="900" b="1">
              <a:latin typeface="BIZ UDPゴシック" panose="020B0400000000000000" pitchFamily="50" charset="-128"/>
              <a:ea typeface="BIZ UDPゴシック" panose="020B0400000000000000" pitchFamily="50" charset="-128"/>
            </a:endParaRPr>
          </a:p>
        </p:txBody>
      </p:sp>
      <p:sp>
        <p:nvSpPr>
          <p:cNvPr id="86" name="出典（利用者数）"/>
          <p:cNvSpPr txBox="1"/>
          <p:nvPr/>
        </p:nvSpPr>
        <p:spPr>
          <a:xfrm>
            <a:off x="5997210" y="5549671"/>
            <a:ext cx="5939731" cy="230832"/>
          </a:xfrm>
          <a:prstGeom prst="rect">
            <a:avLst/>
          </a:prstGeom>
          <a:noFill/>
        </p:spPr>
        <p:txBody>
          <a:bodyPr wrap="square" rtlCol="0">
            <a:spAutoFit/>
          </a:bodyPr>
          <a:lstStyle/>
          <a:p>
            <a:r>
              <a:rPr lang="ja-JP" altLang="en-US" sz="900" b="1">
                <a:latin typeface="BIZ UDPゴシック" panose="020B0400000000000000" pitchFamily="50" charset="-128"/>
                <a:ea typeface="BIZ UDPゴシック" panose="020B0400000000000000" pitchFamily="50" charset="-128"/>
              </a:rPr>
              <a:t>（出典（利用者数）： </a:t>
            </a:r>
            <a:r>
              <a:rPr lang="zh-TW" altLang="en-US" sz="900" b="1">
                <a:latin typeface="BIZ UDPゴシック" panose="020B0400000000000000" pitchFamily="50" charset="-128"/>
                <a:ea typeface="BIZ UDPゴシック" panose="020B0400000000000000" pitchFamily="50" charset="-128"/>
                <a:hlinkClick r:id="rId8"/>
              </a:rPr>
              <a:t>大阪府／令和４年度大阪府統計年鑑（令和５年３月刊行） </a:t>
            </a:r>
            <a:r>
              <a:rPr lang="en-US" altLang="zh-TW" sz="900" b="1">
                <a:latin typeface="BIZ UDPゴシック" panose="020B0400000000000000" pitchFamily="50" charset="-128"/>
                <a:ea typeface="BIZ UDPゴシック" panose="020B0400000000000000" pitchFamily="50" charset="-128"/>
                <a:hlinkClick r:id="rId8"/>
              </a:rPr>
              <a:t>(osaka.lg.jp)</a:t>
            </a:r>
            <a:r>
              <a:rPr lang="en-US" altLang="ja-JP" sz="900" b="1">
                <a:latin typeface="BIZ UDPゴシック" panose="020B0400000000000000" pitchFamily="50" charset="-128"/>
                <a:ea typeface="BIZ UDPゴシック" panose="020B0400000000000000" pitchFamily="50" charset="-128"/>
                <a:hlinkClick r:id="rId9"/>
              </a:rPr>
              <a:t>)</a:t>
            </a:r>
            <a:r>
              <a:rPr lang="ja-JP" altLang="en-US" sz="900" b="1">
                <a:latin typeface="BIZ UDPゴシック" panose="020B0400000000000000" pitchFamily="50" charset="-128"/>
                <a:ea typeface="BIZ UDPゴシック" panose="020B0400000000000000" pitchFamily="50" charset="-128"/>
              </a:rPr>
              <a:t>「</a:t>
            </a:r>
            <a:r>
              <a:rPr lang="ja-JP" altLang="ja-JP" sz="900" b="1">
                <a:latin typeface="BIZ UDPゴシック" panose="020B0400000000000000" pitchFamily="50" charset="-128"/>
                <a:ea typeface="BIZ UDPゴシック" panose="020B0400000000000000" pitchFamily="50" charset="-128"/>
              </a:rPr>
              <a:t>第</a:t>
            </a:r>
            <a:r>
              <a:rPr lang="en-US" altLang="ja-JP" sz="900" b="1">
                <a:latin typeface="BIZ UDPゴシック" panose="020B0400000000000000" pitchFamily="50" charset="-128"/>
                <a:ea typeface="BIZ UDPゴシック" panose="020B0400000000000000" pitchFamily="50" charset="-128"/>
              </a:rPr>
              <a:t>18</a:t>
            </a:r>
            <a:r>
              <a:rPr lang="ja-JP" altLang="ja-JP" sz="900" b="1">
                <a:latin typeface="BIZ UDPゴシック" panose="020B0400000000000000" pitchFamily="50" charset="-128"/>
                <a:ea typeface="BIZ UDPゴシック" panose="020B0400000000000000" pitchFamily="50" charset="-128"/>
              </a:rPr>
              <a:t>章</a:t>
            </a:r>
            <a:r>
              <a:rPr lang="en-US" altLang="ja-JP" sz="900" b="1">
                <a:latin typeface="BIZ UDPゴシック" panose="020B0400000000000000" pitchFamily="50" charset="-128"/>
                <a:ea typeface="BIZ UDPゴシック" panose="020B0400000000000000" pitchFamily="50" charset="-128"/>
              </a:rPr>
              <a:t>5</a:t>
            </a:r>
            <a:r>
              <a:rPr lang="ja-JP" altLang="ja-JP" sz="900" b="1">
                <a:latin typeface="BIZ UDPゴシック" panose="020B0400000000000000" pitchFamily="50" charset="-128"/>
                <a:ea typeface="BIZ UDPゴシック" panose="020B0400000000000000" pitchFamily="50" charset="-128"/>
              </a:rPr>
              <a:t>、</a:t>
            </a:r>
            <a:r>
              <a:rPr lang="en-US" altLang="ja-JP" sz="900" b="1">
                <a:latin typeface="BIZ UDPゴシック" panose="020B0400000000000000" pitchFamily="50" charset="-128"/>
                <a:ea typeface="BIZ UDPゴシック" panose="020B0400000000000000" pitchFamily="50" charset="-128"/>
              </a:rPr>
              <a:t>6</a:t>
            </a:r>
            <a:r>
              <a:rPr lang="ja-JP" altLang="ja-JP" sz="900" b="1">
                <a:latin typeface="BIZ UDPゴシック" panose="020B0400000000000000" pitchFamily="50" charset="-128"/>
                <a:ea typeface="BIZ UDPゴシック" panose="020B0400000000000000" pitchFamily="50" charset="-128"/>
              </a:rPr>
              <a:t>表</a:t>
            </a:r>
            <a:r>
              <a:rPr lang="ja-JP" altLang="en-US" sz="900" b="1">
                <a:latin typeface="BIZ UDPゴシック" panose="020B0400000000000000" pitchFamily="50" charset="-128"/>
                <a:ea typeface="BIZ UDPゴシック" panose="020B0400000000000000" pitchFamily="50" charset="-128"/>
              </a:rPr>
              <a:t>」）</a:t>
            </a:r>
            <a:endParaRPr lang="en-US" altLang="ja-JP" sz="900" b="1">
              <a:latin typeface="BIZ UDPゴシック" panose="020B0400000000000000" pitchFamily="50" charset="-128"/>
              <a:ea typeface="BIZ UDPゴシック" panose="020B0400000000000000" pitchFamily="50" charset="-128"/>
            </a:endParaRPr>
          </a:p>
        </p:txBody>
      </p:sp>
      <p:grpSp>
        <p:nvGrpSpPr>
          <p:cNvPr id="2" name="高槻市の・・・"/>
          <p:cNvGrpSpPr/>
          <p:nvPr/>
        </p:nvGrpSpPr>
        <p:grpSpPr>
          <a:xfrm>
            <a:off x="6415591" y="4983668"/>
            <a:ext cx="5726436" cy="551800"/>
            <a:chOff x="6415591" y="4983668"/>
            <a:chExt cx="5726436" cy="551800"/>
          </a:xfrm>
        </p:grpSpPr>
        <p:sp>
          <p:nvSpPr>
            <p:cNvPr id="62" name="高槻市の人口・・・"/>
            <p:cNvSpPr txBox="1"/>
            <p:nvPr/>
          </p:nvSpPr>
          <p:spPr>
            <a:xfrm>
              <a:off x="6428547" y="5135358"/>
              <a:ext cx="5713480" cy="400110"/>
            </a:xfrm>
            <a:prstGeom prst="rect">
              <a:avLst/>
            </a:prstGeom>
            <a:noFill/>
          </p:spPr>
          <p:txBody>
            <a:bodyPr wrap="square" rtlCol="0">
              <a:spAutoFit/>
            </a:bodyPr>
            <a:lstStyle/>
            <a:p>
              <a:pPr lvl="0" algn="dist"/>
              <a:r>
                <a:rPr lang="ja-JP" altLang="en-US" sz="2000">
                  <a:solidFill>
                    <a:srgbClr val="000000"/>
                  </a:solidFill>
                  <a:latin typeface="HGS創英角ﾎﾟｯﾌﾟ体" panose="040B0A00000000000000" pitchFamily="50" charset="-128"/>
                  <a:ea typeface="HGS創英角ﾎﾟｯﾌﾟ体" panose="040B0A00000000000000" pitchFamily="50" charset="-128"/>
                </a:rPr>
                <a:t>高槻市</a:t>
              </a:r>
              <a:r>
                <a:rPr kumimoji="1" lang="ja-JP" altLang="en-US" sz="2000">
                  <a:solidFill>
                    <a:srgbClr val="000000"/>
                  </a:solidFill>
                  <a:latin typeface="HGS創英角ﾎﾟｯﾌﾟ体" panose="040B0A00000000000000" pitchFamily="50" charset="-128"/>
                  <a:ea typeface="HGS創英角ﾎﾟｯﾌﾟ体" panose="040B0A00000000000000" pitchFamily="50" charset="-128"/>
                </a:rPr>
                <a:t>の人口（</a:t>
              </a:r>
              <a:r>
                <a:rPr lang="en-US" altLang="ja-JP" sz="2000">
                  <a:solidFill>
                    <a:srgbClr val="000000"/>
                  </a:solidFill>
                  <a:latin typeface="HGS創英角ﾎﾟｯﾌﾟ体" panose="040B0A00000000000000" pitchFamily="50" charset="-128"/>
                  <a:ea typeface="HGS創英角ﾎﾟｯﾌﾟ体" panose="040B0A00000000000000" pitchFamily="50" charset="-128"/>
                </a:rPr>
                <a:t>352,698</a:t>
              </a:r>
              <a:r>
                <a:rPr lang="ja-JP" altLang="en-US" sz="2000">
                  <a:solidFill>
                    <a:srgbClr val="000000"/>
                  </a:solidFill>
                  <a:latin typeface="HGS創英角ﾎﾟｯﾌﾟ体" panose="040B0A00000000000000" pitchFamily="50" charset="-128"/>
                  <a:ea typeface="HGS創英角ﾎﾟｯﾌﾟ体" panose="040B0A00000000000000" pitchFamily="50" charset="-128"/>
                </a:rPr>
                <a:t>人）に近い数字です。</a:t>
              </a:r>
              <a:endParaRPr kumimoji="1" lang="ja-JP" altLang="en-US" sz="2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63" name="ちか"/>
            <p:cNvSpPr txBox="1"/>
            <p:nvPr/>
          </p:nvSpPr>
          <p:spPr>
            <a:xfrm>
              <a:off x="10120453" y="4989467"/>
              <a:ext cx="504000" cy="253916"/>
            </a:xfrm>
            <a:prstGeom prst="rect">
              <a:avLst/>
            </a:prstGeom>
            <a:noFill/>
          </p:spPr>
          <p:txBody>
            <a:bodyPr wrap="square" rtlCol="0">
              <a:spAutoFit/>
            </a:bodyPr>
            <a:lstStyle/>
            <a:p>
              <a:pPr algn="dist"/>
              <a:r>
                <a:rPr lang="ja-JP" altLang="en-US" sz="1000">
                  <a:solidFill>
                    <a:srgbClr val="000000"/>
                  </a:solidFill>
                  <a:latin typeface="HGS創英角ﾎﾟｯﾌﾟ体" panose="040B0A00000000000000" pitchFamily="50" charset="-128"/>
                  <a:ea typeface="HGS創英角ﾎﾟｯﾌﾟ体" panose="040B0A00000000000000" pitchFamily="50" charset="-128"/>
                </a:rPr>
                <a:t>ちか</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64" name="にん"/>
            <p:cNvSpPr txBox="1"/>
            <p:nvPr/>
          </p:nvSpPr>
          <p:spPr>
            <a:xfrm>
              <a:off x="9317823" y="4989467"/>
              <a:ext cx="504000" cy="253916"/>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にん</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65" name="じんこう"/>
            <p:cNvSpPr txBox="1"/>
            <p:nvPr/>
          </p:nvSpPr>
          <p:spPr>
            <a:xfrm>
              <a:off x="7436169" y="4989467"/>
              <a:ext cx="828000" cy="253916"/>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じんこう</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66" name="たかつきし"/>
            <p:cNvSpPr txBox="1"/>
            <p:nvPr/>
          </p:nvSpPr>
          <p:spPr>
            <a:xfrm>
              <a:off x="6415591" y="4989467"/>
              <a:ext cx="97200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たかつきし</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67" name="すうじ"/>
            <p:cNvSpPr txBox="1"/>
            <p:nvPr/>
          </p:nvSpPr>
          <p:spPr>
            <a:xfrm>
              <a:off x="10658949" y="4983668"/>
              <a:ext cx="651350" cy="246221"/>
            </a:xfrm>
            <a:prstGeom prst="rect">
              <a:avLst/>
            </a:prstGeom>
            <a:noFill/>
          </p:spPr>
          <p:txBody>
            <a:bodyPr wrap="square" rtlCol="0">
              <a:spAutoFit/>
            </a:bodyPr>
            <a:lstStyle/>
            <a:p>
              <a:pPr algn="dist"/>
              <a:r>
                <a:rPr lang="ja-JP" altLang="en-US" sz="1000">
                  <a:solidFill>
                    <a:srgbClr val="000000"/>
                  </a:solidFill>
                  <a:latin typeface="HGS創英角ﾎﾟｯﾌﾟ体" panose="040B0A00000000000000" pitchFamily="50" charset="-128"/>
                  <a:ea typeface="HGS創英角ﾎﾟｯﾌﾟ体" panose="040B0A00000000000000" pitchFamily="50" charset="-128"/>
                </a:rPr>
                <a:t>すうじ</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grpSp>
      <p:grpSp>
        <p:nvGrpSpPr>
          <p:cNvPr id="57" name="利用者数は・・・（大阪城天守閣）"/>
          <p:cNvGrpSpPr/>
          <p:nvPr/>
        </p:nvGrpSpPr>
        <p:grpSpPr>
          <a:xfrm>
            <a:off x="6975055" y="4470541"/>
            <a:ext cx="4239673" cy="531593"/>
            <a:chOff x="2788397" y="2915899"/>
            <a:chExt cx="4884253" cy="531593"/>
          </a:xfrm>
        </p:grpSpPr>
        <p:sp>
          <p:nvSpPr>
            <p:cNvPr id="58" name="利用者数は・・・"/>
            <p:cNvSpPr txBox="1"/>
            <p:nvPr/>
          </p:nvSpPr>
          <p:spPr>
            <a:xfrm>
              <a:off x="2801105" y="3047382"/>
              <a:ext cx="4871545" cy="400110"/>
            </a:xfrm>
            <a:prstGeom prst="rect">
              <a:avLst/>
            </a:prstGeom>
            <a:noFill/>
          </p:spPr>
          <p:txBody>
            <a:bodyPr wrap="square" rtlCol="0">
              <a:spAutoFit/>
            </a:bodyPr>
            <a:lstStyle/>
            <a:p>
              <a:pPr lvl="0" algn="dist"/>
              <a:r>
                <a:rPr kumimoji="1" lang="ja-JP" altLang="en-US" sz="2000">
                  <a:solidFill>
                    <a:srgbClr val="000000"/>
                  </a:solidFill>
                  <a:latin typeface="HGS創英角ﾎﾟｯﾌﾟ体" panose="040B0A00000000000000" pitchFamily="50" charset="-128"/>
                  <a:ea typeface="HGS創英角ﾎﾟｯﾌﾟ体" panose="040B0A00000000000000" pitchFamily="50" charset="-128"/>
                </a:rPr>
                <a:t>利用者数は</a:t>
              </a:r>
              <a:r>
                <a:rPr lang="en-US" altLang="ja-JP" sz="2000">
                  <a:solidFill>
                    <a:srgbClr val="000000"/>
                  </a:solidFill>
                  <a:latin typeface="HGS創英角ﾎﾟｯﾌﾟ体" panose="040B0A00000000000000" pitchFamily="50" charset="-128"/>
                  <a:ea typeface="HGS創英角ﾎﾟｯﾌﾟ体" panose="040B0A00000000000000" pitchFamily="50" charset="-128"/>
                </a:rPr>
                <a:t>､342,863</a:t>
              </a:r>
              <a:r>
                <a:rPr lang="ja-JP" altLang="en-US" sz="2000">
                  <a:solidFill>
                    <a:srgbClr val="000000"/>
                  </a:solidFill>
                  <a:latin typeface="HGS創英角ﾎﾟｯﾌﾟ体" panose="040B0A00000000000000" pitchFamily="50" charset="-128"/>
                  <a:ea typeface="HGS創英角ﾎﾟｯﾌﾟ体" panose="040B0A00000000000000" pitchFamily="50" charset="-128"/>
                </a:rPr>
                <a:t>人です</a:t>
              </a:r>
              <a:r>
                <a:rPr lang="en-US" altLang="ja-JP" sz="2000">
                  <a:solidFill>
                    <a:srgbClr val="000000"/>
                  </a:solidFill>
                  <a:latin typeface="HGS創英角ﾎﾟｯﾌﾟ体" panose="040B0A00000000000000" pitchFamily="50" charset="-128"/>
                  <a:ea typeface="HGS創英角ﾎﾟｯﾌﾟ体" panose="040B0A00000000000000" pitchFamily="50" charset="-128"/>
                </a:rPr>
                <a:t>｡</a:t>
              </a:r>
              <a:endParaRPr kumimoji="1" lang="ja-JP" altLang="en-US" sz="2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59" name="にん"/>
            <p:cNvSpPr txBox="1"/>
            <p:nvPr/>
          </p:nvSpPr>
          <p:spPr>
            <a:xfrm>
              <a:off x="6271222" y="2930413"/>
              <a:ext cx="539153" cy="253916"/>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にん</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60" name="りようしゃすう"/>
            <p:cNvSpPr txBox="1"/>
            <p:nvPr/>
          </p:nvSpPr>
          <p:spPr>
            <a:xfrm>
              <a:off x="2788397" y="2915899"/>
              <a:ext cx="1575984" cy="253916"/>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りようしゃすう</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grpSp>
      <p:pic>
        <p:nvPicPr>
          <p:cNvPr id="4" name="大阪城天守閣画"/>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897932" y="1535143"/>
            <a:ext cx="2425210" cy="2463706"/>
          </a:xfrm>
          <a:prstGeom prst="rect">
            <a:avLst/>
          </a:prstGeom>
        </p:spPr>
      </p:pic>
      <p:grpSp>
        <p:nvGrpSpPr>
          <p:cNvPr id="54" name="大阪城天守閣"/>
          <p:cNvGrpSpPr/>
          <p:nvPr/>
        </p:nvGrpSpPr>
        <p:grpSpPr>
          <a:xfrm>
            <a:off x="7943546" y="1081531"/>
            <a:ext cx="2586744" cy="591422"/>
            <a:chOff x="2801104" y="2917625"/>
            <a:chExt cx="5592670" cy="591422"/>
          </a:xfrm>
        </p:grpSpPr>
        <p:sp>
          <p:nvSpPr>
            <p:cNvPr id="55" name="大阪城天守閣"/>
            <p:cNvSpPr txBox="1"/>
            <p:nvPr/>
          </p:nvSpPr>
          <p:spPr>
            <a:xfrm>
              <a:off x="2801104" y="3047382"/>
              <a:ext cx="5565270" cy="461665"/>
            </a:xfrm>
            <a:prstGeom prst="rect">
              <a:avLst/>
            </a:prstGeom>
            <a:noFill/>
          </p:spPr>
          <p:txBody>
            <a:bodyPr wrap="square" rtlCol="0">
              <a:spAutoFit/>
            </a:bodyPr>
            <a:lstStyle/>
            <a:p>
              <a:pPr lvl="0" algn="dist"/>
              <a:r>
                <a:rPr lang="zh-TW" altLang="en-US" sz="2400">
                  <a:solidFill>
                    <a:srgbClr val="000000"/>
                  </a:solidFill>
                  <a:latin typeface="HGS創英角ﾎﾟｯﾌﾟ体" panose="040B0A00000000000000" pitchFamily="50" charset="-128"/>
                  <a:ea typeface="HGS創英角ﾎﾟｯﾌﾟ体" panose="040B0A00000000000000" pitchFamily="50" charset="-128"/>
                </a:rPr>
                <a:t>大阪城天守閣</a:t>
              </a:r>
              <a:endParaRPr kumimoji="1" lang="ja-JP" altLang="en-US" sz="24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56" name="おおさかじょうてんしゅかく"/>
            <p:cNvSpPr txBox="1"/>
            <p:nvPr/>
          </p:nvSpPr>
          <p:spPr>
            <a:xfrm>
              <a:off x="2815797" y="2917625"/>
              <a:ext cx="5577977" cy="253916"/>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おおさかじょうてんしゅかく</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grpSp>
      <p:grpSp>
        <p:nvGrpSpPr>
          <p:cNvPr id="5" name="佐賀県の・・・"/>
          <p:cNvGrpSpPr/>
          <p:nvPr/>
        </p:nvGrpSpPr>
        <p:grpSpPr>
          <a:xfrm>
            <a:off x="283730" y="5005784"/>
            <a:ext cx="5713480" cy="548800"/>
            <a:chOff x="283730" y="5005784"/>
            <a:chExt cx="5713480" cy="548800"/>
          </a:xfrm>
        </p:grpSpPr>
        <p:sp>
          <p:nvSpPr>
            <p:cNvPr id="47" name="佐賀県の人口・・・"/>
            <p:cNvSpPr txBox="1"/>
            <p:nvPr/>
          </p:nvSpPr>
          <p:spPr>
            <a:xfrm>
              <a:off x="283730" y="5154474"/>
              <a:ext cx="5713480" cy="400110"/>
            </a:xfrm>
            <a:prstGeom prst="rect">
              <a:avLst/>
            </a:prstGeom>
            <a:noFill/>
          </p:spPr>
          <p:txBody>
            <a:bodyPr wrap="square" rtlCol="0">
              <a:spAutoFit/>
            </a:bodyPr>
            <a:lstStyle/>
            <a:p>
              <a:pPr lvl="0" algn="dist"/>
              <a:r>
                <a:rPr lang="ja-JP" altLang="en-US" sz="2000">
                  <a:solidFill>
                    <a:srgbClr val="000000"/>
                  </a:solidFill>
                  <a:latin typeface="HGS創英角ﾎﾟｯﾌﾟ体" panose="040B0A00000000000000" pitchFamily="50" charset="-128"/>
                  <a:ea typeface="HGS創英角ﾎﾟｯﾌﾟ体" panose="040B0A00000000000000" pitchFamily="50" charset="-128"/>
                </a:rPr>
                <a:t>佐賀</a:t>
              </a:r>
              <a:r>
                <a:rPr kumimoji="1" lang="ja-JP" altLang="en-US" sz="2000">
                  <a:solidFill>
                    <a:srgbClr val="000000"/>
                  </a:solidFill>
                  <a:latin typeface="HGS創英角ﾎﾟｯﾌﾟ体" panose="040B0A00000000000000" pitchFamily="50" charset="-128"/>
                  <a:ea typeface="HGS創英角ﾎﾟｯﾌﾟ体" panose="040B0A00000000000000" pitchFamily="50" charset="-128"/>
                </a:rPr>
                <a:t>県の人口（</a:t>
              </a:r>
              <a:r>
                <a:rPr lang="en-US" altLang="ja-JP" sz="2000">
                  <a:solidFill>
                    <a:srgbClr val="000000"/>
                  </a:solidFill>
                  <a:latin typeface="HGS創英角ﾎﾟｯﾌﾟ体" panose="040B0A00000000000000" pitchFamily="50" charset="-128"/>
                  <a:ea typeface="HGS創英角ﾎﾟｯﾌﾟ体" panose="040B0A00000000000000" pitchFamily="50" charset="-128"/>
                </a:rPr>
                <a:t>811,442</a:t>
              </a:r>
              <a:r>
                <a:rPr lang="ja-JP" altLang="en-US" sz="2000">
                  <a:solidFill>
                    <a:srgbClr val="000000"/>
                  </a:solidFill>
                  <a:latin typeface="HGS創英角ﾎﾟｯﾌﾟ体" panose="040B0A00000000000000" pitchFamily="50" charset="-128"/>
                  <a:ea typeface="HGS創英角ﾎﾟｯﾌﾟ体" panose="040B0A00000000000000" pitchFamily="50" charset="-128"/>
                </a:rPr>
                <a:t>人）に近い数字です。</a:t>
              </a:r>
              <a:endParaRPr kumimoji="1" lang="ja-JP" altLang="en-US" sz="2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49" name="ちか"/>
            <p:cNvSpPr txBox="1"/>
            <p:nvPr/>
          </p:nvSpPr>
          <p:spPr>
            <a:xfrm>
              <a:off x="3975636" y="5008583"/>
              <a:ext cx="504000" cy="253916"/>
            </a:xfrm>
            <a:prstGeom prst="rect">
              <a:avLst/>
            </a:prstGeom>
            <a:noFill/>
          </p:spPr>
          <p:txBody>
            <a:bodyPr wrap="square" rtlCol="0">
              <a:spAutoFit/>
            </a:bodyPr>
            <a:lstStyle/>
            <a:p>
              <a:pPr algn="dist"/>
              <a:r>
                <a:rPr lang="ja-JP" altLang="en-US" sz="1000">
                  <a:solidFill>
                    <a:srgbClr val="000000"/>
                  </a:solidFill>
                  <a:latin typeface="HGS創英角ﾎﾟｯﾌﾟ体" panose="040B0A00000000000000" pitchFamily="50" charset="-128"/>
                  <a:ea typeface="HGS創英角ﾎﾟｯﾌﾟ体" panose="040B0A00000000000000" pitchFamily="50" charset="-128"/>
                </a:rPr>
                <a:t>ちか</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50" name="にん"/>
            <p:cNvSpPr txBox="1"/>
            <p:nvPr/>
          </p:nvSpPr>
          <p:spPr>
            <a:xfrm>
              <a:off x="3173006" y="5008583"/>
              <a:ext cx="504000" cy="253916"/>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にん</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51" name="じんこう"/>
            <p:cNvSpPr txBox="1"/>
            <p:nvPr/>
          </p:nvSpPr>
          <p:spPr>
            <a:xfrm>
              <a:off x="1291352" y="5008583"/>
              <a:ext cx="828000" cy="253916"/>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じんこう</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52" name="さがけん"/>
            <p:cNvSpPr txBox="1"/>
            <p:nvPr/>
          </p:nvSpPr>
          <p:spPr>
            <a:xfrm>
              <a:off x="328830" y="5008583"/>
              <a:ext cx="936000" cy="253916"/>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さがけん</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53" name="すうじ"/>
            <p:cNvSpPr txBox="1"/>
            <p:nvPr/>
          </p:nvSpPr>
          <p:spPr>
            <a:xfrm>
              <a:off x="4546429" y="5005784"/>
              <a:ext cx="651350" cy="246221"/>
            </a:xfrm>
            <a:prstGeom prst="rect">
              <a:avLst/>
            </a:prstGeom>
            <a:noFill/>
          </p:spPr>
          <p:txBody>
            <a:bodyPr wrap="square" rtlCol="0">
              <a:spAutoFit/>
            </a:bodyPr>
            <a:lstStyle/>
            <a:p>
              <a:pPr algn="dist"/>
              <a:r>
                <a:rPr lang="ja-JP" altLang="en-US" sz="1000">
                  <a:solidFill>
                    <a:srgbClr val="000000"/>
                  </a:solidFill>
                  <a:latin typeface="HGS創英角ﾎﾟｯﾌﾟ体" panose="040B0A00000000000000" pitchFamily="50" charset="-128"/>
                  <a:ea typeface="HGS創英角ﾎﾟｯﾌﾟ体" panose="040B0A00000000000000" pitchFamily="50" charset="-128"/>
                </a:rPr>
                <a:t>すうじ</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grpSp>
      <p:grpSp>
        <p:nvGrpSpPr>
          <p:cNvPr id="34" name="利用者数は・・・（天王寺動物園）"/>
          <p:cNvGrpSpPr/>
          <p:nvPr/>
        </p:nvGrpSpPr>
        <p:grpSpPr>
          <a:xfrm>
            <a:off x="745547" y="4463297"/>
            <a:ext cx="4239673" cy="531593"/>
            <a:chOff x="2788397" y="2915899"/>
            <a:chExt cx="4884253" cy="531593"/>
          </a:xfrm>
        </p:grpSpPr>
        <p:sp>
          <p:nvSpPr>
            <p:cNvPr id="35" name="利用者数は・・・"/>
            <p:cNvSpPr txBox="1"/>
            <p:nvPr/>
          </p:nvSpPr>
          <p:spPr>
            <a:xfrm>
              <a:off x="2801105" y="3047382"/>
              <a:ext cx="4871545" cy="400110"/>
            </a:xfrm>
            <a:prstGeom prst="rect">
              <a:avLst/>
            </a:prstGeom>
            <a:noFill/>
          </p:spPr>
          <p:txBody>
            <a:bodyPr wrap="square" rtlCol="0">
              <a:spAutoFit/>
            </a:bodyPr>
            <a:lstStyle/>
            <a:p>
              <a:pPr lvl="0" algn="dist"/>
              <a:r>
                <a:rPr kumimoji="1" lang="ja-JP" altLang="en-US" sz="2000">
                  <a:solidFill>
                    <a:srgbClr val="000000"/>
                  </a:solidFill>
                  <a:latin typeface="HGS創英角ﾎﾟｯﾌﾟ体" panose="040B0A00000000000000" pitchFamily="50" charset="-128"/>
                  <a:ea typeface="HGS創英角ﾎﾟｯﾌﾟ体" panose="040B0A00000000000000" pitchFamily="50" charset="-128"/>
                </a:rPr>
                <a:t>利用者数は</a:t>
              </a:r>
              <a:r>
                <a:rPr lang="en-US" altLang="ja-JP" sz="2000">
                  <a:solidFill>
                    <a:srgbClr val="000000"/>
                  </a:solidFill>
                  <a:latin typeface="HGS創英角ﾎﾟｯﾌﾟ体" panose="040B0A00000000000000" pitchFamily="50" charset="-128"/>
                  <a:ea typeface="HGS創英角ﾎﾟｯﾌﾟ体" panose="040B0A00000000000000" pitchFamily="50" charset="-128"/>
                </a:rPr>
                <a:t>､839,003</a:t>
              </a:r>
              <a:r>
                <a:rPr lang="ja-JP" altLang="en-US" sz="2000">
                  <a:solidFill>
                    <a:srgbClr val="000000"/>
                  </a:solidFill>
                  <a:latin typeface="HGS創英角ﾎﾟｯﾌﾟ体" panose="040B0A00000000000000" pitchFamily="50" charset="-128"/>
                  <a:ea typeface="HGS創英角ﾎﾟｯﾌﾟ体" panose="040B0A00000000000000" pitchFamily="50" charset="-128"/>
                </a:rPr>
                <a:t>人です</a:t>
              </a:r>
              <a:r>
                <a:rPr lang="en-US" altLang="ja-JP" sz="2000">
                  <a:solidFill>
                    <a:srgbClr val="000000"/>
                  </a:solidFill>
                  <a:latin typeface="HGS創英角ﾎﾟｯﾌﾟ体" panose="040B0A00000000000000" pitchFamily="50" charset="-128"/>
                  <a:ea typeface="HGS創英角ﾎﾟｯﾌﾟ体" panose="040B0A00000000000000" pitchFamily="50" charset="-128"/>
                </a:rPr>
                <a:t>｡</a:t>
              </a:r>
              <a:endParaRPr kumimoji="1" lang="ja-JP" altLang="en-US" sz="2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36" name="にん"/>
            <p:cNvSpPr txBox="1"/>
            <p:nvPr/>
          </p:nvSpPr>
          <p:spPr>
            <a:xfrm>
              <a:off x="6254501" y="2915899"/>
              <a:ext cx="539153" cy="253916"/>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にん</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37" name="りようしゃすう"/>
            <p:cNvSpPr txBox="1"/>
            <p:nvPr/>
          </p:nvSpPr>
          <p:spPr>
            <a:xfrm>
              <a:off x="2788397" y="2915899"/>
              <a:ext cx="1575984" cy="253916"/>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りようしゃすう</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grpSp>
      <p:grpSp>
        <p:nvGrpSpPr>
          <p:cNvPr id="28" name="動物"/>
          <p:cNvGrpSpPr/>
          <p:nvPr/>
        </p:nvGrpSpPr>
        <p:grpSpPr>
          <a:xfrm>
            <a:off x="1090077" y="1583641"/>
            <a:ext cx="3101203" cy="2446183"/>
            <a:chOff x="424042" y="2634126"/>
            <a:chExt cx="4020768" cy="3154464"/>
          </a:xfrm>
        </p:grpSpPr>
        <p:pic>
          <p:nvPicPr>
            <p:cNvPr id="3" name="図 2"/>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24042" y="4362787"/>
              <a:ext cx="1358870" cy="1159569"/>
            </a:xfrm>
            <a:prstGeom prst="rect">
              <a:avLst/>
            </a:prstGeom>
          </p:spPr>
        </p:pic>
        <p:pic>
          <p:nvPicPr>
            <p:cNvPr id="22" name="図 21"/>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121044" y="2634126"/>
              <a:ext cx="1219609" cy="1725862"/>
            </a:xfrm>
            <a:prstGeom prst="rect">
              <a:avLst/>
            </a:prstGeom>
          </p:spPr>
        </p:pic>
        <p:pic>
          <p:nvPicPr>
            <p:cNvPr id="25" name="図 24"/>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093531" y="4359988"/>
              <a:ext cx="1628036" cy="1428602"/>
            </a:xfrm>
            <a:prstGeom prst="rect">
              <a:avLst/>
            </a:prstGeom>
          </p:spPr>
        </p:pic>
        <p:pic>
          <p:nvPicPr>
            <p:cNvPr id="26" name="図 25"/>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2295529" y="3017429"/>
              <a:ext cx="1224039" cy="1245841"/>
            </a:xfrm>
            <a:prstGeom prst="rect">
              <a:avLst/>
            </a:prstGeom>
          </p:spPr>
        </p:pic>
        <p:pic>
          <p:nvPicPr>
            <p:cNvPr id="27" name="図 26"/>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3589442" y="3766807"/>
              <a:ext cx="855368" cy="1175764"/>
            </a:xfrm>
            <a:prstGeom prst="rect">
              <a:avLst/>
            </a:prstGeom>
          </p:spPr>
        </p:pic>
      </p:grpSp>
      <p:grpSp>
        <p:nvGrpSpPr>
          <p:cNvPr id="38" name="天王寺動物園"/>
          <p:cNvGrpSpPr/>
          <p:nvPr/>
        </p:nvGrpSpPr>
        <p:grpSpPr>
          <a:xfrm>
            <a:off x="1323495" y="1081531"/>
            <a:ext cx="2586744" cy="591422"/>
            <a:chOff x="2801104" y="2917625"/>
            <a:chExt cx="5592670" cy="591422"/>
          </a:xfrm>
        </p:grpSpPr>
        <p:sp>
          <p:nvSpPr>
            <p:cNvPr id="39" name="天王寺動物園"/>
            <p:cNvSpPr txBox="1"/>
            <p:nvPr/>
          </p:nvSpPr>
          <p:spPr>
            <a:xfrm>
              <a:off x="2801104" y="3047382"/>
              <a:ext cx="5565270" cy="461665"/>
            </a:xfrm>
            <a:prstGeom prst="rect">
              <a:avLst/>
            </a:prstGeom>
            <a:noFill/>
          </p:spPr>
          <p:txBody>
            <a:bodyPr wrap="square" rtlCol="0">
              <a:spAutoFit/>
            </a:bodyPr>
            <a:lstStyle/>
            <a:p>
              <a:pPr lvl="0" algn="dist"/>
              <a:r>
                <a:rPr kumimoji="1" lang="ja-JP" altLang="en-US" sz="2400">
                  <a:solidFill>
                    <a:srgbClr val="000000"/>
                  </a:solidFill>
                  <a:latin typeface="HGS創英角ﾎﾟｯﾌﾟ体" panose="040B0A00000000000000" pitchFamily="50" charset="-128"/>
                  <a:ea typeface="HGS創英角ﾎﾟｯﾌﾟ体" panose="040B0A00000000000000" pitchFamily="50" charset="-128"/>
                </a:rPr>
                <a:t>天王寺動物園</a:t>
              </a:r>
              <a:endParaRPr kumimoji="1" lang="ja-JP" altLang="en-US" sz="24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41" name="てんのうじどうぶつえん"/>
            <p:cNvSpPr txBox="1"/>
            <p:nvPr/>
          </p:nvSpPr>
          <p:spPr>
            <a:xfrm>
              <a:off x="2815797" y="2917625"/>
              <a:ext cx="5577977" cy="253916"/>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てんのうじどうぶつえん</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grpSp>
      <p:pic>
        <p:nvPicPr>
          <p:cNvPr id="70" name="スタートに戻る">
            <a:hlinkClick r:id="rId16" action="ppaction://hlinksldjump"/>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85389" y="260345"/>
            <a:ext cx="2499577" cy="847417"/>
          </a:xfrm>
          <a:prstGeom prst="rect">
            <a:avLst/>
          </a:prstGeom>
        </p:spPr>
      </p:pic>
      <p:pic>
        <p:nvPicPr>
          <p:cNvPr id="43" name="図 42"/>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24916" y="-594"/>
            <a:ext cx="12241829" cy="6858594"/>
          </a:xfrm>
          <a:prstGeom prst="rect">
            <a:avLst/>
          </a:prstGeom>
        </p:spPr>
      </p:pic>
    </p:spTree>
    <p:extLst>
      <p:ext uri="{BB962C8B-B14F-4D97-AF65-F5344CB8AC3E}">
        <p14:creationId xmlns:p14="http://schemas.microsoft.com/office/powerpoint/2010/main" val="1684624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
                                        <p:tgtEl>
                                          <p:spTgt spid="43"/>
                                        </p:tgtEl>
                                      </p:cBhvr>
                                    </p:animEffect>
                                    <p:set>
                                      <p:cBhvr>
                                        <p:cTn id="7" dur="1" fill="hold">
                                          <p:stCondLst>
                                            <p:cond delay="9"/>
                                          </p:stCondLst>
                                        </p:cTn>
                                        <p:tgtEl>
                                          <p:spTgt spid="43"/>
                                        </p:tgtEl>
                                        <p:attrNameLst>
                                          <p:attrName>style.visibility</p:attrName>
                                        </p:attrNameLst>
                                      </p:cBhvr>
                                      <p:to>
                                        <p:strVal val="hidden"/>
                                      </p:to>
                                    </p:set>
                                  </p:childTnLst>
                                </p:cTn>
                              </p:par>
                              <p:par>
                                <p:cTn id="8" presetID="53" presetClass="entr" presetSubtype="16" fill="hold" nodeType="withEffect">
                                  <p:stCondLst>
                                    <p:cond delay="300"/>
                                  </p:stCondLst>
                                  <p:childTnLst>
                                    <p:set>
                                      <p:cBhvr>
                                        <p:cTn id="9" dur="1" fill="hold">
                                          <p:stCondLst>
                                            <p:cond delay="0"/>
                                          </p:stCondLst>
                                        </p:cTn>
                                        <p:tgtEl>
                                          <p:spTgt spid="4"/>
                                        </p:tgtEl>
                                        <p:attrNameLst>
                                          <p:attrName>style.visibility</p:attrName>
                                        </p:attrNameLst>
                                      </p:cBhvr>
                                      <p:to>
                                        <p:strVal val="visible"/>
                                      </p:to>
                                    </p:set>
                                    <p:anim calcmode="lin" valueType="num">
                                      <p:cBhvr>
                                        <p:cTn id="10" dur="300" fill="hold"/>
                                        <p:tgtEl>
                                          <p:spTgt spid="4"/>
                                        </p:tgtEl>
                                        <p:attrNameLst>
                                          <p:attrName>ppt_w</p:attrName>
                                        </p:attrNameLst>
                                      </p:cBhvr>
                                      <p:tavLst>
                                        <p:tav tm="0">
                                          <p:val>
                                            <p:fltVal val="0"/>
                                          </p:val>
                                        </p:tav>
                                        <p:tav tm="100000">
                                          <p:val>
                                            <p:strVal val="#ppt_w"/>
                                          </p:val>
                                        </p:tav>
                                      </p:tavLst>
                                    </p:anim>
                                    <p:anim calcmode="lin" valueType="num">
                                      <p:cBhvr>
                                        <p:cTn id="11" dur="300" fill="hold"/>
                                        <p:tgtEl>
                                          <p:spTgt spid="4"/>
                                        </p:tgtEl>
                                        <p:attrNameLst>
                                          <p:attrName>ppt_h</p:attrName>
                                        </p:attrNameLst>
                                      </p:cBhvr>
                                      <p:tavLst>
                                        <p:tav tm="0">
                                          <p:val>
                                            <p:fltVal val="0"/>
                                          </p:val>
                                        </p:tav>
                                        <p:tav tm="100000">
                                          <p:val>
                                            <p:strVal val="#ppt_h"/>
                                          </p:val>
                                        </p:tav>
                                      </p:tavLst>
                                    </p:anim>
                                    <p:animEffect transition="in" filter="fade">
                                      <p:cBhvr>
                                        <p:cTn id="12" dur="300"/>
                                        <p:tgtEl>
                                          <p:spTgt spid="4"/>
                                        </p:tgtEl>
                                      </p:cBhvr>
                                    </p:animEffect>
                                  </p:childTnLst>
                                </p:cTn>
                              </p:par>
                              <p:par>
                                <p:cTn id="13" presetID="42" presetClass="path" presetSubtype="0" accel="21000" decel="79000" fill="hold" nodeType="withEffect">
                                  <p:stCondLst>
                                    <p:cond delay="650"/>
                                  </p:stCondLst>
                                  <p:childTnLst>
                                    <p:animMotion origin="layout" path="M 4.375E-6 -2.22222E-6 L 4.375E-6 0.04144 " pathEditMode="relative" rAng="0" ptsTypes="AA">
                                      <p:cBhvr>
                                        <p:cTn id="14" dur="1000" fill="hold"/>
                                        <p:tgtEl>
                                          <p:spTgt spid="4"/>
                                        </p:tgtEl>
                                        <p:attrNameLst>
                                          <p:attrName>ppt_x</p:attrName>
                                          <p:attrName>ppt_y</p:attrName>
                                        </p:attrNameLst>
                                      </p:cBhvr>
                                      <p:rCtr x="0" y="2060"/>
                                    </p:animMotion>
                                  </p:childTnLst>
                                </p:cTn>
                              </p:par>
                              <p:par>
                                <p:cTn id="15" presetID="53" presetClass="entr" presetSubtype="16" fill="hold" nodeType="withEffect">
                                  <p:stCondLst>
                                    <p:cond delay="300"/>
                                  </p:stCondLst>
                                  <p:childTnLst>
                                    <p:set>
                                      <p:cBhvr>
                                        <p:cTn id="16" dur="1" fill="hold">
                                          <p:stCondLst>
                                            <p:cond delay="0"/>
                                          </p:stCondLst>
                                        </p:cTn>
                                        <p:tgtEl>
                                          <p:spTgt spid="28"/>
                                        </p:tgtEl>
                                        <p:attrNameLst>
                                          <p:attrName>style.visibility</p:attrName>
                                        </p:attrNameLst>
                                      </p:cBhvr>
                                      <p:to>
                                        <p:strVal val="visible"/>
                                      </p:to>
                                    </p:set>
                                    <p:anim calcmode="lin" valueType="num">
                                      <p:cBhvr>
                                        <p:cTn id="17" dur="300" fill="hold"/>
                                        <p:tgtEl>
                                          <p:spTgt spid="28"/>
                                        </p:tgtEl>
                                        <p:attrNameLst>
                                          <p:attrName>ppt_w</p:attrName>
                                        </p:attrNameLst>
                                      </p:cBhvr>
                                      <p:tavLst>
                                        <p:tav tm="0">
                                          <p:val>
                                            <p:fltVal val="0"/>
                                          </p:val>
                                        </p:tav>
                                        <p:tav tm="100000">
                                          <p:val>
                                            <p:strVal val="#ppt_w"/>
                                          </p:val>
                                        </p:tav>
                                      </p:tavLst>
                                    </p:anim>
                                    <p:anim calcmode="lin" valueType="num">
                                      <p:cBhvr>
                                        <p:cTn id="18" dur="300" fill="hold"/>
                                        <p:tgtEl>
                                          <p:spTgt spid="28"/>
                                        </p:tgtEl>
                                        <p:attrNameLst>
                                          <p:attrName>ppt_h</p:attrName>
                                        </p:attrNameLst>
                                      </p:cBhvr>
                                      <p:tavLst>
                                        <p:tav tm="0">
                                          <p:val>
                                            <p:fltVal val="0"/>
                                          </p:val>
                                        </p:tav>
                                        <p:tav tm="100000">
                                          <p:val>
                                            <p:strVal val="#ppt_h"/>
                                          </p:val>
                                        </p:tav>
                                      </p:tavLst>
                                    </p:anim>
                                    <p:animEffect transition="in" filter="fade">
                                      <p:cBhvr>
                                        <p:cTn id="19" dur="300"/>
                                        <p:tgtEl>
                                          <p:spTgt spid="28"/>
                                        </p:tgtEl>
                                      </p:cBhvr>
                                    </p:animEffect>
                                  </p:childTnLst>
                                </p:cTn>
                              </p:par>
                              <p:par>
                                <p:cTn id="20" presetID="42" presetClass="path" presetSubtype="0" accel="21000" decel="79000" fill="hold" nodeType="withEffect">
                                  <p:stCondLst>
                                    <p:cond delay="650"/>
                                  </p:stCondLst>
                                  <p:childTnLst>
                                    <p:animMotion origin="layout" path="M 3.54167E-6 7.40741E-7 L 3.54167E-6 0.04143 " pathEditMode="relative" rAng="0" ptsTypes="AA">
                                      <p:cBhvr>
                                        <p:cTn id="21" dur="1000" fill="hold"/>
                                        <p:tgtEl>
                                          <p:spTgt spid="28"/>
                                        </p:tgtEl>
                                        <p:attrNameLst>
                                          <p:attrName>ppt_x</p:attrName>
                                          <p:attrName>ppt_y</p:attrName>
                                        </p:attrNameLst>
                                      </p:cBhvr>
                                      <p:rCtr x="0" y="206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F8F4C0">
            <a:alpha val="55686"/>
          </a:srgbClr>
        </a:solidFill>
        <a:effectLst/>
      </p:bgPr>
    </p:bg>
    <p:spTree>
      <p:nvGrpSpPr>
        <p:cNvPr id="1" name=""/>
        <p:cNvGrpSpPr/>
        <p:nvPr/>
      </p:nvGrpSpPr>
      <p:grpSpPr>
        <a:xfrm>
          <a:off x="0" y="0"/>
          <a:ext cx="0" cy="0"/>
          <a:chOff x="0" y="0"/>
          <a:chExt cx="0" cy="0"/>
        </a:xfrm>
      </p:grpSpPr>
      <p:pic>
        <p:nvPicPr>
          <p:cNvPr id="71" name="背景"/>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915" y="-297"/>
            <a:ext cx="12241829" cy="6858594"/>
          </a:xfrm>
          <a:prstGeom prst="rect">
            <a:avLst/>
          </a:prstGeom>
        </p:spPr>
      </p:pic>
      <p:pic>
        <p:nvPicPr>
          <p:cNvPr id="81" name="結果を見る">
            <a:hlinkClick r:id="rId3" action="ppaction://hlinksldjump"/>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42608" y="5958657"/>
            <a:ext cx="2237426" cy="847417"/>
          </a:xfrm>
          <a:prstGeom prst="rect">
            <a:avLst/>
          </a:prstGeom>
        </p:spPr>
      </p:pic>
      <p:pic>
        <p:nvPicPr>
          <p:cNvPr id="68" name="答えに戻る">
            <a:hlinkClick r:id="rId5" action="ppaction://hlinksldjump"/>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839" y="5951865"/>
            <a:ext cx="2237426" cy="847417"/>
          </a:xfrm>
          <a:prstGeom prst="rect">
            <a:avLst/>
          </a:prstGeom>
        </p:spPr>
      </p:pic>
      <p:sp>
        <p:nvSpPr>
          <p:cNvPr id="87" name="出典（人口）"/>
          <p:cNvSpPr txBox="1"/>
          <p:nvPr/>
        </p:nvSpPr>
        <p:spPr>
          <a:xfrm>
            <a:off x="5997210" y="5755858"/>
            <a:ext cx="4075602" cy="230832"/>
          </a:xfrm>
          <a:prstGeom prst="rect">
            <a:avLst/>
          </a:prstGeom>
          <a:noFill/>
        </p:spPr>
        <p:txBody>
          <a:bodyPr wrap="square" rtlCol="0">
            <a:spAutoFit/>
          </a:bodyPr>
          <a:lstStyle/>
          <a:p>
            <a:r>
              <a:rPr lang="ja-JP" altLang="en-US" sz="900" b="1">
                <a:latin typeface="BIZ UDPゴシック" panose="020B0400000000000000" pitchFamily="50" charset="-128"/>
                <a:ea typeface="BIZ UDPゴシック" panose="020B0400000000000000" pitchFamily="50" charset="-128"/>
              </a:rPr>
              <a:t>（出典（人口）： </a:t>
            </a:r>
            <a:r>
              <a:rPr lang="en-US" altLang="ja-JP" sz="900" b="1">
                <a:latin typeface="BIZ UDPゴシック" panose="020B0400000000000000" pitchFamily="50" charset="-128"/>
                <a:ea typeface="BIZ UDPゴシック" panose="020B0400000000000000" pitchFamily="50" charset="-128"/>
                <a:hlinkClick r:id="rId7"/>
              </a:rPr>
              <a:t> </a:t>
            </a:r>
            <a:r>
              <a:rPr lang="ja-JP" altLang="en-US" sz="900" b="1">
                <a:latin typeface="BIZ UDPゴシック" panose="020B0400000000000000" pitchFamily="50" charset="-128"/>
                <a:ea typeface="BIZ UDPゴシック" panose="020B0400000000000000" pitchFamily="50" charset="-128"/>
                <a:hlinkClick r:id="rId7"/>
              </a:rPr>
              <a:t>政府統計の総合窓口 </a:t>
            </a:r>
            <a:r>
              <a:rPr lang="en-US" altLang="ja-JP" sz="900" b="1">
                <a:latin typeface="BIZ UDPゴシック" panose="020B0400000000000000" pitchFamily="50" charset="-128"/>
                <a:ea typeface="BIZ UDPゴシック" panose="020B0400000000000000" pitchFamily="50" charset="-128"/>
                <a:hlinkClick r:id="rId7"/>
              </a:rPr>
              <a:t>(e-stat.go.jp)</a:t>
            </a:r>
            <a:r>
              <a:rPr lang="ja-JP" altLang="en-US" sz="900" b="1">
                <a:latin typeface="BIZ UDPゴシック" panose="020B0400000000000000" pitchFamily="50" charset="-128"/>
                <a:ea typeface="BIZ UDPゴシック" panose="020B0400000000000000" pitchFamily="50" charset="-128"/>
              </a:rPr>
              <a:t>「令和２年国勢調査」）</a:t>
            </a:r>
            <a:endParaRPr lang="en-US" altLang="ja-JP" sz="900" b="1">
              <a:latin typeface="BIZ UDPゴシック" panose="020B0400000000000000" pitchFamily="50" charset="-128"/>
              <a:ea typeface="BIZ UDPゴシック" panose="020B0400000000000000" pitchFamily="50" charset="-128"/>
            </a:endParaRPr>
          </a:p>
        </p:txBody>
      </p:sp>
      <p:sp>
        <p:nvSpPr>
          <p:cNvPr id="86" name="出典（利用者数）"/>
          <p:cNvSpPr txBox="1"/>
          <p:nvPr/>
        </p:nvSpPr>
        <p:spPr>
          <a:xfrm>
            <a:off x="5997210" y="5549671"/>
            <a:ext cx="5939731" cy="230832"/>
          </a:xfrm>
          <a:prstGeom prst="rect">
            <a:avLst/>
          </a:prstGeom>
          <a:noFill/>
        </p:spPr>
        <p:txBody>
          <a:bodyPr wrap="square" rtlCol="0">
            <a:spAutoFit/>
          </a:bodyPr>
          <a:lstStyle/>
          <a:p>
            <a:r>
              <a:rPr lang="ja-JP" altLang="en-US" sz="900" b="1">
                <a:latin typeface="BIZ UDPゴシック" panose="020B0400000000000000" pitchFamily="50" charset="-128"/>
                <a:ea typeface="BIZ UDPゴシック" panose="020B0400000000000000" pitchFamily="50" charset="-128"/>
              </a:rPr>
              <a:t>（出典（利用者数）： </a:t>
            </a:r>
            <a:r>
              <a:rPr lang="zh-TW" altLang="en-US" sz="900" b="1">
                <a:latin typeface="BIZ UDPゴシック" panose="020B0400000000000000" pitchFamily="50" charset="-128"/>
                <a:ea typeface="BIZ UDPゴシック" panose="020B0400000000000000" pitchFamily="50" charset="-128"/>
                <a:hlinkClick r:id="rId8"/>
              </a:rPr>
              <a:t>大阪府／令和４年度大阪府統計年鑑（令和５年３月刊行） </a:t>
            </a:r>
            <a:r>
              <a:rPr lang="en-US" altLang="zh-TW" sz="900" b="1">
                <a:latin typeface="BIZ UDPゴシック" panose="020B0400000000000000" pitchFamily="50" charset="-128"/>
                <a:ea typeface="BIZ UDPゴシック" panose="020B0400000000000000" pitchFamily="50" charset="-128"/>
                <a:hlinkClick r:id="rId8"/>
              </a:rPr>
              <a:t>(osaka.lg.jp)</a:t>
            </a:r>
            <a:r>
              <a:rPr lang="en-US" altLang="ja-JP" sz="900" b="1">
                <a:latin typeface="BIZ UDPゴシック" panose="020B0400000000000000" pitchFamily="50" charset="-128"/>
                <a:ea typeface="BIZ UDPゴシック" panose="020B0400000000000000" pitchFamily="50" charset="-128"/>
                <a:hlinkClick r:id="rId9"/>
              </a:rPr>
              <a:t>)</a:t>
            </a:r>
            <a:r>
              <a:rPr lang="ja-JP" altLang="en-US" sz="900" b="1">
                <a:latin typeface="BIZ UDPゴシック" panose="020B0400000000000000" pitchFamily="50" charset="-128"/>
                <a:ea typeface="BIZ UDPゴシック" panose="020B0400000000000000" pitchFamily="50" charset="-128"/>
              </a:rPr>
              <a:t>「</a:t>
            </a:r>
            <a:r>
              <a:rPr lang="ja-JP" altLang="ja-JP" sz="900" b="1">
                <a:latin typeface="BIZ UDPゴシック" panose="020B0400000000000000" pitchFamily="50" charset="-128"/>
                <a:ea typeface="BIZ UDPゴシック" panose="020B0400000000000000" pitchFamily="50" charset="-128"/>
              </a:rPr>
              <a:t>第</a:t>
            </a:r>
            <a:r>
              <a:rPr lang="en-US" altLang="ja-JP" sz="900" b="1">
                <a:latin typeface="BIZ UDPゴシック" panose="020B0400000000000000" pitchFamily="50" charset="-128"/>
                <a:ea typeface="BIZ UDPゴシック" panose="020B0400000000000000" pitchFamily="50" charset="-128"/>
              </a:rPr>
              <a:t>18</a:t>
            </a:r>
            <a:r>
              <a:rPr lang="ja-JP" altLang="ja-JP" sz="900" b="1">
                <a:latin typeface="BIZ UDPゴシック" panose="020B0400000000000000" pitchFamily="50" charset="-128"/>
                <a:ea typeface="BIZ UDPゴシック" panose="020B0400000000000000" pitchFamily="50" charset="-128"/>
              </a:rPr>
              <a:t>章</a:t>
            </a:r>
            <a:r>
              <a:rPr lang="en-US" altLang="ja-JP" sz="900" b="1">
                <a:latin typeface="BIZ UDPゴシック" panose="020B0400000000000000" pitchFamily="50" charset="-128"/>
                <a:ea typeface="BIZ UDPゴシック" panose="020B0400000000000000" pitchFamily="50" charset="-128"/>
              </a:rPr>
              <a:t>5</a:t>
            </a:r>
            <a:r>
              <a:rPr lang="ja-JP" altLang="ja-JP" sz="900" b="1">
                <a:latin typeface="BIZ UDPゴシック" panose="020B0400000000000000" pitchFamily="50" charset="-128"/>
                <a:ea typeface="BIZ UDPゴシック" panose="020B0400000000000000" pitchFamily="50" charset="-128"/>
              </a:rPr>
              <a:t>、</a:t>
            </a:r>
            <a:r>
              <a:rPr lang="en-US" altLang="ja-JP" sz="900" b="1">
                <a:latin typeface="BIZ UDPゴシック" panose="020B0400000000000000" pitchFamily="50" charset="-128"/>
                <a:ea typeface="BIZ UDPゴシック" panose="020B0400000000000000" pitchFamily="50" charset="-128"/>
              </a:rPr>
              <a:t>6</a:t>
            </a:r>
            <a:r>
              <a:rPr lang="ja-JP" altLang="ja-JP" sz="900" b="1">
                <a:latin typeface="BIZ UDPゴシック" panose="020B0400000000000000" pitchFamily="50" charset="-128"/>
                <a:ea typeface="BIZ UDPゴシック" panose="020B0400000000000000" pitchFamily="50" charset="-128"/>
              </a:rPr>
              <a:t>表</a:t>
            </a:r>
            <a:r>
              <a:rPr lang="ja-JP" altLang="en-US" sz="900" b="1">
                <a:latin typeface="BIZ UDPゴシック" panose="020B0400000000000000" pitchFamily="50" charset="-128"/>
                <a:ea typeface="BIZ UDPゴシック" panose="020B0400000000000000" pitchFamily="50" charset="-128"/>
              </a:rPr>
              <a:t>」）</a:t>
            </a:r>
            <a:endParaRPr lang="en-US" altLang="ja-JP" sz="900" b="1">
              <a:latin typeface="BIZ UDPゴシック" panose="020B0400000000000000" pitchFamily="50" charset="-128"/>
              <a:ea typeface="BIZ UDPゴシック" panose="020B0400000000000000" pitchFamily="50" charset="-128"/>
            </a:endParaRPr>
          </a:p>
        </p:txBody>
      </p:sp>
      <p:grpSp>
        <p:nvGrpSpPr>
          <p:cNvPr id="2" name="高槻市の・・・"/>
          <p:cNvGrpSpPr/>
          <p:nvPr/>
        </p:nvGrpSpPr>
        <p:grpSpPr>
          <a:xfrm>
            <a:off x="6415591" y="4983668"/>
            <a:ext cx="5726436" cy="551800"/>
            <a:chOff x="6415591" y="4983668"/>
            <a:chExt cx="5726436" cy="551800"/>
          </a:xfrm>
        </p:grpSpPr>
        <p:sp>
          <p:nvSpPr>
            <p:cNvPr id="62" name="高槻市の人口・・・"/>
            <p:cNvSpPr txBox="1"/>
            <p:nvPr/>
          </p:nvSpPr>
          <p:spPr>
            <a:xfrm>
              <a:off x="6428547" y="5135358"/>
              <a:ext cx="5713480" cy="400110"/>
            </a:xfrm>
            <a:prstGeom prst="rect">
              <a:avLst/>
            </a:prstGeom>
            <a:noFill/>
          </p:spPr>
          <p:txBody>
            <a:bodyPr wrap="square" rtlCol="0">
              <a:spAutoFit/>
            </a:bodyPr>
            <a:lstStyle/>
            <a:p>
              <a:pPr lvl="0" algn="dist"/>
              <a:r>
                <a:rPr lang="ja-JP" altLang="en-US" sz="2000">
                  <a:solidFill>
                    <a:srgbClr val="000000"/>
                  </a:solidFill>
                  <a:latin typeface="HGS創英角ﾎﾟｯﾌﾟ体" panose="040B0A00000000000000" pitchFamily="50" charset="-128"/>
                  <a:ea typeface="HGS創英角ﾎﾟｯﾌﾟ体" panose="040B0A00000000000000" pitchFamily="50" charset="-128"/>
                </a:rPr>
                <a:t>高槻市</a:t>
              </a:r>
              <a:r>
                <a:rPr kumimoji="1" lang="ja-JP" altLang="en-US" sz="2000">
                  <a:solidFill>
                    <a:srgbClr val="000000"/>
                  </a:solidFill>
                  <a:latin typeface="HGS創英角ﾎﾟｯﾌﾟ体" panose="040B0A00000000000000" pitchFamily="50" charset="-128"/>
                  <a:ea typeface="HGS創英角ﾎﾟｯﾌﾟ体" panose="040B0A00000000000000" pitchFamily="50" charset="-128"/>
                </a:rPr>
                <a:t>の人口（</a:t>
              </a:r>
              <a:r>
                <a:rPr lang="en-US" altLang="ja-JP" sz="2000">
                  <a:solidFill>
                    <a:srgbClr val="000000"/>
                  </a:solidFill>
                  <a:latin typeface="HGS創英角ﾎﾟｯﾌﾟ体" panose="040B0A00000000000000" pitchFamily="50" charset="-128"/>
                  <a:ea typeface="HGS創英角ﾎﾟｯﾌﾟ体" panose="040B0A00000000000000" pitchFamily="50" charset="-128"/>
                </a:rPr>
                <a:t>352,698</a:t>
              </a:r>
              <a:r>
                <a:rPr lang="ja-JP" altLang="en-US" sz="2000">
                  <a:solidFill>
                    <a:srgbClr val="000000"/>
                  </a:solidFill>
                  <a:latin typeface="HGS創英角ﾎﾟｯﾌﾟ体" panose="040B0A00000000000000" pitchFamily="50" charset="-128"/>
                  <a:ea typeface="HGS創英角ﾎﾟｯﾌﾟ体" panose="040B0A00000000000000" pitchFamily="50" charset="-128"/>
                </a:rPr>
                <a:t>人）に近い数字です。</a:t>
              </a:r>
              <a:endParaRPr kumimoji="1" lang="ja-JP" altLang="en-US" sz="2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63" name="ちか"/>
            <p:cNvSpPr txBox="1"/>
            <p:nvPr/>
          </p:nvSpPr>
          <p:spPr>
            <a:xfrm>
              <a:off x="10120453" y="4989467"/>
              <a:ext cx="504000" cy="253916"/>
            </a:xfrm>
            <a:prstGeom prst="rect">
              <a:avLst/>
            </a:prstGeom>
            <a:noFill/>
          </p:spPr>
          <p:txBody>
            <a:bodyPr wrap="square" rtlCol="0">
              <a:spAutoFit/>
            </a:bodyPr>
            <a:lstStyle/>
            <a:p>
              <a:pPr algn="dist"/>
              <a:r>
                <a:rPr lang="ja-JP" altLang="en-US" sz="1000">
                  <a:solidFill>
                    <a:srgbClr val="000000"/>
                  </a:solidFill>
                  <a:latin typeface="HGS創英角ﾎﾟｯﾌﾟ体" panose="040B0A00000000000000" pitchFamily="50" charset="-128"/>
                  <a:ea typeface="HGS創英角ﾎﾟｯﾌﾟ体" panose="040B0A00000000000000" pitchFamily="50" charset="-128"/>
                </a:rPr>
                <a:t>ちか</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64" name="にん"/>
            <p:cNvSpPr txBox="1"/>
            <p:nvPr/>
          </p:nvSpPr>
          <p:spPr>
            <a:xfrm>
              <a:off x="9317823" y="4989467"/>
              <a:ext cx="504000" cy="253916"/>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にん</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65" name="じんこう"/>
            <p:cNvSpPr txBox="1"/>
            <p:nvPr/>
          </p:nvSpPr>
          <p:spPr>
            <a:xfrm>
              <a:off x="7436169" y="4989467"/>
              <a:ext cx="828000" cy="253916"/>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じんこう</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66" name="たかつきし"/>
            <p:cNvSpPr txBox="1"/>
            <p:nvPr/>
          </p:nvSpPr>
          <p:spPr>
            <a:xfrm>
              <a:off x="6415591" y="4989467"/>
              <a:ext cx="97200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たかつきし</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67" name="すうじ"/>
            <p:cNvSpPr txBox="1"/>
            <p:nvPr/>
          </p:nvSpPr>
          <p:spPr>
            <a:xfrm>
              <a:off x="10658949" y="4983668"/>
              <a:ext cx="651350" cy="246221"/>
            </a:xfrm>
            <a:prstGeom prst="rect">
              <a:avLst/>
            </a:prstGeom>
            <a:noFill/>
          </p:spPr>
          <p:txBody>
            <a:bodyPr wrap="square" rtlCol="0">
              <a:spAutoFit/>
            </a:bodyPr>
            <a:lstStyle/>
            <a:p>
              <a:pPr algn="dist"/>
              <a:r>
                <a:rPr lang="ja-JP" altLang="en-US" sz="1000">
                  <a:solidFill>
                    <a:srgbClr val="000000"/>
                  </a:solidFill>
                  <a:latin typeface="HGS創英角ﾎﾟｯﾌﾟ体" panose="040B0A00000000000000" pitchFamily="50" charset="-128"/>
                  <a:ea typeface="HGS創英角ﾎﾟｯﾌﾟ体" panose="040B0A00000000000000" pitchFamily="50" charset="-128"/>
                </a:rPr>
                <a:t>すうじ</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grpSp>
      <p:grpSp>
        <p:nvGrpSpPr>
          <p:cNvPr id="57" name="利用者数は・・・（大阪城天守閣）"/>
          <p:cNvGrpSpPr/>
          <p:nvPr/>
        </p:nvGrpSpPr>
        <p:grpSpPr>
          <a:xfrm>
            <a:off x="6975055" y="4470541"/>
            <a:ext cx="4239673" cy="531593"/>
            <a:chOff x="2788397" y="2915899"/>
            <a:chExt cx="4884253" cy="531593"/>
          </a:xfrm>
        </p:grpSpPr>
        <p:sp>
          <p:nvSpPr>
            <p:cNvPr id="58" name="利用者数は・・・"/>
            <p:cNvSpPr txBox="1"/>
            <p:nvPr/>
          </p:nvSpPr>
          <p:spPr>
            <a:xfrm>
              <a:off x="2801105" y="3047382"/>
              <a:ext cx="4871545" cy="400110"/>
            </a:xfrm>
            <a:prstGeom prst="rect">
              <a:avLst/>
            </a:prstGeom>
            <a:noFill/>
          </p:spPr>
          <p:txBody>
            <a:bodyPr wrap="square" rtlCol="0">
              <a:spAutoFit/>
            </a:bodyPr>
            <a:lstStyle/>
            <a:p>
              <a:pPr lvl="0" algn="dist"/>
              <a:r>
                <a:rPr kumimoji="1" lang="ja-JP" altLang="en-US" sz="2000">
                  <a:solidFill>
                    <a:srgbClr val="000000"/>
                  </a:solidFill>
                  <a:latin typeface="HGS創英角ﾎﾟｯﾌﾟ体" panose="040B0A00000000000000" pitchFamily="50" charset="-128"/>
                  <a:ea typeface="HGS創英角ﾎﾟｯﾌﾟ体" panose="040B0A00000000000000" pitchFamily="50" charset="-128"/>
                </a:rPr>
                <a:t>利用者数は</a:t>
              </a:r>
              <a:r>
                <a:rPr lang="en-US" altLang="ja-JP" sz="2000">
                  <a:solidFill>
                    <a:srgbClr val="000000"/>
                  </a:solidFill>
                  <a:latin typeface="HGS創英角ﾎﾟｯﾌﾟ体" panose="040B0A00000000000000" pitchFamily="50" charset="-128"/>
                  <a:ea typeface="HGS創英角ﾎﾟｯﾌﾟ体" panose="040B0A00000000000000" pitchFamily="50" charset="-128"/>
                </a:rPr>
                <a:t>､342,863</a:t>
              </a:r>
              <a:r>
                <a:rPr lang="ja-JP" altLang="en-US" sz="2000">
                  <a:solidFill>
                    <a:srgbClr val="000000"/>
                  </a:solidFill>
                  <a:latin typeface="HGS創英角ﾎﾟｯﾌﾟ体" panose="040B0A00000000000000" pitchFamily="50" charset="-128"/>
                  <a:ea typeface="HGS創英角ﾎﾟｯﾌﾟ体" panose="040B0A00000000000000" pitchFamily="50" charset="-128"/>
                </a:rPr>
                <a:t>人です</a:t>
              </a:r>
              <a:r>
                <a:rPr lang="en-US" altLang="ja-JP" sz="2000">
                  <a:solidFill>
                    <a:srgbClr val="000000"/>
                  </a:solidFill>
                  <a:latin typeface="HGS創英角ﾎﾟｯﾌﾟ体" panose="040B0A00000000000000" pitchFamily="50" charset="-128"/>
                  <a:ea typeface="HGS創英角ﾎﾟｯﾌﾟ体" panose="040B0A00000000000000" pitchFamily="50" charset="-128"/>
                </a:rPr>
                <a:t>｡</a:t>
              </a:r>
              <a:endParaRPr kumimoji="1" lang="ja-JP" altLang="en-US" sz="2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59" name="にん"/>
            <p:cNvSpPr txBox="1"/>
            <p:nvPr/>
          </p:nvSpPr>
          <p:spPr>
            <a:xfrm>
              <a:off x="6271222" y="2930413"/>
              <a:ext cx="539153" cy="253916"/>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にん</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60" name="りようしゃすう"/>
            <p:cNvSpPr txBox="1"/>
            <p:nvPr/>
          </p:nvSpPr>
          <p:spPr>
            <a:xfrm>
              <a:off x="2788397" y="2915899"/>
              <a:ext cx="1575984" cy="253916"/>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りようしゃすう</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grpSp>
      <p:pic>
        <p:nvPicPr>
          <p:cNvPr id="4" name="大阪城天守閣画"/>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897932" y="1535143"/>
            <a:ext cx="2425210" cy="2463706"/>
          </a:xfrm>
          <a:prstGeom prst="rect">
            <a:avLst/>
          </a:prstGeom>
        </p:spPr>
      </p:pic>
      <p:grpSp>
        <p:nvGrpSpPr>
          <p:cNvPr id="54" name="大阪城天守閣"/>
          <p:cNvGrpSpPr/>
          <p:nvPr/>
        </p:nvGrpSpPr>
        <p:grpSpPr>
          <a:xfrm>
            <a:off x="7943546" y="1081531"/>
            <a:ext cx="2586744" cy="591422"/>
            <a:chOff x="2801104" y="2917625"/>
            <a:chExt cx="5592670" cy="591422"/>
          </a:xfrm>
        </p:grpSpPr>
        <p:sp>
          <p:nvSpPr>
            <p:cNvPr id="55" name="大阪城天守閣"/>
            <p:cNvSpPr txBox="1"/>
            <p:nvPr/>
          </p:nvSpPr>
          <p:spPr>
            <a:xfrm>
              <a:off x="2801104" y="3047382"/>
              <a:ext cx="5565270" cy="461665"/>
            </a:xfrm>
            <a:prstGeom prst="rect">
              <a:avLst/>
            </a:prstGeom>
            <a:noFill/>
          </p:spPr>
          <p:txBody>
            <a:bodyPr wrap="square" rtlCol="0">
              <a:spAutoFit/>
            </a:bodyPr>
            <a:lstStyle/>
            <a:p>
              <a:pPr lvl="0" algn="dist"/>
              <a:r>
                <a:rPr lang="zh-TW" altLang="en-US" sz="2400">
                  <a:solidFill>
                    <a:srgbClr val="000000"/>
                  </a:solidFill>
                  <a:latin typeface="HGS創英角ﾎﾟｯﾌﾟ体" panose="040B0A00000000000000" pitchFamily="50" charset="-128"/>
                  <a:ea typeface="HGS創英角ﾎﾟｯﾌﾟ体" panose="040B0A00000000000000" pitchFamily="50" charset="-128"/>
                </a:rPr>
                <a:t>大阪城天守閣</a:t>
              </a:r>
              <a:endParaRPr kumimoji="1" lang="ja-JP" altLang="en-US" sz="24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56" name="おおさかじょうてんしゅかく"/>
            <p:cNvSpPr txBox="1"/>
            <p:nvPr/>
          </p:nvSpPr>
          <p:spPr>
            <a:xfrm>
              <a:off x="2815797" y="2917625"/>
              <a:ext cx="5577977" cy="253916"/>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おおさかじょうてんしゅかく</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grpSp>
      <p:grpSp>
        <p:nvGrpSpPr>
          <p:cNvPr id="5" name="佐賀県の・・・"/>
          <p:cNvGrpSpPr/>
          <p:nvPr/>
        </p:nvGrpSpPr>
        <p:grpSpPr>
          <a:xfrm>
            <a:off x="283730" y="5005784"/>
            <a:ext cx="5713480" cy="548800"/>
            <a:chOff x="283730" y="5005784"/>
            <a:chExt cx="5713480" cy="548800"/>
          </a:xfrm>
        </p:grpSpPr>
        <p:sp>
          <p:nvSpPr>
            <p:cNvPr id="47" name="佐賀県の人口・・・"/>
            <p:cNvSpPr txBox="1"/>
            <p:nvPr/>
          </p:nvSpPr>
          <p:spPr>
            <a:xfrm>
              <a:off x="283730" y="5154474"/>
              <a:ext cx="5713480" cy="400110"/>
            </a:xfrm>
            <a:prstGeom prst="rect">
              <a:avLst/>
            </a:prstGeom>
            <a:noFill/>
          </p:spPr>
          <p:txBody>
            <a:bodyPr wrap="square" rtlCol="0">
              <a:spAutoFit/>
            </a:bodyPr>
            <a:lstStyle/>
            <a:p>
              <a:pPr lvl="0" algn="dist"/>
              <a:r>
                <a:rPr lang="ja-JP" altLang="en-US" sz="2000">
                  <a:solidFill>
                    <a:srgbClr val="000000"/>
                  </a:solidFill>
                  <a:latin typeface="HGS創英角ﾎﾟｯﾌﾟ体" panose="040B0A00000000000000" pitchFamily="50" charset="-128"/>
                  <a:ea typeface="HGS創英角ﾎﾟｯﾌﾟ体" panose="040B0A00000000000000" pitchFamily="50" charset="-128"/>
                </a:rPr>
                <a:t>佐賀</a:t>
              </a:r>
              <a:r>
                <a:rPr kumimoji="1" lang="ja-JP" altLang="en-US" sz="2000">
                  <a:solidFill>
                    <a:srgbClr val="000000"/>
                  </a:solidFill>
                  <a:latin typeface="HGS創英角ﾎﾟｯﾌﾟ体" panose="040B0A00000000000000" pitchFamily="50" charset="-128"/>
                  <a:ea typeface="HGS創英角ﾎﾟｯﾌﾟ体" panose="040B0A00000000000000" pitchFamily="50" charset="-128"/>
                </a:rPr>
                <a:t>県の人口（</a:t>
              </a:r>
              <a:r>
                <a:rPr lang="en-US" altLang="ja-JP" sz="2000">
                  <a:solidFill>
                    <a:srgbClr val="000000"/>
                  </a:solidFill>
                  <a:latin typeface="HGS創英角ﾎﾟｯﾌﾟ体" panose="040B0A00000000000000" pitchFamily="50" charset="-128"/>
                  <a:ea typeface="HGS創英角ﾎﾟｯﾌﾟ体" panose="040B0A00000000000000" pitchFamily="50" charset="-128"/>
                </a:rPr>
                <a:t>811,442</a:t>
              </a:r>
              <a:r>
                <a:rPr lang="ja-JP" altLang="en-US" sz="2000">
                  <a:solidFill>
                    <a:srgbClr val="000000"/>
                  </a:solidFill>
                  <a:latin typeface="HGS創英角ﾎﾟｯﾌﾟ体" panose="040B0A00000000000000" pitchFamily="50" charset="-128"/>
                  <a:ea typeface="HGS創英角ﾎﾟｯﾌﾟ体" panose="040B0A00000000000000" pitchFamily="50" charset="-128"/>
                </a:rPr>
                <a:t>人）に近い数字です。</a:t>
              </a:r>
              <a:endParaRPr kumimoji="1" lang="ja-JP" altLang="en-US" sz="2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49" name="ちか"/>
            <p:cNvSpPr txBox="1"/>
            <p:nvPr/>
          </p:nvSpPr>
          <p:spPr>
            <a:xfrm>
              <a:off x="3975636" y="5008583"/>
              <a:ext cx="504000" cy="253916"/>
            </a:xfrm>
            <a:prstGeom prst="rect">
              <a:avLst/>
            </a:prstGeom>
            <a:noFill/>
          </p:spPr>
          <p:txBody>
            <a:bodyPr wrap="square" rtlCol="0">
              <a:spAutoFit/>
            </a:bodyPr>
            <a:lstStyle/>
            <a:p>
              <a:pPr algn="dist"/>
              <a:r>
                <a:rPr lang="ja-JP" altLang="en-US" sz="1000">
                  <a:solidFill>
                    <a:srgbClr val="000000"/>
                  </a:solidFill>
                  <a:latin typeface="HGS創英角ﾎﾟｯﾌﾟ体" panose="040B0A00000000000000" pitchFamily="50" charset="-128"/>
                  <a:ea typeface="HGS創英角ﾎﾟｯﾌﾟ体" panose="040B0A00000000000000" pitchFamily="50" charset="-128"/>
                </a:rPr>
                <a:t>ちか</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50" name="にん"/>
            <p:cNvSpPr txBox="1"/>
            <p:nvPr/>
          </p:nvSpPr>
          <p:spPr>
            <a:xfrm>
              <a:off x="3173006" y="5008583"/>
              <a:ext cx="504000" cy="253916"/>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にん</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51" name="じんこう"/>
            <p:cNvSpPr txBox="1"/>
            <p:nvPr/>
          </p:nvSpPr>
          <p:spPr>
            <a:xfrm>
              <a:off x="1291352" y="5008583"/>
              <a:ext cx="828000" cy="253916"/>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じんこう</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52" name="さがけん"/>
            <p:cNvSpPr txBox="1"/>
            <p:nvPr/>
          </p:nvSpPr>
          <p:spPr>
            <a:xfrm>
              <a:off x="328830" y="5008583"/>
              <a:ext cx="936000" cy="253916"/>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さがけん</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53" name="すうじ"/>
            <p:cNvSpPr txBox="1"/>
            <p:nvPr/>
          </p:nvSpPr>
          <p:spPr>
            <a:xfrm>
              <a:off x="4546429" y="5005784"/>
              <a:ext cx="651350" cy="246221"/>
            </a:xfrm>
            <a:prstGeom prst="rect">
              <a:avLst/>
            </a:prstGeom>
            <a:noFill/>
          </p:spPr>
          <p:txBody>
            <a:bodyPr wrap="square" rtlCol="0">
              <a:spAutoFit/>
            </a:bodyPr>
            <a:lstStyle/>
            <a:p>
              <a:pPr algn="dist"/>
              <a:r>
                <a:rPr lang="ja-JP" altLang="en-US" sz="1000">
                  <a:solidFill>
                    <a:srgbClr val="000000"/>
                  </a:solidFill>
                  <a:latin typeface="HGS創英角ﾎﾟｯﾌﾟ体" panose="040B0A00000000000000" pitchFamily="50" charset="-128"/>
                  <a:ea typeface="HGS創英角ﾎﾟｯﾌﾟ体" panose="040B0A00000000000000" pitchFamily="50" charset="-128"/>
                </a:rPr>
                <a:t>すうじ</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grpSp>
      <p:grpSp>
        <p:nvGrpSpPr>
          <p:cNvPr id="34" name="利用者数は・・・（天王寺動物園）"/>
          <p:cNvGrpSpPr/>
          <p:nvPr/>
        </p:nvGrpSpPr>
        <p:grpSpPr>
          <a:xfrm>
            <a:off x="745547" y="4463297"/>
            <a:ext cx="4239673" cy="531593"/>
            <a:chOff x="2788397" y="2915899"/>
            <a:chExt cx="4884253" cy="531593"/>
          </a:xfrm>
        </p:grpSpPr>
        <p:sp>
          <p:nvSpPr>
            <p:cNvPr id="35" name="利用者数は・・・"/>
            <p:cNvSpPr txBox="1"/>
            <p:nvPr/>
          </p:nvSpPr>
          <p:spPr>
            <a:xfrm>
              <a:off x="2801105" y="3047382"/>
              <a:ext cx="4871545" cy="400110"/>
            </a:xfrm>
            <a:prstGeom prst="rect">
              <a:avLst/>
            </a:prstGeom>
            <a:noFill/>
          </p:spPr>
          <p:txBody>
            <a:bodyPr wrap="square" rtlCol="0">
              <a:spAutoFit/>
            </a:bodyPr>
            <a:lstStyle/>
            <a:p>
              <a:pPr lvl="0" algn="dist"/>
              <a:r>
                <a:rPr kumimoji="1" lang="ja-JP" altLang="en-US" sz="2000">
                  <a:solidFill>
                    <a:srgbClr val="000000"/>
                  </a:solidFill>
                  <a:latin typeface="HGS創英角ﾎﾟｯﾌﾟ体" panose="040B0A00000000000000" pitchFamily="50" charset="-128"/>
                  <a:ea typeface="HGS創英角ﾎﾟｯﾌﾟ体" panose="040B0A00000000000000" pitchFamily="50" charset="-128"/>
                </a:rPr>
                <a:t>利用者数は</a:t>
              </a:r>
              <a:r>
                <a:rPr lang="en-US" altLang="ja-JP" sz="2000">
                  <a:solidFill>
                    <a:srgbClr val="000000"/>
                  </a:solidFill>
                  <a:latin typeface="HGS創英角ﾎﾟｯﾌﾟ体" panose="040B0A00000000000000" pitchFamily="50" charset="-128"/>
                  <a:ea typeface="HGS創英角ﾎﾟｯﾌﾟ体" panose="040B0A00000000000000" pitchFamily="50" charset="-128"/>
                </a:rPr>
                <a:t>､839,003</a:t>
              </a:r>
              <a:r>
                <a:rPr lang="ja-JP" altLang="en-US" sz="2000">
                  <a:solidFill>
                    <a:srgbClr val="000000"/>
                  </a:solidFill>
                  <a:latin typeface="HGS創英角ﾎﾟｯﾌﾟ体" panose="040B0A00000000000000" pitchFamily="50" charset="-128"/>
                  <a:ea typeface="HGS創英角ﾎﾟｯﾌﾟ体" panose="040B0A00000000000000" pitchFamily="50" charset="-128"/>
                </a:rPr>
                <a:t>人です</a:t>
              </a:r>
              <a:r>
                <a:rPr lang="en-US" altLang="ja-JP" sz="2000">
                  <a:solidFill>
                    <a:srgbClr val="000000"/>
                  </a:solidFill>
                  <a:latin typeface="HGS創英角ﾎﾟｯﾌﾟ体" panose="040B0A00000000000000" pitchFamily="50" charset="-128"/>
                  <a:ea typeface="HGS創英角ﾎﾟｯﾌﾟ体" panose="040B0A00000000000000" pitchFamily="50" charset="-128"/>
                </a:rPr>
                <a:t>｡</a:t>
              </a:r>
              <a:endParaRPr kumimoji="1" lang="ja-JP" altLang="en-US" sz="2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36" name="にん"/>
            <p:cNvSpPr txBox="1"/>
            <p:nvPr/>
          </p:nvSpPr>
          <p:spPr>
            <a:xfrm>
              <a:off x="6254501" y="2915899"/>
              <a:ext cx="539153" cy="253916"/>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にん</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37" name="りようしゃすう"/>
            <p:cNvSpPr txBox="1"/>
            <p:nvPr/>
          </p:nvSpPr>
          <p:spPr>
            <a:xfrm>
              <a:off x="2788397" y="2915899"/>
              <a:ext cx="1575984" cy="253916"/>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りようしゃすう</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grpSp>
      <p:grpSp>
        <p:nvGrpSpPr>
          <p:cNvPr id="28" name="動物"/>
          <p:cNvGrpSpPr/>
          <p:nvPr/>
        </p:nvGrpSpPr>
        <p:grpSpPr>
          <a:xfrm>
            <a:off x="1090077" y="1583641"/>
            <a:ext cx="3101203" cy="2446183"/>
            <a:chOff x="424042" y="2634126"/>
            <a:chExt cx="4020768" cy="3154464"/>
          </a:xfrm>
        </p:grpSpPr>
        <p:pic>
          <p:nvPicPr>
            <p:cNvPr id="3" name="図 2"/>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24042" y="4362787"/>
              <a:ext cx="1358870" cy="1159569"/>
            </a:xfrm>
            <a:prstGeom prst="rect">
              <a:avLst/>
            </a:prstGeom>
          </p:spPr>
        </p:pic>
        <p:pic>
          <p:nvPicPr>
            <p:cNvPr id="22" name="図 21"/>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121044" y="2634126"/>
              <a:ext cx="1219609" cy="1725862"/>
            </a:xfrm>
            <a:prstGeom prst="rect">
              <a:avLst/>
            </a:prstGeom>
          </p:spPr>
        </p:pic>
        <p:pic>
          <p:nvPicPr>
            <p:cNvPr id="25" name="図 24"/>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093531" y="4359988"/>
              <a:ext cx="1628036" cy="1428602"/>
            </a:xfrm>
            <a:prstGeom prst="rect">
              <a:avLst/>
            </a:prstGeom>
          </p:spPr>
        </p:pic>
        <p:pic>
          <p:nvPicPr>
            <p:cNvPr id="26" name="図 25"/>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2295529" y="3017429"/>
              <a:ext cx="1224039" cy="1245841"/>
            </a:xfrm>
            <a:prstGeom prst="rect">
              <a:avLst/>
            </a:prstGeom>
          </p:spPr>
        </p:pic>
        <p:pic>
          <p:nvPicPr>
            <p:cNvPr id="27" name="図 26"/>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3589442" y="3766807"/>
              <a:ext cx="855368" cy="1175764"/>
            </a:xfrm>
            <a:prstGeom prst="rect">
              <a:avLst/>
            </a:prstGeom>
          </p:spPr>
        </p:pic>
      </p:grpSp>
      <p:grpSp>
        <p:nvGrpSpPr>
          <p:cNvPr id="38" name="天王寺動物園"/>
          <p:cNvGrpSpPr/>
          <p:nvPr/>
        </p:nvGrpSpPr>
        <p:grpSpPr>
          <a:xfrm>
            <a:off x="1323495" y="1081531"/>
            <a:ext cx="2586744" cy="591422"/>
            <a:chOff x="2801104" y="2917625"/>
            <a:chExt cx="5592670" cy="591422"/>
          </a:xfrm>
        </p:grpSpPr>
        <p:sp>
          <p:nvSpPr>
            <p:cNvPr id="39" name="天王寺動物園"/>
            <p:cNvSpPr txBox="1"/>
            <p:nvPr/>
          </p:nvSpPr>
          <p:spPr>
            <a:xfrm>
              <a:off x="2801104" y="3047382"/>
              <a:ext cx="5565270" cy="461665"/>
            </a:xfrm>
            <a:prstGeom prst="rect">
              <a:avLst/>
            </a:prstGeom>
            <a:noFill/>
          </p:spPr>
          <p:txBody>
            <a:bodyPr wrap="square" rtlCol="0">
              <a:spAutoFit/>
            </a:bodyPr>
            <a:lstStyle/>
            <a:p>
              <a:pPr lvl="0" algn="dist"/>
              <a:r>
                <a:rPr kumimoji="1" lang="ja-JP" altLang="en-US" sz="2400">
                  <a:solidFill>
                    <a:srgbClr val="000000"/>
                  </a:solidFill>
                  <a:latin typeface="HGS創英角ﾎﾟｯﾌﾟ体" panose="040B0A00000000000000" pitchFamily="50" charset="-128"/>
                  <a:ea typeface="HGS創英角ﾎﾟｯﾌﾟ体" panose="040B0A00000000000000" pitchFamily="50" charset="-128"/>
                </a:rPr>
                <a:t>天王寺動物園</a:t>
              </a:r>
              <a:endParaRPr kumimoji="1" lang="ja-JP" altLang="en-US" sz="24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41" name="てんのうじどうぶつえん"/>
            <p:cNvSpPr txBox="1"/>
            <p:nvPr/>
          </p:nvSpPr>
          <p:spPr>
            <a:xfrm>
              <a:off x="2815797" y="2917625"/>
              <a:ext cx="5577977" cy="253916"/>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てんのうじどうぶつえん</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grpSp>
      <p:pic>
        <p:nvPicPr>
          <p:cNvPr id="70" name="スタートに戻る">
            <a:hlinkClick r:id="rId16" action="ppaction://hlinksldjump"/>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85389" y="260345"/>
            <a:ext cx="2499577" cy="847417"/>
          </a:xfrm>
          <a:prstGeom prst="rect">
            <a:avLst/>
          </a:prstGeom>
        </p:spPr>
      </p:pic>
      <p:pic>
        <p:nvPicPr>
          <p:cNvPr id="43" name="図 42"/>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24916" y="-594"/>
            <a:ext cx="12241829" cy="6858594"/>
          </a:xfrm>
          <a:prstGeom prst="rect">
            <a:avLst/>
          </a:prstGeom>
        </p:spPr>
      </p:pic>
    </p:spTree>
    <p:extLst>
      <p:ext uri="{BB962C8B-B14F-4D97-AF65-F5344CB8AC3E}">
        <p14:creationId xmlns:p14="http://schemas.microsoft.com/office/powerpoint/2010/main" val="92708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
                                        <p:tgtEl>
                                          <p:spTgt spid="43"/>
                                        </p:tgtEl>
                                      </p:cBhvr>
                                    </p:animEffect>
                                    <p:set>
                                      <p:cBhvr>
                                        <p:cTn id="7" dur="1" fill="hold">
                                          <p:stCondLst>
                                            <p:cond delay="9"/>
                                          </p:stCondLst>
                                        </p:cTn>
                                        <p:tgtEl>
                                          <p:spTgt spid="43"/>
                                        </p:tgtEl>
                                        <p:attrNameLst>
                                          <p:attrName>style.visibility</p:attrName>
                                        </p:attrNameLst>
                                      </p:cBhvr>
                                      <p:to>
                                        <p:strVal val="hidden"/>
                                      </p:to>
                                    </p:set>
                                  </p:childTnLst>
                                </p:cTn>
                              </p:par>
                              <p:par>
                                <p:cTn id="8" presetID="53" presetClass="entr" presetSubtype="16" fill="hold" nodeType="withEffect">
                                  <p:stCondLst>
                                    <p:cond delay="300"/>
                                  </p:stCondLst>
                                  <p:childTnLst>
                                    <p:set>
                                      <p:cBhvr>
                                        <p:cTn id="9" dur="1" fill="hold">
                                          <p:stCondLst>
                                            <p:cond delay="0"/>
                                          </p:stCondLst>
                                        </p:cTn>
                                        <p:tgtEl>
                                          <p:spTgt spid="4"/>
                                        </p:tgtEl>
                                        <p:attrNameLst>
                                          <p:attrName>style.visibility</p:attrName>
                                        </p:attrNameLst>
                                      </p:cBhvr>
                                      <p:to>
                                        <p:strVal val="visible"/>
                                      </p:to>
                                    </p:set>
                                    <p:anim calcmode="lin" valueType="num">
                                      <p:cBhvr>
                                        <p:cTn id="10" dur="300" fill="hold"/>
                                        <p:tgtEl>
                                          <p:spTgt spid="4"/>
                                        </p:tgtEl>
                                        <p:attrNameLst>
                                          <p:attrName>ppt_w</p:attrName>
                                        </p:attrNameLst>
                                      </p:cBhvr>
                                      <p:tavLst>
                                        <p:tav tm="0">
                                          <p:val>
                                            <p:fltVal val="0"/>
                                          </p:val>
                                        </p:tav>
                                        <p:tav tm="100000">
                                          <p:val>
                                            <p:strVal val="#ppt_w"/>
                                          </p:val>
                                        </p:tav>
                                      </p:tavLst>
                                    </p:anim>
                                    <p:anim calcmode="lin" valueType="num">
                                      <p:cBhvr>
                                        <p:cTn id="11" dur="300" fill="hold"/>
                                        <p:tgtEl>
                                          <p:spTgt spid="4"/>
                                        </p:tgtEl>
                                        <p:attrNameLst>
                                          <p:attrName>ppt_h</p:attrName>
                                        </p:attrNameLst>
                                      </p:cBhvr>
                                      <p:tavLst>
                                        <p:tav tm="0">
                                          <p:val>
                                            <p:fltVal val="0"/>
                                          </p:val>
                                        </p:tav>
                                        <p:tav tm="100000">
                                          <p:val>
                                            <p:strVal val="#ppt_h"/>
                                          </p:val>
                                        </p:tav>
                                      </p:tavLst>
                                    </p:anim>
                                    <p:animEffect transition="in" filter="fade">
                                      <p:cBhvr>
                                        <p:cTn id="12" dur="300"/>
                                        <p:tgtEl>
                                          <p:spTgt spid="4"/>
                                        </p:tgtEl>
                                      </p:cBhvr>
                                    </p:animEffect>
                                  </p:childTnLst>
                                </p:cTn>
                              </p:par>
                              <p:par>
                                <p:cTn id="13" presetID="42" presetClass="path" presetSubtype="0" accel="21000" decel="79000" fill="hold" nodeType="withEffect">
                                  <p:stCondLst>
                                    <p:cond delay="650"/>
                                  </p:stCondLst>
                                  <p:childTnLst>
                                    <p:animMotion origin="layout" path="M 4.375E-6 -2.22222E-6 L 4.375E-6 0.04144 " pathEditMode="relative" rAng="0" ptsTypes="AA">
                                      <p:cBhvr>
                                        <p:cTn id="14" dur="1000" fill="hold"/>
                                        <p:tgtEl>
                                          <p:spTgt spid="4"/>
                                        </p:tgtEl>
                                        <p:attrNameLst>
                                          <p:attrName>ppt_x</p:attrName>
                                          <p:attrName>ppt_y</p:attrName>
                                        </p:attrNameLst>
                                      </p:cBhvr>
                                      <p:rCtr x="0" y="2060"/>
                                    </p:animMotion>
                                  </p:childTnLst>
                                </p:cTn>
                              </p:par>
                              <p:par>
                                <p:cTn id="15" presetID="53" presetClass="entr" presetSubtype="16" fill="hold" nodeType="withEffect">
                                  <p:stCondLst>
                                    <p:cond delay="300"/>
                                  </p:stCondLst>
                                  <p:childTnLst>
                                    <p:set>
                                      <p:cBhvr>
                                        <p:cTn id="16" dur="1" fill="hold">
                                          <p:stCondLst>
                                            <p:cond delay="0"/>
                                          </p:stCondLst>
                                        </p:cTn>
                                        <p:tgtEl>
                                          <p:spTgt spid="28"/>
                                        </p:tgtEl>
                                        <p:attrNameLst>
                                          <p:attrName>style.visibility</p:attrName>
                                        </p:attrNameLst>
                                      </p:cBhvr>
                                      <p:to>
                                        <p:strVal val="visible"/>
                                      </p:to>
                                    </p:set>
                                    <p:anim calcmode="lin" valueType="num">
                                      <p:cBhvr>
                                        <p:cTn id="17" dur="300" fill="hold"/>
                                        <p:tgtEl>
                                          <p:spTgt spid="28"/>
                                        </p:tgtEl>
                                        <p:attrNameLst>
                                          <p:attrName>ppt_w</p:attrName>
                                        </p:attrNameLst>
                                      </p:cBhvr>
                                      <p:tavLst>
                                        <p:tav tm="0">
                                          <p:val>
                                            <p:fltVal val="0"/>
                                          </p:val>
                                        </p:tav>
                                        <p:tav tm="100000">
                                          <p:val>
                                            <p:strVal val="#ppt_w"/>
                                          </p:val>
                                        </p:tav>
                                      </p:tavLst>
                                    </p:anim>
                                    <p:anim calcmode="lin" valueType="num">
                                      <p:cBhvr>
                                        <p:cTn id="18" dur="300" fill="hold"/>
                                        <p:tgtEl>
                                          <p:spTgt spid="28"/>
                                        </p:tgtEl>
                                        <p:attrNameLst>
                                          <p:attrName>ppt_h</p:attrName>
                                        </p:attrNameLst>
                                      </p:cBhvr>
                                      <p:tavLst>
                                        <p:tav tm="0">
                                          <p:val>
                                            <p:fltVal val="0"/>
                                          </p:val>
                                        </p:tav>
                                        <p:tav tm="100000">
                                          <p:val>
                                            <p:strVal val="#ppt_h"/>
                                          </p:val>
                                        </p:tav>
                                      </p:tavLst>
                                    </p:anim>
                                    <p:animEffect transition="in" filter="fade">
                                      <p:cBhvr>
                                        <p:cTn id="19" dur="300"/>
                                        <p:tgtEl>
                                          <p:spTgt spid="28"/>
                                        </p:tgtEl>
                                      </p:cBhvr>
                                    </p:animEffect>
                                  </p:childTnLst>
                                </p:cTn>
                              </p:par>
                              <p:par>
                                <p:cTn id="20" presetID="42" presetClass="path" presetSubtype="0" accel="21000" decel="79000" fill="hold" nodeType="withEffect">
                                  <p:stCondLst>
                                    <p:cond delay="650"/>
                                  </p:stCondLst>
                                  <p:childTnLst>
                                    <p:animMotion origin="layout" path="M 3.54167E-6 7.40741E-7 L 3.54167E-6 0.04143 " pathEditMode="relative" rAng="0" ptsTypes="AA">
                                      <p:cBhvr>
                                        <p:cTn id="21" dur="1000" fill="hold"/>
                                        <p:tgtEl>
                                          <p:spTgt spid="28"/>
                                        </p:tgtEl>
                                        <p:attrNameLst>
                                          <p:attrName>ppt_x</p:attrName>
                                          <p:attrName>ppt_y</p:attrName>
                                        </p:attrNameLst>
                                      </p:cBhvr>
                                      <p:rCtr x="0" y="206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 name="背景"/>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915" y="-297"/>
            <a:ext cx="12241829" cy="6858594"/>
          </a:xfrm>
          <a:prstGeom prst="rect">
            <a:avLst/>
          </a:prstGeom>
        </p:spPr>
      </p:pic>
      <p:pic>
        <p:nvPicPr>
          <p:cNvPr id="180" name="次に進む">
            <a:hlinkClick r:id="rId3" action="ppaction://hlinksldjump"/>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42608" y="5967647"/>
            <a:ext cx="2237426" cy="847417"/>
          </a:xfrm>
          <a:prstGeom prst="rect">
            <a:avLst/>
          </a:prstGeom>
        </p:spPr>
      </p:pic>
      <p:pic>
        <p:nvPicPr>
          <p:cNvPr id="6" name="答えに戻る">
            <a:hlinkClick r:id="rId5" action="ppaction://hlinksldjump"/>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839" y="5951865"/>
            <a:ext cx="2237426" cy="847417"/>
          </a:xfrm>
          <a:prstGeom prst="rect">
            <a:avLst/>
          </a:prstGeom>
        </p:spPr>
      </p:pic>
      <p:grpSp>
        <p:nvGrpSpPr>
          <p:cNvPr id="4" name="2006年～・・・"/>
          <p:cNvGrpSpPr/>
          <p:nvPr/>
        </p:nvGrpSpPr>
        <p:grpSpPr>
          <a:xfrm>
            <a:off x="4023153" y="5468345"/>
            <a:ext cx="5867180" cy="677496"/>
            <a:chOff x="5561893" y="5262746"/>
            <a:chExt cx="5867180" cy="677496"/>
          </a:xfrm>
        </p:grpSpPr>
        <p:pic>
          <p:nvPicPr>
            <p:cNvPr id="138" name="枠"/>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561893" y="5285356"/>
              <a:ext cx="4927797" cy="616520"/>
            </a:xfrm>
            <a:prstGeom prst="rect">
              <a:avLst/>
            </a:prstGeom>
          </p:spPr>
        </p:pic>
        <p:sp>
          <p:nvSpPr>
            <p:cNvPr id="103" name="2006年～・・・"/>
            <p:cNvSpPr txBox="1"/>
            <p:nvPr/>
          </p:nvSpPr>
          <p:spPr>
            <a:xfrm>
              <a:off x="5718757" y="5434774"/>
              <a:ext cx="4687646" cy="307777"/>
            </a:xfrm>
            <a:prstGeom prst="rect">
              <a:avLst/>
            </a:prstGeom>
            <a:noFill/>
          </p:spPr>
          <p:txBody>
            <a:bodyPr wrap="square" rtlCol="0">
              <a:spAutoFit/>
            </a:bodyPr>
            <a:lstStyle/>
            <a:p>
              <a:pPr lvl="0" algn="dist"/>
              <a:r>
                <a:rPr kumimoji="1" lang="en-US" altLang="ja-JP" sz="1400" b="1">
                  <a:latin typeface="BIZ UDPゴシック" panose="020B0400000000000000" pitchFamily="50" charset="-128"/>
                  <a:ea typeface="BIZ UDPゴシック" panose="020B0400000000000000" pitchFamily="50" charset="-128"/>
                </a:rPr>
                <a:t>2006</a:t>
              </a:r>
              <a:r>
                <a:rPr kumimoji="1" lang="ja-JP" altLang="en-US" sz="1400" b="1">
                  <a:latin typeface="BIZ UDPゴシック" panose="020B0400000000000000" pitchFamily="50" charset="-128"/>
                  <a:ea typeface="BIZ UDPゴシック" panose="020B0400000000000000" pitchFamily="50" charset="-128"/>
                </a:rPr>
                <a:t>年～</a:t>
              </a:r>
              <a:r>
                <a:rPr kumimoji="1" lang="en-US" altLang="ja-JP" sz="1400" b="1">
                  <a:latin typeface="BIZ UDPゴシック" panose="020B0400000000000000" pitchFamily="50" charset="-128"/>
                  <a:ea typeface="BIZ UDPゴシック" panose="020B0400000000000000" pitchFamily="50" charset="-128"/>
                </a:rPr>
                <a:t>2008</a:t>
              </a:r>
              <a:r>
                <a:rPr kumimoji="1" lang="ja-JP" altLang="en-US" sz="1400" b="1">
                  <a:latin typeface="BIZ UDPゴシック" panose="020B0400000000000000" pitchFamily="50" charset="-128"/>
                  <a:ea typeface="BIZ UDPゴシック" panose="020B0400000000000000" pitchFamily="50" charset="-128"/>
                </a:rPr>
                <a:t>年以降少しずつ減少している</a:t>
              </a:r>
              <a:r>
                <a:rPr lang="ja-JP" altLang="en-US" sz="1400" b="1">
                  <a:latin typeface="BIZ UDPゴシック" panose="020B0400000000000000" pitchFamily="50" charset="-128"/>
                  <a:ea typeface="BIZ UDPゴシック" panose="020B0400000000000000" pitchFamily="50" charset="-128"/>
                </a:rPr>
                <a:t>んだね</a:t>
              </a:r>
              <a:r>
                <a:rPr lang="en-US" altLang="ja-JP" sz="1400" b="1">
                  <a:latin typeface="BIZ UDPゴシック" panose="020B0400000000000000" pitchFamily="50" charset="-128"/>
                  <a:ea typeface="BIZ UDPゴシック" panose="020B0400000000000000" pitchFamily="50" charset="-128"/>
                </a:rPr>
                <a:t>｡</a:t>
              </a:r>
              <a:endParaRPr kumimoji="1" lang="ja-JP" altLang="en-US" sz="1400" b="1" dirty="0">
                <a:latin typeface="BIZ UDPゴシック" panose="020B0400000000000000" pitchFamily="50" charset="-128"/>
                <a:ea typeface="BIZ UDPゴシック" panose="020B0400000000000000" pitchFamily="50" charset="-128"/>
              </a:endParaRPr>
            </a:p>
          </p:txBody>
        </p:sp>
        <p:pic>
          <p:nvPicPr>
            <p:cNvPr id="136" name="人物画"/>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496607" y="5262746"/>
              <a:ext cx="932466" cy="677496"/>
            </a:xfrm>
            <a:prstGeom prst="rect">
              <a:avLst/>
            </a:prstGeom>
          </p:spPr>
        </p:pic>
        <p:sp>
          <p:nvSpPr>
            <p:cNvPr id="139" name="すこ"/>
            <p:cNvSpPr txBox="1"/>
            <p:nvPr/>
          </p:nvSpPr>
          <p:spPr>
            <a:xfrm>
              <a:off x="7764531" y="5309262"/>
              <a:ext cx="396000" cy="200055"/>
            </a:xfrm>
            <a:prstGeom prst="rect">
              <a:avLst/>
            </a:prstGeom>
            <a:noFill/>
          </p:spPr>
          <p:txBody>
            <a:bodyPr wrap="square" rtlCol="0">
              <a:spAutoFit/>
            </a:bodyPr>
            <a:lstStyle/>
            <a:p>
              <a:pPr algn="dist"/>
              <a:r>
                <a:rPr lang="ja-JP" altLang="en-US" sz="700" b="1">
                  <a:latin typeface="BIZ UDPゴシック" panose="020B0400000000000000" pitchFamily="50" charset="-128"/>
                  <a:ea typeface="BIZ UDPゴシック" panose="020B0400000000000000" pitchFamily="50" charset="-128"/>
                </a:rPr>
                <a:t>すこ</a:t>
              </a:r>
              <a:endParaRPr kumimoji="1" lang="ja-JP" altLang="en-US" sz="700" b="1" dirty="0">
                <a:latin typeface="BIZ UDPゴシック" panose="020B0400000000000000" pitchFamily="50" charset="-128"/>
                <a:ea typeface="BIZ UDPゴシック" panose="020B0400000000000000" pitchFamily="50" charset="-128"/>
              </a:endParaRPr>
            </a:p>
          </p:txBody>
        </p:sp>
        <p:sp>
          <p:nvSpPr>
            <p:cNvPr id="140" name="げんしょう"/>
            <p:cNvSpPr txBox="1"/>
            <p:nvPr/>
          </p:nvSpPr>
          <p:spPr>
            <a:xfrm>
              <a:off x="8459926" y="5318047"/>
              <a:ext cx="648000" cy="200055"/>
            </a:xfrm>
            <a:prstGeom prst="rect">
              <a:avLst/>
            </a:prstGeom>
            <a:noFill/>
          </p:spPr>
          <p:txBody>
            <a:bodyPr wrap="square" rtlCol="0">
              <a:spAutoFit/>
            </a:bodyPr>
            <a:lstStyle/>
            <a:p>
              <a:pPr algn="dist"/>
              <a:r>
                <a:rPr lang="ja-JP" altLang="en-US" sz="700" b="1">
                  <a:latin typeface="BIZ UDPゴシック" panose="020B0400000000000000" pitchFamily="50" charset="-128"/>
                  <a:ea typeface="BIZ UDPゴシック" panose="020B0400000000000000" pitchFamily="50" charset="-128"/>
                </a:rPr>
                <a:t>げんしょう</a:t>
              </a:r>
              <a:endParaRPr kumimoji="1" lang="ja-JP" altLang="en-US" sz="700" b="1" dirty="0">
                <a:latin typeface="BIZ UDPゴシック" panose="020B0400000000000000" pitchFamily="50" charset="-128"/>
                <a:ea typeface="BIZ UDPゴシック" panose="020B0400000000000000" pitchFamily="50" charset="-128"/>
              </a:endParaRPr>
            </a:p>
          </p:txBody>
        </p:sp>
        <p:sp>
          <p:nvSpPr>
            <p:cNvPr id="166" name="2006ねん"/>
            <p:cNvSpPr txBox="1"/>
            <p:nvPr/>
          </p:nvSpPr>
          <p:spPr>
            <a:xfrm>
              <a:off x="6260743" y="5318048"/>
              <a:ext cx="396000" cy="200055"/>
            </a:xfrm>
            <a:prstGeom prst="rect">
              <a:avLst/>
            </a:prstGeom>
            <a:noFill/>
          </p:spPr>
          <p:txBody>
            <a:bodyPr wrap="square" rtlCol="0">
              <a:spAutoFit/>
            </a:bodyPr>
            <a:lstStyle/>
            <a:p>
              <a:pPr algn="dist"/>
              <a:r>
                <a:rPr kumimoji="1" lang="ja-JP" altLang="en-US" sz="700" b="1">
                  <a:latin typeface="BIZ UDPゴシック" panose="020B0400000000000000" pitchFamily="50" charset="-128"/>
                  <a:ea typeface="BIZ UDPゴシック" panose="020B0400000000000000" pitchFamily="50" charset="-128"/>
                </a:rPr>
                <a:t>ねん</a:t>
              </a:r>
              <a:endParaRPr kumimoji="1" lang="ja-JP" altLang="en-US" sz="700" b="1" dirty="0">
                <a:latin typeface="BIZ UDPゴシック" panose="020B0400000000000000" pitchFamily="50" charset="-128"/>
                <a:ea typeface="BIZ UDPゴシック" panose="020B0400000000000000" pitchFamily="50" charset="-128"/>
              </a:endParaRPr>
            </a:p>
          </p:txBody>
        </p:sp>
        <p:sp>
          <p:nvSpPr>
            <p:cNvPr id="171" name="2008ねん"/>
            <p:cNvSpPr txBox="1"/>
            <p:nvPr/>
          </p:nvSpPr>
          <p:spPr>
            <a:xfrm>
              <a:off x="7176063" y="5309617"/>
              <a:ext cx="396000" cy="200055"/>
            </a:xfrm>
            <a:prstGeom prst="rect">
              <a:avLst/>
            </a:prstGeom>
            <a:noFill/>
          </p:spPr>
          <p:txBody>
            <a:bodyPr wrap="square" rtlCol="0">
              <a:spAutoFit/>
            </a:bodyPr>
            <a:lstStyle/>
            <a:p>
              <a:pPr algn="dist"/>
              <a:r>
                <a:rPr kumimoji="1" lang="ja-JP" altLang="en-US" sz="700" b="1">
                  <a:latin typeface="BIZ UDPゴシック" panose="020B0400000000000000" pitchFamily="50" charset="-128"/>
                  <a:ea typeface="BIZ UDPゴシック" panose="020B0400000000000000" pitchFamily="50" charset="-128"/>
                </a:rPr>
                <a:t>ねん</a:t>
              </a:r>
              <a:endParaRPr kumimoji="1" lang="ja-JP" altLang="en-US" sz="700" b="1" dirty="0">
                <a:latin typeface="BIZ UDPゴシック" panose="020B0400000000000000" pitchFamily="50" charset="-128"/>
                <a:ea typeface="BIZ UDPゴシック" panose="020B0400000000000000" pitchFamily="50" charset="-128"/>
              </a:endParaRPr>
            </a:p>
          </p:txBody>
        </p:sp>
        <p:sp>
          <p:nvSpPr>
            <p:cNvPr id="173" name="いこう"/>
            <p:cNvSpPr txBox="1"/>
            <p:nvPr/>
          </p:nvSpPr>
          <p:spPr>
            <a:xfrm>
              <a:off x="7420888" y="5309618"/>
              <a:ext cx="504000" cy="200055"/>
            </a:xfrm>
            <a:prstGeom prst="rect">
              <a:avLst/>
            </a:prstGeom>
            <a:noFill/>
          </p:spPr>
          <p:txBody>
            <a:bodyPr wrap="square" rtlCol="0">
              <a:spAutoFit/>
            </a:bodyPr>
            <a:lstStyle/>
            <a:p>
              <a:pPr algn="dist"/>
              <a:r>
                <a:rPr kumimoji="1" lang="ja-JP" altLang="en-US" sz="700" b="1">
                  <a:latin typeface="BIZ UDPゴシック" panose="020B0400000000000000" pitchFamily="50" charset="-128"/>
                  <a:ea typeface="BIZ UDPゴシック" panose="020B0400000000000000" pitchFamily="50" charset="-128"/>
                </a:rPr>
                <a:t>いこう</a:t>
              </a:r>
              <a:endParaRPr kumimoji="1" lang="ja-JP" altLang="en-US" sz="700" b="1" dirty="0">
                <a:latin typeface="BIZ UDPゴシック" panose="020B0400000000000000" pitchFamily="50" charset="-128"/>
                <a:ea typeface="BIZ UDPゴシック" panose="020B0400000000000000" pitchFamily="50" charset="-128"/>
              </a:endParaRPr>
            </a:p>
          </p:txBody>
        </p:sp>
      </p:grpSp>
      <p:sp>
        <p:nvSpPr>
          <p:cNvPr id="63" name="0"/>
          <p:cNvSpPr txBox="1"/>
          <p:nvPr/>
        </p:nvSpPr>
        <p:spPr>
          <a:xfrm>
            <a:off x="1352444" y="4649315"/>
            <a:ext cx="271515" cy="252000"/>
          </a:xfrm>
          <a:prstGeom prst="rect">
            <a:avLst/>
          </a:prstGeom>
          <a:noFill/>
        </p:spPr>
        <p:txBody>
          <a:bodyPr wrap="square" rtlCol="0">
            <a:spAutoFit/>
          </a:bodyPr>
          <a:lstStyle/>
          <a:p>
            <a:r>
              <a:rPr kumimoji="1" lang="en-US" altLang="ja-JP" sz="1100" b="1"/>
              <a:t>0</a:t>
            </a:r>
            <a:endParaRPr kumimoji="1" lang="ja-JP" altLang="en-US" sz="1100" b="1"/>
          </a:p>
        </p:txBody>
      </p:sp>
      <p:sp>
        <p:nvSpPr>
          <p:cNvPr id="62" name="50,000人"/>
          <p:cNvSpPr txBox="1"/>
          <p:nvPr/>
        </p:nvSpPr>
        <p:spPr>
          <a:xfrm>
            <a:off x="1011249" y="4418877"/>
            <a:ext cx="725999" cy="252000"/>
          </a:xfrm>
          <a:prstGeom prst="rect">
            <a:avLst/>
          </a:prstGeom>
          <a:noFill/>
        </p:spPr>
        <p:txBody>
          <a:bodyPr wrap="square" rtlCol="0">
            <a:spAutoFit/>
          </a:bodyPr>
          <a:lstStyle/>
          <a:p>
            <a:r>
              <a:rPr kumimoji="1" lang="en-US" altLang="ja-JP" sz="1100" b="1"/>
              <a:t>50,000</a:t>
            </a:r>
            <a:endParaRPr kumimoji="1" lang="ja-JP" altLang="en-US" sz="1100" b="1"/>
          </a:p>
        </p:txBody>
      </p:sp>
      <p:sp>
        <p:nvSpPr>
          <p:cNvPr id="61" name="100,000人"/>
          <p:cNvSpPr txBox="1"/>
          <p:nvPr/>
        </p:nvSpPr>
        <p:spPr>
          <a:xfrm>
            <a:off x="929361" y="4174793"/>
            <a:ext cx="834007" cy="252000"/>
          </a:xfrm>
          <a:prstGeom prst="rect">
            <a:avLst/>
          </a:prstGeom>
          <a:noFill/>
        </p:spPr>
        <p:txBody>
          <a:bodyPr wrap="square" rtlCol="0">
            <a:spAutoFit/>
          </a:bodyPr>
          <a:lstStyle/>
          <a:p>
            <a:r>
              <a:rPr kumimoji="1" lang="en-US" altLang="ja-JP" sz="1100" b="1"/>
              <a:t>100,000</a:t>
            </a:r>
            <a:endParaRPr kumimoji="1" lang="ja-JP" altLang="en-US" sz="1100" b="1"/>
          </a:p>
        </p:txBody>
      </p:sp>
      <p:sp>
        <p:nvSpPr>
          <p:cNvPr id="60" name="150,000人"/>
          <p:cNvSpPr txBox="1"/>
          <p:nvPr/>
        </p:nvSpPr>
        <p:spPr>
          <a:xfrm>
            <a:off x="929361" y="3930709"/>
            <a:ext cx="834007" cy="252000"/>
          </a:xfrm>
          <a:prstGeom prst="rect">
            <a:avLst/>
          </a:prstGeom>
          <a:noFill/>
        </p:spPr>
        <p:txBody>
          <a:bodyPr wrap="square" rtlCol="0">
            <a:spAutoFit/>
          </a:bodyPr>
          <a:lstStyle/>
          <a:p>
            <a:r>
              <a:rPr lang="en-US" altLang="ja-JP" sz="1100" b="1"/>
              <a:t>15</a:t>
            </a:r>
            <a:r>
              <a:rPr kumimoji="1" lang="en-US" altLang="ja-JP" sz="1100" b="1"/>
              <a:t>0,000</a:t>
            </a:r>
            <a:endParaRPr kumimoji="1" lang="ja-JP" altLang="en-US" sz="1100" b="1"/>
          </a:p>
        </p:txBody>
      </p:sp>
      <p:sp>
        <p:nvSpPr>
          <p:cNvPr id="59" name="200,000人"/>
          <p:cNvSpPr txBox="1"/>
          <p:nvPr/>
        </p:nvSpPr>
        <p:spPr>
          <a:xfrm>
            <a:off x="929361" y="3686625"/>
            <a:ext cx="834007" cy="252000"/>
          </a:xfrm>
          <a:prstGeom prst="rect">
            <a:avLst/>
          </a:prstGeom>
          <a:noFill/>
        </p:spPr>
        <p:txBody>
          <a:bodyPr wrap="square" rtlCol="0">
            <a:spAutoFit/>
          </a:bodyPr>
          <a:lstStyle/>
          <a:p>
            <a:r>
              <a:rPr kumimoji="1" lang="en-US" altLang="ja-JP" sz="1100" b="1"/>
              <a:t>200,000</a:t>
            </a:r>
            <a:endParaRPr kumimoji="1" lang="ja-JP" altLang="en-US" sz="1100" b="1"/>
          </a:p>
        </p:txBody>
      </p:sp>
      <p:sp>
        <p:nvSpPr>
          <p:cNvPr id="58" name="250,000人"/>
          <p:cNvSpPr txBox="1"/>
          <p:nvPr/>
        </p:nvSpPr>
        <p:spPr>
          <a:xfrm>
            <a:off x="929361" y="3442541"/>
            <a:ext cx="834007" cy="252000"/>
          </a:xfrm>
          <a:prstGeom prst="rect">
            <a:avLst/>
          </a:prstGeom>
          <a:noFill/>
        </p:spPr>
        <p:txBody>
          <a:bodyPr wrap="square" rtlCol="0">
            <a:spAutoFit/>
          </a:bodyPr>
          <a:lstStyle/>
          <a:p>
            <a:r>
              <a:rPr lang="en-US" altLang="ja-JP" sz="1100" b="1"/>
              <a:t>2</a:t>
            </a:r>
            <a:r>
              <a:rPr kumimoji="1" lang="en-US" altLang="ja-JP" sz="1100" b="1"/>
              <a:t>50,000</a:t>
            </a:r>
            <a:endParaRPr kumimoji="1" lang="ja-JP" altLang="en-US" sz="1100" b="1"/>
          </a:p>
        </p:txBody>
      </p:sp>
      <p:sp>
        <p:nvSpPr>
          <p:cNvPr id="57" name="300,000人"/>
          <p:cNvSpPr txBox="1"/>
          <p:nvPr/>
        </p:nvSpPr>
        <p:spPr>
          <a:xfrm>
            <a:off x="929361" y="3198457"/>
            <a:ext cx="834007" cy="252000"/>
          </a:xfrm>
          <a:prstGeom prst="rect">
            <a:avLst/>
          </a:prstGeom>
          <a:noFill/>
        </p:spPr>
        <p:txBody>
          <a:bodyPr wrap="square" rtlCol="0">
            <a:spAutoFit/>
          </a:bodyPr>
          <a:lstStyle/>
          <a:p>
            <a:r>
              <a:rPr kumimoji="1" lang="en-US" altLang="ja-JP" sz="1100" b="1"/>
              <a:t>300,000</a:t>
            </a:r>
            <a:endParaRPr kumimoji="1" lang="ja-JP" altLang="en-US" sz="1100" b="1"/>
          </a:p>
        </p:txBody>
      </p:sp>
      <p:sp>
        <p:nvSpPr>
          <p:cNvPr id="56" name="350,000人"/>
          <p:cNvSpPr txBox="1"/>
          <p:nvPr/>
        </p:nvSpPr>
        <p:spPr>
          <a:xfrm>
            <a:off x="929361" y="2954373"/>
            <a:ext cx="834007" cy="252000"/>
          </a:xfrm>
          <a:prstGeom prst="rect">
            <a:avLst/>
          </a:prstGeom>
          <a:noFill/>
        </p:spPr>
        <p:txBody>
          <a:bodyPr wrap="square" rtlCol="0">
            <a:spAutoFit/>
          </a:bodyPr>
          <a:lstStyle/>
          <a:p>
            <a:r>
              <a:rPr lang="en-US" altLang="ja-JP" sz="1100" b="1"/>
              <a:t>3</a:t>
            </a:r>
            <a:r>
              <a:rPr kumimoji="1" lang="en-US" altLang="ja-JP" sz="1100" b="1"/>
              <a:t>50,000</a:t>
            </a:r>
            <a:endParaRPr kumimoji="1" lang="ja-JP" altLang="en-US" sz="1100" b="1"/>
          </a:p>
        </p:txBody>
      </p:sp>
      <p:sp>
        <p:nvSpPr>
          <p:cNvPr id="55" name="400,000人"/>
          <p:cNvSpPr txBox="1"/>
          <p:nvPr/>
        </p:nvSpPr>
        <p:spPr>
          <a:xfrm>
            <a:off x="929361" y="2710289"/>
            <a:ext cx="834007" cy="252000"/>
          </a:xfrm>
          <a:prstGeom prst="rect">
            <a:avLst/>
          </a:prstGeom>
          <a:noFill/>
        </p:spPr>
        <p:txBody>
          <a:bodyPr wrap="square" rtlCol="0">
            <a:spAutoFit/>
          </a:bodyPr>
          <a:lstStyle/>
          <a:p>
            <a:r>
              <a:rPr kumimoji="1" lang="en-US" altLang="ja-JP" sz="1100" b="1"/>
              <a:t>400,000</a:t>
            </a:r>
            <a:endParaRPr kumimoji="1" lang="ja-JP" altLang="en-US" sz="1100" b="1"/>
          </a:p>
        </p:txBody>
      </p:sp>
      <p:sp>
        <p:nvSpPr>
          <p:cNvPr id="54" name="450,000人"/>
          <p:cNvSpPr txBox="1"/>
          <p:nvPr/>
        </p:nvSpPr>
        <p:spPr>
          <a:xfrm>
            <a:off x="929361" y="2466205"/>
            <a:ext cx="834007" cy="252000"/>
          </a:xfrm>
          <a:prstGeom prst="rect">
            <a:avLst/>
          </a:prstGeom>
          <a:noFill/>
        </p:spPr>
        <p:txBody>
          <a:bodyPr wrap="square" rtlCol="0">
            <a:spAutoFit/>
          </a:bodyPr>
          <a:lstStyle/>
          <a:p>
            <a:r>
              <a:rPr lang="en-US" altLang="ja-JP" sz="1100" b="1"/>
              <a:t>4</a:t>
            </a:r>
            <a:r>
              <a:rPr kumimoji="1" lang="en-US" altLang="ja-JP" sz="1100" b="1"/>
              <a:t>50,000</a:t>
            </a:r>
            <a:endParaRPr kumimoji="1" lang="ja-JP" altLang="en-US" sz="1100" b="1"/>
          </a:p>
        </p:txBody>
      </p:sp>
      <p:sp>
        <p:nvSpPr>
          <p:cNvPr id="53" name="500,000人"/>
          <p:cNvSpPr txBox="1"/>
          <p:nvPr/>
        </p:nvSpPr>
        <p:spPr>
          <a:xfrm>
            <a:off x="929361" y="2222121"/>
            <a:ext cx="834007" cy="252000"/>
          </a:xfrm>
          <a:prstGeom prst="rect">
            <a:avLst/>
          </a:prstGeom>
          <a:noFill/>
        </p:spPr>
        <p:txBody>
          <a:bodyPr wrap="square" rtlCol="0">
            <a:spAutoFit/>
          </a:bodyPr>
          <a:lstStyle/>
          <a:p>
            <a:r>
              <a:rPr kumimoji="1" lang="en-US" altLang="ja-JP" sz="1100" b="1"/>
              <a:t>500,000</a:t>
            </a:r>
            <a:endParaRPr kumimoji="1" lang="ja-JP" altLang="en-US" sz="1100" b="1"/>
          </a:p>
        </p:txBody>
      </p:sp>
      <p:sp>
        <p:nvSpPr>
          <p:cNvPr id="52" name="550,000人"/>
          <p:cNvSpPr txBox="1"/>
          <p:nvPr/>
        </p:nvSpPr>
        <p:spPr>
          <a:xfrm>
            <a:off x="929361" y="1978037"/>
            <a:ext cx="834007" cy="252000"/>
          </a:xfrm>
          <a:prstGeom prst="rect">
            <a:avLst/>
          </a:prstGeom>
          <a:noFill/>
        </p:spPr>
        <p:txBody>
          <a:bodyPr wrap="square" rtlCol="0">
            <a:spAutoFit/>
          </a:bodyPr>
          <a:lstStyle/>
          <a:p>
            <a:r>
              <a:rPr kumimoji="1" lang="en-US" altLang="ja-JP" sz="1100" b="1"/>
              <a:t>550,000</a:t>
            </a:r>
            <a:endParaRPr kumimoji="1" lang="ja-JP" altLang="en-US" sz="1100" b="1"/>
          </a:p>
        </p:txBody>
      </p:sp>
      <p:grpSp>
        <p:nvGrpSpPr>
          <p:cNvPr id="5" name="年"/>
          <p:cNvGrpSpPr/>
          <p:nvPr/>
        </p:nvGrpSpPr>
        <p:grpSpPr>
          <a:xfrm>
            <a:off x="1507405" y="4853397"/>
            <a:ext cx="9528806" cy="246221"/>
            <a:chOff x="1507405" y="4796247"/>
            <a:chExt cx="9528806" cy="246221"/>
          </a:xfrm>
        </p:grpSpPr>
        <p:sp>
          <p:nvSpPr>
            <p:cNvPr id="66" name="2000年"/>
            <p:cNvSpPr txBox="1"/>
            <p:nvPr/>
          </p:nvSpPr>
          <p:spPr>
            <a:xfrm rot="19800000">
              <a:off x="1507405" y="4796247"/>
              <a:ext cx="663346" cy="246221"/>
            </a:xfrm>
            <a:prstGeom prst="rect">
              <a:avLst/>
            </a:prstGeom>
            <a:noFill/>
          </p:spPr>
          <p:txBody>
            <a:bodyPr wrap="square" rtlCol="0">
              <a:spAutoFit/>
            </a:bodyPr>
            <a:lstStyle/>
            <a:p>
              <a:r>
                <a:rPr kumimoji="1" lang="en-US" altLang="ja-JP" sz="1000" b="1"/>
                <a:t>2000</a:t>
              </a:r>
              <a:r>
                <a:rPr kumimoji="1" lang="ja-JP" altLang="en-US" sz="1000" b="1"/>
                <a:t>年</a:t>
              </a:r>
            </a:p>
          </p:txBody>
        </p:sp>
        <p:sp>
          <p:nvSpPr>
            <p:cNvPr id="68" name="2001年"/>
            <p:cNvSpPr txBox="1"/>
            <p:nvPr/>
          </p:nvSpPr>
          <p:spPr>
            <a:xfrm rot="19800000">
              <a:off x="1910380" y="4796247"/>
              <a:ext cx="663346" cy="246221"/>
            </a:xfrm>
            <a:prstGeom prst="rect">
              <a:avLst/>
            </a:prstGeom>
            <a:noFill/>
          </p:spPr>
          <p:txBody>
            <a:bodyPr wrap="square" rtlCol="0">
              <a:spAutoFit/>
            </a:bodyPr>
            <a:lstStyle/>
            <a:p>
              <a:r>
                <a:rPr kumimoji="1" lang="en-US" altLang="ja-JP" sz="1000" b="1"/>
                <a:t>2001</a:t>
              </a:r>
              <a:r>
                <a:rPr kumimoji="1" lang="ja-JP" altLang="en-US" sz="1000" b="1"/>
                <a:t>年</a:t>
              </a:r>
            </a:p>
          </p:txBody>
        </p:sp>
        <p:sp>
          <p:nvSpPr>
            <p:cNvPr id="69" name="2002年"/>
            <p:cNvSpPr txBox="1"/>
            <p:nvPr/>
          </p:nvSpPr>
          <p:spPr>
            <a:xfrm rot="19800000">
              <a:off x="2313355" y="4796247"/>
              <a:ext cx="663346" cy="246221"/>
            </a:xfrm>
            <a:prstGeom prst="rect">
              <a:avLst/>
            </a:prstGeom>
            <a:noFill/>
          </p:spPr>
          <p:txBody>
            <a:bodyPr wrap="square" rtlCol="0">
              <a:spAutoFit/>
            </a:bodyPr>
            <a:lstStyle/>
            <a:p>
              <a:r>
                <a:rPr kumimoji="1" lang="en-US" altLang="ja-JP" sz="1000" b="1"/>
                <a:t>200</a:t>
              </a:r>
              <a:r>
                <a:rPr lang="en-US" altLang="ja-JP" sz="1000" b="1"/>
                <a:t>2</a:t>
              </a:r>
              <a:r>
                <a:rPr kumimoji="1" lang="ja-JP" altLang="en-US" sz="1000" b="1"/>
                <a:t>年</a:t>
              </a:r>
            </a:p>
          </p:txBody>
        </p:sp>
        <p:sp>
          <p:nvSpPr>
            <p:cNvPr id="71" name="2003年"/>
            <p:cNvSpPr txBox="1"/>
            <p:nvPr/>
          </p:nvSpPr>
          <p:spPr>
            <a:xfrm rot="19800000">
              <a:off x="2716330" y="4796247"/>
              <a:ext cx="663346" cy="246221"/>
            </a:xfrm>
            <a:prstGeom prst="rect">
              <a:avLst/>
            </a:prstGeom>
            <a:noFill/>
          </p:spPr>
          <p:txBody>
            <a:bodyPr wrap="square" rtlCol="0">
              <a:spAutoFit/>
            </a:bodyPr>
            <a:lstStyle/>
            <a:p>
              <a:r>
                <a:rPr kumimoji="1" lang="en-US" altLang="ja-JP" sz="1000" b="1"/>
                <a:t>2003</a:t>
              </a:r>
              <a:r>
                <a:rPr kumimoji="1" lang="ja-JP" altLang="en-US" sz="1000" b="1"/>
                <a:t>年</a:t>
              </a:r>
            </a:p>
          </p:txBody>
        </p:sp>
        <p:sp>
          <p:nvSpPr>
            <p:cNvPr id="70" name="2004年"/>
            <p:cNvSpPr txBox="1"/>
            <p:nvPr/>
          </p:nvSpPr>
          <p:spPr>
            <a:xfrm rot="19800000">
              <a:off x="3119305" y="4796247"/>
              <a:ext cx="663346" cy="246221"/>
            </a:xfrm>
            <a:prstGeom prst="rect">
              <a:avLst/>
            </a:prstGeom>
            <a:noFill/>
          </p:spPr>
          <p:txBody>
            <a:bodyPr wrap="square" rtlCol="0">
              <a:spAutoFit/>
            </a:bodyPr>
            <a:lstStyle/>
            <a:p>
              <a:r>
                <a:rPr kumimoji="1" lang="en-US" altLang="ja-JP" sz="1000" b="1"/>
                <a:t>2004</a:t>
              </a:r>
              <a:r>
                <a:rPr kumimoji="1" lang="ja-JP" altLang="en-US" sz="1000" b="1"/>
                <a:t>年</a:t>
              </a:r>
            </a:p>
          </p:txBody>
        </p:sp>
        <p:sp>
          <p:nvSpPr>
            <p:cNvPr id="72" name="2005年"/>
            <p:cNvSpPr txBox="1"/>
            <p:nvPr/>
          </p:nvSpPr>
          <p:spPr>
            <a:xfrm rot="19800000">
              <a:off x="3522280" y="4796247"/>
              <a:ext cx="663346" cy="246221"/>
            </a:xfrm>
            <a:prstGeom prst="rect">
              <a:avLst/>
            </a:prstGeom>
            <a:noFill/>
          </p:spPr>
          <p:txBody>
            <a:bodyPr wrap="square" rtlCol="0">
              <a:spAutoFit/>
            </a:bodyPr>
            <a:lstStyle/>
            <a:p>
              <a:r>
                <a:rPr kumimoji="1" lang="en-US" altLang="ja-JP" sz="1000" b="1"/>
                <a:t>2005</a:t>
              </a:r>
              <a:r>
                <a:rPr kumimoji="1" lang="ja-JP" altLang="en-US" sz="1000" b="1"/>
                <a:t>年</a:t>
              </a:r>
            </a:p>
          </p:txBody>
        </p:sp>
        <p:sp>
          <p:nvSpPr>
            <p:cNvPr id="87" name="2006年"/>
            <p:cNvSpPr txBox="1"/>
            <p:nvPr/>
          </p:nvSpPr>
          <p:spPr>
            <a:xfrm rot="19800000">
              <a:off x="3925255" y="4796247"/>
              <a:ext cx="663346" cy="246221"/>
            </a:xfrm>
            <a:prstGeom prst="rect">
              <a:avLst/>
            </a:prstGeom>
            <a:noFill/>
          </p:spPr>
          <p:txBody>
            <a:bodyPr wrap="square" rtlCol="0">
              <a:spAutoFit/>
            </a:bodyPr>
            <a:lstStyle/>
            <a:p>
              <a:r>
                <a:rPr kumimoji="1" lang="en-US" altLang="ja-JP" sz="1000" b="1"/>
                <a:t>2006</a:t>
              </a:r>
              <a:r>
                <a:rPr kumimoji="1" lang="ja-JP" altLang="en-US" sz="1000" b="1"/>
                <a:t>年</a:t>
              </a:r>
            </a:p>
          </p:txBody>
        </p:sp>
        <p:sp>
          <p:nvSpPr>
            <p:cNvPr id="74" name="2007年"/>
            <p:cNvSpPr txBox="1"/>
            <p:nvPr/>
          </p:nvSpPr>
          <p:spPr>
            <a:xfrm rot="19800000">
              <a:off x="4328230" y="4796247"/>
              <a:ext cx="663346" cy="246221"/>
            </a:xfrm>
            <a:prstGeom prst="rect">
              <a:avLst/>
            </a:prstGeom>
            <a:noFill/>
          </p:spPr>
          <p:txBody>
            <a:bodyPr wrap="square" rtlCol="0">
              <a:spAutoFit/>
            </a:bodyPr>
            <a:lstStyle/>
            <a:p>
              <a:r>
                <a:rPr kumimoji="1" lang="en-US" altLang="ja-JP" sz="1000" b="1"/>
                <a:t>2007</a:t>
              </a:r>
              <a:r>
                <a:rPr kumimoji="1" lang="ja-JP" altLang="en-US" sz="1000" b="1"/>
                <a:t>年</a:t>
              </a:r>
            </a:p>
          </p:txBody>
        </p:sp>
        <p:sp>
          <p:nvSpPr>
            <p:cNvPr id="75" name="2008年"/>
            <p:cNvSpPr txBox="1"/>
            <p:nvPr/>
          </p:nvSpPr>
          <p:spPr>
            <a:xfrm rot="19800000">
              <a:off x="4731205" y="4796247"/>
              <a:ext cx="663346" cy="246221"/>
            </a:xfrm>
            <a:prstGeom prst="rect">
              <a:avLst/>
            </a:prstGeom>
            <a:noFill/>
          </p:spPr>
          <p:txBody>
            <a:bodyPr wrap="square" rtlCol="0">
              <a:spAutoFit/>
            </a:bodyPr>
            <a:lstStyle/>
            <a:p>
              <a:r>
                <a:rPr kumimoji="1" lang="en-US" altLang="ja-JP" sz="1000" b="1"/>
                <a:t>2008</a:t>
              </a:r>
              <a:r>
                <a:rPr kumimoji="1" lang="ja-JP" altLang="en-US" sz="1000" b="1"/>
                <a:t>年</a:t>
              </a:r>
            </a:p>
          </p:txBody>
        </p:sp>
        <p:sp>
          <p:nvSpPr>
            <p:cNvPr id="76" name="2009年"/>
            <p:cNvSpPr txBox="1"/>
            <p:nvPr/>
          </p:nvSpPr>
          <p:spPr>
            <a:xfrm rot="19800000">
              <a:off x="5134180" y="4796247"/>
              <a:ext cx="663346" cy="246221"/>
            </a:xfrm>
            <a:prstGeom prst="rect">
              <a:avLst/>
            </a:prstGeom>
            <a:noFill/>
          </p:spPr>
          <p:txBody>
            <a:bodyPr wrap="square" rtlCol="0">
              <a:spAutoFit/>
            </a:bodyPr>
            <a:lstStyle/>
            <a:p>
              <a:r>
                <a:rPr kumimoji="1" lang="en-US" altLang="ja-JP" sz="1000" b="1"/>
                <a:t>2009</a:t>
              </a:r>
              <a:r>
                <a:rPr kumimoji="1" lang="ja-JP" altLang="en-US" sz="1000" b="1"/>
                <a:t>年</a:t>
              </a:r>
            </a:p>
          </p:txBody>
        </p:sp>
        <p:sp>
          <p:nvSpPr>
            <p:cNvPr id="77" name="2010年"/>
            <p:cNvSpPr txBox="1"/>
            <p:nvPr/>
          </p:nvSpPr>
          <p:spPr>
            <a:xfrm rot="19800000">
              <a:off x="5537155" y="4796247"/>
              <a:ext cx="663346" cy="246221"/>
            </a:xfrm>
            <a:prstGeom prst="rect">
              <a:avLst/>
            </a:prstGeom>
            <a:noFill/>
          </p:spPr>
          <p:txBody>
            <a:bodyPr wrap="square" rtlCol="0">
              <a:spAutoFit/>
            </a:bodyPr>
            <a:lstStyle/>
            <a:p>
              <a:r>
                <a:rPr kumimoji="1" lang="en-US" altLang="ja-JP" sz="1000" b="1"/>
                <a:t>2010</a:t>
              </a:r>
              <a:r>
                <a:rPr kumimoji="1" lang="ja-JP" altLang="en-US" sz="1000" b="1"/>
                <a:t>年</a:t>
              </a:r>
            </a:p>
          </p:txBody>
        </p:sp>
        <p:sp>
          <p:nvSpPr>
            <p:cNvPr id="78" name="2011年"/>
            <p:cNvSpPr txBox="1"/>
            <p:nvPr/>
          </p:nvSpPr>
          <p:spPr>
            <a:xfrm rot="19800000">
              <a:off x="5940130" y="4796247"/>
              <a:ext cx="663346" cy="246221"/>
            </a:xfrm>
            <a:prstGeom prst="rect">
              <a:avLst/>
            </a:prstGeom>
            <a:noFill/>
          </p:spPr>
          <p:txBody>
            <a:bodyPr wrap="square" rtlCol="0">
              <a:spAutoFit/>
            </a:bodyPr>
            <a:lstStyle/>
            <a:p>
              <a:r>
                <a:rPr kumimoji="1" lang="en-US" altLang="ja-JP" sz="1000" b="1"/>
                <a:t>2011</a:t>
              </a:r>
              <a:r>
                <a:rPr kumimoji="1" lang="ja-JP" altLang="en-US" sz="1000" b="1"/>
                <a:t>年</a:t>
              </a:r>
            </a:p>
          </p:txBody>
        </p:sp>
        <p:sp>
          <p:nvSpPr>
            <p:cNvPr id="79" name="2012年"/>
            <p:cNvSpPr txBox="1"/>
            <p:nvPr/>
          </p:nvSpPr>
          <p:spPr>
            <a:xfrm rot="19800000">
              <a:off x="6343105" y="4796247"/>
              <a:ext cx="663346" cy="246221"/>
            </a:xfrm>
            <a:prstGeom prst="rect">
              <a:avLst/>
            </a:prstGeom>
            <a:noFill/>
          </p:spPr>
          <p:txBody>
            <a:bodyPr wrap="square" rtlCol="0">
              <a:spAutoFit/>
            </a:bodyPr>
            <a:lstStyle/>
            <a:p>
              <a:r>
                <a:rPr kumimoji="1" lang="en-US" altLang="ja-JP" sz="1000" b="1"/>
                <a:t>2012</a:t>
              </a:r>
              <a:r>
                <a:rPr kumimoji="1" lang="ja-JP" altLang="en-US" sz="1000" b="1"/>
                <a:t>年</a:t>
              </a:r>
            </a:p>
          </p:txBody>
        </p:sp>
        <p:sp>
          <p:nvSpPr>
            <p:cNvPr id="80" name="2013年"/>
            <p:cNvSpPr txBox="1"/>
            <p:nvPr/>
          </p:nvSpPr>
          <p:spPr>
            <a:xfrm rot="19800000">
              <a:off x="6746080" y="4796247"/>
              <a:ext cx="663346" cy="246221"/>
            </a:xfrm>
            <a:prstGeom prst="rect">
              <a:avLst/>
            </a:prstGeom>
            <a:noFill/>
          </p:spPr>
          <p:txBody>
            <a:bodyPr wrap="square" rtlCol="0">
              <a:spAutoFit/>
            </a:bodyPr>
            <a:lstStyle/>
            <a:p>
              <a:r>
                <a:rPr kumimoji="1" lang="en-US" altLang="ja-JP" sz="1000" b="1"/>
                <a:t>2013</a:t>
              </a:r>
              <a:r>
                <a:rPr kumimoji="1" lang="ja-JP" altLang="en-US" sz="1000" b="1"/>
                <a:t>年</a:t>
              </a:r>
            </a:p>
          </p:txBody>
        </p:sp>
        <p:sp>
          <p:nvSpPr>
            <p:cNvPr id="81" name="2014年"/>
            <p:cNvSpPr txBox="1"/>
            <p:nvPr/>
          </p:nvSpPr>
          <p:spPr>
            <a:xfrm rot="19800000">
              <a:off x="7149055" y="4796247"/>
              <a:ext cx="663346" cy="246221"/>
            </a:xfrm>
            <a:prstGeom prst="rect">
              <a:avLst/>
            </a:prstGeom>
            <a:noFill/>
          </p:spPr>
          <p:txBody>
            <a:bodyPr wrap="square" rtlCol="0">
              <a:spAutoFit/>
            </a:bodyPr>
            <a:lstStyle/>
            <a:p>
              <a:r>
                <a:rPr kumimoji="1" lang="en-US" altLang="ja-JP" sz="1000" b="1"/>
                <a:t>2014</a:t>
              </a:r>
              <a:r>
                <a:rPr kumimoji="1" lang="ja-JP" altLang="en-US" sz="1000" b="1"/>
                <a:t>年</a:t>
              </a:r>
            </a:p>
          </p:txBody>
        </p:sp>
        <p:sp>
          <p:nvSpPr>
            <p:cNvPr id="82" name="2015年"/>
            <p:cNvSpPr txBox="1"/>
            <p:nvPr/>
          </p:nvSpPr>
          <p:spPr>
            <a:xfrm rot="19800000">
              <a:off x="7552030" y="4796247"/>
              <a:ext cx="663346" cy="246221"/>
            </a:xfrm>
            <a:prstGeom prst="rect">
              <a:avLst/>
            </a:prstGeom>
            <a:noFill/>
          </p:spPr>
          <p:txBody>
            <a:bodyPr wrap="square" rtlCol="0">
              <a:spAutoFit/>
            </a:bodyPr>
            <a:lstStyle/>
            <a:p>
              <a:r>
                <a:rPr kumimoji="1" lang="en-US" altLang="ja-JP" sz="1000" b="1"/>
                <a:t>2015</a:t>
              </a:r>
              <a:r>
                <a:rPr kumimoji="1" lang="ja-JP" altLang="en-US" sz="1000" b="1"/>
                <a:t>年</a:t>
              </a:r>
            </a:p>
          </p:txBody>
        </p:sp>
        <p:sp>
          <p:nvSpPr>
            <p:cNvPr id="83" name="2016年"/>
            <p:cNvSpPr txBox="1"/>
            <p:nvPr/>
          </p:nvSpPr>
          <p:spPr>
            <a:xfrm rot="19800000">
              <a:off x="7955005" y="4796247"/>
              <a:ext cx="663346" cy="246221"/>
            </a:xfrm>
            <a:prstGeom prst="rect">
              <a:avLst/>
            </a:prstGeom>
            <a:noFill/>
          </p:spPr>
          <p:txBody>
            <a:bodyPr wrap="square" rtlCol="0">
              <a:spAutoFit/>
            </a:bodyPr>
            <a:lstStyle/>
            <a:p>
              <a:r>
                <a:rPr kumimoji="1" lang="en-US" altLang="ja-JP" sz="1000" b="1"/>
                <a:t>2016</a:t>
              </a:r>
              <a:r>
                <a:rPr kumimoji="1" lang="ja-JP" altLang="en-US" sz="1000" b="1"/>
                <a:t>年</a:t>
              </a:r>
            </a:p>
          </p:txBody>
        </p:sp>
        <p:sp>
          <p:nvSpPr>
            <p:cNvPr id="84" name="2017年"/>
            <p:cNvSpPr txBox="1"/>
            <p:nvPr/>
          </p:nvSpPr>
          <p:spPr>
            <a:xfrm rot="19800000">
              <a:off x="8357980" y="4796247"/>
              <a:ext cx="663346" cy="246221"/>
            </a:xfrm>
            <a:prstGeom prst="rect">
              <a:avLst/>
            </a:prstGeom>
            <a:noFill/>
          </p:spPr>
          <p:txBody>
            <a:bodyPr wrap="square" rtlCol="0">
              <a:spAutoFit/>
            </a:bodyPr>
            <a:lstStyle/>
            <a:p>
              <a:r>
                <a:rPr kumimoji="1" lang="en-US" altLang="ja-JP" sz="1000" b="1"/>
                <a:t>2017</a:t>
              </a:r>
              <a:r>
                <a:rPr kumimoji="1" lang="ja-JP" altLang="en-US" sz="1000" b="1"/>
                <a:t>年</a:t>
              </a:r>
            </a:p>
          </p:txBody>
        </p:sp>
        <p:sp>
          <p:nvSpPr>
            <p:cNvPr id="85" name="2018年"/>
            <p:cNvSpPr txBox="1"/>
            <p:nvPr/>
          </p:nvSpPr>
          <p:spPr>
            <a:xfrm rot="19800000">
              <a:off x="8760955" y="4796247"/>
              <a:ext cx="663346" cy="246221"/>
            </a:xfrm>
            <a:prstGeom prst="rect">
              <a:avLst/>
            </a:prstGeom>
            <a:noFill/>
          </p:spPr>
          <p:txBody>
            <a:bodyPr wrap="square" rtlCol="0">
              <a:spAutoFit/>
            </a:bodyPr>
            <a:lstStyle/>
            <a:p>
              <a:r>
                <a:rPr kumimoji="1" lang="en-US" altLang="ja-JP" sz="1000" b="1"/>
                <a:t>2018</a:t>
              </a:r>
              <a:r>
                <a:rPr kumimoji="1" lang="ja-JP" altLang="en-US" sz="1000" b="1"/>
                <a:t>年</a:t>
              </a:r>
            </a:p>
          </p:txBody>
        </p:sp>
        <p:sp>
          <p:nvSpPr>
            <p:cNvPr id="86" name="2019年"/>
            <p:cNvSpPr txBox="1"/>
            <p:nvPr/>
          </p:nvSpPr>
          <p:spPr>
            <a:xfrm rot="19800000">
              <a:off x="9163930" y="4796247"/>
              <a:ext cx="663346" cy="246221"/>
            </a:xfrm>
            <a:prstGeom prst="rect">
              <a:avLst/>
            </a:prstGeom>
            <a:noFill/>
          </p:spPr>
          <p:txBody>
            <a:bodyPr wrap="square" rtlCol="0">
              <a:spAutoFit/>
            </a:bodyPr>
            <a:lstStyle/>
            <a:p>
              <a:r>
                <a:rPr kumimoji="1" lang="en-US" altLang="ja-JP" sz="1000" b="1"/>
                <a:t>2019</a:t>
              </a:r>
              <a:r>
                <a:rPr kumimoji="1" lang="ja-JP" altLang="en-US" sz="1000" b="1"/>
                <a:t>年</a:t>
              </a:r>
            </a:p>
          </p:txBody>
        </p:sp>
        <p:sp>
          <p:nvSpPr>
            <p:cNvPr id="73" name="2020年"/>
            <p:cNvSpPr txBox="1"/>
            <p:nvPr/>
          </p:nvSpPr>
          <p:spPr>
            <a:xfrm rot="19800000">
              <a:off x="9566905" y="4796247"/>
              <a:ext cx="663346" cy="246221"/>
            </a:xfrm>
            <a:prstGeom prst="rect">
              <a:avLst/>
            </a:prstGeom>
            <a:noFill/>
          </p:spPr>
          <p:txBody>
            <a:bodyPr wrap="square" rtlCol="0">
              <a:spAutoFit/>
            </a:bodyPr>
            <a:lstStyle/>
            <a:p>
              <a:r>
                <a:rPr kumimoji="1" lang="en-US" altLang="ja-JP" sz="1000" b="1"/>
                <a:t>2020</a:t>
              </a:r>
              <a:r>
                <a:rPr kumimoji="1" lang="ja-JP" altLang="en-US" sz="1000" b="1"/>
                <a:t>年</a:t>
              </a:r>
            </a:p>
          </p:txBody>
        </p:sp>
        <p:sp>
          <p:nvSpPr>
            <p:cNvPr id="88" name="2021年"/>
            <p:cNvSpPr txBox="1"/>
            <p:nvPr/>
          </p:nvSpPr>
          <p:spPr>
            <a:xfrm rot="19800000">
              <a:off x="9969880" y="4796247"/>
              <a:ext cx="663346" cy="246221"/>
            </a:xfrm>
            <a:prstGeom prst="rect">
              <a:avLst/>
            </a:prstGeom>
            <a:noFill/>
          </p:spPr>
          <p:txBody>
            <a:bodyPr wrap="square" rtlCol="0">
              <a:spAutoFit/>
            </a:bodyPr>
            <a:lstStyle/>
            <a:p>
              <a:r>
                <a:rPr kumimoji="1" lang="en-US" altLang="ja-JP" sz="1000" b="1"/>
                <a:t>2021</a:t>
              </a:r>
              <a:r>
                <a:rPr kumimoji="1" lang="ja-JP" altLang="en-US" sz="1000" b="1"/>
                <a:t>年</a:t>
              </a:r>
            </a:p>
          </p:txBody>
        </p:sp>
        <p:sp>
          <p:nvSpPr>
            <p:cNvPr id="89" name="2022年"/>
            <p:cNvSpPr txBox="1"/>
            <p:nvPr/>
          </p:nvSpPr>
          <p:spPr>
            <a:xfrm rot="19800000">
              <a:off x="10372865" y="4796247"/>
              <a:ext cx="663346" cy="246221"/>
            </a:xfrm>
            <a:prstGeom prst="rect">
              <a:avLst/>
            </a:prstGeom>
            <a:noFill/>
          </p:spPr>
          <p:txBody>
            <a:bodyPr wrap="square" rtlCol="0">
              <a:spAutoFit/>
            </a:bodyPr>
            <a:lstStyle/>
            <a:p>
              <a:r>
                <a:rPr kumimoji="1" lang="en-US" altLang="ja-JP" sz="1000" b="1"/>
                <a:t>2022</a:t>
              </a:r>
              <a:r>
                <a:rPr kumimoji="1" lang="ja-JP" altLang="en-US" sz="1000" b="1"/>
                <a:t>年</a:t>
              </a:r>
            </a:p>
          </p:txBody>
        </p:sp>
      </p:grpSp>
      <p:cxnSp>
        <p:nvCxnSpPr>
          <p:cNvPr id="348" name="550,000線"/>
          <p:cNvCxnSpPr/>
          <p:nvPr/>
        </p:nvCxnSpPr>
        <p:spPr>
          <a:xfrm>
            <a:off x="1638300" y="2095500"/>
            <a:ext cx="91948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9" name="500,000線"/>
          <p:cNvCxnSpPr/>
          <p:nvPr/>
        </p:nvCxnSpPr>
        <p:spPr>
          <a:xfrm>
            <a:off x="1638300" y="2336800"/>
            <a:ext cx="91948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0" name="450,000線"/>
          <p:cNvCxnSpPr/>
          <p:nvPr/>
        </p:nvCxnSpPr>
        <p:spPr>
          <a:xfrm>
            <a:off x="1638300" y="2578100"/>
            <a:ext cx="91948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1" name="400,000線"/>
          <p:cNvCxnSpPr/>
          <p:nvPr/>
        </p:nvCxnSpPr>
        <p:spPr>
          <a:xfrm>
            <a:off x="1638300" y="2819400"/>
            <a:ext cx="91948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2" name="350,000線"/>
          <p:cNvCxnSpPr/>
          <p:nvPr/>
        </p:nvCxnSpPr>
        <p:spPr>
          <a:xfrm>
            <a:off x="1638300" y="3060700"/>
            <a:ext cx="91948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3" name="300,000線"/>
          <p:cNvCxnSpPr/>
          <p:nvPr/>
        </p:nvCxnSpPr>
        <p:spPr>
          <a:xfrm>
            <a:off x="1638300" y="3302000"/>
            <a:ext cx="91948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4" name="250,000線"/>
          <p:cNvCxnSpPr/>
          <p:nvPr/>
        </p:nvCxnSpPr>
        <p:spPr>
          <a:xfrm>
            <a:off x="1638300" y="3543300"/>
            <a:ext cx="91948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5" name="200,000線"/>
          <p:cNvCxnSpPr/>
          <p:nvPr/>
        </p:nvCxnSpPr>
        <p:spPr>
          <a:xfrm>
            <a:off x="1638300" y="3784600"/>
            <a:ext cx="91948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6" name="150,000線"/>
          <p:cNvCxnSpPr/>
          <p:nvPr/>
        </p:nvCxnSpPr>
        <p:spPr>
          <a:xfrm>
            <a:off x="1638300" y="4025900"/>
            <a:ext cx="91948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7" name="100,000線"/>
          <p:cNvCxnSpPr/>
          <p:nvPr/>
        </p:nvCxnSpPr>
        <p:spPr>
          <a:xfrm>
            <a:off x="1638300" y="4267200"/>
            <a:ext cx="91948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8" name="50,000線"/>
          <p:cNvCxnSpPr/>
          <p:nvPr/>
        </p:nvCxnSpPr>
        <p:spPr>
          <a:xfrm>
            <a:off x="1638300" y="4508500"/>
            <a:ext cx="91948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9" name="0線"/>
          <p:cNvCxnSpPr/>
          <p:nvPr/>
        </p:nvCxnSpPr>
        <p:spPr>
          <a:xfrm>
            <a:off x="1638300" y="4749800"/>
            <a:ext cx="91948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4" name="(人)"/>
          <p:cNvSpPr txBox="1"/>
          <p:nvPr/>
        </p:nvSpPr>
        <p:spPr>
          <a:xfrm>
            <a:off x="1135813" y="1771950"/>
            <a:ext cx="461579" cy="252000"/>
          </a:xfrm>
          <a:prstGeom prst="rect">
            <a:avLst/>
          </a:prstGeom>
          <a:noFill/>
        </p:spPr>
        <p:txBody>
          <a:bodyPr wrap="square" rtlCol="0">
            <a:spAutoFit/>
          </a:bodyPr>
          <a:lstStyle/>
          <a:p>
            <a:r>
              <a:rPr lang="en-US" altLang="ja-JP" sz="1100" b="1"/>
              <a:t>(</a:t>
            </a:r>
            <a:r>
              <a:rPr lang="ja-JP" altLang="en-US" sz="1100" b="1"/>
              <a:t>人</a:t>
            </a:r>
            <a:r>
              <a:rPr lang="en-US" altLang="ja-JP" sz="1100" b="1"/>
              <a:t>)</a:t>
            </a:r>
            <a:endParaRPr kumimoji="1" lang="ja-JP" altLang="en-US" sz="1100" b="1"/>
          </a:p>
        </p:txBody>
      </p:sp>
      <p:sp>
        <p:nvSpPr>
          <p:cNvPr id="104" name="枠"/>
          <p:cNvSpPr/>
          <p:nvPr/>
        </p:nvSpPr>
        <p:spPr>
          <a:xfrm>
            <a:off x="724254" y="1419483"/>
            <a:ext cx="10542597" cy="3996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7" name="出典"/>
          <p:cNvSpPr txBox="1"/>
          <p:nvPr/>
        </p:nvSpPr>
        <p:spPr>
          <a:xfrm>
            <a:off x="7896258" y="5167951"/>
            <a:ext cx="3414135" cy="230832"/>
          </a:xfrm>
          <a:prstGeom prst="rect">
            <a:avLst/>
          </a:prstGeom>
          <a:noFill/>
        </p:spPr>
        <p:txBody>
          <a:bodyPr wrap="square" rtlCol="0">
            <a:spAutoFit/>
          </a:bodyPr>
          <a:lstStyle/>
          <a:p>
            <a:r>
              <a:rPr lang="ja-JP" altLang="en-US" sz="900" b="1">
                <a:latin typeface="BIZ UDPゴシック" panose="020B0400000000000000" pitchFamily="50" charset="-128"/>
                <a:ea typeface="BIZ UDPゴシック" panose="020B0400000000000000" pitchFamily="50" charset="-128"/>
              </a:rPr>
              <a:t>（出典：</a:t>
            </a:r>
            <a:r>
              <a:rPr lang="ja-JP" altLang="en-US" sz="900" b="1">
                <a:latin typeface="BIZ UDPゴシック" panose="020B0400000000000000" pitchFamily="50" charset="-128"/>
                <a:ea typeface="BIZ UDPゴシック" panose="020B0400000000000000" pitchFamily="50" charset="-128"/>
                <a:hlinkClick r:id="rId9"/>
              </a:rPr>
              <a:t>政府統計の総合窓口 </a:t>
            </a:r>
            <a:r>
              <a:rPr lang="en-US" altLang="ja-JP" sz="900" b="1">
                <a:latin typeface="BIZ UDPゴシック" panose="020B0400000000000000" pitchFamily="50" charset="-128"/>
                <a:ea typeface="BIZ UDPゴシック" panose="020B0400000000000000" pitchFamily="50" charset="-128"/>
                <a:hlinkClick r:id="rId9"/>
              </a:rPr>
              <a:t>(e-stat.go.jp)</a:t>
            </a:r>
            <a:r>
              <a:rPr lang="en-US" altLang="ja-JP" sz="900" b="1">
                <a:latin typeface="BIZ UDPゴシック" panose="020B0400000000000000" pitchFamily="50" charset="-128"/>
                <a:ea typeface="BIZ UDPゴシック" panose="020B0400000000000000" pitchFamily="50" charset="-128"/>
              </a:rPr>
              <a:t>｢</a:t>
            </a:r>
            <a:r>
              <a:rPr lang="ja-JP" altLang="en-US" sz="900" b="1">
                <a:latin typeface="BIZ UDPゴシック" panose="020B0400000000000000" pitchFamily="50" charset="-128"/>
                <a:ea typeface="BIZ UDPゴシック" panose="020B0400000000000000" pitchFamily="50" charset="-128"/>
              </a:rPr>
              <a:t>学校基本調査</a:t>
            </a:r>
            <a:r>
              <a:rPr lang="en-US" altLang="ja-JP" sz="900" b="1">
                <a:latin typeface="BIZ UDPゴシック" panose="020B0400000000000000" pitchFamily="50" charset="-128"/>
                <a:ea typeface="BIZ UDPゴシック" panose="020B0400000000000000" pitchFamily="50" charset="-128"/>
              </a:rPr>
              <a:t>｣</a:t>
            </a:r>
            <a:r>
              <a:rPr lang="ja-JP" altLang="en-US" sz="900" b="1">
                <a:latin typeface="BIZ UDPゴシック" panose="020B0400000000000000" pitchFamily="50" charset="-128"/>
                <a:ea typeface="BIZ UDPゴシック" panose="020B0400000000000000" pitchFamily="50" charset="-128"/>
              </a:rPr>
              <a:t>）</a:t>
            </a:r>
            <a:endParaRPr lang="en-US" altLang="ja-JP" sz="900" b="1">
              <a:latin typeface="BIZ UDPゴシック" panose="020B0400000000000000" pitchFamily="50" charset="-128"/>
              <a:ea typeface="BIZ UDPゴシック" panose="020B0400000000000000" pitchFamily="50" charset="-128"/>
            </a:endParaRPr>
          </a:p>
        </p:txBody>
      </p:sp>
      <p:cxnSp>
        <p:nvCxnSpPr>
          <p:cNvPr id="370" name="横棒(416,847人)"/>
          <p:cNvCxnSpPr/>
          <p:nvPr/>
        </p:nvCxnSpPr>
        <p:spPr>
          <a:xfrm>
            <a:off x="10092301" y="3347669"/>
            <a:ext cx="252000" cy="0"/>
          </a:xfrm>
          <a:prstGeom prst="line">
            <a:avLst/>
          </a:prstGeom>
        </p:spPr>
        <p:style>
          <a:lnRef idx="1">
            <a:schemeClr val="dk1"/>
          </a:lnRef>
          <a:fillRef idx="0">
            <a:schemeClr val="dk1"/>
          </a:fillRef>
          <a:effectRef idx="0">
            <a:schemeClr val="dk1"/>
          </a:effectRef>
          <a:fontRef idx="minor">
            <a:schemeClr val="tx1"/>
          </a:fontRef>
        </p:style>
      </p:cxnSp>
      <p:cxnSp>
        <p:nvCxnSpPr>
          <p:cNvPr id="369" name="斜め棒(416,847人)"/>
          <p:cNvCxnSpPr/>
          <p:nvPr/>
        </p:nvCxnSpPr>
        <p:spPr>
          <a:xfrm flipV="1">
            <a:off x="10080060" y="2756122"/>
            <a:ext cx="581589" cy="591403"/>
          </a:xfrm>
          <a:prstGeom prst="line">
            <a:avLst/>
          </a:prstGeom>
        </p:spPr>
        <p:style>
          <a:lnRef idx="1">
            <a:schemeClr val="dk1"/>
          </a:lnRef>
          <a:fillRef idx="0">
            <a:schemeClr val="dk1"/>
          </a:fillRef>
          <a:effectRef idx="0">
            <a:schemeClr val="dk1"/>
          </a:effectRef>
          <a:fontRef idx="minor">
            <a:schemeClr val="tx1"/>
          </a:fontRef>
        </p:style>
      </p:cxnSp>
      <p:grpSp>
        <p:nvGrpSpPr>
          <p:cNvPr id="371" name="416,847人"/>
          <p:cNvGrpSpPr/>
          <p:nvPr/>
        </p:nvGrpSpPr>
        <p:grpSpPr>
          <a:xfrm>
            <a:off x="10341377" y="3220267"/>
            <a:ext cx="917507" cy="276999"/>
            <a:chOff x="3903850" y="2807727"/>
            <a:chExt cx="917507" cy="276999"/>
          </a:xfrm>
        </p:grpSpPr>
        <p:sp>
          <p:nvSpPr>
            <p:cNvPr id="372" name="人数背景"/>
            <p:cNvSpPr/>
            <p:nvPr/>
          </p:nvSpPr>
          <p:spPr>
            <a:xfrm>
              <a:off x="3928734" y="2828363"/>
              <a:ext cx="792000" cy="216000"/>
            </a:xfrm>
            <a:prstGeom prst="rect">
              <a:avLst/>
            </a:prstGeom>
            <a:solidFill>
              <a:srgbClr val="FF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3" name="416,847人"/>
            <p:cNvSpPr txBox="1"/>
            <p:nvPr/>
          </p:nvSpPr>
          <p:spPr>
            <a:xfrm>
              <a:off x="3903850" y="2807727"/>
              <a:ext cx="917507" cy="276999"/>
            </a:xfrm>
            <a:prstGeom prst="rect">
              <a:avLst/>
            </a:prstGeom>
            <a:noFill/>
          </p:spPr>
          <p:txBody>
            <a:bodyPr wrap="square" rtlCol="0">
              <a:spAutoFit/>
            </a:bodyPr>
            <a:lstStyle/>
            <a:p>
              <a:r>
                <a:rPr lang="en-US" altLang="ja-JP" sz="1200" b="1">
                  <a:latin typeface="+mn-ea"/>
                </a:rPr>
                <a:t>416</a:t>
              </a:r>
              <a:r>
                <a:rPr kumimoji="1" lang="en-US" altLang="ja-JP" sz="1200" b="1">
                  <a:latin typeface="+mn-ea"/>
                </a:rPr>
                <a:t>,847</a:t>
              </a:r>
              <a:r>
                <a:rPr kumimoji="1" lang="ja-JP" altLang="en-US" sz="1200" b="1">
                  <a:latin typeface="+mn-ea"/>
                </a:rPr>
                <a:t>人</a:t>
              </a:r>
            </a:p>
          </p:txBody>
        </p:sp>
      </p:grpSp>
      <p:cxnSp>
        <p:nvCxnSpPr>
          <p:cNvPr id="111" name="横棒(502,941人)"/>
          <p:cNvCxnSpPr/>
          <p:nvPr/>
        </p:nvCxnSpPr>
        <p:spPr>
          <a:xfrm>
            <a:off x="5396549" y="2853592"/>
            <a:ext cx="414000" cy="0"/>
          </a:xfrm>
          <a:prstGeom prst="line">
            <a:avLst/>
          </a:prstGeom>
        </p:spPr>
        <p:style>
          <a:lnRef idx="1">
            <a:schemeClr val="dk1"/>
          </a:lnRef>
          <a:fillRef idx="0">
            <a:schemeClr val="dk1"/>
          </a:fillRef>
          <a:effectRef idx="0">
            <a:schemeClr val="dk1"/>
          </a:effectRef>
          <a:fontRef idx="minor">
            <a:schemeClr val="tx1"/>
          </a:fontRef>
        </p:style>
      </p:cxnSp>
      <p:cxnSp>
        <p:nvCxnSpPr>
          <p:cNvPr id="110" name="斜め棒(502,941人)"/>
          <p:cNvCxnSpPr/>
          <p:nvPr/>
        </p:nvCxnSpPr>
        <p:spPr>
          <a:xfrm>
            <a:off x="5053963" y="2359022"/>
            <a:ext cx="341546" cy="491771"/>
          </a:xfrm>
          <a:prstGeom prst="line">
            <a:avLst/>
          </a:prstGeom>
        </p:spPr>
        <p:style>
          <a:lnRef idx="1">
            <a:schemeClr val="dk1"/>
          </a:lnRef>
          <a:fillRef idx="0">
            <a:schemeClr val="dk1"/>
          </a:fillRef>
          <a:effectRef idx="0">
            <a:schemeClr val="dk1"/>
          </a:effectRef>
          <a:fontRef idx="minor">
            <a:schemeClr val="tx1"/>
          </a:fontRef>
        </p:style>
      </p:cxnSp>
      <p:grpSp>
        <p:nvGrpSpPr>
          <p:cNvPr id="368" name="502,941人"/>
          <p:cNvGrpSpPr/>
          <p:nvPr/>
        </p:nvGrpSpPr>
        <p:grpSpPr>
          <a:xfrm>
            <a:off x="5776946" y="2696837"/>
            <a:ext cx="917506" cy="232990"/>
            <a:chOff x="5776946" y="2696837"/>
            <a:chExt cx="917506" cy="232990"/>
          </a:xfrm>
        </p:grpSpPr>
        <p:sp>
          <p:nvSpPr>
            <p:cNvPr id="366" name="人数背景"/>
            <p:cNvSpPr/>
            <p:nvPr/>
          </p:nvSpPr>
          <p:spPr>
            <a:xfrm>
              <a:off x="5812020" y="2713827"/>
              <a:ext cx="792000" cy="216000"/>
            </a:xfrm>
            <a:prstGeom prst="rect">
              <a:avLst/>
            </a:prstGeom>
            <a:solidFill>
              <a:srgbClr val="FF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502,941人"/>
            <p:cNvSpPr txBox="1"/>
            <p:nvPr/>
          </p:nvSpPr>
          <p:spPr>
            <a:xfrm>
              <a:off x="5776946" y="2696837"/>
              <a:ext cx="917506" cy="183521"/>
            </a:xfrm>
            <a:prstGeom prst="rect">
              <a:avLst/>
            </a:prstGeom>
            <a:noFill/>
          </p:spPr>
          <p:txBody>
            <a:bodyPr wrap="square" rtlCol="0">
              <a:spAutoFit/>
            </a:bodyPr>
            <a:lstStyle/>
            <a:p>
              <a:r>
                <a:rPr kumimoji="1" lang="en-US" altLang="ja-JP" sz="1200" b="1">
                  <a:latin typeface="+mn-ea"/>
                </a:rPr>
                <a:t>502,941</a:t>
              </a:r>
              <a:r>
                <a:rPr kumimoji="1" lang="ja-JP" altLang="en-US" sz="1200" b="1">
                  <a:latin typeface="+mn-ea"/>
                </a:rPr>
                <a:t>人</a:t>
              </a:r>
            </a:p>
          </p:txBody>
        </p:sp>
      </p:grpSp>
      <p:cxnSp>
        <p:nvCxnSpPr>
          <p:cNvPr id="95" name="横棒(502,413人)"/>
          <p:cNvCxnSpPr/>
          <p:nvPr/>
        </p:nvCxnSpPr>
        <p:spPr>
          <a:xfrm>
            <a:off x="4886777" y="2073253"/>
            <a:ext cx="406800" cy="0"/>
          </a:xfrm>
          <a:prstGeom prst="line">
            <a:avLst/>
          </a:prstGeom>
        </p:spPr>
        <p:style>
          <a:lnRef idx="1">
            <a:schemeClr val="dk1"/>
          </a:lnRef>
          <a:fillRef idx="0">
            <a:schemeClr val="dk1"/>
          </a:fillRef>
          <a:effectRef idx="0">
            <a:schemeClr val="dk1"/>
          </a:effectRef>
          <a:fontRef idx="minor">
            <a:schemeClr val="tx1"/>
          </a:fontRef>
        </p:style>
      </p:cxnSp>
      <p:cxnSp>
        <p:nvCxnSpPr>
          <p:cNvPr id="94" name="斜め棒(502,413人)"/>
          <p:cNvCxnSpPr/>
          <p:nvPr/>
        </p:nvCxnSpPr>
        <p:spPr>
          <a:xfrm flipV="1">
            <a:off x="4635865" y="2072670"/>
            <a:ext cx="247499" cy="272550"/>
          </a:xfrm>
          <a:prstGeom prst="line">
            <a:avLst/>
          </a:prstGeom>
        </p:spPr>
        <p:style>
          <a:lnRef idx="1">
            <a:schemeClr val="dk1"/>
          </a:lnRef>
          <a:fillRef idx="0">
            <a:schemeClr val="dk1"/>
          </a:fillRef>
          <a:effectRef idx="0">
            <a:schemeClr val="dk1"/>
          </a:effectRef>
          <a:fontRef idx="minor">
            <a:schemeClr val="tx1"/>
          </a:fontRef>
        </p:style>
      </p:cxnSp>
      <p:grpSp>
        <p:nvGrpSpPr>
          <p:cNvPr id="365" name="502,413人"/>
          <p:cNvGrpSpPr/>
          <p:nvPr/>
        </p:nvGrpSpPr>
        <p:grpSpPr>
          <a:xfrm>
            <a:off x="5254223" y="1919727"/>
            <a:ext cx="917507" cy="218007"/>
            <a:chOff x="5254223" y="1919727"/>
            <a:chExt cx="917507" cy="218007"/>
          </a:xfrm>
        </p:grpSpPr>
        <p:sp>
          <p:nvSpPr>
            <p:cNvPr id="364" name="人数背景"/>
            <p:cNvSpPr/>
            <p:nvPr/>
          </p:nvSpPr>
          <p:spPr>
            <a:xfrm>
              <a:off x="5294227" y="1921734"/>
              <a:ext cx="792000" cy="216000"/>
            </a:xfrm>
            <a:prstGeom prst="rect">
              <a:avLst/>
            </a:prstGeom>
            <a:solidFill>
              <a:srgbClr val="FF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502,413人"/>
            <p:cNvSpPr txBox="1"/>
            <p:nvPr/>
          </p:nvSpPr>
          <p:spPr>
            <a:xfrm>
              <a:off x="5254223" y="1919727"/>
              <a:ext cx="917507" cy="183521"/>
            </a:xfrm>
            <a:prstGeom prst="rect">
              <a:avLst/>
            </a:prstGeom>
            <a:noFill/>
          </p:spPr>
          <p:txBody>
            <a:bodyPr wrap="square" rtlCol="0">
              <a:spAutoFit/>
            </a:bodyPr>
            <a:lstStyle/>
            <a:p>
              <a:r>
                <a:rPr kumimoji="1" lang="en-US" altLang="ja-JP" sz="1200" b="1">
                  <a:latin typeface="+mn-ea"/>
                </a:rPr>
                <a:t>502,413</a:t>
              </a:r>
              <a:r>
                <a:rPr kumimoji="1" lang="ja-JP" altLang="en-US" sz="1200" b="1">
                  <a:latin typeface="+mn-ea"/>
                </a:rPr>
                <a:t>人</a:t>
              </a:r>
            </a:p>
          </p:txBody>
        </p:sp>
      </p:grpSp>
      <p:cxnSp>
        <p:nvCxnSpPr>
          <p:cNvPr id="127" name="横棒(502,991人)"/>
          <p:cNvCxnSpPr/>
          <p:nvPr/>
        </p:nvCxnSpPr>
        <p:spPr>
          <a:xfrm>
            <a:off x="3654774" y="2935129"/>
            <a:ext cx="252000" cy="0"/>
          </a:xfrm>
          <a:prstGeom prst="line">
            <a:avLst/>
          </a:prstGeom>
        </p:spPr>
        <p:style>
          <a:lnRef idx="1">
            <a:schemeClr val="dk1"/>
          </a:lnRef>
          <a:fillRef idx="0">
            <a:schemeClr val="dk1"/>
          </a:fillRef>
          <a:effectRef idx="0">
            <a:schemeClr val="dk1"/>
          </a:effectRef>
          <a:fontRef idx="minor">
            <a:schemeClr val="tx1"/>
          </a:fontRef>
        </p:style>
      </p:cxnSp>
      <p:cxnSp>
        <p:nvCxnSpPr>
          <p:cNvPr id="101" name="斜め棒(502,991人)"/>
          <p:cNvCxnSpPr/>
          <p:nvPr/>
        </p:nvCxnSpPr>
        <p:spPr>
          <a:xfrm flipV="1">
            <a:off x="3642533" y="2343582"/>
            <a:ext cx="581589" cy="591403"/>
          </a:xfrm>
          <a:prstGeom prst="line">
            <a:avLst/>
          </a:prstGeom>
        </p:spPr>
        <p:style>
          <a:lnRef idx="1">
            <a:schemeClr val="dk1"/>
          </a:lnRef>
          <a:fillRef idx="0">
            <a:schemeClr val="dk1"/>
          </a:fillRef>
          <a:effectRef idx="0">
            <a:schemeClr val="dk1"/>
          </a:effectRef>
          <a:fontRef idx="minor">
            <a:schemeClr val="tx1"/>
          </a:fontRef>
        </p:style>
      </p:cxnSp>
      <p:grpSp>
        <p:nvGrpSpPr>
          <p:cNvPr id="361" name="502,991人"/>
          <p:cNvGrpSpPr/>
          <p:nvPr/>
        </p:nvGrpSpPr>
        <p:grpSpPr>
          <a:xfrm>
            <a:off x="3903850" y="2807727"/>
            <a:ext cx="917507" cy="236636"/>
            <a:chOff x="3903850" y="2807727"/>
            <a:chExt cx="917507" cy="236636"/>
          </a:xfrm>
        </p:grpSpPr>
        <p:sp>
          <p:nvSpPr>
            <p:cNvPr id="360" name="人数背景"/>
            <p:cNvSpPr/>
            <p:nvPr/>
          </p:nvSpPr>
          <p:spPr>
            <a:xfrm>
              <a:off x="3928734" y="2828363"/>
              <a:ext cx="792000" cy="216000"/>
            </a:xfrm>
            <a:prstGeom prst="rect">
              <a:avLst/>
            </a:prstGeom>
            <a:solidFill>
              <a:srgbClr val="FF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502,991人"/>
            <p:cNvSpPr txBox="1"/>
            <p:nvPr/>
          </p:nvSpPr>
          <p:spPr>
            <a:xfrm>
              <a:off x="3903850" y="2807727"/>
              <a:ext cx="917507" cy="182615"/>
            </a:xfrm>
            <a:prstGeom prst="rect">
              <a:avLst/>
            </a:prstGeom>
            <a:noFill/>
          </p:spPr>
          <p:txBody>
            <a:bodyPr wrap="square" rtlCol="0">
              <a:spAutoFit/>
            </a:bodyPr>
            <a:lstStyle/>
            <a:p>
              <a:r>
                <a:rPr kumimoji="1" lang="en-US" altLang="ja-JP" sz="1200" b="1">
                  <a:latin typeface="+mn-ea"/>
                </a:rPr>
                <a:t>502,991</a:t>
              </a:r>
              <a:r>
                <a:rPr kumimoji="1" lang="ja-JP" altLang="en-US" sz="1200" b="1">
                  <a:latin typeface="+mn-ea"/>
                </a:rPr>
                <a:t>人</a:t>
              </a:r>
            </a:p>
          </p:txBody>
        </p:sp>
      </p:grpSp>
      <p:sp>
        <p:nvSpPr>
          <p:cNvPr id="3" name="2006年～2008年枠円"/>
          <p:cNvSpPr/>
          <p:nvPr/>
        </p:nvSpPr>
        <p:spPr>
          <a:xfrm>
            <a:off x="3974454" y="2203299"/>
            <a:ext cx="1291437" cy="327315"/>
          </a:xfrm>
          <a:prstGeom prst="ellipse">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 name="2022年枠円"/>
          <p:cNvSpPr/>
          <p:nvPr/>
        </p:nvSpPr>
        <p:spPr>
          <a:xfrm>
            <a:off x="10473685" y="2646398"/>
            <a:ext cx="394489" cy="233577"/>
          </a:xfrm>
          <a:prstGeom prst="ellipse">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2" name="2000年点"/>
          <p:cNvSpPr/>
          <p:nvPr/>
        </p:nvSpPr>
        <p:spPr>
          <a:xfrm>
            <a:off x="1797843" y="2391568"/>
            <a:ext cx="60325" cy="60325"/>
          </a:xfrm>
          <a:prstGeom prst="ellipse">
            <a:avLst/>
          </a:prstGeom>
          <a:solidFill>
            <a:srgbClr val="20202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 name="2001年"/>
          <p:cNvGrpSpPr/>
          <p:nvPr/>
        </p:nvGrpSpPr>
        <p:grpSpPr>
          <a:xfrm>
            <a:off x="1847849" y="2389187"/>
            <a:ext cx="407988" cy="60325"/>
            <a:chOff x="1847849" y="2389187"/>
            <a:chExt cx="407988" cy="60325"/>
          </a:xfrm>
        </p:grpSpPr>
        <p:cxnSp>
          <p:nvCxnSpPr>
            <p:cNvPr id="325" name="2000～2001線"/>
            <p:cNvCxnSpPr/>
            <p:nvPr/>
          </p:nvCxnSpPr>
          <p:spPr>
            <a:xfrm>
              <a:off x="1847849" y="2420937"/>
              <a:ext cx="360000" cy="1"/>
            </a:xfrm>
            <a:prstGeom prst="line">
              <a:avLst/>
            </a:prstGeom>
            <a:ln w="19050">
              <a:solidFill>
                <a:schemeClr val="tx1">
                  <a:lumMod val="95000"/>
                  <a:lumOff val="5000"/>
                </a:schemeClr>
              </a:solidFill>
            </a:ln>
          </p:spPr>
          <p:style>
            <a:lnRef idx="1">
              <a:schemeClr val="dk1"/>
            </a:lnRef>
            <a:fillRef idx="0">
              <a:schemeClr val="dk1"/>
            </a:fillRef>
            <a:effectRef idx="0">
              <a:schemeClr val="dk1"/>
            </a:effectRef>
            <a:fontRef idx="minor">
              <a:schemeClr val="tx1"/>
            </a:fontRef>
          </p:style>
        </p:cxnSp>
        <p:sp>
          <p:nvSpPr>
            <p:cNvPr id="303" name="2001年点"/>
            <p:cNvSpPr/>
            <p:nvPr/>
          </p:nvSpPr>
          <p:spPr>
            <a:xfrm>
              <a:off x="2195512" y="2389187"/>
              <a:ext cx="60325" cy="60325"/>
            </a:xfrm>
            <a:prstGeom prst="ellipse">
              <a:avLst/>
            </a:prstGeom>
            <a:solidFill>
              <a:srgbClr val="20202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 name="2002年"/>
          <p:cNvGrpSpPr/>
          <p:nvPr/>
        </p:nvGrpSpPr>
        <p:grpSpPr>
          <a:xfrm>
            <a:off x="2200175" y="2391568"/>
            <a:ext cx="471587" cy="60325"/>
            <a:chOff x="2200175" y="2391568"/>
            <a:chExt cx="471587" cy="60325"/>
          </a:xfrm>
        </p:grpSpPr>
        <p:cxnSp>
          <p:nvCxnSpPr>
            <p:cNvPr id="326" name="2001～2002線"/>
            <p:cNvCxnSpPr/>
            <p:nvPr/>
          </p:nvCxnSpPr>
          <p:spPr>
            <a:xfrm>
              <a:off x="2200175" y="2420937"/>
              <a:ext cx="432000" cy="1"/>
            </a:xfrm>
            <a:prstGeom prst="line">
              <a:avLst/>
            </a:prstGeom>
            <a:ln w="19050"/>
          </p:spPr>
          <p:style>
            <a:lnRef idx="1">
              <a:schemeClr val="dk1"/>
            </a:lnRef>
            <a:fillRef idx="0">
              <a:schemeClr val="dk1"/>
            </a:fillRef>
            <a:effectRef idx="0">
              <a:schemeClr val="dk1"/>
            </a:effectRef>
            <a:fontRef idx="minor">
              <a:schemeClr val="tx1"/>
            </a:fontRef>
          </p:style>
        </p:cxnSp>
        <p:sp>
          <p:nvSpPr>
            <p:cNvPr id="304" name="2002年点"/>
            <p:cNvSpPr/>
            <p:nvPr/>
          </p:nvSpPr>
          <p:spPr>
            <a:xfrm>
              <a:off x="2611437" y="2391568"/>
              <a:ext cx="60325" cy="60325"/>
            </a:xfrm>
            <a:prstGeom prst="ellipse">
              <a:avLst/>
            </a:prstGeom>
            <a:solidFill>
              <a:srgbClr val="20202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 name="2003年"/>
          <p:cNvGrpSpPr/>
          <p:nvPr/>
        </p:nvGrpSpPr>
        <p:grpSpPr>
          <a:xfrm>
            <a:off x="2625567" y="2367755"/>
            <a:ext cx="439101" cy="60325"/>
            <a:chOff x="2625567" y="2367755"/>
            <a:chExt cx="439101" cy="60325"/>
          </a:xfrm>
        </p:grpSpPr>
        <p:cxnSp>
          <p:nvCxnSpPr>
            <p:cNvPr id="327" name="2002～2003線"/>
            <p:cNvCxnSpPr/>
            <p:nvPr/>
          </p:nvCxnSpPr>
          <p:spPr>
            <a:xfrm flipV="1">
              <a:off x="2625567" y="2401093"/>
              <a:ext cx="400980" cy="21600"/>
            </a:xfrm>
            <a:prstGeom prst="line">
              <a:avLst/>
            </a:prstGeom>
            <a:ln w="19050"/>
          </p:spPr>
          <p:style>
            <a:lnRef idx="1">
              <a:schemeClr val="dk1"/>
            </a:lnRef>
            <a:fillRef idx="0">
              <a:schemeClr val="dk1"/>
            </a:fillRef>
            <a:effectRef idx="0">
              <a:schemeClr val="dk1"/>
            </a:effectRef>
            <a:fontRef idx="minor">
              <a:schemeClr val="tx1"/>
            </a:fontRef>
          </p:style>
        </p:cxnSp>
        <p:sp>
          <p:nvSpPr>
            <p:cNvPr id="305" name="2003年点"/>
            <p:cNvSpPr/>
            <p:nvPr/>
          </p:nvSpPr>
          <p:spPr>
            <a:xfrm>
              <a:off x="3004343" y="2367755"/>
              <a:ext cx="60325" cy="60325"/>
            </a:xfrm>
            <a:prstGeom prst="ellipse">
              <a:avLst/>
            </a:prstGeom>
            <a:solidFill>
              <a:srgbClr val="20202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 name="2004年"/>
          <p:cNvGrpSpPr/>
          <p:nvPr/>
        </p:nvGrpSpPr>
        <p:grpSpPr>
          <a:xfrm>
            <a:off x="3024187" y="2355849"/>
            <a:ext cx="450850" cy="60325"/>
            <a:chOff x="3024187" y="2355849"/>
            <a:chExt cx="450850" cy="60325"/>
          </a:xfrm>
        </p:grpSpPr>
        <p:cxnSp>
          <p:nvCxnSpPr>
            <p:cNvPr id="328" name="2003～2004線"/>
            <p:cNvCxnSpPr/>
            <p:nvPr/>
          </p:nvCxnSpPr>
          <p:spPr>
            <a:xfrm rot="60000" flipV="1">
              <a:off x="3024187" y="2383631"/>
              <a:ext cx="401637" cy="22224"/>
            </a:xfrm>
            <a:prstGeom prst="line">
              <a:avLst/>
            </a:prstGeom>
            <a:ln w="19050"/>
          </p:spPr>
          <p:style>
            <a:lnRef idx="1">
              <a:schemeClr val="dk1"/>
            </a:lnRef>
            <a:fillRef idx="0">
              <a:schemeClr val="dk1"/>
            </a:fillRef>
            <a:effectRef idx="0">
              <a:schemeClr val="dk1"/>
            </a:effectRef>
            <a:fontRef idx="minor">
              <a:schemeClr val="tx1"/>
            </a:fontRef>
          </p:style>
        </p:cxnSp>
        <p:sp>
          <p:nvSpPr>
            <p:cNvPr id="306" name="2004年点"/>
            <p:cNvSpPr/>
            <p:nvPr/>
          </p:nvSpPr>
          <p:spPr>
            <a:xfrm>
              <a:off x="3414712" y="2355849"/>
              <a:ext cx="60325" cy="60325"/>
            </a:xfrm>
            <a:prstGeom prst="ellipse">
              <a:avLst/>
            </a:prstGeom>
            <a:solidFill>
              <a:srgbClr val="20202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 name="2005年"/>
          <p:cNvGrpSpPr/>
          <p:nvPr/>
        </p:nvGrpSpPr>
        <p:grpSpPr>
          <a:xfrm>
            <a:off x="3429956" y="2324893"/>
            <a:ext cx="444337" cy="60325"/>
            <a:chOff x="3429956" y="2324893"/>
            <a:chExt cx="444337" cy="60325"/>
          </a:xfrm>
        </p:grpSpPr>
        <p:cxnSp>
          <p:nvCxnSpPr>
            <p:cNvPr id="329" name="2004～2005線"/>
            <p:cNvCxnSpPr/>
            <p:nvPr/>
          </p:nvCxnSpPr>
          <p:spPr>
            <a:xfrm rot="21540000" flipV="1">
              <a:off x="3429956" y="2361080"/>
              <a:ext cx="401637" cy="22224"/>
            </a:xfrm>
            <a:prstGeom prst="line">
              <a:avLst/>
            </a:prstGeom>
            <a:ln w="19050"/>
          </p:spPr>
          <p:style>
            <a:lnRef idx="1">
              <a:schemeClr val="dk1"/>
            </a:lnRef>
            <a:fillRef idx="0">
              <a:schemeClr val="dk1"/>
            </a:fillRef>
            <a:effectRef idx="0">
              <a:schemeClr val="dk1"/>
            </a:effectRef>
            <a:fontRef idx="minor">
              <a:schemeClr val="tx1"/>
            </a:fontRef>
          </p:style>
        </p:cxnSp>
        <p:sp>
          <p:nvSpPr>
            <p:cNvPr id="307" name="2005年点"/>
            <p:cNvSpPr/>
            <p:nvPr/>
          </p:nvSpPr>
          <p:spPr>
            <a:xfrm>
              <a:off x="3813968" y="2324893"/>
              <a:ext cx="60325" cy="60325"/>
            </a:xfrm>
            <a:prstGeom prst="ellipse">
              <a:avLst/>
            </a:prstGeom>
            <a:solidFill>
              <a:srgbClr val="20202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6" name="2006年"/>
          <p:cNvGrpSpPr/>
          <p:nvPr/>
        </p:nvGrpSpPr>
        <p:grpSpPr>
          <a:xfrm>
            <a:off x="3830006" y="2301080"/>
            <a:ext cx="445131" cy="60325"/>
            <a:chOff x="3830006" y="2301080"/>
            <a:chExt cx="445131" cy="60325"/>
          </a:xfrm>
        </p:grpSpPr>
        <p:cxnSp>
          <p:nvCxnSpPr>
            <p:cNvPr id="330" name="2005～2006線"/>
            <p:cNvCxnSpPr/>
            <p:nvPr/>
          </p:nvCxnSpPr>
          <p:spPr>
            <a:xfrm flipV="1">
              <a:off x="3830006" y="2332640"/>
              <a:ext cx="401637" cy="22224"/>
            </a:xfrm>
            <a:prstGeom prst="line">
              <a:avLst/>
            </a:prstGeom>
            <a:ln w="19050"/>
          </p:spPr>
          <p:style>
            <a:lnRef idx="1">
              <a:schemeClr val="dk1"/>
            </a:lnRef>
            <a:fillRef idx="0">
              <a:schemeClr val="dk1"/>
            </a:fillRef>
            <a:effectRef idx="0">
              <a:schemeClr val="dk1"/>
            </a:effectRef>
            <a:fontRef idx="minor">
              <a:schemeClr val="tx1"/>
            </a:fontRef>
          </p:style>
        </p:cxnSp>
        <p:sp>
          <p:nvSpPr>
            <p:cNvPr id="308" name="2006年点"/>
            <p:cNvSpPr/>
            <p:nvPr/>
          </p:nvSpPr>
          <p:spPr>
            <a:xfrm>
              <a:off x="4214812" y="2301080"/>
              <a:ext cx="60325" cy="60325"/>
            </a:xfrm>
            <a:prstGeom prst="ellipse">
              <a:avLst/>
            </a:prstGeom>
            <a:solidFill>
              <a:srgbClr val="20202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1" name="2007年"/>
          <p:cNvGrpSpPr/>
          <p:nvPr/>
        </p:nvGrpSpPr>
        <p:grpSpPr>
          <a:xfrm>
            <a:off x="4234979" y="2303462"/>
            <a:ext cx="440208" cy="60325"/>
            <a:chOff x="4234979" y="2303462"/>
            <a:chExt cx="440208" cy="60325"/>
          </a:xfrm>
        </p:grpSpPr>
        <p:cxnSp>
          <p:nvCxnSpPr>
            <p:cNvPr id="331" name="2006～2007線"/>
            <p:cNvCxnSpPr/>
            <p:nvPr/>
          </p:nvCxnSpPr>
          <p:spPr>
            <a:xfrm rot="240000" flipV="1">
              <a:off x="4234979" y="2317559"/>
              <a:ext cx="401637" cy="22224"/>
            </a:xfrm>
            <a:prstGeom prst="line">
              <a:avLst/>
            </a:prstGeom>
            <a:ln w="19050"/>
          </p:spPr>
          <p:style>
            <a:lnRef idx="1">
              <a:schemeClr val="dk1"/>
            </a:lnRef>
            <a:fillRef idx="0">
              <a:schemeClr val="dk1"/>
            </a:fillRef>
            <a:effectRef idx="0">
              <a:schemeClr val="dk1"/>
            </a:effectRef>
            <a:fontRef idx="minor">
              <a:schemeClr val="tx1"/>
            </a:fontRef>
          </p:style>
        </p:cxnSp>
        <p:sp>
          <p:nvSpPr>
            <p:cNvPr id="309" name="2007年点"/>
            <p:cNvSpPr/>
            <p:nvPr/>
          </p:nvSpPr>
          <p:spPr>
            <a:xfrm>
              <a:off x="4614862" y="2303462"/>
              <a:ext cx="60325" cy="60325"/>
            </a:xfrm>
            <a:prstGeom prst="ellipse">
              <a:avLst/>
            </a:prstGeom>
            <a:solidFill>
              <a:srgbClr val="20202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7" name="2008年"/>
          <p:cNvGrpSpPr/>
          <p:nvPr/>
        </p:nvGrpSpPr>
        <p:grpSpPr>
          <a:xfrm>
            <a:off x="4638856" y="2298699"/>
            <a:ext cx="439556" cy="60325"/>
            <a:chOff x="4638856" y="2298699"/>
            <a:chExt cx="439556" cy="60325"/>
          </a:xfrm>
        </p:grpSpPr>
        <p:cxnSp>
          <p:nvCxnSpPr>
            <p:cNvPr id="332" name="2007～2008線"/>
            <p:cNvCxnSpPr/>
            <p:nvPr/>
          </p:nvCxnSpPr>
          <p:spPr>
            <a:xfrm rot="180000" flipV="1">
              <a:off x="4638856" y="2319940"/>
              <a:ext cx="401637" cy="22224"/>
            </a:xfrm>
            <a:prstGeom prst="line">
              <a:avLst/>
            </a:prstGeom>
            <a:ln w="19050"/>
          </p:spPr>
          <p:style>
            <a:lnRef idx="1">
              <a:schemeClr val="dk1"/>
            </a:lnRef>
            <a:fillRef idx="0">
              <a:schemeClr val="dk1"/>
            </a:fillRef>
            <a:effectRef idx="0">
              <a:schemeClr val="dk1"/>
            </a:effectRef>
            <a:fontRef idx="minor">
              <a:schemeClr val="tx1"/>
            </a:fontRef>
          </p:style>
        </p:cxnSp>
        <p:sp>
          <p:nvSpPr>
            <p:cNvPr id="310" name="2008年点"/>
            <p:cNvSpPr/>
            <p:nvPr/>
          </p:nvSpPr>
          <p:spPr>
            <a:xfrm>
              <a:off x="5018087" y="2298699"/>
              <a:ext cx="60325" cy="60325"/>
            </a:xfrm>
            <a:prstGeom prst="ellipse">
              <a:avLst/>
            </a:prstGeom>
            <a:solidFill>
              <a:srgbClr val="20202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8" name="2009年"/>
          <p:cNvGrpSpPr/>
          <p:nvPr/>
        </p:nvGrpSpPr>
        <p:grpSpPr>
          <a:xfrm>
            <a:off x="5041105" y="2322512"/>
            <a:ext cx="441325" cy="60325"/>
            <a:chOff x="5041105" y="2322512"/>
            <a:chExt cx="441325" cy="60325"/>
          </a:xfrm>
        </p:grpSpPr>
        <p:cxnSp>
          <p:nvCxnSpPr>
            <p:cNvPr id="333" name="2008～2009線"/>
            <p:cNvCxnSpPr/>
            <p:nvPr/>
          </p:nvCxnSpPr>
          <p:spPr>
            <a:xfrm rot="360000" flipV="1">
              <a:off x="5041105" y="2329464"/>
              <a:ext cx="401637" cy="22224"/>
            </a:xfrm>
            <a:prstGeom prst="line">
              <a:avLst/>
            </a:prstGeom>
            <a:ln w="19050"/>
          </p:spPr>
          <p:style>
            <a:lnRef idx="1">
              <a:schemeClr val="dk1"/>
            </a:lnRef>
            <a:fillRef idx="0">
              <a:schemeClr val="dk1"/>
            </a:fillRef>
            <a:effectRef idx="0">
              <a:schemeClr val="dk1"/>
            </a:effectRef>
            <a:fontRef idx="minor">
              <a:schemeClr val="tx1"/>
            </a:fontRef>
          </p:style>
        </p:cxnSp>
        <p:sp>
          <p:nvSpPr>
            <p:cNvPr id="311" name="2009年点"/>
            <p:cNvSpPr/>
            <p:nvPr/>
          </p:nvSpPr>
          <p:spPr>
            <a:xfrm>
              <a:off x="5422105" y="2322512"/>
              <a:ext cx="60325" cy="60325"/>
            </a:xfrm>
            <a:prstGeom prst="ellipse">
              <a:avLst/>
            </a:prstGeom>
            <a:solidFill>
              <a:srgbClr val="20202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9" name="2010年"/>
          <p:cNvGrpSpPr/>
          <p:nvPr/>
        </p:nvGrpSpPr>
        <p:grpSpPr>
          <a:xfrm>
            <a:off x="5440238" y="2349034"/>
            <a:ext cx="440284" cy="60325"/>
            <a:chOff x="5440238" y="2349034"/>
            <a:chExt cx="440284" cy="60325"/>
          </a:xfrm>
        </p:grpSpPr>
        <p:cxnSp>
          <p:nvCxnSpPr>
            <p:cNvPr id="334" name="2009～2010線"/>
            <p:cNvCxnSpPr/>
            <p:nvPr/>
          </p:nvCxnSpPr>
          <p:spPr>
            <a:xfrm rot="420000" flipV="1">
              <a:off x="5440238" y="2352383"/>
              <a:ext cx="401637" cy="22224"/>
            </a:xfrm>
            <a:prstGeom prst="line">
              <a:avLst/>
            </a:prstGeom>
            <a:ln w="19050"/>
          </p:spPr>
          <p:style>
            <a:lnRef idx="1">
              <a:schemeClr val="dk1"/>
            </a:lnRef>
            <a:fillRef idx="0">
              <a:schemeClr val="dk1"/>
            </a:fillRef>
            <a:effectRef idx="0">
              <a:schemeClr val="dk1"/>
            </a:effectRef>
            <a:fontRef idx="minor">
              <a:schemeClr val="tx1"/>
            </a:fontRef>
          </p:style>
        </p:cxnSp>
        <p:sp>
          <p:nvSpPr>
            <p:cNvPr id="312" name="2010年点"/>
            <p:cNvSpPr/>
            <p:nvPr/>
          </p:nvSpPr>
          <p:spPr>
            <a:xfrm>
              <a:off x="5820197" y="2349034"/>
              <a:ext cx="60325" cy="60325"/>
            </a:xfrm>
            <a:prstGeom prst="ellipse">
              <a:avLst/>
            </a:prstGeom>
            <a:solidFill>
              <a:srgbClr val="20202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0" name="2011年"/>
          <p:cNvGrpSpPr/>
          <p:nvPr/>
        </p:nvGrpSpPr>
        <p:grpSpPr>
          <a:xfrm>
            <a:off x="5842701" y="2391721"/>
            <a:ext cx="435861" cy="64935"/>
            <a:chOff x="5842701" y="2391721"/>
            <a:chExt cx="435861" cy="64935"/>
          </a:xfrm>
        </p:grpSpPr>
        <p:cxnSp>
          <p:nvCxnSpPr>
            <p:cNvPr id="335" name="2010～2011線"/>
            <p:cNvCxnSpPr/>
            <p:nvPr/>
          </p:nvCxnSpPr>
          <p:spPr>
            <a:xfrm rot="600000" flipV="1">
              <a:off x="5842701" y="2391721"/>
              <a:ext cx="401637" cy="22224"/>
            </a:xfrm>
            <a:prstGeom prst="line">
              <a:avLst/>
            </a:prstGeom>
            <a:ln w="19050"/>
          </p:spPr>
          <p:style>
            <a:lnRef idx="1">
              <a:schemeClr val="dk1"/>
            </a:lnRef>
            <a:fillRef idx="0">
              <a:schemeClr val="dk1"/>
            </a:fillRef>
            <a:effectRef idx="0">
              <a:schemeClr val="dk1"/>
            </a:effectRef>
            <a:fontRef idx="minor">
              <a:schemeClr val="tx1"/>
            </a:fontRef>
          </p:style>
        </p:cxnSp>
        <p:sp>
          <p:nvSpPr>
            <p:cNvPr id="313" name="2011年点"/>
            <p:cNvSpPr/>
            <p:nvPr/>
          </p:nvSpPr>
          <p:spPr>
            <a:xfrm>
              <a:off x="6218237" y="2396331"/>
              <a:ext cx="60325" cy="60325"/>
            </a:xfrm>
            <a:prstGeom prst="ellipse">
              <a:avLst/>
            </a:prstGeom>
            <a:solidFill>
              <a:srgbClr val="20202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2" name="2012年"/>
          <p:cNvGrpSpPr/>
          <p:nvPr/>
        </p:nvGrpSpPr>
        <p:grpSpPr>
          <a:xfrm>
            <a:off x="6244939" y="2446960"/>
            <a:ext cx="447961" cy="66846"/>
            <a:chOff x="6244939" y="2446960"/>
            <a:chExt cx="447961" cy="66846"/>
          </a:xfrm>
        </p:grpSpPr>
        <p:cxnSp>
          <p:nvCxnSpPr>
            <p:cNvPr id="336" name="2011～2012線"/>
            <p:cNvCxnSpPr/>
            <p:nvPr/>
          </p:nvCxnSpPr>
          <p:spPr>
            <a:xfrm rot="660000" flipV="1">
              <a:off x="6244939" y="2446960"/>
              <a:ext cx="432000" cy="22224"/>
            </a:xfrm>
            <a:prstGeom prst="line">
              <a:avLst/>
            </a:prstGeom>
            <a:ln w="19050"/>
          </p:spPr>
          <p:style>
            <a:lnRef idx="1">
              <a:schemeClr val="dk1"/>
            </a:lnRef>
            <a:fillRef idx="0">
              <a:schemeClr val="dk1"/>
            </a:fillRef>
            <a:effectRef idx="0">
              <a:schemeClr val="dk1"/>
            </a:effectRef>
            <a:fontRef idx="minor">
              <a:schemeClr val="tx1"/>
            </a:fontRef>
          </p:style>
        </p:cxnSp>
        <p:sp>
          <p:nvSpPr>
            <p:cNvPr id="314" name="2012年点"/>
            <p:cNvSpPr/>
            <p:nvPr/>
          </p:nvSpPr>
          <p:spPr>
            <a:xfrm>
              <a:off x="6632575" y="2453481"/>
              <a:ext cx="60325" cy="60325"/>
            </a:xfrm>
            <a:prstGeom prst="ellipse">
              <a:avLst/>
            </a:prstGeom>
            <a:solidFill>
              <a:srgbClr val="20202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7" name="2013年"/>
          <p:cNvGrpSpPr/>
          <p:nvPr/>
        </p:nvGrpSpPr>
        <p:grpSpPr>
          <a:xfrm>
            <a:off x="6665993" y="2493962"/>
            <a:ext cx="428544" cy="60325"/>
            <a:chOff x="6665993" y="2493962"/>
            <a:chExt cx="428544" cy="60325"/>
          </a:xfrm>
        </p:grpSpPr>
        <p:cxnSp>
          <p:nvCxnSpPr>
            <p:cNvPr id="337" name="2012～2013線"/>
            <p:cNvCxnSpPr/>
            <p:nvPr/>
          </p:nvCxnSpPr>
          <p:spPr>
            <a:xfrm rot="540000" flipV="1">
              <a:off x="6665993" y="2496495"/>
              <a:ext cx="401637" cy="22224"/>
            </a:xfrm>
            <a:prstGeom prst="line">
              <a:avLst/>
            </a:prstGeom>
            <a:ln w="19050"/>
          </p:spPr>
          <p:style>
            <a:lnRef idx="1">
              <a:schemeClr val="dk1"/>
            </a:lnRef>
            <a:fillRef idx="0">
              <a:schemeClr val="dk1"/>
            </a:fillRef>
            <a:effectRef idx="0">
              <a:schemeClr val="dk1"/>
            </a:effectRef>
            <a:fontRef idx="minor">
              <a:schemeClr val="tx1"/>
            </a:fontRef>
          </p:style>
        </p:cxnSp>
        <p:sp>
          <p:nvSpPr>
            <p:cNvPr id="315" name="2013年点"/>
            <p:cNvSpPr/>
            <p:nvPr/>
          </p:nvSpPr>
          <p:spPr>
            <a:xfrm>
              <a:off x="7034212" y="2493962"/>
              <a:ext cx="60325" cy="60325"/>
            </a:xfrm>
            <a:prstGeom prst="ellipse">
              <a:avLst/>
            </a:prstGeom>
            <a:solidFill>
              <a:srgbClr val="20202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8" name="2014年"/>
          <p:cNvGrpSpPr/>
          <p:nvPr/>
        </p:nvGrpSpPr>
        <p:grpSpPr>
          <a:xfrm>
            <a:off x="7057231" y="2529680"/>
            <a:ext cx="444499" cy="60325"/>
            <a:chOff x="7057231" y="2529680"/>
            <a:chExt cx="444499" cy="60325"/>
          </a:xfrm>
        </p:grpSpPr>
        <p:cxnSp>
          <p:nvCxnSpPr>
            <p:cNvPr id="338" name="2013～2014線"/>
            <p:cNvCxnSpPr/>
            <p:nvPr/>
          </p:nvCxnSpPr>
          <p:spPr>
            <a:xfrm rot="480000" flipV="1">
              <a:off x="7057231" y="2534122"/>
              <a:ext cx="401637" cy="22224"/>
            </a:xfrm>
            <a:prstGeom prst="line">
              <a:avLst/>
            </a:prstGeom>
            <a:ln w="19050"/>
          </p:spPr>
          <p:style>
            <a:lnRef idx="1">
              <a:schemeClr val="dk1"/>
            </a:lnRef>
            <a:fillRef idx="0">
              <a:schemeClr val="dk1"/>
            </a:fillRef>
            <a:effectRef idx="0">
              <a:schemeClr val="dk1"/>
            </a:effectRef>
            <a:fontRef idx="minor">
              <a:schemeClr val="tx1"/>
            </a:fontRef>
          </p:style>
        </p:cxnSp>
        <p:sp>
          <p:nvSpPr>
            <p:cNvPr id="316" name="2014年点"/>
            <p:cNvSpPr/>
            <p:nvPr/>
          </p:nvSpPr>
          <p:spPr>
            <a:xfrm>
              <a:off x="7441405" y="2529680"/>
              <a:ext cx="60325" cy="60325"/>
            </a:xfrm>
            <a:prstGeom prst="ellipse">
              <a:avLst/>
            </a:prstGeom>
            <a:solidFill>
              <a:srgbClr val="20202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9" name="2015年"/>
          <p:cNvGrpSpPr/>
          <p:nvPr/>
        </p:nvGrpSpPr>
        <p:grpSpPr>
          <a:xfrm>
            <a:off x="7456197" y="2551112"/>
            <a:ext cx="441615" cy="60325"/>
            <a:chOff x="7456197" y="2551112"/>
            <a:chExt cx="441615" cy="60325"/>
          </a:xfrm>
        </p:grpSpPr>
        <p:cxnSp>
          <p:nvCxnSpPr>
            <p:cNvPr id="339" name="2014～2015線"/>
            <p:cNvCxnSpPr/>
            <p:nvPr/>
          </p:nvCxnSpPr>
          <p:spPr>
            <a:xfrm rot="360000" flipV="1">
              <a:off x="7456197" y="2561753"/>
              <a:ext cx="401637" cy="22224"/>
            </a:xfrm>
            <a:prstGeom prst="line">
              <a:avLst/>
            </a:prstGeom>
            <a:ln w="19050"/>
          </p:spPr>
          <p:style>
            <a:lnRef idx="1">
              <a:schemeClr val="dk1"/>
            </a:lnRef>
            <a:fillRef idx="0">
              <a:schemeClr val="dk1"/>
            </a:fillRef>
            <a:effectRef idx="0">
              <a:schemeClr val="dk1"/>
            </a:effectRef>
            <a:fontRef idx="minor">
              <a:schemeClr val="tx1"/>
            </a:fontRef>
          </p:style>
        </p:cxnSp>
        <p:sp>
          <p:nvSpPr>
            <p:cNvPr id="317" name="2015年点"/>
            <p:cNvSpPr/>
            <p:nvPr/>
          </p:nvSpPr>
          <p:spPr>
            <a:xfrm>
              <a:off x="7837487" y="2551112"/>
              <a:ext cx="60325" cy="60325"/>
            </a:xfrm>
            <a:prstGeom prst="ellipse">
              <a:avLst/>
            </a:prstGeom>
            <a:solidFill>
              <a:srgbClr val="20202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3" name="2016年"/>
          <p:cNvGrpSpPr/>
          <p:nvPr/>
        </p:nvGrpSpPr>
        <p:grpSpPr>
          <a:xfrm>
            <a:off x="7857600" y="2581274"/>
            <a:ext cx="442643" cy="60325"/>
            <a:chOff x="7857600" y="2581274"/>
            <a:chExt cx="442643" cy="60325"/>
          </a:xfrm>
        </p:grpSpPr>
        <p:cxnSp>
          <p:nvCxnSpPr>
            <p:cNvPr id="341" name="2015～2016線"/>
            <p:cNvCxnSpPr/>
            <p:nvPr/>
          </p:nvCxnSpPr>
          <p:spPr>
            <a:xfrm rot="420000" flipV="1">
              <a:off x="7857600" y="2587946"/>
              <a:ext cx="432000" cy="22224"/>
            </a:xfrm>
            <a:prstGeom prst="line">
              <a:avLst/>
            </a:prstGeom>
            <a:ln w="19050"/>
          </p:spPr>
          <p:style>
            <a:lnRef idx="1">
              <a:schemeClr val="dk1"/>
            </a:lnRef>
            <a:fillRef idx="0">
              <a:schemeClr val="dk1"/>
            </a:fillRef>
            <a:effectRef idx="0">
              <a:schemeClr val="dk1"/>
            </a:effectRef>
            <a:fontRef idx="minor">
              <a:schemeClr val="tx1"/>
            </a:fontRef>
          </p:style>
        </p:cxnSp>
        <p:sp>
          <p:nvSpPr>
            <p:cNvPr id="318" name="2016年点"/>
            <p:cNvSpPr/>
            <p:nvPr/>
          </p:nvSpPr>
          <p:spPr>
            <a:xfrm>
              <a:off x="8239918" y="2581274"/>
              <a:ext cx="60325" cy="60325"/>
            </a:xfrm>
            <a:prstGeom prst="ellipse">
              <a:avLst/>
            </a:prstGeom>
            <a:solidFill>
              <a:srgbClr val="20202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4" name="2017年"/>
          <p:cNvGrpSpPr/>
          <p:nvPr/>
        </p:nvGrpSpPr>
        <p:grpSpPr>
          <a:xfrm>
            <a:off x="8268507" y="2596355"/>
            <a:ext cx="434961" cy="60325"/>
            <a:chOff x="8268507" y="2596355"/>
            <a:chExt cx="434961" cy="60325"/>
          </a:xfrm>
        </p:grpSpPr>
        <p:cxnSp>
          <p:nvCxnSpPr>
            <p:cNvPr id="342" name="2016～2017線"/>
            <p:cNvCxnSpPr/>
            <p:nvPr/>
          </p:nvCxnSpPr>
          <p:spPr>
            <a:xfrm rot="360000" flipV="1">
              <a:off x="8268507" y="2611800"/>
              <a:ext cx="432000" cy="22224"/>
            </a:xfrm>
            <a:prstGeom prst="line">
              <a:avLst/>
            </a:prstGeom>
            <a:ln w="19050"/>
          </p:spPr>
          <p:style>
            <a:lnRef idx="1">
              <a:schemeClr val="dk1"/>
            </a:lnRef>
            <a:fillRef idx="0">
              <a:schemeClr val="dk1"/>
            </a:fillRef>
            <a:effectRef idx="0">
              <a:schemeClr val="dk1"/>
            </a:effectRef>
            <a:fontRef idx="minor">
              <a:schemeClr val="tx1"/>
            </a:fontRef>
          </p:style>
        </p:cxnSp>
        <p:sp>
          <p:nvSpPr>
            <p:cNvPr id="319" name="2017年点"/>
            <p:cNvSpPr/>
            <p:nvPr/>
          </p:nvSpPr>
          <p:spPr>
            <a:xfrm>
              <a:off x="8643143" y="2596355"/>
              <a:ext cx="60325" cy="60325"/>
            </a:xfrm>
            <a:prstGeom prst="ellipse">
              <a:avLst/>
            </a:prstGeom>
            <a:solidFill>
              <a:srgbClr val="20202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5" name="2018年"/>
          <p:cNvGrpSpPr/>
          <p:nvPr/>
        </p:nvGrpSpPr>
        <p:grpSpPr>
          <a:xfrm>
            <a:off x="8673187" y="2610643"/>
            <a:ext cx="431125" cy="60325"/>
            <a:chOff x="8673187" y="2610643"/>
            <a:chExt cx="431125" cy="60325"/>
          </a:xfrm>
        </p:grpSpPr>
        <p:cxnSp>
          <p:nvCxnSpPr>
            <p:cNvPr id="343" name="2017～2018線"/>
            <p:cNvCxnSpPr/>
            <p:nvPr/>
          </p:nvCxnSpPr>
          <p:spPr>
            <a:xfrm rot="300000" flipV="1">
              <a:off x="8673187" y="2626227"/>
              <a:ext cx="401637" cy="22224"/>
            </a:xfrm>
            <a:prstGeom prst="line">
              <a:avLst/>
            </a:prstGeom>
            <a:ln w="19050"/>
          </p:spPr>
          <p:style>
            <a:lnRef idx="1">
              <a:schemeClr val="dk1"/>
            </a:lnRef>
            <a:fillRef idx="0">
              <a:schemeClr val="dk1"/>
            </a:fillRef>
            <a:effectRef idx="0">
              <a:schemeClr val="dk1"/>
            </a:effectRef>
            <a:fontRef idx="minor">
              <a:schemeClr val="tx1"/>
            </a:fontRef>
          </p:style>
        </p:cxnSp>
        <p:sp>
          <p:nvSpPr>
            <p:cNvPr id="320" name="2018年点"/>
            <p:cNvSpPr/>
            <p:nvPr/>
          </p:nvSpPr>
          <p:spPr>
            <a:xfrm>
              <a:off x="9043987" y="2610643"/>
              <a:ext cx="60325" cy="60325"/>
            </a:xfrm>
            <a:prstGeom prst="ellipse">
              <a:avLst/>
            </a:prstGeom>
            <a:solidFill>
              <a:srgbClr val="20202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8" name="2019年"/>
          <p:cNvGrpSpPr/>
          <p:nvPr/>
        </p:nvGrpSpPr>
        <p:grpSpPr>
          <a:xfrm>
            <a:off x="9073001" y="2639218"/>
            <a:ext cx="443267" cy="60325"/>
            <a:chOff x="9073001" y="2639218"/>
            <a:chExt cx="443267" cy="60325"/>
          </a:xfrm>
        </p:grpSpPr>
        <p:cxnSp>
          <p:nvCxnSpPr>
            <p:cNvPr id="344" name="2018～2019線"/>
            <p:cNvCxnSpPr/>
            <p:nvPr/>
          </p:nvCxnSpPr>
          <p:spPr>
            <a:xfrm rot="420000" flipV="1">
              <a:off x="9073001" y="2645781"/>
              <a:ext cx="401637" cy="22224"/>
            </a:xfrm>
            <a:prstGeom prst="line">
              <a:avLst/>
            </a:prstGeom>
            <a:ln w="19050"/>
          </p:spPr>
          <p:style>
            <a:lnRef idx="1">
              <a:schemeClr val="dk1"/>
            </a:lnRef>
            <a:fillRef idx="0">
              <a:schemeClr val="dk1"/>
            </a:fillRef>
            <a:effectRef idx="0">
              <a:schemeClr val="dk1"/>
            </a:effectRef>
            <a:fontRef idx="minor">
              <a:schemeClr val="tx1"/>
            </a:fontRef>
          </p:style>
        </p:cxnSp>
        <p:sp>
          <p:nvSpPr>
            <p:cNvPr id="321" name="2019年点"/>
            <p:cNvSpPr/>
            <p:nvPr/>
          </p:nvSpPr>
          <p:spPr>
            <a:xfrm>
              <a:off x="9455943" y="2639218"/>
              <a:ext cx="60325" cy="60325"/>
            </a:xfrm>
            <a:prstGeom prst="ellipse">
              <a:avLst/>
            </a:prstGeom>
            <a:solidFill>
              <a:srgbClr val="20202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9" name="2020年"/>
          <p:cNvGrpSpPr/>
          <p:nvPr/>
        </p:nvGrpSpPr>
        <p:grpSpPr>
          <a:xfrm>
            <a:off x="9464054" y="2663030"/>
            <a:ext cx="439564" cy="60325"/>
            <a:chOff x="9464054" y="2663030"/>
            <a:chExt cx="439564" cy="60325"/>
          </a:xfrm>
        </p:grpSpPr>
        <p:cxnSp>
          <p:nvCxnSpPr>
            <p:cNvPr id="345" name="2019～2020線"/>
            <p:cNvCxnSpPr/>
            <p:nvPr/>
          </p:nvCxnSpPr>
          <p:spPr>
            <a:xfrm rot="420000" flipV="1">
              <a:off x="9464054" y="2672606"/>
              <a:ext cx="432000" cy="22224"/>
            </a:xfrm>
            <a:prstGeom prst="line">
              <a:avLst/>
            </a:prstGeom>
            <a:ln w="19050"/>
          </p:spPr>
          <p:style>
            <a:lnRef idx="1">
              <a:schemeClr val="dk1"/>
            </a:lnRef>
            <a:fillRef idx="0">
              <a:schemeClr val="dk1"/>
            </a:fillRef>
            <a:effectRef idx="0">
              <a:schemeClr val="dk1"/>
            </a:effectRef>
            <a:fontRef idx="minor">
              <a:schemeClr val="tx1"/>
            </a:fontRef>
          </p:style>
        </p:cxnSp>
        <p:sp>
          <p:nvSpPr>
            <p:cNvPr id="322" name="2020年点"/>
            <p:cNvSpPr/>
            <p:nvPr/>
          </p:nvSpPr>
          <p:spPr>
            <a:xfrm>
              <a:off x="9843293" y="2663030"/>
              <a:ext cx="60325" cy="60325"/>
            </a:xfrm>
            <a:prstGeom prst="ellipse">
              <a:avLst/>
            </a:prstGeom>
            <a:solidFill>
              <a:srgbClr val="20202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0" name="2021年"/>
          <p:cNvGrpSpPr/>
          <p:nvPr/>
        </p:nvGrpSpPr>
        <p:grpSpPr>
          <a:xfrm>
            <a:off x="9881676" y="2684462"/>
            <a:ext cx="424373" cy="60325"/>
            <a:chOff x="9881676" y="2684462"/>
            <a:chExt cx="424373" cy="60325"/>
          </a:xfrm>
        </p:grpSpPr>
        <p:cxnSp>
          <p:nvCxnSpPr>
            <p:cNvPr id="346" name="2020～2021線"/>
            <p:cNvCxnSpPr/>
            <p:nvPr/>
          </p:nvCxnSpPr>
          <p:spPr>
            <a:xfrm rot="360000" flipV="1">
              <a:off x="9881676" y="2694781"/>
              <a:ext cx="401637" cy="22224"/>
            </a:xfrm>
            <a:prstGeom prst="line">
              <a:avLst/>
            </a:prstGeom>
            <a:ln w="19050"/>
          </p:spPr>
          <p:style>
            <a:lnRef idx="1">
              <a:schemeClr val="dk1"/>
            </a:lnRef>
            <a:fillRef idx="0">
              <a:schemeClr val="dk1"/>
            </a:fillRef>
            <a:effectRef idx="0">
              <a:schemeClr val="dk1"/>
            </a:effectRef>
            <a:fontRef idx="minor">
              <a:schemeClr val="tx1"/>
            </a:fontRef>
          </p:style>
        </p:cxnSp>
        <p:sp>
          <p:nvSpPr>
            <p:cNvPr id="323" name="2021年点"/>
            <p:cNvSpPr/>
            <p:nvPr/>
          </p:nvSpPr>
          <p:spPr>
            <a:xfrm>
              <a:off x="10245724" y="2684462"/>
              <a:ext cx="60325" cy="60325"/>
            </a:xfrm>
            <a:prstGeom prst="ellipse">
              <a:avLst/>
            </a:prstGeom>
            <a:solidFill>
              <a:srgbClr val="20202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1" name="2022年"/>
          <p:cNvGrpSpPr/>
          <p:nvPr/>
        </p:nvGrpSpPr>
        <p:grpSpPr>
          <a:xfrm>
            <a:off x="10270124" y="2715418"/>
            <a:ext cx="451850" cy="60325"/>
            <a:chOff x="10270124" y="2715418"/>
            <a:chExt cx="451850" cy="60325"/>
          </a:xfrm>
        </p:grpSpPr>
        <p:cxnSp>
          <p:nvCxnSpPr>
            <p:cNvPr id="347" name="2021～2022線"/>
            <p:cNvCxnSpPr/>
            <p:nvPr/>
          </p:nvCxnSpPr>
          <p:spPr>
            <a:xfrm rot="420000" flipV="1">
              <a:off x="10270124" y="2718089"/>
              <a:ext cx="401637" cy="22224"/>
            </a:xfrm>
            <a:prstGeom prst="line">
              <a:avLst/>
            </a:prstGeom>
            <a:ln w="19050"/>
          </p:spPr>
          <p:style>
            <a:lnRef idx="1">
              <a:schemeClr val="dk1"/>
            </a:lnRef>
            <a:fillRef idx="0">
              <a:schemeClr val="dk1"/>
            </a:fillRef>
            <a:effectRef idx="0">
              <a:schemeClr val="dk1"/>
            </a:effectRef>
            <a:fontRef idx="minor">
              <a:schemeClr val="tx1"/>
            </a:fontRef>
          </p:style>
        </p:cxnSp>
        <p:sp>
          <p:nvSpPr>
            <p:cNvPr id="324" name="2022年点"/>
            <p:cNvSpPr/>
            <p:nvPr/>
          </p:nvSpPr>
          <p:spPr>
            <a:xfrm>
              <a:off x="10661649" y="2715418"/>
              <a:ext cx="60325" cy="60325"/>
            </a:xfrm>
            <a:prstGeom prst="ellipse">
              <a:avLst/>
            </a:prstGeom>
            <a:solidFill>
              <a:srgbClr val="20202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 name="小学生の児童数"/>
          <p:cNvGrpSpPr/>
          <p:nvPr/>
        </p:nvGrpSpPr>
        <p:grpSpPr>
          <a:xfrm>
            <a:off x="4983288" y="1410757"/>
            <a:ext cx="2225424" cy="521011"/>
            <a:chOff x="4983288" y="1410757"/>
            <a:chExt cx="2225424" cy="521011"/>
          </a:xfrm>
        </p:grpSpPr>
        <p:sp>
          <p:nvSpPr>
            <p:cNvPr id="65" name="小学生の児童数"/>
            <p:cNvSpPr txBox="1"/>
            <p:nvPr/>
          </p:nvSpPr>
          <p:spPr>
            <a:xfrm>
              <a:off x="4993096" y="1562436"/>
              <a:ext cx="2215616" cy="369332"/>
            </a:xfrm>
            <a:prstGeom prst="rect">
              <a:avLst/>
            </a:prstGeom>
            <a:noFill/>
          </p:spPr>
          <p:txBody>
            <a:bodyPr wrap="square" rtlCol="0">
              <a:spAutoFit/>
            </a:bodyPr>
            <a:lstStyle/>
            <a:p>
              <a:pPr algn="dist"/>
              <a:r>
                <a:rPr kumimoji="1" lang="ja-JP" altLang="en-US" b="1">
                  <a:latin typeface="+mn-ea"/>
                </a:rPr>
                <a:t>小学生の児童数</a:t>
              </a:r>
            </a:p>
          </p:txBody>
        </p:sp>
        <p:sp>
          <p:nvSpPr>
            <p:cNvPr id="179" name="じどうすう"/>
            <p:cNvSpPr txBox="1"/>
            <p:nvPr/>
          </p:nvSpPr>
          <p:spPr>
            <a:xfrm>
              <a:off x="6184494" y="1410757"/>
              <a:ext cx="1024218" cy="235047"/>
            </a:xfrm>
            <a:prstGeom prst="rect">
              <a:avLst/>
            </a:prstGeom>
            <a:noFill/>
          </p:spPr>
          <p:txBody>
            <a:bodyPr wrap="square" rtlCol="0">
              <a:spAutoFit/>
            </a:bodyPr>
            <a:lstStyle/>
            <a:p>
              <a:pPr algn="dist"/>
              <a:r>
                <a:rPr lang="ja-JP" altLang="en-US" sz="900">
                  <a:latin typeface="BIZ UDPゴシック" panose="020B0400000000000000" pitchFamily="50" charset="-128"/>
                  <a:ea typeface="BIZ UDPゴシック" panose="020B0400000000000000" pitchFamily="50" charset="-128"/>
                </a:rPr>
                <a:t>じどうすう</a:t>
              </a:r>
              <a:endParaRPr kumimoji="1" lang="ja-JP" altLang="en-US" sz="900" dirty="0">
                <a:latin typeface="BIZ UDPゴシック" panose="020B0400000000000000" pitchFamily="50" charset="-128"/>
                <a:ea typeface="BIZ UDPゴシック" panose="020B0400000000000000" pitchFamily="50" charset="-128"/>
              </a:endParaRPr>
            </a:p>
          </p:txBody>
        </p:sp>
        <p:sp>
          <p:nvSpPr>
            <p:cNvPr id="195" name="しょうがくせい"/>
            <p:cNvSpPr txBox="1"/>
            <p:nvPr/>
          </p:nvSpPr>
          <p:spPr>
            <a:xfrm>
              <a:off x="4983288" y="1415056"/>
              <a:ext cx="1102939" cy="230832"/>
            </a:xfrm>
            <a:prstGeom prst="rect">
              <a:avLst/>
            </a:prstGeom>
            <a:noFill/>
          </p:spPr>
          <p:txBody>
            <a:bodyPr wrap="square" rtlCol="0">
              <a:spAutoFit/>
            </a:bodyPr>
            <a:lstStyle/>
            <a:p>
              <a:pPr algn="dist"/>
              <a:r>
                <a:rPr lang="ja-JP" altLang="en-US" sz="900">
                  <a:latin typeface="BIZ UDPゴシック" panose="020B0400000000000000" pitchFamily="50" charset="-128"/>
                  <a:ea typeface="BIZ UDPゴシック" panose="020B0400000000000000" pitchFamily="50" charset="-128"/>
                </a:rPr>
                <a:t>しょうがくせい</a:t>
              </a:r>
              <a:endParaRPr kumimoji="1" lang="ja-JP" altLang="en-US" sz="900" dirty="0">
                <a:latin typeface="BIZ UDPゴシック" panose="020B0400000000000000" pitchFamily="50" charset="-128"/>
                <a:ea typeface="BIZ UDPゴシック" panose="020B0400000000000000" pitchFamily="50" charset="-128"/>
              </a:endParaRPr>
            </a:p>
          </p:txBody>
        </p:sp>
      </p:grpSp>
      <p:pic>
        <p:nvPicPr>
          <p:cNvPr id="181" name="スタートに戻る">
            <a:hlinkClick r:id="rId10" action="ppaction://hlinksldjump"/>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5389" y="260345"/>
            <a:ext cx="2499577" cy="847417"/>
          </a:xfrm>
          <a:prstGeom prst="rect">
            <a:avLst/>
          </a:prstGeom>
        </p:spPr>
      </p:pic>
      <p:grpSp>
        <p:nvGrpSpPr>
          <p:cNvPr id="183" name="2000年から・・・"/>
          <p:cNvGrpSpPr/>
          <p:nvPr/>
        </p:nvGrpSpPr>
        <p:grpSpPr>
          <a:xfrm>
            <a:off x="2152188" y="878422"/>
            <a:ext cx="8617502" cy="514081"/>
            <a:chOff x="2152188" y="878422"/>
            <a:chExt cx="8617502" cy="514081"/>
          </a:xfrm>
        </p:grpSpPr>
        <p:sp>
          <p:nvSpPr>
            <p:cNvPr id="184" name="2000年から"/>
            <p:cNvSpPr txBox="1"/>
            <p:nvPr/>
          </p:nvSpPr>
          <p:spPr>
            <a:xfrm>
              <a:off x="2152188" y="1023171"/>
              <a:ext cx="8617502" cy="369332"/>
            </a:xfrm>
            <a:prstGeom prst="rect">
              <a:avLst/>
            </a:prstGeom>
            <a:noFill/>
          </p:spPr>
          <p:txBody>
            <a:bodyPr wrap="square" rtlCol="0">
              <a:spAutoFit/>
            </a:bodyPr>
            <a:lstStyle/>
            <a:p>
              <a:pPr lvl="0" algn="dist"/>
              <a:r>
                <a:rPr kumimoji="1" lang="en-US" altLang="ja-JP">
                  <a:latin typeface="HGS創英角ﾎﾟｯﾌﾟ体" panose="040B0A00000000000000" pitchFamily="50" charset="-128"/>
                  <a:ea typeface="HGS創英角ﾎﾟｯﾌﾟ体" panose="040B0A00000000000000" pitchFamily="50" charset="-128"/>
                </a:rPr>
                <a:t>2000</a:t>
              </a:r>
              <a:r>
                <a:rPr kumimoji="1" lang="ja-JP" altLang="en-US">
                  <a:latin typeface="HGS創英角ﾎﾟｯﾌﾟ体" panose="040B0A00000000000000" pitchFamily="50" charset="-128"/>
                  <a:ea typeface="HGS創英角ﾎﾟｯﾌﾟ体" panose="040B0A00000000000000" pitchFamily="50" charset="-128"/>
                </a:rPr>
                <a:t>年から</a:t>
              </a:r>
              <a:r>
                <a:rPr lang="ja-JP" altLang="en-US">
                  <a:latin typeface="HGS創英角ﾎﾟｯﾌﾟ体" panose="040B0A00000000000000" pitchFamily="50" charset="-128"/>
                  <a:ea typeface="HGS創英角ﾎﾟｯﾌﾟ体" panose="040B0A00000000000000" pitchFamily="50" charset="-128"/>
                </a:rPr>
                <a:t>大阪府の小学生の児童数を折れ線グラフで</a:t>
              </a:r>
              <a:r>
                <a:rPr kumimoji="1" lang="ja-JP" altLang="en-US">
                  <a:latin typeface="HGS創英角ﾎﾟｯﾌﾟ体" panose="040B0A00000000000000" pitchFamily="50" charset="-128"/>
                  <a:ea typeface="HGS創英角ﾎﾟｯﾌﾟ体" panose="040B0A00000000000000" pitchFamily="50" charset="-128"/>
                </a:rPr>
                <a:t>見てみると･･･</a:t>
              </a:r>
              <a:endParaRPr kumimoji="1" lang="ja-JP" altLang="en-US" dirty="0">
                <a:latin typeface="HGS創英角ﾎﾟｯﾌﾟ体" panose="040B0A00000000000000" pitchFamily="50" charset="-128"/>
                <a:ea typeface="HGS創英角ﾎﾟｯﾌﾟ体" panose="040B0A00000000000000" pitchFamily="50" charset="-128"/>
              </a:endParaRPr>
            </a:p>
          </p:txBody>
        </p:sp>
        <p:sp>
          <p:nvSpPr>
            <p:cNvPr id="185" name="み"/>
            <p:cNvSpPr txBox="1"/>
            <p:nvPr/>
          </p:nvSpPr>
          <p:spPr>
            <a:xfrm>
              <a:off x="8790733" y="879616"/>
              <a:ext cx="340756" cy="230832"/>
            </a:xfrm>
            <a:prstGeom prst="rect">
              <a:avLst/>
            </a:prstGeom>
            <a:noFill/>
          </p:spPr>
          <p:txBody>
            <a:bodyPr wrap="square" rtlCol="0">
              <a:spAutoFit/>
            </a:bodyPr>
            <a:lstStyle/>
            <a:p>
              <a:pPr algn="dist"/>
              <a:r>
                <a:rPr lang="ja-JP" altLang="en-US" sz="900">
                  <a:latin typeface="HGS創英角ﾎﾟｯﾌﾟ体" panose="040B0A00000000000000" pitchFamily="50" charset="-128"/>
                  <a:ea typeface="HGS創英角ﾎﾟｯﾌﾟ体" panose="040B0A00000000000000" pitchFamily="50" charset="-128"/>
                </a:rPr>
                <a:t>み</a:t>
              </a:r>
              <a:endParaRPr kumimoji="1" lang="ja-JP" altLang="en-US" sz="900" dirty="0">
                <a:latin typeface="HGS創英角ﾎﾟｯﾌﾟ体" panose="040B0A00000000000000" pitchFamily="50" charset="-128"/>
                <a:ea typeface="HGS創英角ﾎﾟｯﾌﾟ体" panose="040B0A00000000000000" pitchFamily="50" charset="-128"/>
              </a:endParaRPr>
            </a:p>
          </p:txBody>
        </p:sp>
        <p:sp>
          <p:nvSpPr>
            <p:cNvPr id="186" name="せん"/>
            <p:cNvSpPr txBox="1"/>
            <p:nvPr/>
          </p:nvSpPr>
          <p:spPr>
            <a:xfrm>
              <a:off x="7429641" y="878422"/>
              <a:ext cx="432000" cy="230832"/>
            </a:xfrm>
            <a:prstGeom prst="rect">
              <a:avLst/>
            </a:prstGeom>
            <a:noFill/>
          </p:spPr>
          <p:txBody>
            <a:bodyPr wrap="square" rtlCol="0">
              <a:spAutoFit/>
            </a:bodyPr>
            <a:lstStyle/>
            <a:p>
              <a:pPr algn="dist"/>
              <a:r>
                <a:rPr kumimoji="1" lang="ja-JP" altLang="en-US" sz="900">
                  <a:latin typeface="HGS創英角ﾎﾟｯﾌﾟ体" panose="040B0A00000000000000" pitchFamily="50" charset="-128"/>
                  <a:ea typeface="HGS創英角ﾎﾟｯﾌﾟ体" panose="040B0A00000000000000" pitchFamily="50" charset="-128"/>
                </a:rPr>
                <a:t>せん</a:t>
              </a:r>
              <a:endParaRPr kumimoji="1" lang="ja-JP" altLang="en-US" sz="900" dirty="0">
                <a:latin typeface="HGS創英角ﾎﾟｯﾌﾟ体" panose="040B0A00000000000000" pitchFamily="50" charset="-128"/>
                <a:ea typeface="HGS創英角ﾎﾟｯﾌﾟ体" panose="040B0A00000000000000" pitchFamily="50" charset="-128"/>
              </a:endParaRPr>
            </a:p>
          </p:txBody>
        </p:sp>
        <p:sp>
          <p:nvSpPr>
            <p:cNvPr id="187" name="お"/>
            <p:cNvSpPr txBox="1"/>
            <p:nvPr/>
          </p:nvSpPr>
          <p:spPr>
            <a:xfrm>
              <a:off x="6934065" y="882392"/>
              <a:ext cx="325588" cy="230832"/>
            </a:xfrm>
            <a:prstGeom prst="rect">
              <a:avLst/>
            </a:prstGeom>
            <a:noFill/>
          </p:spPr>
          <p:txBody>
            <a:bodyPr wrap="square" rtlCol="0">
              <a:spAutoFit/>
            </a:bodyPr>
            <a:lstStyle/>
            <a:p>
              <a:pPr algn="dist"/>
              <a:r>
                <a:rPr kumimoji="1" lang="ja-JP" altLang="en-US" sz="900">
                  <a:latin typeface="HGS創英角ﾎﾟｯﾌﾟ体" panose="040B0A00000000000000" pitchFamily="50" charset="-128"/>
                  <a:ea typeface="HGS創英角ﾎﾟｯﾌﾟ体" panose="040B0A00000000000000" pitchFamily="50" charset="-128"/>
                </a:rPr>
                <a:t>お</a:t>
              </a:r>
              <a:endParaRPr kumimoji="1" lang="ja-JP" altLang="en-US" sz="900" dirty="0">
                <a:latin typeface="HGS創英角ﾎﾟｯﾌﾟ体" panose="040B0A00000000000000" pitchFamily="50" charset="-128"/>
                <a:ea typeface="HGS創英角ﾎﾟｯﾌﾟ体" panose="040B0A00000000000000" pitchFamily="50" charset="-128"/>
              </a:endParaRPr>
            </a:p>
          </p:txBody>
        </p:sp>
        <p:sp>
          <p:nvSpPr>
            <p:cNvPr id="188" name="じどうすう"/>
            <p:cNvSpPr txBox="1"/>
            <p:nvPr/>
          </p:nvSpPr>
          <p:spPr>
            <a:xfrm>
              <a:off x="5843551" y="881133"/>
              <a:ext cx="936000" cy="230832"/>
            </a:xfrm>
            <a:prstGeom prst="rect">
              <a:avLst/>
            </a:prstGeom>
            <a:noFill/>
          </p:spPr>
          <p:txBody>
            <a:bodyPr wrap="square" rtlCol="0">
              <a:spAutoFit/>
            </a:bodyPr>
            <a:lstStyle/>
            <a:p>
              <a:pPr algn="dist"/>
              <a:r>
                <a:rPr lang="ja-JP" altLang="en-US" sz="900">
                  <a:latin typeface="HGS創英角ﾎﾟｯﾌﾟ体" panose="040B0A00000000000000" pitchFamily="50" charset="-128"/>
                  <a:ea typeface="HGS創英角ﾎﾟｯﾌﾟ体" panose="040B0A00000000000000" pitchFamily="50" charset="-128"/>
                </a:rPr>
                <a:t>じどうすう</a:t>
              </a:r>
              <a:endParaRPr kumimoji="1" lang="ja-JP" altLang="en-US" sz="900" dirty="0">
                <a:latin typeface="HGS創英角ﾎﾟｯﾌﾟ体" panose="040B0A00000000000000" pitchFamily="50" charset="-128"/>
                <a:ea typeface="HGS創英角ﾎﾟｯﾌﾟ体" panose="040B0A00000000000000" pitchFamily="50" charset="-128"/>
              </a:endParaRPr>
            </a:p>
          </p:txBody>
        </p:sp>
        <p:sp>
          <p:nvSpPr>
            <p:cNvPr id="189" name="しょうがくせい"/>
            <p:cNvSpPr txBox="1"/>
            <p:nvPr/>
          </p:nvSpPr>
          <p:spPr>
            <a:xfrm>
              <a:off x="4700648" y="879616"/>
              <a:ext cx="1044000" cy="230832"/>
            </a:xfrm>
            <a:prstGeom prst="rect">
              <a:avLst/>
            </a:prstGeom>
            <a:noFill/>
          </p:spPr>
          <p:txBody>
            <a:bodyPr wrap="square" rtlCol="0">
              <a:spAutoFit/>
            </a:bodyPr>
            <a:lstStyle/>
            <a:p>
              <a:pPr algn="dist"/>
              <a:r>
                <a:rPr lang="ja-JP" altLang="en-US" sz="900">
                  <a:latin typeface="HGS創英角ﾎﾟｯﾌﾟ体" panose="040B0A00000000000000" pitchFamily="50" charset="-128"/>
                  <a:ea typeface="HGS創英角ﾎﾟｯﾌﾟ体" panose="040B0A00000000000000" pitchFamily="50" charset="-128"/>
                </a:rPr>
                <a:t>しょうがくせい</a:t>
              </a:r>
              <a:endParaRPr kumimoji="1" lang="ja-JP" altLang="en-US" sz="900" dirty="0">
                <a:latin typeface="HGS創英角ﾎﾟｯﾌﾟ体" panose="040B0A00000000000000" pitchFamily="50" charset="-128"/>
                <a:ea typeface="HGS創英角ﾎﾟｯﾌﾟ体" panose="040B0A00000000000000" pitchFamily="50" charset="-128"/>
              </a:endParaRPr>
            </a:p>
          </p:txBody>
        </p:sp>
        <p:sp>
          <p:nvSpPr>
            <p:cNvPr id="190" name="おおさかふ"/>
            <p:cNvSpPr txBox="1"/>
            <p:nvPr/>
          </p:nvSpPr>
          <p:spPr>
            <a:xfrm>
              <a:off x="3725822" y="878422"/>
              <a:ext cx="899999" cy="230832"/>
            </a:xfrm>
            <a:prstGeom prst="rect">
              <a:avLst/>
            </a:prstGeom>
            <a:noFill/>
          </p:spPr>
          <p:txBody>
            <a:bodyPr wrap="square" rtlCol="0">
              <a:spAutoFit/>
            </a:bodyPr>
            <a:lstStyle/>
            <a:p>
              <a:pPr algn="dist"/>
              <a:r>
                <a:rPr kumimoji="1" lang="ja-JP" altLang="en-US" sz="900">
                  <a:latin typeface="HGS創英角ﾎﾟｯﾌﾟ体" panose="040B0A00000000000000" pitchFamily="50" charset="-128"/>
                  <a:ea typeface="HGS創英角ﾎﾟｯﾌﾟ体" panose="040B0A00000000000000" pitchFamily="50" charset="-128"/>
                </a:rPr>
                <a:t>おおさかふ</a:t>
              </a:r>
              <a:endParaRPr kumimoji="1" lang="ja-JP" altLang="en-US" sz="900" dirty="0">
                <a:latin typeface="HGS創英角ﾎﾟｯﾌﾟ体" panose="040B0A00000000000000" pitchFamily="50" charset="-128"/>
                <a:ea typeface="HGS創英角ﾎﾟｯﾌﾟ体" panose="040B0A00000000000000" pitchFamily="50" charset="-128"/>
              </a:endParaRPr>
            </a:p>
          </p:txBody>
        </p:sp>
        <p:sp>
          <p:nvSpPr>
            <p:cNvPr id="191" name="ねん"/>
            <p:cNvSpPr txBox="1"/>
            <p:nvPr/>
          </p:nvSpPr>
          <p:spPr>
            <a:xfrm>
              <a:off x="2887752" y="883802"/>
              <a:ext cx="432000" cy="230832"/>
            </a:xfrm>
            <a:prstGeom prst="rect">
              <a:avLst/>
            </a:prstGeom>
            <a:noFill/>
          </p:spPr>
          <p:txBody>
            <a:bodyPr wrap="square" rtlCol="0">
              <a:spAutoFit/>
            </a:bodyPr>
            <a:lstStyle/>
            <a:p>
              <a:pPr algn="dist"/>
              <a:r>
                <a:rPr lang="ja-JP" altLang="en-US" sz="900">
                  <a:latin typeface="HGS創英角ﾎﾟｯﾌﾟ体" panose="040B0A00000000000000" pitchFamily="50" charset="-128"/>
                  <a:ea typeface="HGS創英角ﾎﾟｯﾌﾟ体" panose="040B0A00000000000000" pitchFamily="50" charset="-128"/>
                </a:rPr>
                <a:t>ねん</a:t>
              </a:r>
              <a:endParaRPr kumimoji="1" lang="ja-JP" altLang="en-US" sz="900" dirty="0">
                <a:latin typeface="HGS創英角ﾎﾟｯﾌﾟ体" panose="040B0A00000000000000" pitchFamily="50" charset="-128"/>
                <a:ea typeface="HGS創英角ﾎﾟｯﾌﾟ体" panose="040B0A00000000000000" pitchFamily="50" charset="-128"/>
              </a:endParaRPr>
            </a:p>
          </p:txBody>
        </p:sp>
      </p:grpSp>
      <p:pic>
        <p:nvPicPr>
          <p:cNvPr id="168" name="図 167"/>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4916" y="-594"/>
            <a:ext cx="12241829" cy="6858594"/>
          </a:xfrm>
          <a:prstGeom prst="rect">
            <a:avLst/>
          </a:prstGeom>
        </p:spPr>
      </p:pic>
    </p:spTree>
    <p:extLst>
      <p:ext uri="{BB962C8B-B14F-4D97-AF65-F5344CB8AC3E}">
        <p14:creationId xmlns:p14="http://schemas.microsoft.com/office/powerpoint/2010/main" val="1292963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
                                        <p:tgtEl>
                                          <p:spTgt spid="168"/>
                                        </p:tgtEl>
                                      </p:cBhvr>
                                    </p:animEffect>
                                    <p:set>
                                      <p:cBhvr>
                                        <p:cTn id="7" dur="1" fill="hold">
                                          <p:stCondLst>
                                            <p:cond delay="9"/>
                                          </p:stCondLst>
                                        </p:cTn>
                                        <p:tgtEl>
                                          <p:spTgt spid="168"/>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302"/>
                                        </p:tgtEl>
                                        <p:attrNameLst>
                                          <p:attrName>style.visibility</p:attrName>
                                        </p:attrNameLst>
                                      </p:cBhvr>
                                      <p:to>
                                        <p:strVal val="visible"/>
                                      </p:to>
                                    </p:set>
                                    <p:animEffect transition="in" filter="fade">
                                      <p:cBhvr>
                                        <p:cTn id="10" dur="300"/>
                                        <p:tgtEl>
                                          <p:spTgt spid="302"/>
                                        </p:tgtEl>
                                      </p:cBhvr>
                                    </p:animEffect>
                                  </p:childTnLst>
                                </p:cTn>
                              </p:par>
                              <p:par>
                                <p:cTn id="11" presetID="22" presetClass="entr" presetSubtype="8" fill="hold" nodeType="withEffect">
                                  <p:stCondLst>
                                    <p:cond delay="15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300"/>
                                        <p:tgtEl>
                                          <p:spTgt spid="10"/>
                                        </p:tgtEl>
                                      </p:cBhvr>
                                    </p:animEffect>
                                  </p:childTnLst>
                                </p:cTn>
                              </p:par>
                              <p:par>
                                <p:cTn id="14" presetID="22" presetClass="entr" presetSubtype="8" fill="hold" nodeType="withEffect">
                                  <p:stCondLst>
                                    <p:cond delay="30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300"/>
                                        <p:tgtEl>
                                          <p:spTgt spid="11"/>
                                        </p:tgtEl>
                                      </p:cBhvr>
                                    </p:animEffect>
                                  </p:childTnLst>
                                </p:cTn>
                              </p:par>
                              <p:par>
                                <p:cTn id="17" presetID="22" presetClass="entr" presetSubtype="8" fill="hold" nodeType="withEffect">
                                  <p:stCondLst>
                                    <p:cond delay="45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300"/>
                                        <p:tgtEl>
                                          <p:spTgt spid="12"/>
                                        </p:tgtEl>
                                      </p:cBhvr>
                                    </p:animEffect>
                                  </p:childTnLst>
                                </p:cTn>
                              </p:par>
                              <p:par>
                                <p:cTn id="20" presetID="22" presetClass="entr" presetSubtype="8" fill="hold" nodeType="withEffect">
                                  <p:stCondLst>
                                    <p:cond delay="60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300"/>
                                        <p:tgtEl>
                                          <p:spTgt spid="13"/>
                                        </p:tgtEl>
                                      </p:cBhvr>
                                    </p:animEffect>
                                  </p:childTnLst>
                                </p:cTn>
                              </p:par>
                              <p:par>
                                <p:cTn id="23" presetID="22" presetClass="entr" presetSubtype="8" fill="hold" nodeType="withEffect">
                                  <p:stCondLst>
                                    <p:cond delay="75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300"/>
                                        <p:tgtEl>
                                          <p:spTgt spid="14"/>
                                        </p:tgtEl>
                                      </p:cBhvr>
                                    </p:animEffect>
                                  </p:childTnLst>
                                </p:cTn>
                              </p:par>
                              <p:par>
                                <p:cTn id="26" presetID="22" presetClass="entr" presetSubtype="8" fill="hold" nodeType="withEffect">
                                  <p:stCondLst>
                                    <p:cond delay="90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300"/>
                                        <p:tgtEl>
                                          <p:spTgt spid="16"/>
                                        </p:tgtEl>
                                      </p:cBhvr>
                                    </p:animEffect>
                                  </p:childTnLst>
                                </p:cTn>
                              </p:par>
                              <p:par>
                                <p:cTn id="29" presetID="22" presetClass="entr" presetSubtype="8" fill="hold" nodeType="withEffect">
                                  <p:stCondLst>
                                    <p:cond delay="1050"/>
                                  </p:stCondLst>
                                  <p:childTnLst>
                                    <p:set>
                                      <p:cBhvr>
                                        <p:cTn id="30" dur="1" fill="hold">
                                          <p:stCondLst>
                                            <p:cond delay="0"/>
                                          </p:stCondLst>
                                        </p:cTn>
                                        <p:tgtEl>
                                          <p:spTgt spid="51"/>
                                        </p:tgtEl>
                                        <p:attrNameLst>
                                          <p:attrName>style.visibility</p:attrName>
                                        </p:attrNameLst>
                                      </p:cBhvr>
                                      <p:to>
                                        <p:strVal val="visible"/>
                                      </p:to>
                                    </p:set>
                                    <p:animEffect transition="in" filter="wipe(left)">
                                      <p:cBhvr>
                                        <p:cTn id="31" dur="300"/>
                                        <p:tgtEl>
                                          <p:spTgt spid="51"/>
                                        </p:tgtEl>
                                      </p:cBhvr>
                                    </p:animEffect>
                                  </p:childTnLst>
                                </p:cTn>
                              </p:par>
                              <p:par>
                                <p:cTn id="32" presetID="22" presetClass="entr" presetSubtype="8" fill="hold" nodeType="withEffect">
                                  <p:stCondLst>
                                    <p:cond delay="1200"/>
                                  </p:stCondLst>
                                  <p:childTnLst>
                                    <p:set>
                                      <p:cBhvr>
                                        <p:cTn id="33" dur="1" fill="hold">
                                          <p:stCondLst>
                                            <p:cond delay="0"/>
                                          </p:stCondLst>
                                        </p:cTn>
                                        <p:tgtEl>
                                          <p:spTgt spid="67"/>
                                        </p:tgtEl>
                                        <p:attrNameLst>
                                          <p:attrName>style.visibility</p:attrName>
                                        </p:attrNameLst>
                                      </p:cBhvr>
                                      <p:to>
                                        <p:strVal val="visible"/>
                                      </p:to>
                                    </p:set>
                                    <p:animEffect transition="in" filter="wipe(left)">
                                      <p:cBhvr>
                                        <p:cTn id="34" dur="300"/>
                                        <p:tgtEl>
                                          <p:spTgt spid="67"/>
                                        </p:tgtEl>
                                      </p:cBhvr>
                                    </p:animEffect>
                                  </p:childTnLst>
                                </p:cTn>
                              </p:par>
                              <p:par>
                                <p:cTn id="35" presetID="22" presetClass="entr" presetSubtype="8" fill="hold" nodeType="withEffect">
                                  <p:stCondLst>
                                    <p:cond delay="135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300"/>
                                        <p:tgtEl>
                                          <p:spTgt spid="98"/>
                                        </p:tgtEl>
                                      </p:cBhvr>
                                    </p:animEffect>
                                  </p:childTnLst>
                                </p:cTn>
                              </p:par>
                              <p:par>
                                <p:cTn id="38" presetID="22" presetClass="entr" presetSubtype="8" fill="hold" nodeType="withEffect">
                                  <p:stCondLst>
                                    <p:cond delay="1500"/>
                                  </p:stCondLst>
                                  <p:childTnLst>
                                    <p:set>
                                      <p:cBhvr>
                                        <p:cTn id="39" dur="1" fill="hold">
                                          <p:stCondLst>
                                            <p:cond delay="0"/>
                                          </p:stCondLst>
                                        </p:cTn>
                                        <p:tgtEl>
                                          <p:spTgt spid="99"/>
                                        </p:tgtEl>
                                        <p:attrNameLst>
                                          <p:attrName>style.visibility</p:attrName>
                                        </p:attrNameLst>
                                      </p:cBhvr>
                                      <p:to>
                                        <p:strVal val="visible"/>
                                      </p:to>
                                    </p:set>
                                    <p:animEffect transition="in" filter="wipe(left)">
                                      <p:cBhvr>
                                        <p:cTn id="40" dur="300"/>
                                        <p:tgtEl>
                                          <p:spTgt spid="99"/>
                                        </p:tgtEl>
                                      </p:cBhvr>
                                    </p:animEffect>
                                  </p:childTnLst>
                                </p:cTn>
                              </p:par>
                              <p:par>
                                <p:cTn id="41" presetID="22" presetClass="entr" presetSubtype="8" fill="hold" nodeType="withEffect">
                                  <p:stCondLst>
                                    <p:cond delay="1650"/>
                                  </p:stCondLst>
                                  <p:childTnLst>
                                    <p:set>
                                      <p:cBhvr>
                                        <p:cTn id="42" dur="1" fill="hold">
                                          <p:stCondLst>
                                            <p:cond delay="0"/>
                                          </p:stCondLst>
                                        </p:cTn>
                                        <p:tgtEl>
                                          <p:spTgt spid="100"/>
                                        </p:tgtEl>
                                        <p:attrNameLst>
                                          <p:attrName>style.visibility</p:attrName>
                                        </p:attrNameLst>
                                      </p:cBhvr>
                                      <p:to>
                                        <p:strVal val="visible"/>
                                      </p:to>
                                    </p:set>
                                    <p:animEffect transition="in" filter="wipe(left)">
                                      <p:cBhvr>
                                        <p:cTn id="43" dur="300"/>
                                        <p:tgtEl>
                                          <p:spTgt spid="100"/>
                                        </p:tgtEl>
                                      </p:cBhvr>
                                    </p:animEffect>
                                  </p:childTnLst>
                                </p:cTn>
                              </p:par>
                              <p:par>
                                <p:cTn id="44" presetID="22" presetClass="entr" presetSubtype="8" fill="hold" nodeType="withEffect">
                                  <p:stCondLst>
                                    <p:cond delay="1800"/>
                                  </p:stCondLst>
                                  <p:childTnLst>
                                    <p:set>
                                      <p:cBhvr>
                                        <p:cTn id="45" dur="1" fill="hold">
                                          <p:stCondLst>
                                            <p:cond delay="0"/>
                                          </p:stCondLst>
                                        </p:cTn>
                                        <p:tgtEl>
                                          <p:spTgt spid="102"/>
                                        </p:tgtEl>
                                        <p:attrNameLst>
                                          <p:attrName>style.visibility</p:attrName>
                                        </p:attrNameLst>
                                      </p:cBhvr>
                                      <p:to>
                                        <p:strVal val="visible"/>
                                      </p:to>
                                    </p:set>
                                    <p:animEffect transition="in" filter="wipe(left)">
                                      <p:cBhvr>
                                        <p:cTn id="46" dur="300"/>
                                        <p:tgtEl>
                                          <p:spTgt spid="102"/>
                                        </p:tgtEl>
                                      </p:cBhvr>
                                    </p:animEffect>
                                  </p:childTnLst>
                                </p:cTn>
                              </p:par>
                              <p:par>
                                <p:cTn id="47" presetID="22" presetClass="entr" presetSubtype="8" fill="hold" nodeType="withEffect">
                                  <p:stCondLst>
                                    <p:cond delay="1950"/>
                                  </p:stCondLst>
                                  <p:childTnLst>
                                    <p:set>
                                      <p:cBhvr>
                                        <p:cTn id="48" dur="1" fill="hold">
                                          <p:stCondLst>
                                            <p:cond delay="0"/>
                                          </p:stCondLst>
                                        </p:cTn>
                                        <p:tgtEl>
                                          <p:spTgt spid="107"/>
                                        </p:tgtEl>
                                        <p:attrNameLst>
                                          <p:attrName>style.visibility</p:attrName>
                                        </p:attrNameLst>
                                      </p:cBhvr>
                                      <p:to>
                                        <p:strVal val="visible"/>
                                      </p:to>
                                    </p:set>
                                    <p:animEffect transition="in" filter="wipe(left)">
                                      <p:cBhvr>
                                        <p:cTn id="49" dur="300"/>
                                        <p:tgtEl>
                                          <p:spTgt spid="107"/>
                                        </p:tgtEl>
                                      </p:cBhvr>
                                    </p:animEffect>
                                  </p:childTnLst>
                                </p:cTn>
                              </p:par>
                              <p:par>
                                <p:cTn id="50" presetID="22" presetClass="entr" presetSubtype="8" fill="hold" nodeType="withEffect">
                                  <p:stCondLst>
                                    <p:cond delay="2100"/>
                                  </p:stCondLst>
                                  <p:childTnLst>
                                    <p:set>
                                      <p:cBhvr>
                                        <p:cTn id="51" dur="1" fill="hold">
                                          <p:stCondLst>
                                            <p:cond delay="0"/>
                                          </p:stCondLst>
                                        </p:cTn>
                                        <p:tgtEl>
                                          <p:spTgt spid="108"/>
                                        </p:tgtEl>
                                        <p:attrNameLst>
                                          <p:attrName>style.visibility</p:attrName>
                                        </p:attrNameLst>
                                      </p:cBhvr>
                                      <p:to>
                                        <p:strVal val="visible"/>
                                      </p:to>
                                    </p:set>
                                    <p:animEffect transition="in" filter="wipe(left)">
                                      <p:cBhvr>
                                        <p:cTn id="52" dur="300"/>
                                        <p:tgtEl>
                                          <p:spTgt spid="108"/>
                                        </p:tgtEl>
                                      </p:cBhvr>
                                    </p:animEffect>
                                  </p:childTnLst>
                                </p:cTn>
                              </p:par>
                              <p:par>
                                <p:cTn id="53" presetID="22" presetClass="entr" presetSubtype="8" fill="hold" nodeType="withEffect">
                                  <p:stCondLst>
                                    <p:cond delay="2250"/>
                                  </p:stCondLst>
                                  <p:childTnLst>
                                    <p:set>
                                      <p:cBhvr>
                                        <p:cTn id="54" dur="1" fill="hold">
                                          <p:stCondLst>
                                            <p:cond delay="0"/>
                                          </p:stCondLst>
                                        </p:cTn>
                                        <p:tgtEl>
                                          <p:spTgt spid="109"/>
                                        </p:tgtEl>
                                        <p:attrNameLst>
                                          <p:attrName>style.visibility</p:attrName>
                                        </p:attrNameLst>
                                      </p:cBhvr>
                                      <p:to>
                                        <p:strVal val="visible"/>
                                      </p:to>
                                    </p:set>
                                    <p:animEffect transition="in" filter="wipe(left)">
                                      <p:cBhvr>
                                        <p:cTn id="55" dur="300"/>
                                        <p:tgtEl>
                                          <p:spTgt spid="109"/>
                                        </p:tgtEl>
                                      </p:cBhvr>
                                    </p:animEffect>
                                  </p:childTnLst>
                                </p:cTn>
                              </p:par>
                              <p:par>
                                <p:cTn id="56" presetID="22" presetClass="entr" presetSubtype="8" fill="hold" nodeType="withEffect">
                                  <p:stCondLst>
                                    <p:cond delay="2400"/>
                                  </p:stCondLst>
                                  <p:childTnLst>
                                    <p:set>
                                      <p:cBhvr>
                                        <p:cTn id="57" dur="1" fill="hold">
                                          <p:stCondLst>
                                            <p:cond delay="0"/>
                                          </p:stCondLst>
                                        </p:cTn>
                                        <p:tgtEl>
                                          <p:spTgt spid="113"/>
                                        </p:tgtEl>
                                        <p:attrNameLst>
                                          <p:attrName>style.visibility</p:attrName>
                                        </p:attrNameLst>
                                      </p:cBhvr>
                                      <p:to>
                                        <p:strVal val="visible"/>
                                      </p:to>
                                    </p:set>
                                    <p:animEffect transition="in" filter="wipe(left)">
                                      <p:cBhvr>
                                        <p:cTn id="58" dur="300"/>
                                        <p:tgtEl>
                                          <p:spTgt spid="113"/>
                                        </p:tgtEl>
                                      </p:cBhvr>
                                    </p:animEffect>
                                  </p:childTnLst>
                                </p:cTn>
                              </p:par>
                              <p:par>
                                <p:cTn id="59" presetID="22" presetClass="entr" presetSubtype="8" fill="hold" nodeType="withEffect">
                                  <p:stCondLst>
                                    <p:cond delay="2550"/>
                                  </p:stCondLst>
                                  <p:childTnLst>
                                    <p:set>
                                      <p:cBhvr>
                                        <p:cTn id="60" dur="1" fill="hold">
                                          <p:stCondLst>
                                            <p:cond delay="0"/>
                                          </p:stCondLst>
                                        </p:cTn>
                                        <p:tgtEl>
                                          <p:spTgt spid="114"/>
                                        </p:tgtEl>
                                        <p:attrNameLst>
                                          <p:attrName>style.visibility</p:attrName>
                                        </p:attrNameLst>
                                      </p:cBhvr>
                                      <p:to>
                                        <p:strVal val="visible"/>
                                      </p:to>
                                    </p:set>
                                    <p:animEffect transition="in" filter="wipe(left)">
                                      <p:cBhvr>
                                        <p:cTn id="61" dur="300"/>
                                        <p:tgtEl>
                                          <p:spTgt spid="114"/>
                                        </p:tgtEl>
                                      </p:cBhvr>
                                    </p:animEffect>
                                  </p:childTnLst>
                                </p:cTn>
                              </p:par>
                              <p:par>
                                <p:cTn id="62" presetID="22" presetClass="entr" presetSubtype="8" fill="hold" nodeType="withEffect">
                                  <p:stCondLst>
                                    <p:cond delay="2700"/>
                                  </p:stCondLst>
                                  <p:childTnLst>
                                    <p:set>
                                      <p:cBhvr>
                                        <p:cTn id="63" dur="1" fill="hold">
                                          <p:stCondLst>
                                            <p:cond delay="0"/>
                                          </p:stCondLst>
                                        </p:cTn>
                                        <p:tgtEl>
                                          <p:spTgt spid="115"/>
                                        </p:tgtEl>
                                        <p:attrNameLst>
                                          <p:attrName>style.visibility</p:attrName>
                                        </p:attrNameLst>
                                      </p:cBhvr>
                                      <p:to>
                                        <p:strVal val="visible"/>
                                      </p:to>
                                    </p:set>
                                    <p:animEffect transition="in" filter="wipe(left)">
                                      <p:cBhvr>
                                        <p:cTn id="64" dur="300"/>
                                        <p:tgtEl>
                                          <p:spTgt spid="115"/>
                                        </p:tgtEl>
                                      </p:cBhvr>
                                    </p:animEffect>
                                  </p:childTnLst>
                                </p:cTn>
                              </p:par>
                              <p:par>
                                <p:cTn id="65" presetID="22" presetClass="entr" presetSubtype="8" fill="hold" nodeType="withEffect">
                                  <p:stCondLst>
                                    <p:cond delay="2850"/>
                                  </p:stCondLst>
                                  <p:childTnLst>
                                    <p:set>
                                      <p:cBhvr>
                                        <p:cTn id="66" dur="1" fill="hold">
                                          <p:stCondLst>
                                            <p:cond delay="0"/>
                                          </p:stCondLst>
                                        </p:cTn>
                                        <p:tgtEl>
                                          <p:spTgt spid="118"/>
                                        </p:tgtEl>
                                        <p:attrNameLst>
                                          <p:attrName>style.visibility</p:attrName>
                                        </p:attrNameLst>
                                      </p:cBhvr>
                                      <p:to>
                                        <p:strVal val="visible"/>
                                      </p:to>
                                    </p:set>
                                    <p:animEffect transition="in" filter="wipe(left)">
                                      <p:cBhvr>
                                        <p:cTn id="67" dur="300"/>
                                        <p:tgtEl>
                                          <p:spTgt spid="118"/>
                                        </p:tgtEl>
                                      </p:cBhvr>
                                    </p:animEffect>
                                  </p:childTnLst>
                                </p:cTn>
                              </p:par>
                              <p:par>
                                <p:cTn id="68" presetID="22" presetClass="entr" presetSubtype="8" fill="hold" nodeType="withEffect">
                                  <p:stCondLst>
                                    <p:cond delay="3000"/>
                                  </p:stCondLst>
                                  <p:childTnLst>
                                    <p:set>
                                      <p:cBhvr>
                                        <p:cTn id="69" dur="1" fill="hold">
                                          <p:stCondLst>
                                            <p:cond delay="0"/>
                                          </p:stCondLst>
                                        </p:cTn>
                                        <p:tgtEl>
                                          <p:spTgt spid="119"/>
                                        </p:tgtEl>
                                        <p:attrNameLst>
                                          <p:attrName>style.visibility</p:attrName>
                                        </p:attrNameLst>
                                      </p:cBhvr>
                                      <p:to>
                                        <p:strVal val="visible"/>
                                      </p:to>
                                    </p:set>
                                    <p:animEffect transition="in" filter="wipe(left)">
                                      <p:cBhvr>
                                        <p:cTn id="70" dur="300"/>
                                        <p:tgtEl>
                                          <p:spTgt spid="119"/>
                                        </p:tgtEl>
                                      </p:cBhvr>
                                    </p:animEffect>
                                  </p:childTnLst>
                                </p:cTn>
                              </p:par>
                              <p:par>
                                <p:cTn id="71" presetID="22" presetClass="entr" presetSubtype="8" fill="hold" nodeType="withEffect">
                                  <p:stCondLst>
                                    <p:cond delay="3150"/>
                                  </p:stCondLst>
                                  <p:childTnLst>
                                    <p:set>
                                      <p:cBhvr>
                                        <p:cTn id="72" dur="1" fill="hold">
                                          <p:stCondLst>
                                            <p:cond delay="0"/>
                                          </p:stCondLst>
                                        </p:cTn>
                                        <p:tgtEl>
                                          <p:spTgt spid="120"/>
                                        </p:tgtEl>
                                        <p:attrNameLst>
                                          <p:attrName>style.visibility</p:attrName>
                                        </p:attrNameLst>
                                      </p:cBhvr>
                                      <p:to>
                                        <p:strVal val="visible"/>
                                      </p:to>
                                    </p:set>
                                    <p:animEffect transition="in" filter="wipe(left)">
                                      <p:cBhvr>
                                        <p:cTn id="73" dur="300"/>
                                        <p:tgtEl>
                                          <p:spTgt spid="120"/>
                                        </p:tgtEl>
                                      </p:cBhvr>
                                    </p:animEffect>
                                  </p:childTnLst>
                                </p:cTn>
                              </p:par>
                              <p:par>
                                <p:cTn id="74" presetID="22" presetClass="entr" presetSubtype="8" fill="hold" nodeType="withEffect">
                                  <p:stCondLst>
                                    <p:cond delay="3300"/>
                                  </p:stCondLst>
                                  <p:childTnLst>
                                    <p:set>
                                      <p:cBhvr>
                                        <p:cTn id="75" dur="1" fill="hold">
                                          <p:stCondLst>
                                            <p:cond delay="0"/>
                                          </p:stCondLst>
                                        </p:cTn>
                                        <p:tgtEl>
                                          <p:spTgt spid="121"/>
                                        </p:tgtEl>
                                        <p:attrNameLst>
                                          <p:attrName>style.visibility</p:attrName>
                                        </p:attrNameLst>
                                      </p:cBhvr>
                                      <p:to>
                                        <p:strVal val="visible"/>
                                      </p:to>
                                    </p:set>
                                    <p:animEffect transition="in" filter="wipe(left)">
                                      <p:cBhvr>
                                        <p:cTn id="76" dur="300"/>
                                        <p:tgtEl>
                                          <p:spTgt spid="121"/>
                                        </p:tgtEl>
                                      </p:cBhvr>
                                    </p:animEffect>
                                  </p:childTnLst>
                                </p:cTn>
                              </p:par>
                            </p:childTnLst>
                          </p:cTn>
                        </p:par>
                        <p:par>
                          <p:cTn id="77" fill="hold">
                            <p:stCondLst>
                              <p:cond delay="3600"/>
                            </p:stCondLst>
                            <p:childTnLst>
                              <p:par>
                                <p:cTn id="78" presetID="10" presetClass="entr" presetSubtype="0" fill="hold" grpId="0" nodeType="afterEffect">
                                  <p:stCondLst>
                                    <p:cond delay="0"/>
                                  </p:stCondLst>
                                  <p:childTnLst>
                                    <p:set>
                                      <p:cBhvr>
                                        <p:cTn id="79" dur="1" fill="hold">
                                          <p:stCondLst>
                                            <p:cond delay="0"/>
                                          </p:stCondLst>
                                        </p:cTn>
                                        <p:tgtEl>
                                          <p:spTgt spid="3"/>
                                        </p:tgtEl>
                                        <p:attrNameLst>
                                          <p:attrName>style.visibility</p:attrName>
                                        </p:attrNameLst>
                                      </p:cBhvr>
                                      <p:to>
                                        <p:strVal val="visible"/>
                                      </p:to>
                                    </p:set>
                                    <p:animEffect transition="in" filter="fade">
                                      <p:cBhvr>
                                        <p:cTn id="80" dur="750"/>
                                        <p:tgtEl>
                                          <p:spTgt spid="3"/>
                                        </p:tgtEl>
                                      </p:cBhvr>
                                    </p:animEffect>
                                  </p:childTnLst>
                                </p:cTn>
                              </p:par>
                              <p:par>
                                <p:cTn id="81" presetID="22" presetClass="entr" presetSubtype="1" fill="hold" nodeType="withEffect">
                                  <p:stCondLst>
                                    <p:cond delay="0"/>
                                  </p:stCondLst>
                                  <p:childTnLst>
                                    <p:set>
                                      <p:cBhvr>
                                        <p:cTn id="82" dur="1" fill="hold">
                                          <p:stCondLst>
                                            <p:cond delay="0"/>
                                          </p:stCondLst>
                                        </p:cTn>
                                        <p:tgtEl>
                                          <p:spTgt spid="101"/>
                                        </p:tgtEl>
                                        <p:attrNameLst>
                                          <p:attrName>style.visibility</p:attrName>
                                        </p:attrNameLst>
                                      </p:cBhvr>
                                      <p:to>
                                        <p:strVal val="visible"/>
                                      </p:to>
                                    </p:set>
                                    <p:animEffect transition="in" filter="wipe(up)">
                                      <p:cBhvr>
                                        <p:cTn id="83" dur="500"/>
                                        <p:tgtEl>
                                          <p:spTgt spid="101"/>
                                        </p:tgtEl>
                                      </p:cBhvr>
                                    </p:animEffect>
                                  </p:childTnLst>
                                </p:cTn>
                              </p:par>
                              <p:par>
                                <p:cTn id="84" presetID="22" presetClass="entr" presetSubtype="4" fill="hold" nodeType="withEffect">
                                  <p:stCondLst>
                                    <p:cond delay="0"/>
                                  </p:stCondLst>
                                  <p:childTnLst>
                                    <p:set>
                                      <p:cBhvr>
                                        <p:cTn id="85" dur="1" fill="hold">
                                          <p:stCondLst>
                                            <p:cond delay="0"/>
                                          </p:stCondLst>
                                        </p:cTn>
                                        <p:tgtEl>
                                          <p:spTgt spid="94"/>
                                        </p:tgtEl>
                                        <p:attrNameLst>
                                          <p:attrName>style.visibility</p:attrName>
                                        </p:attrNameLst>
                                      </p:cBhvr>
                                      <p:to>
                                        <p:strVal val="visible"/>
                                      </p:to>
                                    </p:set>
                                    <p:animEffect transition="in" filter="wipe(down)">
                                      <p:cBhvr>
                                        <p:cTn id="86" dur="500"/>
                                        <p:tgtEl>
                                          <p:spTgt spid="94"/>
                                        </p:tgtEl>
                                      </p:cBhvr>
                                    </p:animEffect>
                                  </p:childTnLst>
                                </p:cTn>
                              </p:par>
                              <p:par>
                                <p:cTn id="87" presetID="22" presetClass="entr" presetSubtype="1" fill="hold" nodeType="withEffect">
                                  <p:stCondLst>
                                    <p:cond delay="0"/>
                                  </p:stCondLst>
                                  <p:childTnLst>
                                    <p:set>
                                      <p:cBhvr>
                                        <p:cTn id="88" dur="1" fill="hold">
                                          <p:stCondLst>
                                            <p:cond delay="0"/>
                                          </p:stCondLst>
                                        </p:cTn>
                                        <p:tgtEl>
                                          <p:spTgt spid="110"/>
                                        </p:tgtEl>
                                        <p:attrNameLst>
                                          <p:attrName>style.visibility</p:attrName>
                                        </p:attrNameLst>
                                      </p:cBhvr>
                                      <p:to>
                                        <p:strVal val="visible"/>
                                      </p:to>
                                    </p:set>
                                    <p:animEffect transition="in" filter="wipe(up)">
                                      <p:cBhvr>
                                        <p:cTn id="89" dur="500"/>
                                        <p:tgtEl>
                                          <p:spTgt spid="110"/>
                                        </p:tgtEl>
                                      </p:cBhvr>
                                    </p:animEffect>
                                  </p:childTnLst>
                                </p:cTn>
                              </p:par>
                              <p:par>
                                <p:cTn id="90" presetID="22" presetClass="entr" presetSubtype="8" fill="hold" nodeType="withEffect">
                                  <p:stCondLst>
                                    <p:cond delay="250"/>
                                  </p:stCondLst>
                                  <p:childTnLst>
                                    <p:set>
                                      <p:cBhvr>
                                        <p:cTn id="91" dur="1" fill="hold">
                                          <p:stCondLst>
                                            <p:cond delay="0"/>
                                          </p:stCondLst>
                                        </p:cTn>
                                        <p:tgtEl>
                                          <p:spTgt spid="127"/>
                                        </p:tgtEl>
                                        <p:attrNameLst>
                                          <p:attrName>style.visibility</p:attrName>
                                        </p:attrNameLst>
                                      </p:cBhvr>
                                      <p:to>
                                        <p:strVal val="visible"/>
                                      </p:to>
                                    </p:set>
                                    <p:animEffect transition="in" filter="wipe(left)">
                                      <p:cBhvr>
                                        <p:cTn id="92" dur="500"/>
                                        <p:tgtEl>
                                          <p:spTgt spid="127"/>
                                        </p:tgtEl>
                                      </p:cBhvr>
                                    </p:animEffect>
                                  </p:childTnLst>
                                </p:cTn>
                              </p:par>
                              <p:par>
                                <p:cTn id="93" presetID="22" presetClass="entr" presetSubtype="8" fill="hold" nodeType="withEffect">
                                  <p:stCondLst>
                                    <p:cond delay="250"/>
                                  </p:stCondLst>
                                  <p:childTnLst>
                                    <p:set>
                                      <p:cBhvr>
                                        <p:cTn id="94" dur="1" fill="hold">
                                          <p:stCondLst>
                                            <p:cond delay="0"/>
                                          </p:stCondLst>
                                        </p:cTn>
                                        <p:tgtEl>
                                          <p:spTgt spid="95"/>
                                        </p:tgtEl>
                                        <p:attrNameLst>
                                          <p:attrName>style.visibility</p:attrName>
                                        </p:attrNameLst>
                                      </p:cBhvr>
                                      <p:to>
                                        <p:strVal val="visible"/>
                                      </p:to>
                                    </p:set>
                                    <p:animEffect transition="in" filter="wipe(left)">
                                      <p:cBhvr>
                                        <p:cTn id="95" dur="500"/>
                                        <p:tgtEl>
                                          <p:spTgt spid="95"/>
                                        </p:tgtEl>
                                      </p:cBhvr>
                                    </p:animEffect>
                                  </p:childTnLst>
                                </p:cTn>
                              </p:par>
                              <p:par>
                                <p:cTn id="96" presetID="22" presetClass="entr" presetSubtype="8" fill="hold" nodeType="withEffect">
                                  <p:stCondLst>
                                    <p:cond delay="250"/>
                                  </p:stCondLst>
                                  <p:childTnLst>
                                    <p:set>
                                      <p:cBhvr>
                                        <p:cTn id="97" dur="1" fill="hold">
                                          <p:stCondLst>
                                            <p:cond delay="0"/>
                                          </p:stCondLst>
                                        </p:cTn>
                                        <p:tgtEl>
                                          <p:spTgt spid="111"/>
                                        </p:tgtEl>
                                        <p:attrNameLst>
                                          <p:attrName>style.visibility</p:attrName>
                                        </p:attrNameLst>
                                      </p:cBhvr>
                                      <p:to>
                                        <p:strVal val="visible"/>
                                      </p:to>
                                    </p:set>
                                    <p:animEffect transition="in" filter="wipe(left)">
                                      <p:cBhvr>
                                        <p:cTn id="98" dur="500"/>
                                        <p:tgtEl>
                                          <p:spTgt spid="111"/>
                                        </p:tgtEl>
                                      </p:cBhvr>
                                    </p:animEffect>
                                  </p:childTnLst>
                                </p:cTn>
                              </p:par>
                              <p:par>
                                <p:cTn id="99" presetID="22" presetClass="entr" presetSubtype="8" fill="hold" nodeType="withEffect">
                                  <p:stCondLst>
                                    <p:cond delay="550"/>
                                  </p:stCondLst>
                                  <p:childTnLst>
                                    <p:set>
                                      <p:cBhvr>
                                        <p:cTn id="100" dur="1" fill="hold">
                                          <p:stCondLst>
                                            <p:cond delay="0"/>
                                          </p:stCondLst>
                                        </p:cTn>
                                        <p:tgtEl>
                                          <p:spTgt spid="361"/>
                                        </p:tgtEl>
                                        <p:attrNameLst>
                                          <p:attrName>style.visibility</p:attrName>
                                        </p:attrNameLst>
                                      </p:cBhvr>
                                      <p:to>
                                        <p:strVal val="visible"/>
                                      </p:to>
                                    </p:set>
                                    <p:animEffect transition="in" filter="wipe(left)">
                                      <p:cBhvr>
                                        <p:cTn id="101" dur="500"/>
                                        <p:tgtEl>
                                          <p:spTgt spid="361"/>
                                        </p:tgtEl>
                                      </p:cBhvr>
                                    </p:animEffect>
                                  </p:childTnLst>
                                </p:cTn>
                              </p:par>
                              <p:par>
                                <p:cTn id="102" presetID="22" presetClass="entr" presetSubtype="8" fill="hold" nodeType="withEffect">
                                  <p:stCondLst>
                                    <p:cond delay="550"/>
                                  </p:stCondLst>
                                  <p:childTnLst>
                                    <p:set>
                                      <p:cBhvr>
                                        <p:cTn id="103" dur="1" fill="hold">
                                          <p:stCondLst>
                                            <p:cond delay="0"/>
                                          </p:stCondLst>
                                        </p:cTn>
                                        <p:tgtEl>
                                          <p:spTgt spid="365"/>
                                        </p:tgtEl>
                                        <p:attrNameLst>
                                          <p:attrName>style.visibility</p:attrName>
                                        </p:attrNameLst>
                                      </p:cBhvr>
                                      <p:to>
                                        <p:strVal val="visible"/>
                                      </p:to>
                                    </p:set>
                                    <p:animEffect transition="in" filter="wipe(left)">
                                      <p:cBhvr>
                                        <p:cTn id="104" dur="500"/>
                                        <p:tgtEl>
                                          <p:spTgt spid="365"/>
                                        </p:tgtEl>
                                      </p:cBhvr>
                                    </p:animEffect>
                                  </p:childTnLst>
                                </p:cTn>
                              </p:par>
                              <p:par>
                                <p:cTn id="105" presetID="22" presetClass="entr" presetSubtype="8" fill="hold" nodeType="withEffect">
                                  <p:stCondLst>
                                    <p:cond delay="550"/>
                                  </p:stCondLst>
                                  <p:childTnLst>
                                    <p:set>
                                      <p:cBhvr>
                                        <p:cTn id="106" dur="1" fill="hold">
                                          <p:stCondLst>
                                            <p:cond delay="0"/>
                                          </p:stCondLst>
                                        </p:cTn>
                                        <p:tgtEl>
                                          <p:spTgt spid="368"/>
                                        </p:tgtEl>
                                        <p:attrNameLst>
                                          <p:attrName>style.visibility</p:attrName>
                                        </p:attrNameLst>
                                      </p:cBhvr>
                                      <p:to>
                                        <p:strVal val="visible"/>
                                      </p:to>
                                    </p:set>
                                    <p:animEffect transition="in" filter="wipe(left)">
                                      <p:cBhvr>
                                        <p:cTn id="107" dur="500"/>
                                        <p:tgtEl>
                                          <p:spTgt spid="368"/>
                                        </p:tgtEl>
                                      </p:cBhvr>
                                    </p:animEffect>
                                  </p:childTnLst>
                                </p:cTn>
                              </p:par>
                            </p:childTnLst>
                          </p:cTn>
                        </p:par>
                        <p:par>
                          <p:cTn id="108" fill="hold">
                            <p:stCondLst>
                              <p:cond delay="4650"/>
                            </p:stCondLst>
                            <p:childTnLst>
                              <p:par>
                                <p:cTn id="109" presetID="10" presetClass="entr" presetSubtype="0" fill="hold" grpId="0" nodeType="afterEffect">
                                  <p:stCondLst>
                                    <p:cond delay="0"/>
                                  </p:stCondLst>
                                  <p:childTnLst>
                                    <p:set>
                                      <p:cBhvr>
                                        <p:cTn id="110" dur="1" fill="hold">
                                          <p:stCondLst>
                                            <p:cond delay="0"/>
                                          </p:stCondLst>
                                        </p:cTn>
                                        <p:tgtEl>
                                          <p:spTgt spid="135"/>
                                        </p:tgtEl>
                                        <p:attrNameLst>
                                          <p:attrName>style.visibility</p:attrName>
                                        </p:attrNameLst>
                                      </p:cBhvr>
                                      <p:to>
                                        <p:strVal val="visible"/>
                                      </p:to>
                                    </p:set>
                                    <p:animEffect transition="in" filter="fade">
                                      <p:cBhvr>
                                        <p:cTn id="111" dur="750"/>
                                        <p:tgtEl>
                                          <p:spTgt spid="135"/>
                                        </p:tgtEl>
                                      </p:cBhvr>
                                    </p:animEffect>
                                  </p:childTnLst>
                                </p:cTn>
                              </p:par>
                              <p:par>
                                <p:cTn id="112" presetID="22" presetClass="entr" presetSubtype="1" fill="hold" nodeType="withEffect">
                                  <p:stCondLst>
                                    <p:cond delay="0"/>
                                  </p:stCondLst>
                                  <p:childTnLst>
                                    <p:set>
                                      <p:cBhvr>
                                        <p:cTn id="113" dur="1" fill="hold">
                                          <p:stCondLst>
                                            <p:cond delay="0"/>
                                          </p:stCondLst>
                                        </p:cTn>
                                        <p:tgtEl>
                                          <p:spTgt spid="369"/>
                                        </p:tgtEl>
                                        <p:attrNameLst>
                                          <p:attrName>style.visibility</p:attrName>
                                        </p:attrNameLst>
                                      </p:cBhvr>
                                      <p:to>
                                        <p:strVal val="visible"/>
                                      </p:to>
                                    </p:set>
                                    <p:animEffect transition="in" filter="wipe(up)">
                                      <p:cBhvr>
                                        <p:cTn id="114" dur="500"/>
                                        <p:tgtEl>
                                          <p:spTgt spid="369"/>
                                        </p:tgtEl>
                                      </p:cBhvr>
                                    </p:animEffect>
                                  </p:childTnLst>
                                </p:cTn>
                              </p:par>
                              <p:par>
                                <p:cTn id="115" presetID="22" presetClass="entr" presetSubtype="8" fill="hold" nodeType="withEffect">
                                  <p:stCondLst>
                                    <p:cond delay="250"/>
                                  </p:stCondLst>
                                  <p:childTnLst>
                                    <p:set>
                                      <p:cBhvr>
                                        <p:cTn id="116" dur="1" fill="hold">
                                          <p:stCondLst>
                                            <p:cond delay="0"/>
                                          </p:stCondLst>
                                        </p:cTn>
                                        <p:tgtEl>
                                          <p:spTgt spid="370"/>
                                        </p:tgtEl>
                                        <p:attrNameLst>
                                          <p:attrName>style.visibility</p:attrName>
                                        </p:attrNameLst>
                                      </p:cBhvr>
                                      <p:to>
                                        <p:strVal val="visible"/>
                                      </p:to>
                                    </p:set>
                                    <p:animEffect transition="in" filter="wipe(left)">
                                      <p:cBhvr>
                                        <p:cTn id="117" dur="500"/>
                                        <p:tgtEl>
                                          <p:spTgt spid="370"/>
                                        </p:tgtEl>
                                      </p:cBhvr>
                                    </p:animEffect>
                                  </p:childTnLst>
                                </p:cTn>
                              </p:par>
                              <p:par>
                                <p:cTn id="118" presetID="22" presetClass="entr" presetSubtype="8" fill="hold" nodeType="withEffect">
                                  <p:stCondLst>
                                    <p:cond delay="550"/>
                                  </p:stCondLst>
                                  <p:childTnLst>
                                    <p:set>
                                      <p:cBhvr>
                                        <p:cTn id="119" dur="1" fill="hold">
                                          <p:stCondLst>
                                            <p:cond delay="0"/>
                                          </p:stCondLst>
                                        </p:cTn>
                                        <p:tgtEl>
                                          <p:spTgt spid="371"/>
                                        </p:tgtEl>
                                        <p:attrNameLst>
                                          <p:attrName>style.visibility</p:attrName>
                                        </p:attrNameLst>
                                      </p:cBhvr>
                                      <p:to>
                                        <p:strVal val="visible"/>
                                      </p:to>
                                    </p:set>
                                    <p:animEffect transition="in" filter="wipe(left)">
                                      <p:cBhvr>
                                        <p:cTn id="120" dur="500"/>
                                        <p:tgtEl>
                                          <p:spTgt spid="371"/>
                                        </p:tgtEl>
                                      </p:cBhvr>
                                    </p:animEffect>
                                  </p:childTnLst>
                                </p:cTn>
                              </p:par>
                              <p:par>
                                <p:cTn id="121" presetID="9" presetClass="entr" presetSubtype="0" fill="hold" nodeType="withEffect">
                                  <p:stCondLst>
                                    <p:cond delay="1000"/>
                                  </p:stCondLst>
                                  <p:childTnLst>
                                    <p:set>
                                      <p:cBhvr>
                                        <p:cTn id="122" dur="1" fill="hold">
                                          <p:stCondLst>
                                            <p:cond delay="0"/>
                                          </p:stCondLst>
                                        </p:cTn>
                                        <p:tgtEl>
                                          <p:spTgt spid="4"/>
                                        </p:tgtEl>
                                        <p:attrNameLst>
                                          <p:attrName>style.visibility</p:attrName>
                                        </p:attrNameLst>
                                      </p:cBhvr>
                                      <p:to>
                                        <p:strVal val="visible"/>
                                      </p:to>
                                    </p:set>
                                    <p:animEffect transition="in" filter="dissolve">
                                      <p:cBhvr>
                                        <p:cTn id="1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5" grpId="0" animBg="1"/>
      <p:bldP spid="302"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F8F4C0">
            <a:alpha val="55686"/>
          </a:srgbClr>
        </a:solidFill>
        <a:effectLst/>
      </p:bgPr>
    </p:bg>
    <p:spTree>
      <p:nvGrpSpPr>
        <p:cNvPr id="1" name=""/>
        <p:cNvGrpSpPr/>
        <p:nvPr/>
      </p:nvGrpSpPr>
      <p:grpSpPr>
        <a:xfrm>
          <a:off x="0" y="0"/>
          <a:ext cx="0" cy="0"/>
          <a:chOff x="0" y="0"/>
          <a:chExt cx="0" cy="0"/>
        </a:xfrm>
      </p:grpSpPr>
      <p:pic>
        <p:nvPicPr>
          <p:cNvPr id="71" name="背景"/>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915" y="-297"/>
            <a:ext cx="12241829" cy="6858594"/>
          </a:xfrm>
          <a:prstGeom prst="rect">
            <a:avLst/>
          </a:prstGeom>
        </p:spPr>
      </p:pic>
      <p:pic>
        <p:nvPicPr>
          <p:cNvPr id="81" name="結果を見る">
            <a:hlinkClick r:id="rId3" action="ppaction://hlinksldjump"/>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42608" y="5958657"/>
            <a:ext cx="2237426" cy="847417"/>
          </a:xfrm>
          <a:prstGeom prst="rect">
            <a:avLst/>
          </a:prstGeom>
        </p:spPr>
      </p:pic>
      <p:pic>
        <p:nvPicPr>
          <p:cNvPr id="68" name="答えに戻る">
            <a:hlinkClick r:id="rId5" action="ppaction://hlinksldjump"/>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839" y="5951865"/>
            <a:ext cx="2237426" cy="847417"/>
          </a:xfrm>
          <a:prstGeom prst="rect">
            <a:avLst/>
          </a:prstGeom>
        </p:spPr>
      </p:pic>
      <p:sp>
        <p:nvSpPr>
          <p:cNvPr id="87" name="出典（人口）"/>
          <p:cNvSpPr txBox="1"/>
          <p:nvPr/>
        </p:nvSpPr>
        <p:spPr>
          <a:xfrm>
            <a:off x="5997210" y="5755858"/>
            <a:ext cx="4075602" cy="230832"/>
          </a:xfrm>
          <a:prstGeom prst="rect">
            <a:avLst/>
          </a:prstGeom>
          <a:noFill/>
        </p:spPr>
        <p:txBody>
          <a:bodyPr wrap="square" rtlCol="0">
            <a:spAutoFit/>
          </a:bodyPr>
          <a:lstStyle/>
          <a:p>
            <a:r>
              <a:rPr lang="ja-JP" altLang="en-US" sz="900" b="1">
                <a:latin typeface="BIZ UDPゴシック" panose="020B0400000000000000" pitchFamily="50" charset="-128"/>
                <a:ea typeface="BIZ UDPゴシック" panose="020B0400000000000000" pitchFamily="50" charset="-128"/>
              </a:rPr>
              <a:t>（出典（人口）： </a:t>
            </a:r>
            <a:r>
              <a:rPr lang="en-US" altLang="ja-JP" sz="900" b="1">
                <a:latin typeface="BIZ UDPゴシック" panose="020B0400000000000000" pitchFamily="50" charset="-128"/>
                <a:ea typeface="BIZ UDPゴシック" panose="020B0400000000000000" pitchFamily="50" charset="-128"/>
                <a:hlinkClick r:id="rId7"/>
              </a:rPr>
              <a:t> </a:t>
            </a:r>
            <a:r>
              <a:rPr lang="ja-JP" altLang="en-US" sz="900" b="1">
                <a:latin typeface="BIZ UDPゴシック" panose="020B0400000000000000" pitchFamily="50" charset="-128"/>
                <a:ea typeface="BIZ UDPゴシック" panose="020B0400000000000000" pitchFamily="50" charset="-128"/>
                <a:hlinkClick r:id="rId7"/>
              </a:rPr>
              <a:t>政府統計の総合窓口 </a:t>
            </a:r>
            <a:r>
              <a:rPr lang="en-US" altLang="ja-JP" sz="900" b="1">
                <a:latin typeface="BIZ UDPゴシック" panose="020B0400000000000000" pitchFamily="50" charset="-128"/>
                <a:ea typeface="BIZ UDPゴシック" panose="020B0400000000000000" pitchFamily="50" charset="-128"/>
                <a:hlinkClick r:id="rId7"/>
              </a:rPr>
              <a:t>(e-stat.go.jp)</a:t>
            </a:r>
            <a:r>
              <a:rPr lang="ja-JP" altLang="en-US" sz="900" b="1">
                <a:latin typeface="BIZ UDPゴシック" panose="020B0400000000000000" pitchFamily="50" charset="-128"/>
                <a:ea typeface="BIZ UDPゴシック" panose="020B0400000000000000" pitchFamily="50" charset="-128"/>
              </a:rPr>
              <a:t>「令和２年国勢調査」）</a:t>
            </a:r>
            <a:endParaRPr lang="en-US" altLang="ja-JP" sz="900" b="1">
              <a:latin typeface="BIZ UDPゴシック" panose="020B0400000000000000" pitchFamily="50" charset="-128"/>
              <a:ea typeface="BIZ UDPゴシック" panose="020B0400000000000000" pitchFamily="50" charset="-128"/>
            </a:endParaRPr>
          </a:p>
        </p:txBody>
      </p:sp>
      <p:sp>
        <p:nvSpPr>
          <p:cNvPr id="86" name="出典（利用者数）"/>
          <p:cNvSpPr txBox="1"/>
          <p:nvPr/>
        </p:nvSpPr>
        <p:spPr>
          <a:xfrm>
            <a:off x="5997210" y="5549671"/>
            <a:ext cx="5939731" cy="230832"/>
          </a:xfrm>
          <a:prstGeom prst="rect">
            <a:avLst/>
          </a:prstGeom>
          <a:noFill/>
        </p:spPr>
        <p:txBody>
          <a:bodyPr wrap="square" rtlCol="0">
            <a:spAutoFit/>
          </a:bodyPr>
          <a:lstStyle/>
          <a:p>
            <a:r>
              <a:rPr lang="ja-JP" altLang="en-US" sz="900" b="1">
                <a:latin typeface="BIZ UDPゴシック" panose="020B0400000000000000" pitchFamily="50" charset="-128"/>
                <a:ea typeface="BIZ UDPゴシック" panose="020B0400000000000000" pitchFamily="50" charset="-128"/>
              </a:rPr>
              <a:t>（出典（利用者数）： </a:t>
            </a:r>
            <a:r>
              <a:rPr lang="zh-TW" altLang="en-US" sz="900" b="1">
                <a:latin typeface="BIZ UDPゴシック" panose="020B0400000000000000" pitchFamily="50" charset="-128"/>
                <a:ea typeface="BIZ UDPゴシック" panose="020B0400000000000000" pitchFamily="50" charset="-128"/>
                <a:hlinkClick r:id="rId8"/>
              </a:rPr>
              <a:t>大阪府／令和４年度大阪府統計年鑑（令和５年３月刊行） </a:t>
            </a:r>
            <a:r>
              <a:rPr lang="en-US" altLang="zh-TW" sz="900" b="1">
                <a:latin typeface="BIZ UDPゴシック" panose="020B0400000000000000" pitchFamily="50" charset="-128"/>
                <a:ea typeface="BIZ UDPゴシック" panose="020B0400000000000000" pitchFamily="50" charset="-128"/>
                <a:hlinkClick r:id="rId8"/>
              </a:rPr>
              <a:t>(osaka.lg.jp)</a:t>
            </a:r>
            <a:r>
              <a:rPr lang="en-US" altLang="ja-JP" sz="900" b="1">
                <a:latin typeface="BIZ UDPゴシック" panose="020B0400000000000000" pitchFamily="50" charset="-128"/>
                <a:ea typeface="BIZ UDPゴシック" panose="020B0400000000000000" pitchFamily="50" charset="-128"/>
                <a:hlinkClick r:id="rId9"/>
              </a:rPr>
              <a:t>)</a:t>
            </a:r>
            <a:r>
              <a:rPr lang="ja-JP" altLang="en-US" sz="900" b="1">
                <a:latin typeface="BIZ UDPゴシック" panose="020B0400000000000000" pitchFamily="50" charset="-128"/>
                <a:ea typeface="BIZ UDPゴシック" panose="020B0400000000000000" pitchFamily="50" charset="-128"/>
              </a:rPr>
              <a:t>「</a:t>
            </a:r>
            <a:r>
              <a:rPr lang="ja-JP" altLang="ja-JP" sz="900" b="1">
                <a:latin typeface="BIZ UDPゴシック" panose="020B0400000000000000" pitchFamily="50" charset="-128"/>
                <a:ea typeface="BIZ UDPゴシック" panose="020B0400000000000000" pitchFamily="50" charset="-128"/>
              </a:rPr>
              <a:t>第</a:t>
            </a:r>
            <a:r>
              <a:rPr lang="en-US" altLang="ja-JP" sz="900" b="1">
                <a:latin typeface="BIZ UDPゴシック" panose="020B0400000000000000" pitchFamily="50" charset="-128"/>
                <a:ea typeface="BIZ UDPゴシック" panose="020B0400000000000000" pitchFamily="50" charset="-128"/>
              </a:rPr>
              <a:t>18</a:t>
            </a:r>
            <a:r>
              <a:rPr lang="ja-JP" altLang="ja-JP" sz="900" b="1">
                <a:latin typeface="BIZ UDPゴシック" panose="020B0400000000000000" pitchFamily="50" charset="-128"/>
                <a:ea typeface="BIZ UDPゴシック" panose="020B0400000000000000" pitchFamily="50" charset="-128"/>
              </a:rPr>
              <a:t>章</a:t>
            </a:r>
            <a:r>
              <a:rPr lang="en-US" altLang="ja-JP" sz="900" b="1">
                <a:latin typeface="BIZ UDPゴシック" panose="020B0400000000000000" pitchFamily="50" charset="-128"/>
                <a:ea typeface="BIZ UDPゴシック" panose="020B0400000000000000" pitchFamily="50" charset="-128"/>
              </a:rPr>
              <a:t>5</a:t>
            </a:r>
            <a:r>
              <a:rPr lang="ja-JP" altLang="ja-JP" sz="900" b="1">
                <a:latin typeface="BIZ UDPゴシック" panose="020B0400000000000000" pitchFamily="50" charset="-128"/>
                <a:ea typeface="BIZ UDPゴシック" panose="020B0400000000000000" pitchFamily="50" charset="-128"/>
              </a:rPr>
              <a:t>、</a:t>
            </a:r>
            <a:r>
              <a:rPr lang="en-US" altLang="ja-JP" sz="900" b="1">
                <a:latin typeface="BIZ UDPゴシック" panose="020B0400000000000000" pitchFamily="50" charset="-128"/>
                <a:ea typeface="BIZ UDPゴシック" panose="020B0400000000000000" pitchFamily="50" charset="-128"/>
              </a:rPr>
              <a:t>6</a:t>
            </a:r>
            <a:r>
              <a:rPr lang="ja-JP" altLang="ja-JP" sz="900" b="1">
                <a:latin typeface="BIZ UDPゴシック" panose="020B0400000000000000" pitchFamily="50" charset="-128"/>
                <a:ea typeface="BIZ UDPゴシック" panose="020B0400000000000000" pitchFamily="50" charset="-128"/>
              </a:rPr>
              <a:t>表</a:t>
            </a:r>
            <a:r>
              <a:rPr lang="ja-JP" altLang="en-US" sz="900" b="1">
                <a:latin typeface="BIZ UDPゴシック" panose="020B0400000000000000" pitchFamily="50" charset="-128"/>
                <a:ea typeface="BIZ UDPゴシック" panose="020B0400000000000000" pitchFamily="50" charset="-128"/>
              </a:rPr>
              <a:t>」）</a:t>
            </a:r>
            <a:endParaRPr lang="en-US" altLang="ja-JP" sz="900" b="1">
              <a:latin typeface="BIZ UDPゴシック" panose="020B0400000000000000" pitchFamily="50" charset="-128"/>
              <a:ea typeface="BIZ UDPゴシック" panose="020B0400000000000000" pitchFamily="50" charset="-128"/>
            </a:endParaRPr>
          </a:p>
        </p:txBody>
      </p:sp>
      <p:grpSp>
        <p:nvGrpSpPr>
          <p:cNvPr id="2" name="高槻市の・・・"/>
          <p:cNvGrpSpPr/>
          <p:nvPr/>
        </p:nvGrpSpPr>
        <p:grpSpPr>
          <a:xfrm>
            <a:off x="6415591" y="4983668"/>
            <a:ext cx="5726436" cy="551800"/>
            <a:chOff x="6415591" y="4983668"/>
            <a:chExt cx="5726436" cy="551800"/>
          </a:xfrm>
        </p:grpSpPr>
        <p:sp>
          <p:nvSpPr>
            <p:cNvPr id="62" name="高槻市の人口・・・"/>
            <p:cNvSpPr txBox="1"/>
            <p:nvPr/>
          </p:nvSpPr>
          <p:spPr>
            <a:xfrm>
              <a:off x="6428547" y="5135358"/>
              <a:ext cx="5713480" cy="400110"/>
            </a:xfrm>
            <a:prstGeom prst="rect">
              <a:avLst/>
            </a:prstGeom>
            <a:noFill/>
          </p:spPr>
          <p:txBody>
            <a:bodyPr wrap="square" rtlCol="0">
              <a:spAutoFit/>
            </a:bodyPr>
            <a:lstStyle/>
            <a:p>
              <a:pPr lvl="0" algn="dist"/>
              <a:r>
                <a:rPr lang="ja-JP" altLang="en-US" sz="2000">
                  <a:solidFill>
                    <a:srgbClr val="000000"/>
                  </a:solidFill>
                  <a:latin typeface="HGS創英角ﾎﾟｯﾌﾟ体" panose="040B0A00000000000000" pitchFamily="50" charset="-128"/>
                  <a:ea typeface="HGS創英角ﾎﾟｯﾌﾟ体" panose="040B0A00000000000000" pitchFamily="50" charset="-128"/>
                </a:rPr>
                <a:t>高槻市</a:t>
              </a:r>
              <a:r>
                <a:rPr kumimoji="1" lang="ja-JP" altLang="en-US" sz="2000">
                  <a:solidFill>
                    <a:srgbClr val="000000"/>
                  </a:solidFill>
                  <a:latin typeface="HGS創英角ﾎﾟｯﾌﾟ体" panose="040B0A00000000000000" pitchFamily="50" charset="-128"/>
                  <a:ea typeface="HGS創英角ﾎﾟｯﾌﾟ体" panose="040B0A00000000000000" pitchFamily="50" charset="-128"/>
                </a:rPr>
                <a:t>の人口（</a:t>
              </a:r>
              <a:r>
                <a:rPr lang="en-US" altLang="ja-JP" sz="2000">
                  <a:solidFill>
                    <a:srgbClr val="000000"/>
                  </a:solidFill>
                  <a:latin typeface="HGS創英角ﾎﾟｯﾌﾟ体" panose="040B0A00000000000000" pitchFamily="50" charset="-128"/>
                  <a:ea typeface="HGS創英角ﾎﾟｯﾌﾟ体" panose="040B0A00000000000000" pitchFamily="50" charset="-128"/>
                </a:rPr>
                <a:t>352,698</a:t>
              </a:r>
              <a:r>
                <a:rPr lang="ja-JP" altLang="en-US" sz="2000">
                  <a:solidFill>
                    <a:srgbClr val="000000"/>
                  </a:solidFill>
                  <a:latin typeface="HGS創英角ﾎﾟｯﾌﾟ体" panose="040B0A00000000000000" pitchFamily="50" charset="-128"/>
                  <a:ea typeface="HGS創英角ﾎﾟｯﾌﾟ体" panose="040B0A00000000000000" pitchFamily="50" charset="-128"/>
                </a:rPr>
                <a:t>人）に近い数字です。</a:t>
              </a:r>
              <a:endParaRPr kumimoji="1" lang="ja-JP" altLang="en-US" sz="2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63" name="ちか"/>
            <p:cNvSpPr txBox="1"/>
            <p:nvPr/>
          </p:nvSpPr>
          <p:spPr>
            <a:xfrm>
              <a:off x="10120453" y="4989467"/>
              <a:ext cx="504000" cy="253916"/>
            </a:xfrm>
            <a:prstGeom prst="rect">
              <a:avLst/>
            </a:prstGeom>
            <a:noFill/>
          </p:spPr>
          <p:txBody>
            <a:bodyPr wrap="square" rtlCol="0">
              <a:spAutoFit/>
            </a:bodyPr>
            <a:lstStyle/>
            <a:p>
              <a:pPr algn="dist"/>
              <a:r>
                <a:rPr lang="ja-JP" altLang="en-US" sz="1000">
                  <a:solidFill>
                    <a:srgbClr val="000000"/>
                  </a:solidFill>
                  <a:latin typeface="HGS創英角ﾎﾟｯﾌﾟ体" panose="040B0A00000000000000" pitchFamily="50" charset="-128"/>
                  <a:ea typeface="HGS創英角ﾎﾟｯﾌﾟ体" panose="040B0A00000000000000" pitchFamily="50" charset="-128"/>
                </a:rPr>
                <a:t>ちか</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64" name="にん"/>
            <p:cNvSpPr txBox="1"/>
            <p:nvPr/>
          </p:nvSpPr>
          <p:spPr>
            <a:xfrm>
              <a:off x="9317823" y="4989467"/>
              <a:ext cx="504000" cy="253916"/>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にん</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65" name="じんこう"/>
            <p:cNvSpPr txBox="1"/>
            <p:nvPr/>
          </p:nvSpPr>
          <p:spPr>
            <a:xfrm>
              <a:off x="7436169" y="4989467"/>
              <a:ext cx="828000" cy="253916"/>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じんこう</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66" name="たかつきし"/>
            <p:cNvSpPr txBox="1"/>
            <p:nvPr/>
          </p:nvSpPr>
          <p:spPr>
            <a:xfrm>
              <a:off x="6415591" y="4989467"/>
              <a:ext cx="97200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たかつきし</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67" name="すうじ"/>
            <p:cNvSpPr txBox="1"/>
            <p:nvPr/>
          </p:nvSpPr>
          <p:spPr>
            <a:xfrm>
              <a:off x="10658949" y="4983668"/>
              <a:ext cx="651350" cy="246221"/>
            </a:xfrm>
            <a:prstGeom prst="rect">
              <a:avLst/>
            </a:prstGeom>
            <a:noFill/>
          </p:spPr>
          <p:txBody>
            <a:bodyPr wrap="square" rtlCol="0">
              <a:spAutoFit/>
            </a:bodyPr>
            <a:lstStyle/>
            <a:p>
              <a:pPr algn="dist"/>
              <a:r>
                <a:rPr lang="ja-JP" altLang="en-US" sz="1000">
                  <a:solidFill>
                    <a:srgbClr val="000000"/>
                  </a:solidFill>
                  <a:latin typeface="HGS創英角ﾎﾟｯﾌﾟ体" panose="040B0A00000000000000" pitchFamily="50" charset="-128"/>
                  <a:ea typeface="HGS創英角ﾎﾟｯﾌﾟ体" panose="040B0A00000000000000" pitchFamily="50" charset="-128"/>
                </a:rPr>
                <a:t>すうじ</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grpSp>
      <p:grpSp>
        <p:nvGrpSpPr>
          <p:cNvPr id="57" name="利用者数は・・・（大阪城天守閣）"/>
          <p:cNvGrpSpPr/>
          <p:nvPr/>
        </p:nvGrpSpPr>
        <p:grpSpPr>
          <a:xfrm>
            <a:off x="6975055" y="4470541"/>
            <a:ext cx="4239673" cy="531593"/>
            <a:chOff x="2788397" y="2915899"/>
            <a:chExt cx="4884253" cy="531593"/>
          </a:xfrm>
        </p:grpSpPr>
        <p:sp>
          <p:nvSpPr>
            <p:cNvPr id="58" name="利用者数は・・・"/>
            <p:cNvSpPr txBox="1"/>
            <p:nvPr/>
          </p:nvSpPr>
          <p:spPr>
            <a:xfrm>
              <a:off x="2801105" y="3047382"/>
              <a:ext cx="4871545" cy="400110"/>
            </a:xfrm>
            <a:prstGeom prst="rect">
              <a:avLst/>
            </a:prstGeom>
            <a:noFill/>
          </p:spPr>
          <p:txBody>
            <a:bodyPr wrap="square" rtlCol="0">
              <a:spAutoFit/>
            </a:bodyPr>
            <a:lstStyle/>
            <a:p>
              <a:pPr lvl="0" algn="dist"/>
              <a:r>
                <a:rPr kumimoji="1" lang="ja-JP" altLang="en-US" sz="2000">
                  <a:solidFill>
                    <a:srgbClr val="000000"/>
                  </a:solidFill>
                  <a:latin typeface="HGS創英角ﾎﾟｯﾌﾟ体" panose="040B0A00000000000000" pitchFamily="50" charset="-128"/>
                  <a:ea typeface="HGS創英角ﾎﾟｯﾌﾟ体" panose="040B0A00000000000000" pitchFamily="50" charset="-128"/>
                </a:rPr>
                <a:t>利用者数は</a:t>
              </a:r>
              <a:r>
                <a:rPr lang="en-US" altLang="ja-JP" sz="2000">
                  <a:solidFill>
                    <a:srgbClr val="000000"/>
                  </a:solidFill>
                  <a:latin typeface="HGS創英角ﾎﾟｯﾌﾟ体" panose="040B0A00000000000000" pitchFamily="50" charset="-128"/>
                  <a:ea typeface="HGS創英角ﾎﾟｯﾌﾟ体" panose="040B0A00000000000000" pitchFamily="50" charset="-128"/>
                </a:rPr>
                <a:t>､342,863</a:t>
              </a:r>
              <a:r>
                <a:rPr lang="ja-JP" altLang="en-US" sz="2000">
                  <a:solidFill>
                    <a:srgbClr val="000000"/>
                  </a:solidFill>
                  <a:latin typeface="HGS創英角ﾎﾟｯﾌﾟ体" panose="040B0A00000000000000" pitchFamily="50" charset="-128"/>
                  <a:ea typeface="HGS創英角ﾎﾟｯﾌﾟ体" panose="040B0A00000000000000" pitchFamily="50" charset="-128"/>
                </a:rPr>
                <a:t>人です</a:t>
              </a:r>
              <a:r>
                <a:rPr lang="en-US" altLang="ja-JP" sz="2000">
                  <a:solidFill>
                    <a:srgbClr val="000000"/>
                  </a:solidFill>
                  <a:latin typeface="HGS創英角ﾎﾟｯﾌﾟ体" panose="040B0A00000000000000" pitchFamily="50" charset="-128"/>
                  <a:ea typeface="HGS創英角ﾎﾟｯﾌﾟ体" panose="040B0A00000000000000" pitchFamily="50" charset="-128"/>
                </a:rPr>
                <a:t>｡</a:t>
              </a:r>
              <a:endParaRPr kumimoji="1" lang="ja-JP" altLang="en-US" sz="2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59" name="にん"/>
            <p:cNvSpPr txBox="1"/>
            <p:nvPr/>
          </p:nvSpPr>
          <p:spPr>
            <a:xfrm>
              <a:off x="6271222" y="2930413"/>
              <a:ext cx="539153" cy="253916"/>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にん</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60" name="りようしゃすう"/>
            <p:cNvSpPr txBox="1"/>
            <p:nvPr/>
          </p:nvSpPr>
          <p:spPr>
            <a:xfrm>
              <a:off x="2788397" y="2915899"/>
              <a:ext cx="1575984" cy="253916"/>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りようしゃすう</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grpSp>
      <p:pic>
        <p:nvPicPr>
          <p:cNvPr id="4" name="大阪城天守閣画"/>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897932" y="1535143"/>
            <a:ext cx="2425210" cy="2463706"/>
          </a:xfrm>
          <a:prstGeom prst="rect">
            <a:avLst/>
          </a:prstGeom>
        </p:spPr>
      </p:pic>
      <p:grpSp>
        <p:nvGrpSpPr>
          <p:cNvPr id="54" name="大阪城天守閣"/>
          <p:cNvGrpSpPr/>
          <p:nvPr/>
        </p:nvGrpSpPr>
        <p:grpSpPr>
          <a:xfrm>
            <a:off x="7943546" y="1081531"/>
            <a:ext cx="2586744" cy="591422"/>
            <a:chOff x="2801104" y="2917625"/>
            <a:chExt cx="5592670" cy="591422"/>
          </a:xfrm>
        </p:grpSpPr>
        <p:sp>
          <p:nvSpPr>
            <p:cNvPr id="55" name="大阪城天守閣"/>
            <p:cNvSpPr txBox="1"/>
            <p:nvPr/>
          </p:nvSpPr>
          <p:spPr>
            <a:xfrm>
              <a:off x="2801104" y="3047382"/>
              <a:ext cx="5565270" cy="461665"/>
            </a:xfrm>
            <a:prstGeom prst="rect">
              <a:avLst/>
            </a:prstGeom>
            <a:noFill/>
          </p:spPr>
          <p:txBody>
            <a:bodyPr wrap="square" rtlCol="0">
              <a:spAutoFit/>
            </a:bodyPr>
            <a:lstStyle/>
            <a:p>
              <a:pPr lvl="0" algn="dist"/>
              <a:r>
                <a:rPr lang="zh-TW" altLang="en-US" sz="2400">
                  <a:solidFill>
                    <a:srgbClr val="000000"/>
                  </a:solidFill>
                  <a:latin typeface="HGS創英角ﾎﾟｯﾌﾟ体" panose="040B0A00000000000000" pitchFamily="50" charset="-128"/>
                  <a:ea typeface="HGS創英角ﾎﾟｯﾌﾟ体" panose="040B0A00000000000000" pitchFamily="50" charset="-128"/>
                </a:rPr>
                <a:t>大阪城天守閣</a:t>
              </a:r>
              <a:endParaRPr kumimoji="1" lang="ja-JP" altLang="en-US" sz="24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56" name="おおさかじょうてんしゅかく"/>
            <p:cNvSpPr txBox="1"/>
            <p:nvPr/>
          </p:nvSpPr>
          <p:spPr>
            <a:xfrm>
              <a:off x="2815797" y="2917625"/>
              <a:ext cx="5577977" cy="253916"/>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おおさかじょうてんしゅかく</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grpSp>
      <p:grpSp>
        <p:nvGrpSpPr>
          <p:cNvPr id="5" name="佐賀県の・・・"/>
          <p:cNvGrpSpPr/>
          <p:nvPr/>
        </p:nvGrpSpPr>
        <p:grpSpPr>
          <a:xfrm>
            <a:off x="283730" y="5005784"/>
            <a:ext cx="5713480" cy="548800"/>
            <a:chOff x="283730" y="5005784"/>
            <a:chExt cx="5713480" cy="548800"/>
          </a:xfrm>
        </p:grpSpPr>
        <p:sp>
          <p:nvSpPr>
            <p:cNvPr id="47" name="佐賀県の人口・・・"/>
            <p:cNvSpPr txBox="1"/>
            <p:nvPr/>
          </p:nvSpPr>
          <p:spPr>
            <a:xfrm>
              <a:off x="283730" y="5154474"/>
              <a:ext cx="5713480" cy="400110"/>
            </a:xfrm>
            <a:prstGeom prst="rect">
              <a:avLst/>
            </a:prstGeom>
            <a:noFill/>
          </p:spPr>
          <p:txBody>
            <a:bodyPr wrap="square" rtlCol="0">
              <a:spAutoFit/>
            </a:bodyPr>
            <a:lstStyle/>
            <a:p>
              <a:pPr lvl="0" algn="dist"/>
              <a:r>
                <a:rPr lang="ja-JP" altLang="en-US" sz="2000">
                  <a:solidFill>
                    <a:srgbClr val="000000"/>
                  </a:solidFill>
                  <a:latin typeface="HGS創英角ﾎﾟｯﾌﾟ体" panose="040B0A00000000000000" pitchFamily="50" charset="-128"/>
                  <a:ea typeface="HGS創英角ﾎﾟｯﾌﾟ体" panose="040B0A00000000000000" pitchFamily="50" charset="-128"/>
                </a:rPr>
                <a:t>佐賀</a:t>
              </a:r>
              <a:r>
                <a:rPr kumimoji="1" lang="ja-JP" altLang="en-US" sz="2000">
                  <a:solidFill>
                    <a:srgbClr val="000000"/>
                  </a:solidFill>
                  <a:latin typeface="HGS創英角ﾎﾟｯﾌﾟ体" panose="040B0A00000000000000" pitchFamily="50" charset="-128"/>
                  <a:ea typeface="HGS創英角ﾎﾟｯﾌﾟ体" panose="040B0A00000000000000" pitchFamily="50" charset="-128"/>
                </a:rPr>
                <a:t>県の人口（</a:t>
              </a:r>
              <a:r>
                <a:rPr lang="en-US" altLang="ja-JP" sz="2000">
                  <a:solidFill>
                    <a:srgbClr val="000000"/>
                  </a:solidFill>
                  <a:latin typeface="HGS創英角ﾎﾟｯﾌﾟ体" panose="040B0A00000000000000" pitchFamily="50" charset="-128"/>
                  <a:ea typeface="HGS創英角ﾎﾟｯﾌﾟ体" panose="040B0A00000000000000" pitchFamily="50" charset="-128"/>
                </a:rPr>
                <a:t>811,442</a:t>
              </a:r>
              <a:r>
                <a:rPr lang="ja-JP" altLang="en-US" sz="2000">
                  <a:solidFill>
                    <a:srgbClr val="000000"/>
                  </a:solidFill>
                  <a:latin typeface="HGS創英角ﾎﾟｯﾌﾟ体" panose="040B0A00000000000000" pitchFamily="50" charset="-128"/>
                  <a:ea typeface="HGS創英角ﾎﾟｯﾌﾟ体" panose="040B0A00000000000000" pitchFamily="50" charset="-128"/>
                </a:rPr>
                <a:t>人）に近い数字です。</a:t>
              </a:r>
              <a:endParaRPr kumimoji="1" lang="ja-JP" altLang="en-US" sz="2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49" name="ちか"/>
            <p:cNvSpPr txBox="1"/>
            <p:nvPr/>
          </p:nvSpPr>
          <p:spPr>
            <a:xfrm>
              <a:off x="3975636" y="5008583"/>
              <a:ext cx="504000" cy="253916"/>
            </a:xfrm>
            <a:prstGeom prst="rect">
              <a:avLst/>
            </a:prstGeom>
            <a:noFill/>
          </p:spPr>
          <p:txBody>
            <a:bodyPr wrap="square" rtlCol="0">
              <a:spAutoFit/>
            </a:bodyPr>
            <a:lstStyle/>
            <a:p>
              <a:pPr algn="dist"/>
              <a:r>
                <a:rPr lang="ja-JP" altLang="en-US" sz="1000">
                  <a:solidFill>
                    <a:srgbClr val="000000"/>
                  </a:solidFill>
                  <a:latin typeface="HGS創英角ﾎﾟｯﾌﾟ体" panose="040B0A00000000000000" pitchFamily="50" charset="-128"/>
                  <a:ea typeface="HGS創英角ﾎﾟｯﾌﾟ体" panose="040B0A00000000000000" pitchFamily="50" charset="-128"/>
                </a:rPr>
                <a:t>ちか</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50" name="にん"/>
            <p:cNvSpPr txBox="1"/>
            <p:nvPr/>
          </p:nvSpPr>
          <p:spPr>
            <a:xfrm>
              <a:off x="3173006" y="5008583"/>
              <a:ext cx="504000" cy="253916"/>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にん</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51" name="じんこう"/>
            <p:cNvSpPr txBox="1"/>
            <p:nvPr/>
          </p:nvSpPr>
          <p:spPr>
            <a:xfrm>
              <a:off x="1291352" y="5008583"/>
              <a:ext cx="828000" cy="253916"/>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じんこう</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52" name="さがけん"/>
            <p:cNvSpPr txBox="1"/>
            <p:nvPr/>
          </p:nvSpPr>
          <p:spPr>
            <a:xfrm>
              <a:off x="328830" y="5008583"/>
              <a:ext cx="936000" cy="253916"/>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さがけん</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53" name="すうじ"/>
            <p:cNvSpPr txBox="1"/>
            <p:nvPr/>
          </p:nvSpPr>
          <p:spPr>
            <a:xfrm>
              <a:off x="4546429" y="5005784"/>
              <a:ext cx="651350" cy="246221"/>
            </a:xfrm>
            <a:prstGeom prst="rect">
              <a:avLst/>
            </a:prstGeom>
            <a:noFill/>
          </p:spPr>
          <p:txBody>
            <a:bodyPr wrap="square" rtlCol="0">
              <a:spAutoFit/>
            </a:bodyPr>
            <a:lstStyle/>
            <a:p>
              <a:pPr algn="dist"/>
              <a:r>
                <a:rPr lang="ja-JP" altLang="en-US" sz="1000">
                  <a:solidFill>
                    <a:srgbClr val="000000"/>
                  </a:solidFill>
                  <a:latin typeface="HGS創英角ﾎﾟｯﾌﾟ体" panose="040B0A00000000000000" pitchFamily="50" charset="-128"/>
                  <a:ea typeface="HGS創英角ﾎﾟｯﾌﾟ体" panose="040B0A00000000000000" pitchFamily="50" charset="-128"/>
                </a:rPr>
                <a:t>すうじ</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grpSp>
      <p:grpSp>
        <p:nvGrpSpPr>
          <p:cNvPr id="34" name="利用者数は・・・（天王寺動物園）"/>
          <p:cNvGrpSpPr/>
          <p:nvPr/>
        </p:nvGrpSpPr>
        <p:grpSpPr>
          <a:xfrm>
            <a:off x="745547" y="4463297"/>
            <a:ext cx="4239673" cy="531593"/>
            <a:chOff x="2788397" y="2915899"/>
            <a:chExt cx="4884253" cy="531593"/>
          </a:xfrm>
        </p:grpSpPr>
        <p:sp>
          <p:nvSpPr>
            <p:cNvPr id="35" name="利用者数は・・・"/>
            <p:cNvSpPr txBox="1"/>
            <p:nvPr/>
          </p:nvSpPr>
          <p:spPr>
            <a:xfrm>
              <a:off x="2801105" y="3047382"/>
              <a:ext cx="4871545" cy="400110"/>
            </a:xfrm>
            <a:prstGeom prst="rect">
              <a:avLst/>
            </a:prstGeom>
            <a:noFill/>
          </p:spPr>
          <p:txBody>
            <a:bodyPr wrap="square" rtlCol="0">
              <a:spAutoFit/>
            </a:bodyPr>
            <a:lstStyle/>
            <a:p>
              <a:pPr lvl="0" algn="dist"/>
              <a:r>
                <a:rPr kumimoji="1" lang="ja-JP" altLang="en-US" sz="2000">
                  <a:solidFill>
                    <a:srgbClr val="000000"/>
                  </a:solidFill>
                  <a:latin typeface="HGS創英角ﾎﾟｯﾌﾟ体" panose="040B0A00000000000000" pitchFamily="50" charset="-128"/>
                  <a:ea typeface="HGS創英角ﾎﾟｯﾌﾟ体" panose="040B0A00000000000000" pitchFamily="50" charset="-128"/>
                </a:rPr>
                <a:t>利用者数は</a:t>
              </a:r>
              <a:r>
                <a:rPr lang="en-US" altLang="ja-JP" sz="2000">
                  <a:solidFill>
                    <a:srgbClr val="000000"/>
                  </a:solidFill>
                  <a:latin typeface="HGS創英角ﾎﾟｯﾌﾟ体" panose="040B0A00000000000000" pitchFamily="50" charset="-128"/>
                  <a:ea typeface="HGS創英角ﾎﾟｯﾌﾟ体" panose="040B0A00000000000000" pitchFamily="50" charset="-128"/>
                </a:rPr>
                <a:t>､839,003</a:t>
              </a:r>
              <a:r>
                <a:rPr lang="ja-JP" altLang="en-US" sz="2000">
                  <a:solidFill>
                    <a:srgbClr val="000000"/>
                  </a:solidFill>
                  <a:latin typeface="HGS創英角ﾎﾟｯﾌﾟ体" panose="040B0A00000000000000" pitchFamily="50" charset="-128"/>
                  <a:ea typeface="HGS創英角ﾎﾟｯﾌﾟ体" panose="040B0A00000000000000" pitchFamily="50" charset="-128"/>
                </a:rPr>
                <a:t>人です</a:t>
              </a:r>
              <a:r>
                <a:rPr lang="en-US" altLang="ja-JP" sz="2000">
                  <a:solidFill>
                    <a:srgbClr val="000000"/>
                  </a:solidFill>
                  <a:latin typeface="HGS創英角ﾎﾟｯﾌﾟ体" panose="040B0A00000000000000" pitchFamily="50" charset="-128"/>
                  <a:ea typeface="HGS創英角ﾎﾟｯﾌﾟ体" panose="040B0A00000000000000" pitchFamily="50" charset="-128"/>
                </a:rPr>
                <a:t>｡</a:t>
              </a:r>
              <a:endParaRPr kumimoji="1" lang="ja-JP" altLang="en-US" sz="2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36" name="にん"/>
            <p:cNvSpPr txBox="1"/>
            <p:nvPr/>
          </p:nvSpPr>
          <p:spPr>
            <a:xfrm>
              <a:off x="6254501" y="2915899"/>
              <a:ext cx="539153" cy="253916"/>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にん</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37" name="りようしゃすう"/>
            <p:cNvSpPr txBox="1"/>
            <p:nvPr/>
          </p:nvSpPr>
          <p:spPr>
            <a:xfrm>
              <a:off x="2788397" y="2915899"/>
              <a:ext cx="1575984" cy="253916"/>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りようしゃすう</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grpSp>
      <p:grpSp>
        <p:nvGrpSpPr>
          <p:cNvPr id="28" name="動物"/>
          <p:cNvGrpSpPr/>
          <p:nvPr/>
        </p:nvGrpSpPr>
        <p:grpSpPr>
          <a:xfrm>
            <a:off x="1090077" y="1583641"/>
            <a:ext cx="3101203" cy="2446183"/>
            <a:chOff x="424042" y="2634126"/>
            <a:chExt cx="4020768" cy="3154464"/>
          </a:xfrm>
        </p:grpSpPr>
        <p:pic>
          <p:nvPicPr>
            <p:cNvPr id="3" name="図 2"/>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24042" y="4362787"/>
              <a:ext cx="1358870" cy="1159569"/>
            </a:xfrm>
            <a:prstGeom prst="rect">
              <a:avLst/>
            </a:prstGeom>
          </p:spPr>
        </p:pic>
        <p:pic>
          <p:nvPicPr>
            <p:cNvPr id="22" name="図 21"/>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121044" y="2634126"/>
              <a:ext cx="1219609" cy="1725862"/>
            </a:xfrm>
            <a:prstGeom prst="rect">
              <a:avLst/>
            </a:prstGeom>
          </p:spPr>
        </p:pic>
        <p:pic>
          <p:nvPicPr>
            <p:cNvPr id="25" name="図 24"/>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093531" y="4359988"/>
              <a:ext cx="1628036" cy="1428602"/>
            </a:xfrm>
            <a:prstGeom prst="rect">
              <a:avLst/>
            </a:prstGeom>
          </p:spPr>
        </p:pic>
        <p:pic>
          <p:nvPicPr>
            <p:cNvPr id="26" name="図 25"/>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2295529" y="3017429"/>
              <a:ext cx="1224039" cy="1245841"/>
            </a:xfrm>
            <a:prstGeom prst="rect">
              <a:avLst/>
            </a:prstGeom>
          </p:spPr>
        </p:pic>
        <p:pic>
          <p:nvPicPr>
            <p:cNvPr id="27" name="図 26"/>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3589442" y="3766807"/>
              <a:ext cx="855368" cy="1175764"/>
            </a:xfrm>
            <a:prstGeom prst="rect">
              <a:avLst/>
            </a:prstGeom>
          </p:spPr>
        </p:pic>
      </p:grpSp>
      <p:grpSp>
        <p:nvGrpSpPr>
          <p:cNvPr id="38" name="天王寺動物園"/>
          <p:cNvGrpSpPr/>
          <p:nvPr/>
        </p:nvGrpSpPr>
        <p:grpSpPr>
          <a:xfrm>
            <a:off x="1323495" y="1081531"/>
            <a:ext cx="2586744" cy="591422"/>
            <a:chOff x="2801104" y="2917625"/>
            <a:chExt cx="5592670" cy="591422"/>
          </a:xfrm>
        </p:grpSpPr>
        <p:sp>
          <p:nvSpPr>
            <p:cNvPr id="39" name="天王寺動物園"/>
            <p:cNvSpPr txBox="1"/>
            <p:nvPr/>
          </p:nvSpPr>
          <p:spPr>
            <a:xfrm>
              <a:off x="2801104" y="3047382"/>
              <a:ext cx="5565270" cy="461665"/>
            </a:xfrm>
            <a:prstGeom prst="rect">
              <a:avLst/>
            </a:prstGeom>
            <a:noFill/>
          </p:spPr>
          <p:txBody>
            <a:bodyPr wrap="square" rtlCol="0">
              <a:spAutoFit/>
            </a:bodyPr>
            <a:lstStyle/>
            <a:p>
              <a:pPr lvl="0" algn="dist"/>
              <a:r>
                <a:rPr kumimoji="1" lang="ja-JP" altLang="en-US" sz="2400">
                  <a:solidFill>
                    <a:srgbClr val="000000"/>
                  </a:solidFill>
                  <a:latin typeface="HGS創英角ﾎﾟｯﾌﾟ体" panose="040B0A00000000000000" pitchFamily="50" charset="-128"/>
                  <a:ea typeface="HGS創英角ﾎﾟｯﾌﾟ体" panose="040B0A00000000000000" pitchFamily="50" charset="-128"/>
                </a:rPr>
                <a:t>天王寺動物園</a:t>
              </a:r>
              <a:endParaRPr kumimoji="1" lang="ja-JP" altLang="en-US" sz="24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41" name="てんのうじどうぶつえん"/>
            <p:cNvSpPr txBox="1"/>
            <p:nvPr/>
          </p:nvSpPr>
          <p:spPr>
            <a:xfrm>
              <a:off x="2815797" y="2917625"/>
              <a:ext cx="5577977" cy="253916"/>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てんのうじどうぶつえん</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grpSp>
      <p:pic>
        <p:nvPicPr>
          <p:cNvPr id="70" name="スタートに戻る">
            <a:hlinkClick r:id="rId16" action="ppaction://hlinksldjump"/>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85389" y="260345"/>
            <a:ext cx="2499577" cy="847417"/>
          </a:xfrm>
          <a:prstGeom prst="rect">
            <a:avLst/>
          </a:prstGeom>
        </p:spPr>
      </p:pic>
      <p:pic>
        <p:nvPicPr>
          <p:cNvPr id="43" name="図 42"/>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24916" y="-594"/>
            <a:ext cx="12241829" cy="6858594"/>
          </a:xfrm>
          <a:prstGeom prst="rect">
            <a:avLst/>
          </a:prstGeom>
        </p:spPr>
      </p:pic>
    </p:spTree>
    <p:extLst>
      <p:ext uri="{BB962C8B-B14F-4D97-AF65-F5344CB8AC3E}">
        <p14:creationId xmlns:p14="http://schemas.microsoft.com/office/powerpoint/2010/main" val="2996068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
                                        <p:tgtEl>
                                          <p:spTgt spid="43"/>
                                        </p:tgtEl>
                                      </p:cBhvr>
                                    </p:animEffect>
                                    <p:set>
                                      <p:cBhvr>
                                        <p:cTn id="7" dur="1" fill="hold">
                                          <p:stCondLst>
                                            <p:cond delay="9"/>
                                          </p:stCondLst>
                                        </p:cTn>
                                        <p:tgtEl>
                                          <p:spTgt spid="43"/>
                                        </p:tgtEl>
                                        <p:attrNameLst>
                                          <p:attrName>style.visibility</p:attrName>
                                        </p:attrNameLst>
                                      </p:cBhvr>
                                      <p:to>
                                        <p:strVal val="hidden"/>
                                      </p:to>
                                    </p:set>
                                  </p:childTnLst>
                                </p:cTn>
                              </p:par>
                              <p:par>
                                <p:cTn id="8" presetID="53" presetClass="entr" presetSubtype="16" fill="hold" nodeType="withEffect">
                                  <p:stCondLst>
                                    <p:cond delay="300"/>
                                  </p:stCondLst>
                                  <p:childTnLst>
                                    <p:set>
                                      <p:cBhvr>
                                        <p:cTn id="9" dur="1" fill="hold">
                                          <p:stCondLst>
                                            <p:cond delay="0"/>
                                          </p:stCondLst>
                                        </p:cTn>
                                        <p:tgtEl>
                                          <p:spTgt spid="4"/>
                                        </p:tgtEl>
                                        <p:attrNameLst>
                                          <p:attrName>style.visibility</p:attrName>
                                        </p:attrNameLst>
                                      </p:cBhvr>
                                      <p:to>
                                        <p:strVal val="visible"/>
                                      </p:to>
                                    </p:set>
                                    <p:anim calcmode="lin" valueType="num">
                                      <p:cBhvr>
                                        <p:cTn id="10" dur="300" fill="hold"/>
                                        <p:tgtEl>
                                          <p:spTgt spid="4"/>
                                        </p:tgtEl>
                                        <p:attrNameLst>
                                          <p:attrName>ppt_w</p:attrName>
                                        </p:attrNameLst>
                                      </p:cBhvr>
                                      <p:tavLst>
                                        <p:tav tm="0">
                                          <p:val>
                                            <p:fltVal val="0"/>
                                          </p:val>
                                        </p:tav>
                                        <p:tav tm="100000">
                                          <p:val>
                                            <p:strVal val="#ppt_w"/>
                                          </p:val>
                                        </p:tav>
                                      </p:tavLst>
                                    </p:anim>
                                    <p:anim calcmode="lin" valueType="num">
                                      <p:cBhvr>
                                        <p:cTn id="11" dur="300" fill="hold"/>
                                        <p:tgtEl>
                                          <p:spTgt spid="4"/>
                                        </p:tgtEl>
                                        <p:attrNameLst>
                                          <p:attrName>ppt_h</p:attrName>
                                        </p:attrNameLst>
                                      </p:cBhvr>
                                      <p:tavLst>
                                        <p:tav tm="0">
                                          <p:val>
                                            <p:fltVal val="0"/>
                                          </p:val>
                                        </p:tav>
                                        <p:tav tm="100000">
                                          <p:val>
                                            <p:strVal val="#ppt_h"/>
                                          </p:val>
                                        </p:tav>
                                      </p:tavLst>
                                    </p:anim>
                                    <p:animEffect transition="in" filter="fade">
                                      <p:cBhvr>
                                        <p:cTn id="12" dur="300"/>
                                        <p:tgtEl>
                                          <p:spTgt spid="4"/>
                                        </p:tgtEl>
                                      </p:cBhvr>
                                    </p:animEffect>
                                  </p:childTnLst>
                                </p:cTn>
                              </p:par>
                              <p:par>
                                <p:cTn id="13" presetID="42" presetClass="path" presetSubtype="0" accel="21000" decel="79000" fill="hold" nodeType="withEffect">
                                  <p:stCondLst>
                                    <p:cond delay="650"/>
                                  </p:stCondLst>
                                  <p:childTnLst>
                                    <p:animMotion origin="layout" path="M 4.375E-6 -2.22222E-6 L 4.375E-6 0.04144 " pathEditMode="relative" rAng="0" ptsTypes="AA">
                                      <p:cBhvr>
                                        <p:cTn id="14" dur="1000" fill="hold"/>
                                        <p:tgtEl>
                                          <p:spTgt spid="4"/>
                                        </p:tgtEl>
                                        <p:attrNameLst>
                                          <p:attrName>ppt_x</p:attrName>
                                          <p:attrName>ppt_y</p:attrName>
                                        </p:attrNameLst>
                                      </p:cBhvr>
                                      <p:rCtr x="0" y="2060"/>
                                    </p:animMotion>
                                  </p:childTnLst>
                                </p:cTn>
                              </p:par>
                              <p:par>
                                <p:cTn id="15" presetID="53" presetClass="entr" presetSubtype="16" fill="hold" nodeType="withEffect">
                                  <p:stCondLst>
                                    <p:cond delay="300"/>
                                  </p:stCondLst>
                                  <p:childTnLst>
                                    <p:set>
                                      <p:cBhvr>
                                        <p:cTn id="16" dur="1" fill="hold">
                                          <p:stCondLst>
                                            <p:cond delay="0"/>
                                          </p:stCondLst>
                                        </p:cTn>
                                        <p:tgtEl>
                                          <p:spTgt spid="28"/>
                                        </p:tgtEl>
                                        <p:attrNameLst>
                                          <p:attrName>style.visibility</p:attrName>
                                        </p:attrNameLst>
                                      </p:cBhvr>
                                      <p:to>
                                        <p:strVal val="visible"/>
                                      </p:to>
                                    </p:set>
                                    <p:anim calcmode="lin" valueType="num">
                                      <p:cBhvr>
                                        <p:cTn id="17" dur="300" fill="hold"/>
                                        <p:tgtEl>
                                          <p:spTgt spid="28"/>
                                        </p:tgtEl>
                                        <p:attrNameLst>
                                          <p:attrName>ppt_w</p:attrName>
                                        </p:attrNameLst>
                                      </p:cBhvr>
                                      <p:tavLst>
                                        <p:tav tm="0">
                                          <p:val>
                                            <p:fltVal val="0"/>
                                          </p:val>
                                        </p:tav>
                                        <p:tav tm="100000">
                                          <p:val>
                                            <p:strVal val="#ppt_w"/>
                                          </p:val>
                                        </p:tav>
                                      </p:tavLst>
                                    </p:anim>
                                    <p:anim calcmode="lin" valueType="num">
                                      <p:cBhvr>
                                        <p:cTn id="18" dur="300" fill="hold"/>
                                        <p:tgtEl>
                                          <p:spTgt spid="28"/>
                                        </p:tgtEl>
                                        <p:attrNameLst>
                                          <p:attrName>ppt_h</p:attrName>
                                        </p:attrNameLst>
                                      </p:cBhvr>
                                      <p:tavLst>
                                        <p:tav tm="0">
                                          <p:val>
                                            <p:fltVal val="0"/>
                                          </p:val>
                                        </p:tav>
                                        <p:tav tm="100000">
                                          <p:val>
                                            <p:strVal val="#ppt_h"/>
                                          </p:val>
                                        </p:tav>
                                      </p:tavLst>
                                    </p:anim>
                                    <p:animEffect transition="in" filter="fade">
                                      <p:cBhvr>
                                        <p:cTn id="19" dur="300"/>
                                        <p:tgtEl>
                                          <p:spTgt spid="28"/>
                                        </p:tgtEl>
                                      </p:cBhvr>
                                    </p:animEffect>
                                  </p:childTnLst>
                                </p:cTn>
                              </p:par>
                              <p:par>
                                <p:cTn id="20" presetID="42" presetClass="path" presetSubtype="0" accel="21000" decel="79000" fill="hold" nodeType="withEffect">
                                  <p:stCondLst>
                                    <p:cond delay="650"/>
                                  </p:stCondLst>
                                  <p:childTnLst>
                                    <p:animMotion origin="layout" path="M 3.54167E-6 7.40741E-7 L 3.54167E-6 0.04143 " pathEditMode="relative" rAng="0" ptsTypes="AA">
                                      <p:cBhvr>
                                        <p:cTn id="21" dur="1000" fill="hold"/>
                                        <p:tgtEl>
                                          <p:spTgt spid="28"/>
                                        </p:tgtEl>
                                        <p:attrNameLst>
                                          <p:attrName>ppt_x</p:attrName>
                                          <p:attrName>ppt_y</p:attrName>
                                        </p:attrNameLst>
                                      </p:cBhvr>
                                      <p:rCtr x="0" y="206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F8F4C0">
            <a:alpha val="55686"/>
          </a:srgbClr>
        </a:solidFill>
        <a:effectLst/>
      </p:bgPr>
    </p:bg>
    <p:spTree>
      <p:nvGrpSpPr>
        <p:cNvPr id="1" name=""/>
        <p:cNvGrpSpPr/>
        <p:nvPr/>
      </p:nvGrpSpPr>
      <p:grpSpPr>
        <a:xfrm>
          <a:off x="0" y="0"/>
          <a:ext cx="0" cy="0"/>
          <a:chOff x="0" y="0"/>
          <a:chExt cx="0" cy="0"/>
        </a:xfrm>
      </p:grpSpPr>
      <p:pic>
        <p:nvPicPr>
          <p:cNvPr id="71" name="背景"/>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915" y="-297"/>
            <a:ext cx="12241829" cy="6858594"/>
          </a:xfrm>
          <a:prstGeom prst="rect">
            <a:avLst/>
          </a:prstGeom>
        </p:spPr>
      </p:pic>
      <p:pic>
        <p:nvPicPr>
          <p:cNvPr id="6" name="結果を見る">
            <a:hlinkClick r:id="rId3" action="ppaction://hlinksldjump"/>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42608" y="5958657"/>
            <a:ext cx="2237426" cy="847417"/>
          </a:xfrm>
          <a:prstGeom prst="rect">
            <a:avLst/>
          </a:prstGeom>
        </p:spPr>
      </p:pic>
      <p:pic>
        <p:nvPicPr>
          <p:cNvPr id="68" name="答えに戻る">
            <a:hlinkClick r:id="rId5" action="ppaction://hlinksldjump"/>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839" y="5951865"/>
            <a:ext cx="2237426" cy="847417"/>
          </a:xfrm>
          <a:prstGeom prst="rect">
            <a:avLst/>
          </a:prstGeom>
        </p:spPr>
      </p:pic>
      <p:sp>
        <p:nvSpPr>
          <p:cNvPr id="87" name="出典（人口）"/>
          <p:cNvSpPr txBox="1"/>
          <p:nvPr/>
        </p:nvSpPr>
        <p:spPr>
          <a:xfrm>
            <a:off x="5997210" y="5755858"/>
            <a:ext cx="4075602" cy="230832"/>
          </a:xfrm>
          <a:prstGeom prst="rect">
            <a:avLst/>
          </a:prstGeom>
          <a:noFill/>
        </p:spPr>
        <p:txBody>
          <a:bodyPr wrap="square" rtlCol="0">
            <a:spAutoFit/>
          </a:bodyPr>
          <a:lstStyle/>
          <a:p>
            <a:r>
              <a:rPr lang="ja-JP" altLang="en-US" sz="900" b="1">
                <a:latin typeface="BIZ UDPゴシック" panose="020B0400000000000000" pitchFamily="50" charset="-128"/>
                <a:ea typeface="BIZ UDPゴシック" panose="020B0400000000000000" pitchFamily="50" charset="-128"/>
              </a:rPr>
              <a:t>（出典（人口）： </a:t>
            </a:r>
            <a:r>
              <a:rPr lang="en-US" altLang="ja-JP" sz="900" b="1">
                <a:latin typeface="BIZ UDPゴシック" panose="020B0400000000000000" pitchFamily="50" charset="-128"/>
                <a:ea typeface="BIZ UDPゴシック" panose="020B0400000000000000" pitchFamily="50" charset="-128"/>
                <a:hlinkClick r:id="rId7"/>
              </a:rPr>
              <a:t> </a:t>
            </a:r>
            <a:r>
              <a:rPr lang="ja-JP" altLang="en-US" sz="900" b="1">
                <a:latin typeface="BIZ UDPゴシック" panose="020B0400000000000000" pitchFamily="50" charset="-128"/>
                <a:ea typeface="BIZ UDPゴシック" panose="020B0400000000000000" pitchFamily="50" charset="-128"/>
                <a:hlinkClick r:id="rId7"/>
              </a:rPr>
              <a:t>政府統計の総合窓口 </a:t>
            </a:r>
            <a:r>
              <a:rPr lang="en-US" altLang="ja-JP" sz="900" b="1">
                <a:latin typeface="BIZ UDPゴシック" panose="020B0400000000000000" pitchFamily="50" charset="-128"/>
                <a:ea typeface="BIZ UDPゴシック" panose="020B0400000000000000" pitchFamily="50" charset="-128"/>
                <a:hlinkClick r:id="rId7"/>
              </a:rPr>
              <a:t>(e-stat.go.jp)</a:t>
            </a:r>
            <a:r>
              <a:rPr lang="ja-JP" altLang="en-US" sz="900" b="1">
                <a:latin typeface="BIZ UDPゴシック" panose="020B0400000000000000" pitchFamily="50" charset="-128"/>
                <a:ea typeface="BIZ UDPゴシック" panose="020B0400000000000000" pitchFamily="50" charset="-128"/>
              </a:rPr>
              <a:t>「令和２年国勢調査」）</a:t>
            </a:r>
            <a:endParaRPr lang="en-US" altLang="ja-JP" sz="900" b="1">
              <a:latin typeface="BIZ UDPゴシック" panose="020B0400000000000000" pitchFamily="50" charset="-128"/>
              <a:ea typeface="BIZ UDPゴシック" panose="020B0400000000000000" pitchFamily="50" charset="-128"/>
            </a:endParaRPr>
          </a:p>
        </p:txBody>
      </p:sp>
      <p:sp>
        <p:nvSpPr>
          <p:cNvPr id="86" name="出典（利用者数）"/>
          <p:cNvSpPr txBox="1"/>
          <p:nvPr/>
        </p:nvSpPr>
        <p:spPr>
          <a:xfrm>
            <a:off x="5997210" y="5549671"/>
            <a:ext cx="5939731" cy="230832"/>
          </a:xfrm>
          <a:prstGeom prst="rect">
            <a:avLst/>
          </a:prstGeom>
          <a:noFill/>
        </p:spPr>
        <p:txBody>
          <a:bodyPr wrap="square" rtlCol="0">
            <a:spAutoFit/>
          </a:bodyPr>
          <a:lstStyle/>
          <a:p>
            <a:r>
              <a:rPr lang="ja-JP" altLang="en-US" sz="900" b="1">
                <a:latin typeface="BIZ UDPゴシック" panose="020B0400000000000000" pitchFamily="50" charset="-128"/>
                <a:ea typeface="BIZ UDPゴシック" panose="020B0400000000000000" pitchFamily="50" charset="-128"/>
              </a:rPr>
              <a:t>（出典（利用者数）： </a:t>
            </a:r>
            <a:r>
              <a:rPr lang="zh-TW" altLang="en-US" sz="900" b="1">
                <a:latin typeface="BIZ UDPゴシック" panose="020B0400000000000000" pitchFamily="50" charset="-128"/>
                <a:ea typeface="BIZ UDPゴシック" panose="020B0400000000000000" pitchFamily="50" charset="-128"/>
                <a:hlinkClick r:id="rId8"/>
              </a:rPr>
              <a:t>大阪府／令和４年度大阪府統計年鑑（令和５年３月刊行） </a:t>
            </a:r>
            <a:r>
              <a:rPr lang="en-US" altLang="zh-TW" sz="900" b="1">
                <a:latin typeface="BIZ UDPゴシック" panose="020B0400000000000000" pitchFamily="50" charset="-128"/>
                <a:ea typeface="BIZ UDPゴシック" panose="020B0400000000000000" pitchFamily="50" charset="-128"/>
                <a:hlinkClick r:id="rId8"/>
              </a:rPr>
              <a:t>(osaka.lg.jp)</a:t>
            </a:r>
            <a:r>
              <a:rPr lang="en-US" altLang="ja-JP" sz="900" b="1">
                <a:latin typeface="BIZ UDPゴシック" panose="020B0400000000000000" pitchFamily="50" charset="-128"/>
                <a:ea typeface="BIZ UDPゴシック" panose="020B0400000000000000" pitchFamily="50" charset="-128"/>
                <a:hlinkClick r:id="rId9"/>
              </a:rPr>
              <a:t>)</a:t>
            </a:r>
            <a:r>
              <a:rPr lang="ja-JP" altLang="en-US" sz="900" b="1">
                <a:latin typeface="BIZ UDPゴシック" panose="020B0400000000000000" pitchFamily="50" charset="-128"/>
                <a:ea typeface="BIZ UDPゴシック" panose="020B0400000000000000" pitchFamily="50" charset="-128"/>
              </a:rPr>
              <a:t>「</a:t>
            </a:r>
            <a:r>
              <a:rPr lang="ja-JP" altLang="ja-JP" sz="900" b="1">
                <a:latin typeface="BIZ UDPゴシック" panose="020B0400000000000000" pitchFamily="50" charset="-128"/>
                <a:ea typeface="BIZ UDPゴシック" panose="020B0400000000000000" pitchFamily="50" charset="-128"/>
              </a:rPr>
              <a:t>第</a:t>
            </a:r>
            <a:r>
              <a:rPr lang="en-US" altLang="ja-JP" sz="900" b="1">
                <a:latin typeface="BIZ UDPゴシック" panose="020B0400000000000000" pitchFamily="50" charset="-128"/>
                <a:ea typeface="BIZ UDPゴシック" panose="020B0400000000000000" pitchFamily="50" charset="-128"/>
              </a:rPr>
              <a:t>18</a:t>
            </a:r>
            <a:r>
              <a:rPr lang="ja-JP" altLang="ja-JP" sz="900" b="1">
                <a:latin typeface="BIZ UDPゴシック" panose="020B0400000000000000" pitchFamily="50" charset="-128"/>
                <a:ea typeface="BIZ UDPゴシック" panose="020B0400000000000000" pitchFamily="50" charset="-128"/>
              </a:rPr>
              <a:t>章</a:t>
            </a:r>
            <a:r>
              <a:rPr lang="en-US" altLang="ja-JP" sz="900" b="1">
                <a:latin typeface="BIZ UDPゴシック" panose="020B0400000000000000" pitchFamily="50" charset="-128"/>
                <a:ea typeface="BIZ UDPゴシック" panose="020B0400000000000000" pitchFamily="50" charset="-128"/>
              </a:rPr>
              <a:t>5</a:t>
            </a:r>
            <a:r>
              <a:rPr lang="ja-JP" altLang="ja-JP" sz="900" b="1">
                <a:latin typeface="BIZ UDPゴシック" panose="020B0400000000000000" pitchFamily="50" charset="-128"/>
                <a:ea typeface="BIZ UDPゴシック" panose="020B0400000000000000" pitchFamily="50" charset="-128"/>
              </a:rPr>
              <a:t>、</a:t>
            </a:r>
            <a:r>
              <a:rPr lang="en-US" altLang="ja-JP" sz="900" b="1">
                <a:latin typeface="BIZ UDPゴシック" panose="020B0400000000000000" pitchFamily="50" charset="-128"/>
                <a:ea typeface="BIZ UDPゴシック" panose="020B0400000000000000" pitchFamily="50" charset="-128"/>
              </a:rPr>
              <a:t>6</a:t>
            </a:r>
            <a:r>
              <a:rPr lang="ja-JP" altLang="ja-JP" sz="900" b="1">
                <a:latin typeface="BIZ UDPゴシック" panose="020B0400000000000000" pitchFamily="50" charset="-128"/>
                <a:ea typeface="BIZ UDPゴシック" panose="020B0400000000000000" pitchFamily="50" charset="-128"/>
              </a:rPr>
              <a:t>表</a:t>
            </a:r>
            <a:r>
              <a:rPr lang="ja-JP" altLang="en-US" sz="900" b="1">
                <a:latin typeface="BIZ UDPゴシック" panose="020B0400000000000000" pitchFamily="50" charset="-128"/>
                <a:ea typeface="BIZ UDPゴシック" panose="020B0400000000000000" pitchFamily="50" charset="-128"/>
              </a:rPr>
              <a:t>」）</a:t>
            </a:r>
            <a:endParaRPr lang="en-US" altLang="ja-JP" sz="900" b="1">
              <a:latin typeface="BIZ UDPゴシック" panose="020B0400000000000000" pitchFamily="50" charset="-128"/>
              <a:ea typeface="BIZ UDPゴシック" panose="020B0400000000000000" pitchFamily="50" charset="-128"/>
            </a:endParaRPr>
          </a:p>
        </p:txBody>
      </p:sp>
      <p:grpSp>
        <p:nvGrpSpPr>
          <p:cNvPr id="2" name="高槻市の・・・"/>
          <p:cNvGrpSpPr/>
          <p:nvPr/>
        </p:nvGrpSpPr>
        <p:grpSpPr>
          <a:xfrm>
            <a:off x="6415591" y="4983668"/>
            <a:ext cx="5726436" cy="551800"/>
            <a:chOff x="6415591" y="4983668"/>
            <a:chExt cx="5726436" cy="551800"/>
          </a:xfrm>
        </p:grpSpPr>
        <p:sp>
          <p:nvSpPr>
            <p:cNvPr id="62" name="高槻市の人口・・・"/>
            <p:cNvSpPr txBox="1"/>
            <p:nvPr/>
          </p:nvSpPr>
          <p:spPr>
            <a:xfrm>
              <a:off x="6428547" y="5135358"/>
              <a:ext cx="5713480" cy="400110"/>
            </a:xfrm>
            <a:prstGeom prst="rect">
              <a:avLst/>
            </a:prstGeom>
            <a:noFill/>
          </p:spPr>
          <p:txBody>
            <a:bodyPr wrap="square" rtlCol="0">
              <a:spAutoFit/>
            </a:bodyPr>
            <a:lstStyle/>
            <a:p>
              <a:pPr lvl="0" algn="dist"/>
              <a:r>
                <a:rPr lang="ja-JP" altLang="en-US" sz="2000">
                  <a:solidFill>
                    <a:srgbClr val="000000"/>
                  </a:solidFill>
                  <a:latin typeface="HGS創英角ﾎﾟｯﾌﾟ体" panose="040B0A00000000000000" pitchFamily="50" charset="-128"/>
                  <a:ea typeface="HGS創英角ﾎﾟｯﾌﾟ体" panose="040B0A00000000000000" pitchFamily="50" charset="-128"/>
                </a:rPr>
                <a:t>高槻市</a:t>
              </a:r>
              <a:r>
                <a:rPr kumimoji="1" lang="ja-JP" altLang="en-US" sz="2000">
                  <a:solidFill>
                    <a:srgbClr val="000000"/>
                  </a:solidFill>
                  <a:latin typeface="HGS創英角ﾎﾟｯﾌﾟ体" panose="040B0A00000000000000" pitchFamily="50" charset="-128"/>
                  <a:ea typeface="HGS創英角ﾎﾟｯﾌﾟ体" panose="040B0A00000000000000" pitchFamily="50" charset="-128"/>
                </a:rPr>
                <a:t>の人口（</a:t>
              </a:r>
              <a:r>
                <a:rPr lang="en-US" altLang="ja-JP" sz="2000">
                  <a:solidFill>
                    <a:srgbClr val="000000"/>
                  </a:solidFill>
                  <a:latin typeface="HGS創英角ﾎﾟｯﾌﾟ体" panose="040B0A00000000000000" pitchFamily="50" charset="-128"/>
                  <a:ea typeface="HGS創英角ﾎﾟｯﾌﾟ体" panose="040B0A00000000000000" pitchFamily="50" charset="-128"/>
                </a:rPr>
                <a:t>352,698</a:t>
              </a:r>
              <a:r>
                <a:rPr lang="ja-JP" altLang="en-US" sz="2000">
                  <a:solidFill>
                    <a:srgbClr val="000000"/>
                  </a:solidFill>
                  <a:latin typeface="HGS創英角ﾎﾟｯﾌﾟ体" panose="040B0A00000000000000" pitchFamily="50" charset="-128"/>
                  <a:ea typeface="HGS創英角ﾎﾟｯﾌﾟ体" panose="040B0A00000000000000" pitchFamily="50" charset="-128"/>
                </a:rPr>
                <a:t>人）に近い数字です。</a:t>
              </a:r>
              <a:endParaRPr kumimoji="1" lang="ja-JP" altLang="en-US" sz="2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63" name="ちか"/>
            <p:cNvSpPr txBox="1"/>
            <p:nvPr/>
          </p:nvSpPr>
          <p:spPr>
            <a:xfrm>
              <a:off x="10120453" y="4989467"/>
              <a:ext cx="504000" cy="253916"/>
            </a:xfrm>
            <a:prstGeom prst="rect">
              <a:avLst/>
            </a:prstGeom>
            <a:noFill/>
          </p:spPr>
          <p:txBody>
            <a:bodyPr wrap="square" rtlCol="0">
              <a:spAutoFit/>
            </a:bodyPr>
            <a:lstStyle/>
            <a:p>
              <a:pPr algn="dist"/>
              <a:r>
                <a:rPr lang="ja-JP" altLang="en-US" sz="1000">
                  <a:solidFill>
                    <a:srgbClr val="000000"/>
                  </a:solidFill>
                  <a:latin typeface="HGS創英角ﾎﾟｯﾌﾟ体" panose="040B0A00000000000000" pitchFamily="50" charset="-128"/>
                  <a:ea typeface="HGS創英角ﾎﾟｯﾌﾟ体" panose="040B0A00000000000000" pitchFamily="50" charset="-128"/>
                </a:rPr>
                <a:t>ちか</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64" name="にん"/>
            <p:cNvSpPr txBox="1"/>
            <p:nvPr/>
          </p:nvSpPr>
          <p:spPr>
            <a:xfrm>
              <a:off x="9317823" y="4989467"/>
              <a:ext cx="504000" cy="253916"/>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にん</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65" name="じんこう"/>
            <p:cNvSpPr txBox="1"/>
            <p:nvPr/>
          </p:nvSpPr>
          <p:spPr>
            <a:xfrm>
              <a:off x="7436169" y="4989467"/>
              <a:ext cx="828000" cy="253916"/>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じんこう</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66" name="たかつきし"/>
            <p:cNvSpPr txBox="1"/>
            <p:nvPr/>
          </p:nvSpPr>
          <p:spPr>
            <a:xfrm>
              <a:off x="6415591" y="4989467"/>
              <a:ext cx="97200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たかつきし</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67" name="すうじ"/>
            <p:cNvSpPr txBox="1"/>
            <p:nvPr/>
          </p:nvSpPr>
          <p:spPr>
            <a:xfrm>
              <a:off x="10658949" y="4983668"/>
              <a:ext cx="651350" cy="246221"/>
            </a:xfrm>
            <a:prstGeom prst="rect">
              <a:avLst/>
            </a:prstGeom>
            <a:noFill/>
          </p:spPr>
          <p:txBody>
            <a:bodyPr wrap="square" rtlCol="0">
              <a:spAutoFit/>
            </a:bodyPr>
            <a:lstStyle/>
            <a:p>
              <a:pPr algn="dist"/>
              <a:r>
                <a:rPr lang="ja-JP" altLang="en-US" sz="1000">
                  <a:solidFill>
                    <a:srgbClr val="000000"/>
                  </a:solidFill>
                  <a:latin typeface="HGS創英角ﾎﾟｯﾌﾟ体" panose="040B0A00000000000000" pitchFamily="50" charset="-128"/>
                  <a:ea typeface="HGS創英角ﾎﾟｯﾌﾟ体" panose="040B0A00000000000000" pitchFamily="50" charset="-128"/>
                </a:rPr>
                <a:t>すうじ</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grpSp>
      <p:grpSp>
        <p:nvGrpSpPr>
          <p:cNvPr id="57" name="利用者数は・・・（大阪城天守閣）"/>
          <p:cNvGrpSpPr/>
          <p:nvPr/>
        </p:nvGrpSpPr>
        <p:grpSpPr>
          <a:xfrm>
            <a:off x="6975055" y="4470541"/>
            <a:ext cx="4239673" cy="531593"/>
            <a:chOff x="2788397" y="2915899"/>
            <a:chExt cx="4884253" cy="531593"/>
          </a:xfrm>
        </p:grpSpPr>
        <p:sp>
          <p:nvSpPr>
            <p:cNvPr id="58" name="利用者数は・・・"/>
            <p:cNvSpPr txBox="1"/>
            <p:nvPr/>
          </p:nvSpPr>
          <p:spPr>
            <a:xfrm>
              <a:off x="2801105" y="3047382"/>
              <a:ext cx="4871545" cy="400110"/>
            </a:xfrm>
            <a:prstGeom prst="rect">
              <a:avLst/>
            </a:prstGeom>
            <a:noFill/>
          </p:spPr>
          <p:txBody>
            <a:bodyPr wrap="square" rtlCol="0">
              <a:spAutoFit/>
            </a:bodyPr>
            <a:lstStyle/>
            <a:p>
              <a:pPr lvl="0" algn="dist"/>
              <a:r>
                <a:rPr kumimoji="1" lang="ja-JP" altLang="en-US" sz="2000">
                  <a:solidFill>
                    <a:srgbClr val="000000"/>
                  </a:solidFill>
                  <a:latin typeface="HGS創英角ﾎﾟｯﾌﾟ体" panose="040B0A00000000000000" pitchFamily="50" charset="-128"/>
                  <a:ea typeface="HGS創英角ﾎﾟｯﾌﾟ体" panose="040B0A00000000000000" pitchFamily="50" charset="-128"/>
                </a:rPr>
                <a:t>利用者数は</a:t>
              </a:r>
              <a:r>
                <a:rPr lang="en-US" altLang="ja-JP" sz="2000">
                  <a:solidFill>
                    <a:srgbClr val="000000"/>
                  </a:solidFill>
                  <a:latin typeface="HGS創英角ﾎﾟｯﾌﾟ体" panose="040B0A00000000000000" pitchFamily="50" charset="-128"/>
                  <a:ea typeface="HGS創英角ﾎﾟｯﾌﾟ体" panose="040B0A00000000000000" pitchFamily="50" charset="-128"/>
                </a:rPr>
                <a:t>､342,863</a:t>
              </a:r>
              <a:r>
                <a:rPr lang="ja-JP" altLang="en-US" sz="2000">
                  <a:solidFill>
                    <a:srgbClr val="000000"/>
                  </a:solidFill>
                  <a:latin typeface="HGS創英角ﾎﾟｯﾌﾟ体" panose="040B0A00000000000000" pitchFamily="50" charset="-128"/>
                  <a:ea typeface="HGS創英角ﾎﾟｯﾌﾟ体" panose="040B0A00000000000000" pitchFamily="50" charset="-128"/>
                </a:rPr>
                <a:t>人です</a:t>
              </a:r>
              <a:r>
                <a:rPr lang="en-US" altLang="ja-JP" sz="2000">
                  <a:solidFill>
                    <a:srgbClr val="000000"/>
                  </a:solidFill>
                  <a:latin typeface="HGS創英角ﾎﾟｯﾌﾟ体" panose="040B0A00000000000000" pitchFamily="50" charset="-128"/>
                  <a:ea typeface="HGS創英角ﾎﾟｯﾌﾟ体" panose="040B0A00000000000000" pitchFamily="50" charset="-128"/>
                </a:rPr>
                <a:t>｡</a:t>
              </a:r>
              <a:endParaRPr kumimoji="1" lang="ja-JP" altLang="en-US" sz="2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59" name="にん"/>
            <p:cNvSpPr txBox="1"/>
            <p:nvPr/>
          </p:nvSpPr>
          <p:spPr>
            <a:xfrm>
              <a:off x="6271222" y="2930413"/>
              <a:ext cx="539153" cy="253916"/>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にん</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60" name="りようしゃすう"/>
            <p:cNvSpPr txBox="1"/>
            <p:nvPr/>
          </p:nvSpPr>
          <p:spPr>
            <a:xfrm>
              <a:off x="2788397" y="2915899"/>
              <a:ext cx="1575984" cy="253916"/>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りようしゃすう</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grpSp>
      <p:pic>
        <p:nvPicPr>
          <p:cNvPr id="4" name="大阪城天守閣画"/>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897932" y="1535143"/>
            <a:ext cx="2425210" cy="2463706"/>
          </a:xfrm>
          <a:prstGeom prst="rect">
            <a:avLst/>
          </a:prstGeom>
        </p:spPr>
      </p:pic>
      <p:grpSp>
        <p:nvGrpSpPr>
          <p:cNvPr id="54" name="大阪城天守閣"/>
          <p:cNvGrpSpPr/>
          <p:nvPr/>
        </p:nvGrpSpPr>
        <p:grpSpPr>
          <a:xfrm>
            <a:off x="7943546" y="1081531"/>
            <a:ext cx="2586744" cy="591422"/>
            <a:chOff x="2801104" y="2917625"/>
            <a:chExt cx="5592670" cy="591422"/>
          </a:xfrm>
        </p:grpSpPr>
        <p:sp>
          <p:nvSpPr>
            <p:cNvPr id="55" name="大阪城天守閣"/>
            <p:cNvSpPr txBox="1"/>
            <p:nvPr/>
          </p:nvSpPr>
          <p:spPr>
            <a:xfrm>
              <a:off x="2801104" y="3047382"/>
              <a:ext cx="5565270" cy="461665"/>
            </a:xfrm>
            <a:prstGeom prst="rect">
              <a:avLst/>
            </a:prstGeom>
            <a:noFill/>
          </p:spPr>
          <p:txBody>
            <a:bodyPr wrap="square" rtlCol="0">
              <a:spAutoFit/>
            </a:bodyPr>
            <a:lstStyle/>
            <a:p>
              <a:pPr lvl="0" algn="dist"/>
              <a:r>
                <a:rPr lang="zh-TW" altLang="en-US" sz="2400">
                  <a:solidFill>
                    <a:srgbClr val="000000"/>
                  </a:solidFill>
                  <a:latin typeface="HGS創英角ﾎﾟｯﾌﾟ体" panose="040B0A00000000000000" pitchFamily="50" charset="-128"/>
                  <a:ea typeface="HGS創英角ﾎﾟｯﾌﾟ体" panose="040B0A00000000000000" pitchFamily="50" charset="-128"/>
                </a:rPr>
                <a:t>大阪城天守閣</a:t>
              </a:r>
              <a:endParaRPr kumimoji="1" lang="ja-JP" altLang="en-US" sz="24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56" name="おおさかじょうてんしゅかく"/>
            <p:cNvSpPr txBox="1"/>
            <p:nvPr/>
          </p:nvSpPr>
          <p:spPr>
            <a:xfrm>
              <a:off x="2815797" y="2917625"/>
              <a:ext cx="5577977" cy="253916"/>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おおさかじょうてんしゅかく</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grpSp>
      <p:grpSp>
        <p:nvGrpSpPr>
          <p:cNvPr id="5" name="佐賀県の・・・"/>
          <p:cNvGrpSpPr/>
          <p:nvPr/>
        </p:nvGrpSpPr>
        <p:grpSpPr>
          <a:xfrm>
            <a:off x="283730" y="5005784"/>
            <a:ext cx="5713480" cy="548800"/>
            <a:chOff x="283730" y="5005784"/>
            <a:chExt cx="5713480" cy="548800"/>
          </a:xfrm>
        </p:grpSpPr>
        <p:sp>
          <p:nvSpPr>
            <p:cNvPr id="47" name="佐賀県の人口・・・"/>
            <p:cNvSpPr txBox="1"/>
            <p:nvPr/>
          </p:nvSpPr>
          <p:spPr>
            <a:xfrm>
              <a:off x="283730" y="5154474"/>
              <a:ext cx="5713480" cy="400110"/>
            </a:xfrm>
            <a:prstGeom prst="rect">
              <a:avLst/>
            </a:prstGeom>
            <a:noFill/>
          </p:spPr>
          <p:txBody>
            <a:bodyPr wrap="square" rtlCol="0">
              <a:spAutoFit/>
            </a:bodyPr>
            <a:lstStyle/>
            <a:p>
              <a:pPr lvl="0" algn="dist"/>
              <a:r>
                <a:rPr lang="ja-JP" altLang="en-US" sz="2000">
                  <a:solidFill>
                    <a:srgbClr val="000000"/>
                  </a:solidFill>
                  <a:latin typeface="HGS創英角ﾎﾟｯﾌﾟ体" panose="040B0A00000000000000" pitchFamily="50" charset="-128"/>
                  <a:ea typeface="HGS創英角ﾎﾟｯﾌﾟ体" panose="040B0A00000000000000" pitchFamily="50" charset="-128"/>
                </a:rPr>
                <a:t>佐賀</a:t>
              </a:r>
              <a:r>
                <a:rPr kumimoji="1" lang="ja-JP" altLang="en-US" sz="2000">
                  <a:solidFill>
                    <a:srgbClr val="000000"/>
                  </a:solidFill>
                  <a:latin typeface="HGS創英角ﾎﾟｯﾌﾟ体" panose="040B0A00000000000000" pitchFamily="50" charset="-128"/>
                  <a:ea typeface="HGS創英角ﾎﾟｯﾌﾟ体" panose="040B0A00000000000000" pitchFamily="50" charset="-128"/>
                </a:rPr>
                <a:t>県の人口（</a:t>
              </a:r>
              <a:r>
                <a:rPr lang="en-US" altLang="ja-JP" sz="2000">
                  <a:solidFill>
                    <a:srgbClr val="000000"/>
                  </a:solidFill>
                  <a:latin typeface="HGS創英角ﾎﾟｯﾌﾟ体" panose="040B0A00000000000000" pitchFamily="50" charset="-128"/>
                  <a:ea typeface="HGS創英角ﾎﾟｯﾌﾟ体" panose="040B0A00000000000000" pitchFamily="50" charset="-128"/>
                </a:rPr>
                <a:t>811,442</a:t>
              </a:r>
              <a:r>
                <a:rPr lang="ja-JP" altLang="en-US" sz="2000">
                  <a:solidFill>
                    <a:srgbClr val="000000"/>
                  </a:solidFill>
                  <a:latin typeface="HGS創英角ﾎﾟｯﾌﾟ体" panose="040B0A00000000000000" pitchFamily="50" charset="-128"/>
                  <a:ea typeface="HGS創英角ﾎﾟｯﾌﾟ体" panose="040B0A00000000000000" pitchFamily="50" charset="-128"/>
                </a:rPr>
                <a:t>人）に近い数字です。</a:t>
              </a:r>
              <a:endParaRPr kumimoji="1" lang="ja-JP" altLang="en-US" sz="2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49" name="ちか"/>
            <p:cNvSpPr txBox="1"/>
            <p:nvPr/>
          </p:nvSpPr>
          <p:spPr>
            <a:xfrm>
              <a:off x="3975636" y="5008583"/>
              <a:ext cx="504000" cy="253916"/>
            </a:xfrm>
            <a:prstGeom prst="rect">
              <a:avLst/>
            </a:prstGeom>
            <a:noFill/>
          </p:spPr>
          <p:txBody>
            <a:bodyPr wrap="square" rtlCol="0">
              <a:spAutoFit/>
            </a:bodyPr>
            <a:lstStyle/>
            <a:p>
              <a:pPr algn="dist"/>
              <a:r>
                <a:rPr lang="ja-JP" altLang="en-US" sz="1000">
                  <a:solidFill>
                    <a:srgbClr val="000000"/>
                  </a:solidFill>
                  <a:latin typeface="HGS創英角ﾎﾟｯﾌﾟ体" panose="040B0A00000000000000" pitchFamily="50" charset="-128"/>
                  <a:ea typeface="HGS創英角ﾎﾟｯﾌﾟ体" panose="040B0A00000000000000" pitchFamily="50" charset="-128"/>
                </a:rPr>
                <a:t>ちか</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50" name="にん"/>
            <p:cNvSpPr txBox="1"/>
            <p:nvPr/>
          </p:nvSpPr>
          <p:spPr>
            <a:xfrm>
              <a:off x="3173006" y="5008583"/>
              <a:ext cx="504000" cy="253916"/>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にん</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51" name="じんこう"/>
            <p:cNvSpPr txBox="1"/>
            <p:nvPr/>
          </p:nvSpPr>
          <p:spPr>
            <a:xfrm>
              <a:off x="1291352" y="5008583"/>
              <a:ext cx="828000" cy="253916"/>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じんこう</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52" name="さがけん"/>
            <p:cNvSpPr txBox="1"/>
            <p:nvPr/>
          </p:nvSpPr>
          <p:spPr>
            <a:xfrm>
              <a:off x="328830" y="5008583"/>
              <a:ext cx="936000" cy="253916"/>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さがけん</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53" name="すうじ"/>
            <p:cNvSpPr txBox="1"/>
            <p:nvPr/>
          </p:nvSpPr>
          <p:spPr>
            <a:xfrm>
              <a:off x="4546429" y="5005784"/>
              <a:ext cx="651350" cy="246221"/>
            </a:xfrm>
            <a:prstGeom prst="rect">
              <a:avLst/>
            </a:prstGeom>
            <a:noFill/>
          </p:spPr>
          <p:txBody>
            <a:bodyPr wrap="square" rtlCol="0">
              <a:spAutoFit/>
            </a:bodyPr>
            <a:lstStyle/>
            <a:p>
              <a:pPr algn="dist"/>
              <a:r>
                <a:rPr lang="ja-JP" altLang="en-US" sz="1000">
                  <a:solidFill>
                    <a:srgbClr val="000000"/>
                  </a:solidFill>
                  <a:latin typeface="HGS創英角ﾎﾟｯﾌﾟ体" panose="040B0A00000000000000" pitchFamily="50" charset="-128"/>
                  <a:ea typeface="HGS創英角ﾎﾟｯﾌﾟ体" panose="040B0A00000000000000" pitchFamily="50" charset="-128"/>
                </a:rPr>
                <a:t>すうじ</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grpSp>
      <p:grpSp>
        <p:nvGrpSpPr>
          <p:cNvPr id="34" name="利用者数は・・・（天王寺動物園）"/>
          <p:cNvGrpSpPr/>
          <p:nvPr/>
        </p:nvGrpSpPr>
        <p:grpSpPr>
          <a:xfrm>
            <a:off x="745547" y="4463297"/>
            <a:ext cx="4239673" cy="531593"/>
            <a:chOff x="2788397" y="2915899"/>
            <a:chExt cx="4884253" cy="531593"/>
          </a:xfrm>
        </p:grpSpPr>
        <p:sp>
          <p:nvSpPr>
            <p:cNvPr id="35" name="利用者数は・・・"/>
            <p:cNvSpPr txBox="1"/>
            <p:nvPr/>
          </p:nvSpPr>
          <p:spPr>
            <a:xfrm>
              <a:off x="2801105" y="3047382"/>
              <a:ext cx="4871545" cy="400110"/>
            </a:xfrm>
            <a:prstGeom prst="rect">
              <a:avLst/>
            </a:prstGeom>
            <a:noFill/>
          </p:spPr>
          <p:txBody>
            <a:bodyPr wrap="square" rtlCol="0">
              <a:spAutoFit/>
            </a:bodyPr>
            <a:lstStyle/>
            <a:p>
              <a:pPr lvl="0" algn="dist"/>
              <a:r>
                <a:rPr kumimoji="1" lang="ja-JP" altLang="en-US" sz="2000">
                  <a:solidFill>
                    <a:srgbClr val="000000"/>
                  </a:solidFill>
                  <a:latin typeface="HGS創英角ﾎﾟｯﾌﾟ体" panose="040B0A00000000000000" pitchFamily="50" charset="-128"/>
                  <a:ea typeface="HGS創英角ﾎﾟｯﾌﾟ体" panose="040B0A00000000000000" pitchFamily="50" charset="-128"/>
                </a:rPr>
                <a:t>利用者数は</a:t>
              </a:r>
              <a:r>
                <a:rPr lang="en-US" altLang="ja-JP" sz="2000">
                  <a:solidFill>
                    <a:srgbClr val="000000"/>
                  </a:solidFill>
                  <a:latin typeface="HGS創英角ﾎﾟｯﾌﾟ体" panose="040B0A00000000000000" pitchFamily="50" charset="-128"/>
                  <a:ea typeface="HGS創英角ﾎﾟｯﾌﾟ体" panose="040B0A00000000000000" pitchFamily="50" charset="-128"/>
                </a:rPr>
                <a:t>､839,003</a:t>
              </a:r>
              <a:r>
                <a:rPr lang="ja-JP" altLang="en-US" sz="2000">
                  <a:solidFill>
                    <a:srgbClr val="000000"/>
                  </a:solidFill>
                  <a:latin typeface="HGS創英角ﾎﾟｯﾌﾟ体" panose="040B0A00000000000000" pitchFamily="50" charset="-128"/>
                  <a:ea typeface="HGS創英角ﾎﾟｯﾌﾟ体" panose="040B0A00000000000000" pitchFamily="50" charset="-128"/>
                </a:rPr>
                <a:t>人です</a:t>
              </a:r>
              <a:r>
                <a:rPr lang="en-US" altLang="ja-JP" sz="2000">
                  <a:solidFill>
                    <a:srgbClr val="000000"/>
                  </a:solidFill>
                  <a:latin typeface="HGS創英角ﾎﾟｯﾌﾟ体" panose="040B0A00000000000000" pitchFamily="50" charset="-128"/>
                  <a:ea typeface="HGS創英角ﾎﾟｯﾌﾟ体" panose="040B0A00000000000000" pitchFamily="50" charset="-128"/>
                </a:rPr>
                <a:t>｡</a:t>
              </a:r>
              <a:endParaRPr kumimoji="1" lang="ja-JP" altLang="en-US" sz="2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36" name="にん"/>
            <p:cNvSpPr txBox="1"/>
            <p:nvPr/>
          </p:nvSpPr>
          <p:spPr>
            <a:xfrm>
              <a:off x="6254501" y="2915899"/>
              <a:ext cx="539153" cy="253916"/>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にん</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37" name="りようしゃすう"/>
            <p:cNvSpPr txBox="1"/>
            <p:nvPr/>
          </p:nvSpPr>
          <p:spPr>
            <a:xfrm>
              <a:off x="2788397" y="2915899"/>
              <a:ext cx="1575984" cy="253916"/>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りようしゃすう</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grpSp>
      <p:grpSp>
        <p:nvGrpSpPr>
          <p:cNvPr id="28" name="動物"/>
          <p:cNvGrpSpPr/>
          <p:nvPr/>
        </p:nvGrpSpPr>
        <p:grpSpPr>
          <a:xfrm>
            <a:off x="1090077" y="1583641"/>
            <a:ext cx="3101203" cy="2446183"/>
            <a:chOff x="424042" y="2634126"/>
            <a:chExt cx="4020768" cy="3154464"/>
          </a:xfrm>
        </p:grpSpPr>
        <p:pic>
          <p:nvPicPr>
            <p:cNvPr id="3" name="図 2"/>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24042" y="4362787"/>
              <a:ext cx="1358870" cy="1159569"/>
            </a:xfrm>
            <a:prstGeom prst="rect">
              <a:avLst/>
            </a:prstGeom>
          </p:spPr>
        </p:pic>
        <p:pic>
          <p:nvPicPr>
            <p:cNvPr id="22" name="図 21"/>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121044" y="2634126"/>
              <a:ext cx="1219609" cy="1725862"/>
            </a:xfrm>
            <a:prstGeom prst="rect">
              <a:avLst/>
            </a:prstGeom>
          </p:spPr>
        </p:pic>
        <p:pic>
          <p:nvPicPr>
            <p:cNvPr id="25" name="図 24"/>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093531" y="4359988"/>
              <a:ext cx="1628036" cy="1428602"/>
            </a:xfrm>
            <a:prstGeom prst="rect">
              <a:avLst/>
            </a:prstGeom>
          </p:spPr>
        </p:pic>
        <p:pic>
          <p:nvPicPr>
            <p:cNvPr id="26" name="図 25"/>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2295529" y="3017429"/>
              <a:ext cx="1224039" cy="1245841"/>
            </a:xfrm>
            <a:prstGeom prst="rect">
              <a:avLst/>
            </a:prstGeom>
          </p:spPr>
        </p:pic>
        <p:pic>
          <p:nvPicPr>
            <p:cNvPr id="27" name="図 26"/>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3589442" y="3766807"/>
              <a:ext cx="855368" cy="1175764"/>
            </a:xfrm>
            <a:prstGeom prst="rect">
              <a:avLst/>
            </a:prstGeom>
          </p:spPr>
        </p:pic>
      </p:grpSp>
      <p:grpSp>
        <p:nvGrpSpPr>
          <p:cNvPr id="38" name="天王寺動物園"/>
          <p:cNvGrpSpPr/>
          <p:nvPr/>
        </p:nvGrpSpPr>
        <p:grpSpPr>
          <a:xfrm>
            <a:off x="1323495" y="1081531"/>
            <a:ext cx="2586744" cy="591422"/>
            <a:chOff x="2801104" y="2917625"/>
            <a:chExt cx="5592670" cy="591422"/>
          </a:xfrm>
        </p:grpSpPr>
        <p:sp>
          <p:nvSpPr>
            <p:cNvPr id="39" name="天王寺動物園"/>
            <p:cNvSpPr txBox="1"/>
            <p:nvPr/>
          </p:nvSpPr>
          <p:spPr>
            <a:xfrm>
              <a:off x="2801104" y="3047382"/>
              <a:ext cx="5565270" cy="461665"/>
            </a:xfrm>
            <a:prstGeom prst="rect">
              <a:avLst/>
            </a:prstGeom>
            <a:noFill/>
          </p:spPr>
          <p:txBody>
            <a:bodyPr wrap="square" rtlCol="0">
              <a:spAutoFit/>
            </a:bodyPr>
            <a:lstStyle/>
            <a:p>
              <a:pPr lvl="0" algn="dist"/>
              <a:r>
                <a:rPr kumimoji="1" lang="ja-JP" altLang="en-US" sz="2400">
                  <a:solidFill>
                    <a:srgbClr val="000000"/>
                  </a:solidFill>
                  <a:latin typeface="HGS創英角ﾎﾟｯﾌﾟ体" panose="040B0A00000000000000" pitchFamily="50" charset="-128"/>
                  <a:ea typeface="HGS創英角ﾎﾟｯﾌﾟ体" panose="040B0A00000000000000" pitchFamily="50" charset="-128"/>
                </a:rPr>
                <a:t>天王寺動物園</a:t>
              </a:r>
              <a:endParaRPr kumimoji="1" lang="ja-JP" altLang="en-US" sz="24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41" name="てんのうじどうぶつえん"/>
            <p:cNvSpPr txBox="1"/>
            <p:nvPr/>
          </p:nvSpPr>
          <p:spPr>
            <a:xfrm>
              <a:off x="2815797" y="2917625"/>
              <a:ext cx="5577977" cy="253916"/>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てんのうじどうぶつえん</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grpSp>
      <p:pic>
        <p:nvPicPr>
          <p:cNvPr id="70" name="スタートに戻る">
            <a:hlinkClick r:id="rId16" action="ppaction://hlinksldjump"/>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85389" y="260345"/>
            <a:ext cx="2499577" cy="847417"/>
          </a:xfrm>
          <a:prstGeom prst="rect">
            <a:avLst/>
          </a:prstGeom>
        </p:spPr>
      </p:pic>
      <p:pic>
        <p:nvPicPr>
          <p:cNvPr id="43" name="図 42"/>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24916" y="-594"/>
            <a:ext cx="12241829" cy="6858594"/>
          </a:xfrm>
          <a:prstGeom prst="rect">
            <a:avLst/>
          </a:prstGeom>
        </p:spPr>
      </p:pic>
    </p:spTree>
    <p:extLst>
      <p:ext uri="{BB962C8B-B14F-4D97-AF65-F5344CB8AC3E}">
        <p14:creationId xmlns:p14="http://schemas.microsoft.com/office/powerpoint/2010/main" val="13238456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
                                        <p:tgtEl>
                                          <p:spTgt spid="43"/>
                                        </p:tgtEl>
                                      </p:cBhvr>
                                    </p:animEffect>
                                    <p:set>
                                      <p:cBhvr>
                                        <p:cTn id="7" dur="1" fill="hold">
                                          <p:stCondLst>
                                            <p:cond delay="9"/>
                                          </p:stCondLst>
                                        </p:cTn>
                                        <p:tgtEl>
                                          <p:spTgt spid="43"/>
                                        </p:tgtEl>
                                        <p:attrNameLst>
                                          <p:attrName>style.visibility</p:attrName>
                                        </p:attrNameLst>
                                      </p:cBhvr>
                                      <p:to>
                                        <p:strVal val="hidden"/>
                                      </p:to>
                                    </p:set>
                                  </p:childTnLst>
                                </p:cTn>
                              </p:par>
                              <p:par>
                                <p:cTn id="8" presetID="53" presetClass="entr" presetSubtype="16" fill="hold" nodeType="withEffect">
                                  <p:stCondLst>
                                    <p:cond delay="300"/>
                                  </p:stCondLst>
                                  <p:childTnLst>
                                    <p:set>
                                      <p:cBhvr>
                                        <p:cTn id="9" dur="1" fill="hold">
                                          <p:stCondLst>
                                            <p:cond delay="0"/>
                                          </p:stCondLst>
                                        </p:cTn>
                                        <p:tgtEl>
                                          <p:spTgt spid="4"/>
                                        </p:tgtEl>
                                        <p:attrNameLst>
                                          <p:attrName>style.visibility</p:attrName>
                                        </p:attrNameLst>
                                      </p:cBhvr>
                                      <p:to>
                                        <p:strVal val="visible"/>
                                      </p:to>
                                    </p:set>
                                    <p:anim calcmode="lin" valueType="num">
                                      <p:cBhvr>
                                        <p:cTn id="10" dur="300" fill="hold"/>
                                        <p:tgtEl>
                                          <p:spTgt spid="4"/>
                                        </p:tgtEl>
                                        <p:attrNameLst>
                                          <p:attrName>ppt_w</p:attrName>
                                        </p:attrNameLst>
                                      </p:cBhvr>
                                      <p:tavLst>
                                        <p:tav tm="0">
                                          <p:val>
                                            <p:fltVal val="0"/>
                                          </p:val>
                                        </p:tav>
                                        <p:tav tm="100000">
                                          <p:val>
                                            <p:strVal val="#ppt_w"/>
                                          </p:val>
                                        </p:tav>
                                      </p:tavLst>
                                    </p:anim>
                                    <p:anim calcmode="lin" valueType="num">
                                      <p:cBhvr>
                                        <p:cTn id="11" dur="300" fill="hold"/>
                                        <p:tgtEl>
                                          <p:spTgt spid="4"/>
                                        </p:tgtEl>
                                        <p:attrNameLst>
                                          <p:attrName>ppt_h</p:attrName>
                                        </p:attrNameLst>
                                      </p:cBhvr>
                                      <p:tavLst>
                                        <p:tav tm="0">
                                          <p:val>
                                            <p:fltVal val="0"/>
                                          </p:val>
                                        </p:tav>
                                        <p:tav tm="100000">
                                          <p:val>
                                            <p:strVal val="#ppt_h"/>
                                          </p:val>
                                        </p:tav>
                                      </p:tavLst>
                                    </p:anim>
                                    <p:animEffect transition="in" filter="fade">
                                      <p:cBhvr>
                                        <p:cTn id="12" dur="300"/>
                                        <p:tgtEl>
                                          <p:spTgt spid="4"/>
                                        </p:tgtEl>
                                      </p:cBhvr>
                                    </p:animEffect>
                                  </p:childTnLst>
                                </p:cTn>
                              </p:par>
                              <p:par>
                                <p:cTn id="13" presetID="42" presetClass="path" presetSubtype="0" accel="21000" decel="79000" fill="hold" nodeType="withEffect">
                                  <p:stCondLst>
                                    <p:cond delay="650"/>
                                  </p:stCondLst>
                                  <p:childTnLst>
                                    <p:animMotion origin="layout" path="M 4.375E-6 -2.22222E-6 L 4.375E-6 0.04144 " pathEditMode="relative" rAng="0" ptsTypes="AA">
                                      <p:cBhvr>
                                        <p:cTn id="14" dur="1000" fill="hold"/>
                                        <p:tgtEl>
                                          <p:spTgt spid="4"/>
                                        </p:tgtEl>
                                        <p:attrNameLst>
                                          <p:attrName>ppt_x</p:attrName>
                                          <p:attrName>ppt_y</p:attrName>
                                        </p:attrNameLst>
                                      </p:cBhvr>
                                      <p:rCtr x="0" y="2060"/>
                                    </p:animMotion>
                                  </p:childTnLst>
                                </p:cTn>
                              </p:par>
                              <p:par>
                                <p:cTn id="15" presetID="53" presetClass="entr" presetSubtype="16" fill="hold" nodeType="withEffect">
                                  <p:stCondLst>
                                    <p:cond delay="300"/>
                                  </p:stCondLst>
                                  <p:childTnLst>
                                    <p:set>
                                      <p:cBhvr>
                                        <p:cTn id="16" dur="1" fill="hold">
                                          <p:stCondLst>
                                            <p:cond delay="0"/>
                                          </p:stCondLst>
                                        </p:cTn>
                                        <p:tgtEl>
                                          <p:spTgt spid="28"/>
                                        </p:tgtEl>
                                        <p:attrNameLst>
                                          <p:attrName>style.visibility</p:attrName>
                                        </p:attrNameLst>
                                      </p:cBhvr>
                                      <p:to>
                                        <p:strVal val="visible"/>
                                      </p:to>
                                    </p:set>
                                    <p:anim calcmode="lin" valueType="num">
                                      <p:cBhvr>
                                        <p:cTn id="17" dur="300" fill="hold"/>
                                        <p:tgtEl>
                                          <p:spTgt spid="28"/>
                                        </p:tgtEl>
                                        <p:attrNameLst>
                                          <p:attrName>ppt_w</p:attrName>
                                        </p:attrNameLst>
                                      </p:cBhvr>
                                      <p:tavLst>
                                        <p:tav tm="0">
                                          <p:val>
                                            <p:fltVal val="0"/>
                                          </p:val>
                                        </p:tav>
                                        <p:tav tm="100000">
                                          <p:val>
                                            <p:strVal val="#ppt_w"/>
                                          </p:val>
                                        </p:tav>
                                      </p:tavLst>
                                    </p:anim>
                                    <p:anim calcmode="lin" valueType="num">
                                      <p:cBhvr>
                                        <p:cTn id="18" dur="300" fill="hold"/>
                                        <p:tgtEl>
                                          <p:spTgt spid="28"/>
                                        </p:tgtEl>
                                        <p:attrNameLst>
                                          <p:attrName>ppt_h</p:attrName>
                                        </p:attrNameLst>
                                      </p:cBhvr>
                                      <p:tavLst>
                                        <p:tav tm="0">
                                          <p:val>
                                            <p:fltVal val="0"/>
                                          </p:val>
                                        </p:tav>
                                        <p:tav tm="100000">
                                          <p:val>
                                            <p:strVal val="#ppt_h"/>
                                          </p:val>
                                        </p:tav>
                                      </p:tavLst>
                                    </p:anim>
                                    <p:animEffect transition="in" filter="fade">
                                      <p:cBhvr>
                                        <p:cTn id="19" dur="300"/>
                                        <p:tgtEl>
                                          <p:spTgt spid="28"/>
                                        </p:tgtEl>
                                      </p:cBhvr>
                                    </p:animEffect>
                                  </p:childTnLst>
                                </p:cTn>
                              </p:par>
                              <p:par>
                                <p:cTn id="20" presetID="42" presetClass="path" presetSubtype="0" accel="21000" decel="79000" fill="hold" nodeType="withEffect">
                                  <p:stCondLst>
                                    <p:cond delay="650"/>
                                  </p:stCondLst>
                                  <p:childTnLst>
                                    <p:animMotion origin="layout" path="M 3.54167E-6 7.40741E-7 L 3.54167E-6 0.04143 " pathEditMode="relative" rAng="0" ptsTypes="AA">
                                      <p:cBhvr>
                                        <p:cTn id="21" dur="1000" fill="hold"/>
                                        <p:tgtEl>
                                          <p:spTgt spid="28"/>
                                        </p:tgtEl>
                                        <p:attrNameLst>
                                          <p:attrName>ppt_x</p:attrName>
                                          <p:attrName>ppt_y</p:attrName>
                                        </p:attrNameLst>
                                      </p:cBhvr>
                                      <p:rCtr x="0" y="206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F8F4C0">
            <a:alpha val="55686"/>
          </a:srgbClr>
        </a:solidFill>
        <a:effectLst/>
      </p:bgPr>
    </p:bg>
    <p:spTree>
      <p:nvGrpSpPr>
        <p:cNvPr id="1" name=""/>
        <p:cNvGrpSpPr/>
        <p:nvPr/>
      </p:nvGrpSpPr>
      <p:grpSpPr>
        <a:xfrm>
          <a:off x="0" y="0"/>
          <a:ext cx="0" cy="0"/>
          <a:chOff x="0" y="0"/>
          <a:chExt cx="0" cy="0"/>
        </a:xfrm>
      </p:grpSpPr>
      <p:pic>
        <p:nvPicPr>
          <p:cNvPr id="71" name="背景"/>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915" y="-297"/>
            <a:ext cx="12241829" cy="6858594"/>
          </a:xfrm>
          <a:prstGeom prst="rect">
            <a:avLst/>
          </a:prstGeom>
        </p:spPr>
      </p:pic>
      <p:pic>
        <p:nvPicPr>
          <p:cNvPr id="81" name="結果を見る">
            <a:hlinkClick r:id="rId3" action="ppaction://hlinksldjump"/>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42608" y="5958657"/>
            <a:ext cx="2237426" cy="847417"/>
          </a:xfrm>
          <a:prstGeom prst="rect">
            <a:avLst/>
          </a:prstGeom>
        </p:spPr>
      </p:pic>
      <p:pic>
        <p:nvPicPr>
          <p:cNvPr id="68" name="答えに戻る">
            <a:hlinkClick r:id="rId5" action="ppaction://hlinksldjump"/>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839" y="5951865"/>
            <a:ext cx="2237426" cy="847417"/>
          </a:xfrm>
          <a:prstGeom prst="rect">
            <a:avLst/>
          </a:prstGeom>
        </p:spPr>
      </p:pic>
      <p:sp>
        <p:nvSpPr>
          <p:cNvPr id="87" name="出典（人口）"/>
          <p:cNvSpPr txBox="1"/>
          <p:nvPr/>
        </p:nvSpPr>
        <p:spPr>
          <a:xfrm>
            <a:off x="5997210" y="5755858"/>
            <a:ext cx="4075602" cy="230832"/>
          </a:xfrm>
          <a:prstGeom prst="rect">
            <a:avLst/>
          </a:prstGeom>
          <a:noFill/>
        </p:spPr>
        <p:txBody>
          <a:bodyPr wrap="square" rtlCol="0">
            <a:spAutoFit/>
          </a:bodyPr>
          <a:lstStyle/>
          <a:p>
            <a:r>
              <a:rPr lang="ja-JP" altLang="en-US" sz="900" b="1">
                <a:latin typeface="BIZ UDPゴシック" panose="020B0400000000000000" pitchFamily="50" charset="-128"/>
                <a:ea typeface="BIZ UDPゴシック" panose="020B0400000000000000" pitchFamily="50" charset="-128"/>
              </a:rPr>
              <a:t>（出典（人口）： </a:t>
            </a:r>
            <a:r>
              <a:rPr lang="en-US" altLang="ja-JP" sz="900" b="1">
                <a:latin typeface="BIZ UDPゴシック" panose="020B0400000000000000" pitchFamily="50" charset="-128"/>
                <a:ea typeface="BIZ UDPゴシック" panose="020B0400000000000000" pitchFamily="50" charset="-128"/>
                <a:hlinkClick r:id="rId7"/>
              </a:rPr>
              <a:t> </a:t>
            </a:r>
            <a:r>
              <a:rPr lang="ja-JP" altLang="en-US" sz="900" b="1">
                <a:latin typeface="BIZ UDPゴシック" panose="020B0400000000000000" pitchFamily="50" charset="-128"/>
                <a:ea typeface="BIZ UDPゴシック" panose="020B0400000000000000" pitchFamily="50" charset="-128"/>
                <a:hlinkClick r:id="rId7"/>
              </a:rPr>
              <a:t>政府統計の総合窓口 </a:t>
            </a:r>
            <a:r>
              <a:rPr lang="en-US" altLang="ja-JP" sz="900" b="1">
                <a:latin typeface="BIZ UDPゴシック" panose="020B0400000000000000" pitchFamily="50" charset="-128"/>
                <a:ea typeface="BIZ UDPゴシック" panose="020B0400000000000000" pitchFamily="50" charset="-128"/>
                <a:hlinkClick r:id="rId7"/>
              </a:rPr>
              <a:t>(e-stat.go.jp)</a:t>
            </a:r>
            <a:r>
              <a:rPr lang="ja-JP" altLang="en-US" sz="900" b="1">
                <a:latin typeface="BIZ UDPゴシック" panose="020B0400000000000000" pitchFamily="50" charset="-128"/>
                <a:ea typeface="BIZ UDPゴシック" panose="020B0400000000000000" pitchFamily="50" charset="-128"/>
              </a:rPr>
              <a:t>「令和２年国勢調査」）</a:t>
            </a:r>
            <a:endParaRPr lang="en-US" altLang="ja-JP" sz="900" b="1">
              <a:latin typeface="BIZ UDPゴシック" panose="020B0400000000000000" pitchFamily="50" charset="-128"/>
              <a:ea typeface="BIZ UDPゴシック" panose="020B0400000000000000" pitchFamily="50" charset="-128"/>
            </a:endParaRPr>
          </a:p>
        </p:txBody>
      </p:sp>
      <p:sp>
        <p:nvSpPr>
          <p:cNvPr id="86" name="出典（利用者数）"/>
          <p:cNvSpPr txBox="1"/>
          <p:nvPr/>
        </p:nvSpPr>
        <p:spPr>
          <a:xfrm>
            <a:off x="5997210" y="5549671"/>
            <a:ext cx="5939731" cy="230832"/>
          </a:xfrm>
          <a:prstGeom prst="rect">
            <a:avLst/>
          </a:prstGeom>
          <a:noFill/>
        </p:spPr>
        <p:txBody>
          <a:bodyPr wrap="square" rtlCol="0">
            <a:spAutoFit/>
          </a:bodyPr>
          <a:lstStyle/>
          <a:p>
            <a:r>
              <a:rPr lang="ja-JP" altLang="en-US" sz="900" b="1">
                <a:latin typeface="BIZ UDPゴシック" panose="020B0400000000000000" pitchFamily="50" charset="-128"/>
                <a:ea typeface="BIZ UDPゴシック" panose="020B0400000000000000" pitchFamily="50" charset="-128"/>
              </a:rPr>
              <a:t>（出典（利用者数）： </a:t>
            </a:r>
            <a:r>
              <a:rPr lang="zh-TW" altLang="en-US" sz="900" b="1">
                <a:latin typeface="BIZ UDPゴシック" panose="020B0400000000000000" pitchFamily="50" charset="-128"/>
                <a:ea typeface="BIZ UDPゴシック" panose="020B0400000000000000" pitchFamily="50" charset="-128"/>
                <a:hlinkClick r:id="rId8"/>
              </a:rPr>
              <a:t>大阪府／令和４年度大阪府統計年鑑（令和５年３月刊行） </a:t>
            </a:r>
            <a:r>
              <a:rPr lang="en-US" altLang="zh-TW" sz="900" b="1">
                <a:latin typeface="BIZ UDPゴシック" panose="020B0400000000000000" pitchFamily="50" charset="-128"/>
                <a:ea typeface="BIZ UDPゴシック" panose="020B0400000000000000" pitchFamily="50" charset="-128"/>
                <a:hlinkClick r:id="rId8"/>
              </a:rPr>
              <a:t>(osaka.lg.jp)</a:t>
            </a:r>
            <a:r>
              <a:rPr lang="en-US" altLang="ja-JP" sz="900" b="1">
                <a:latin typeface="BIZ UDPゴシック" panose="020B0400000000000000" pitchFamily="50" charset="-128"/>
                <a:ea typeface="BIZ UDPゴシック" panose="020B0400000000000000" pitchFamily="50" charset="-128"/>
                <a:hlinkClick r:id="rId9"/>
              </a:rPr>
              <a:t>)</a:t>
            </a:r>
            <a:r>
              <a:rPr lang="ja-JP" altLang="en-US" sz="900" b="1">
                <a:latin typeface="BIZ UDPゴシック" panose="020B0400000000000000" pitchFamily="50" charset="-128"/>
                <a:ea typeface="BIZ UDPゴシック" panose="020B0400000000000000" pitchFamily="50" charset="-128"/>
              </a:rPr>
              <a:t>「</a:t>
            </a:r>
            <a:r>
              <a:rPr lang="ja-JP" altLang="ja-JP" sz="900" b="1">
                <a:latin typeface="BIZ UDPゴシック" panose="020B0400000000000000" pitchFamily="50" charset="-128"/>
                <a:ea typeface="BIZ UDPゴシック" panose="020B0400000000000000" pitchFamily="50" charset="-128"/>
              </a:rPr>
              <a:t>第</a:t>
            </a:r>
            <a:r>
              <a:rPr lang="en-US" altLang="ja-JP" sz="900" b="1">
                <a:latin typeface="BIZ UDPゴシック" panose="020B0400000000000000" pitchFamily="50" charset="-128"/>
                <a:ea typeface="BIZ UDPゴシック" panose="020B0400000000000000" pitchFamily="50" charset="-128"/>
              </a:rPr>
              <a:t>18</a:t>
            </a:r>
            <a:r>
              <a:rPr lang="ja-JP" altLang="ja-JP" sz="900" b="1">
                <a:latin typeface="BIZ UDPゴシック" panose="020B0400000000000000" pitchFamily="50" charset="-128"/>
                <a:ea typeface="BIZ UDPゴシック" panose="020B0400000000000000" pitchFamily="50" charset="-128"/>
              </a:rPr>
              <a:t>章</a:t>
            </a:r>
            <a:r>
              <a:rPr lang="en-US" altLang="ja-JP" sz="900" b="1">
                <a:latin typeface="BIZ UDPゴシック" panose="020B0400000000000000" pitchFamily="50" charset="-128"/>
                <a:ea typeface="BIZ UDPゴシック" panose="020B0400000000000000" pitchFamily="50" charset="-128"/>
              </a:rPr>
              <a:t>5</a:t>
            </a:r>
            <a:r>
              <a:rPr lang="ja-JP" altLang="ja-JP" sz="900" b="1">
                <a:latin typeface="BIZ UDPゴシック" panose="020B0400000000000000" pitchFamily="50" charset="-128"/>
                <a:ea typeface="BIZ UDPゴシック" panose="020B0400000000000000" pitchFamily="50" charset="-128"/>
              </a:rPr>
              <a:t>、</a:t>
            </a:r>
            <a:r>
              <a:rPr lang="en-US" altLang="ja-JP" sz="900" b="1">
                <a:latin typeface="BIZ UDPゴシック" panose="020B0400000000000000" pitchFamily="50" charset="-128"/>
                <a:ea typeface="BIZ UDPゴシック" panose="020B0400000000000000" pitchFamily="50" charset="-128"/>
              </a:rPr>
              <a:t>6</a:t>
            </a:r>
            <a:r>
              <a:rPr lang="ja-JP" altLang="ja-JP" sz="900" b="1">
                <a:latin typeface="BIZ UDPゴシック" panose="020B0400000000000000" pitchFamily="50" charset="-128"/>
                <a:ea typeface="BIZ UDPゴシック" panose="020B0400000000000000" pitchFamily="50" charset="-128"/>
              </a:rPr>
              <a:t>表</a:t>
            </a:r>
            <a:r>
              <a:rPr lang="ja-JP" altLang="en-US" sz="900" b="1">
                <a:latin typeface="BIZ UDPゴシック" panose="020B0400000000000000" pitchFamily="50" charset="-128"/>
                <a:ea typeface="BIZ UDPゴシック" panose="020B0400000000000000" pitchFamily="50" charset="-128"/>
              </a:rPr>
              <a:t>」）</a:t>
            </a:r>
            <a:endParaRPr lang="en-US" altLang="ja-JP" sz="900" b="1">
              <a:latin typeface="BIZ UDPゴシック" panose="020B0400000000000000" pitchFamily="50" charset="-128"/>
              <a:ea typeface="BIZ UDPゴシック" panose="020B0400000000000000" pitchFamily="50" charset="-128"/>
            </a:endParaRPr>
          </a:p>
        </p:txBody>
      </p:sp>
      <p:grpSp>
        <p:nvGrpSpPr>
          <p:cNvPr id="2" name="高槻市の・・・"/>
          <p:cNvGrpSpPr/>
          <p:nvPr/>
        </p:nvGrpSpPr>
        <p:grpSpPr>
          <a:xfrm>
            <a:off x="6415591" y="4983668"/>
            <a:ext cx="5726436" cy="551800"/>
            <a:chOff x="6415591" y="4983668"/>
            <a:chExt cx="5726436" cy="551800"/>
          </a:xfrm>
        </p:grpSpPr>
        <p:sp>
          <p:nvSpPr>
            <p:cNvPr id="62" name="高槻市の人口・・・"/>
            <p:cNvSpPr txBox="1"/>
            <p:nvPr/>
          </p:nvSpPr>
          <p:spPr>
            <a:xfrm>
              <a:off x="6428547" y="5135358"/>
              <a:ext cx="5713480" cy="400110"/>
            </a:xfrm>
            <a:prstGeom prst="rect">
              <a:avLst/>
            </a:prstGeom>
            <a:noFill/>
          </p:spPr>
          <p:txBody>
            <a:bodyPr wrap="square" rtlCol="0">
              <a:spAutoFit/>
            </a:bodyPr>
            <a:lstStyle/>
            <a:p>
              <a:pPr lvl="0" algn="dist"/>
              <a:r>
                <a:rPr lang="ja-JP" altLang="en-US" sz="2000">
                  <a:solidFill>
                    <a:srgbClr val="000000"/>
                  </a:solidFill>
                  <a:latin typeface="HGS創英角ﾎﾟｯﾌﾟ体" panose="040B0A00000000000000" pitchFamily="50" charset="-128"/>
                  <a:ea typeface="HGS創英角ﾎﾟｯﾌﾟ体" panose="040B0A00000000000000" pitchFamily="50" charset="-128"/>
                </a:rPr>
                <a:t>高槻市</a:t>
              </a:r>
              <a:r>
                <a:rPr kumimoji="1" lang="ja-JP" altLang="en-US" sz="2000">
                  <a:solidFill>
                    <a:srgbClr val="000000"/>
                  </a:solidFill>
                  <a:latin typeface="HGS創英角ﾎﾟｯﾌﾟ体" panose="040B0A00000000000000" pitchFamily="50" charset="-128"/>
                  <a:ea typeface="HGS創英角ﾎﾟｯﾌﾟ体" panose="040B0A00000000000000" pitchFamily="50" charset="-128"/>
                </a:rPr>
                <a:t>の人口（</a:t>
              </a:r>
              <a:r>
                <a:rPr lang="en-US" altLang="ja-JP" sz="2000">
                  <a:solidFill>
                    <a:srgbClr val="000000"/>
                  </a:solidFill>
                  <a:latin typeface="HGS創英角ﾎﾟｯﾌﾟ体" panose="040B0A00000000000000" pitchFamily="50" charset="-128"/>
                  <a:ea typeface="HGS創英角ﾎﾟｯﾌﾟ体" panose="040B0A00000000000000" pitchFamily="50" charset="-128"/>
                </a:rPr>
                <a:t>352,698</a:t>
              </a:r>
              <a:r>
                <a:rPr lang="ja-JP" altLang="en-US" sz="2000">
                  <a:solidFill>
                    <a:srgbClr val="000000"/>
                  </a:solidFill>
                  <a:latin typeface="HGS創英角ﾎﾟｯﾌﾟ体" panose="040B0A00000000000000" pitchFamily="50" charset="-128"/>
                  <a:ea typeface="HGS創英角ﾎﾟｯﾌﾟ体" panose="040B0A00000000000000" pitchFamily="50" charset="-128"/>
                </a:rPr>
                <a:t>人）に近い数字です。</a:t>
              </a:r>
              <a:endParaRPr kumimoji="1" lang="ja-JP" altLang="en-US" sz="2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63" name="ちか"/>
            <p:cNvSpPr txBox="1"/>
            <p:nvPr/>
          </p:nvSpPr>
          <p:spPr>
            <a:xfrm>
              <a:off x="10120453" y="4989467"/>
              <a:ext cx="504000" cy="253916"/>
            </a:xfrm>
            <a:prstGeom prst="rect">
              <a:avLst/>
            </a:prstGeom>
            <a:noFill/>
          </p:spPr>
          <p:txBody>
            <a:bodyPr wrap="square" rtlCol="0">
              <a:spAutoFit/>
            </a:bodyPr>
            <a:lstStyle/>
            <a:p>
              <a:pPr algn="dist"/>
              <a:r>
                <a:rPr lang="ja-JP" altLang="en-US" sz="1000">
                  <a:solidFill>
                    <a:srgbClr val="000000"/>
                  </a:solidFill>
                  <a:latin typeface="HGS創英角ﾎﾟｯﾌﾟ体" panose="040B0A00000000000000" pitchFamily="50" charset="-128"/>
                  <a:ea typeface="HGS創英角ﾎﾟｯﾌﾟ体" panose="040B0A00000000000000" pitchFamily="50" charset="-128"/>
                </a:rPr>
                <a:t>ちか</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64" name="にん"/>
            <p:cNvSpPr txBox="1"/>
            <p:nvPr/>
          </p:nvSpPr>
          <p:spPr>
            <a:xfrm>
              <a:off x="9317823" y="4989467"/>
              <a:ext cx="504000" cy="253916"/>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にん</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65" name="じんこう"/>
            <p:cNvSpPr txBox="1"/>
            <p:nvPr/>
          </p:nvSpPr>
          <p:spPr>
            <a:xfrm>
              <a:off x="7436169" y="4989467"/>
              <a:ext cx="828000" cy="253916"/>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じんこう</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66" name="たかつきし"/>
            <p:cNvSpPr txBox="1"/>
            <p:nvPr/>
          </p:nvSpPr>
          <p:spPr>
            <a:xfrm>
              <a:off x="6415591" y="4989467"/>
              <a:ext cx="972000" cy="246221"/>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たかつきし</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67" name="すうじ"/>
            <p:cNvSpPr txBox="1"/>
            <p:nvPr/>
          </p:nvSpPr>
          <p:spPr>
            <a:xfrm>
              <a:off x="10658949" y="4983668"/>
              <a:ext cx="651350" cy="246221"/>
            </a:xfrm>
            <a:prstGeom prst="rect">
              <a:avLst/>
            </a:prstGeom>
            <a:noFill/>
          </p:spPr>
          <p:txBody>
            <a:bodyPr wrap="square" rtlCol="0">
              <a:spAutoFit/>
            </a:bodyPr>
            <a:lstStyle/>
            <a:p>
              <a:pPr algn="dist"/>
              <a:r>
                <a:rPr lang="ja-JP" altLang="en-US" sz="1000">
                  <a:solidFill>
                    <a:srgbClr val="000000"/>
                  </a:solidFill>
                  <a:latin typeface="HGS創英角ﾎﾟｯﾌﾟ体" panose="040B0A00000000000000" pitchFamily="50" charset="-128"/>
                  <a:ea typeface="HGS創英角ﾎﾟｯﾌﾟ体" panose="040B0A00000000000000" pitchFamily="50" charset="-128"/>
                </a:rPr>
                <a:t>すうじ</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grpSp>
      <p:grpSp>
        <p:nvGrpSpPr>
          <p:cNvPr id="57" name="利用者数は・・・（大阪城天守閣）"/>
          <p:cNvGrpSpPr/>
          <p:nvPr/>
        </p:nvGrpSpPr>
        <p:grpSpPr>
          <a:xfrm>
            <a:off x="6975055" y="4470541"/>
            <a:ext cx="4239673" cy="531593"/>
            <a:chOff x="2788397" y="2915899"/>
            <a:chExt cx="4884253" cy="531593"/>
          </a:xfrm>
        </p:grpSpPr>
        <p:sp>
          <p:nvSpPr>
            <p:cNvPr id="58" name="利用者数は・・・"/>
            <p:cNvSpPr txBox="1"/>
            <p:nvPr/>
          </p:nvSpPr>
          <p:spPr>
            <a:xfrm>
              <a:off x="2801105" y="3047382"/>
              <a:ext cx="4871545" cy="400110"/>
            </a:xfrm>
            <a:prstGeom prst="rect">
              <a:avLst/>
            </a:prstGeom>
            <a:noFill/>
          </p:spPr>
          <p:txBody>
            <a:bodyPr wrap="square" rtlCol="0">
              <a:spAutoFit/>
            </a:bodyPr>
            <a:lstStyle/>
            <a:p>
              <a:pPr lvl="0" algn="dist"/>
              <a:r>
                <a:rPr kumimoji="1" lang="ja-JP" altLang="en-US" sz="2000">
                  <a:solidFill>
                    <a:srgbClr val="000000"/>
                  </a:solidFill>
                  <a:latin typeface="HGS創英角ﾎﾟｯﾌﾟ体" panose="040B0A00000000000000" pitchFamily="50" charset="-128"/>
                  <a:ea typeface="HGS創英角ﾎﾟｯﾌﾟ体" panose="040B0A00000000000000" pitchFamily="50" charset="-128"/>
                </a:rPr>
                <a:t>利用者数は</a:t>
              </a:r>
              <a:r>
                <a:rPr lang="en-US" altLang="ja-JP" sz="2000">
                  <a:solidFill>
                    <a:srgbClr val="000000"/>
                  </a:solidFill>
                  <a:latin typeface="HGS創英角ﾎﾟｯﾌﾟ体" panose="040B0A00000000000000" pitchFamily="50" charset="-128"/>
                  <a:ea typeface="HGS創英角ﾎﾟｯﾌﾟ体" panose="040B0A00000000000000" pitchFamily="50" charset="-128"/>
                </a:rPr>
                <a:t>､342,863</a:t>
              </a:r>
              <a:r>
                <a:rPr lang="ja-JP" altLang="en-US" sz="2000">
                  <a:solidFill>
                    <a:srgbClr val="000000"/>
                  </a:solidFill>
                  <a:latin typeface="HGS創英角ﾎﾟｯﾌﾟ体" panose="040B0A00000000000000" pitchFamily="50" charset="-128"/>
                  <a:ea typeface="HGS創英角ﾎﾟｯﾌﾟ体" panose="040B0A00000000000000" pitchFamily="50" charset="-128"/>
                </a:rPr>
                <a:t>人です</a:t>
              </a:r>
              <a:r>
                <a:rPr lang="en-US" altLang="ja-JP" sz="2000">
                  <a:solidFill>
                    <a:srgbClr val="000000"/>
                  </a:solidFill>
                  <a:latin typeface="HGS創英角ﾎﾟｯﾌﾟ体" panose="040B0A00000000000000" pitchFamily="50" charset="-128"/>
                  <a:ea typeface="HGS創英角ﾎﾟｯﾌﾟ体" panose="040B0A00000000000000" pitchFamily="50" charset="-128"/>
                </a:rPr>
                <a:t>｡</a:t>
              </a:r>
              <a:endParaRPr kumimoji="1" lang="ja-JP" altLang="en-US" sz="2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59" name="にん"/>
            <p:cNvSpPr txBox="1"/>
            <p:nvPr/>
          </p:nvSpPr>
          <p:spPr>
            <a:xfrm>
              <a:off x="6271222" y="2930413"/>
              <a:ext cx="539153" cy="253916"/>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にん</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60" name="りようしゃすう"/>
            <p:cNvSpPr txBox="1"/>
            <p:nvPr/>
          </p:nvSpPr>
          <p:spPr>
            <a:xfrm>
              <a:off x="2788397" y="2915899"/>
              <a:ext cx="1575984" cy="253916"/>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りようしゃすう</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grpSp>
      <p:pic>
        <p:nvPicPr>
          <p:cNvPr id="4" name="大阪城天守閣画"/>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897932" y="1535143"/>
            <a:ext cx="2425210" cy="2463706"/>
          </a:xfrm>
          <a:prstGeom prst="rect">
            <a:avLst/>
          </a:prstGeom>
        </p:spPr>
      </p:pic>
      <p:grpSp>
        <p:nvGrpSpPr>
          <p:cNvPr id="54" name="大阪城天守閣"/>
          <p:cNvGrpSpPr/>
          <p:nvPr/>
        </p:nvGrpSpPr>
        <p:grpSpPr>
          <a:xfrm>
            <a:off x="7943546" y="1081531"/>
            <a:ext cx="2586744" cy="591422"/>
            <a:chOff x="2801104" y="2917625"/>
            <a:chExt cx="5592670" cy="591422"/>
          </a:xfrm>
        </p:grpSpPr>
        <p:sp>
          <p:nvSpPr>
            <p:cNvPr id="55" name="大阪城天守閣"/>
            <p:cNvSpPr txBox="1"/>
            <p:nvPr/>
          </p:nvSpPr>
          <p:spPr>
            <a:xfrm>
              <a:off x="2801104" y="3047382"/>
              <a:ext cx="5565270" cy="461665"/>
            </a:xfrm>
            <a:prstGeom prst="rect">
              <a:avLst/>
            </a:prstGeom>
            <a:noFill/>
          </p:spPr>
          <p:txBody>
            <a:bodyPr wrap="square" rtlCol="0">
              <a:spAutoFit/>
            </a:bodyPr>
            <a:lstStyle/>
            <a:p>
              <a:pPr lvl="0" algn="dist"/>
              <a:r>
                <a:rPr lang="zh-TW" altLang="en-US" sz="2400">
                  <a:solidFill>
                    <a:srgbClr val="000000"/>
                  </a:solidFill>
                  <a:latin typeface="HGS創英角ﾎﾟｯﾌﾟ体" panose="040B0A00000000000000" pitchFamily="50" charset="-128"/>
                  <a:ea typeface="HGS創英角ﾎﾟｯﾌﾟ体" panose="040B0A00000000000000" pitchFamily="50" charset="-128"/>
                </a:rPr>
                <a:t>大阪城天守閣</a:t>
              </a:r>
              <a:endParaRPr kumimoji="1" lang="ja-JP" altLang="en-US" sz="24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56" name="おおさかじょうてんしゅかく"/>
            <p:cNvSpPr txBox="1"/>
            <p:nvPr/>
          </p:nvSpPr>
          <p:spPr>
            <a:xfrm>
              <a:off x="2815797" y="2917625"/>
              <a:ext cx="5577977" cy="253916"/>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おおさかじょうてんしゅかく</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grpSp>
      <p:grpSp>
        <p:nvGrpSpPr>
          <p:cNvPr id="5" name="佐賀県の・・・"/>
          <p:cNvGrpSpPr/>
          <p:nvPr/>
        </p:nvGrpSpPr>
        <p:grpSpPr>
          <a:xfrm>
            <a:off x="283730" y="5005784"/>
            <a:ext cx="5713480" cy="548800"/>
            <a:chOff x="283730" y="5005784"/>
            <a:chExt cx="5713480" cy="548800"/>
          </a:xfrm>
        </p:grpSpPr>
        <p:sp>
          <p:nvSpPr>
            <p:cNvPr id="47" name="佐賀県の人口・・・"/>
            <p:cNvSpPr txBox="1"/>
            <p:nvPr/>
          </p:nvSpPr>
          <p:spPr>
            <a:xfrm>
              <a:off x="283730" y="5154474"/>
              <a:ext cx="5713480" cy="400110"/>
            </a:xfrm>
            <a:prstGeom prst="rect">
              <a:avLst/>
            </a:prstGeom>
            <a:noFill/>
          </p:spPr>
          <p:txBody>
            <a:bodyPr wrap="square" rtlCol="0">
              <a:spAutoFit/>
            </a:bodyPr>
            <a:lstStyle/>
            <a:p>
              <a:pPr lvl="0" algn="dist"/>
              <a:r>
                <a:rPr lang="ja-JP" altLang="en-US" sz="2000">
                  <a:solidFill>
                    <a:srgbClr val="000000"/>
                  </a:solidFill>
                  <a:latin typeface="HGS創英角ﾎﾟｯﾌﾟ体" panose="040B0A00000000000000" pitchFamily="50" charset="-128"/>
                  <a:ea typeface="HGS創英角ﾎﾟｯﾌﾟ体" panose="040B0A00000000000000" pitchFamily="50" charset="-128"/>
                </a:rPr>
                <a:t>佐賀</a:t>
              </a:r>
              <a:r>
                <a:rPr kumimoji="1" lang="ja-JP" altLang="en-US" sz="2000">
                  <a:solidFill>
                    <a:srgbClr val="000000"/>
                  </a:solidFill>
                  <a:latin typeface="HGS創英角ﾎﾟｯﾌﾟ体" panose="040B0A00000000000000" pitchFamily="50" charset="-128"/>
                  <a:ea typeface="HGS創英角ﾎﾟｯﾌﾟ体" panose="040B0A00000000000000" pitchFamily="50" charset="-128"/>
                </a:rPr>
                <a:t>県の人口（</a:t>
              </a:r>
              <a:r>
                <a:rPr lang="en-US" altLang="ja-JP" sz="2000">
                  <a:solidFill>
                    <a:srgbClr val="000000"/>
                  </a:solidFill>
                  <a:latin typeface="HGS創英角ﾎﾟｯﾌﾟ体" panose="040B0A00000000000000" pitchFamily="50" charset="-128"/>
                  <a:ea typeface="HGS創英角ﾎﾟｯﾌﾟ体" panose="040B0A00000000000000" pitchFamily="50" charset="-128"/>
                </a:rPr>
                <a:t>811,442</a:t>
              </a:r>
              <a:r>
                <a:rPr lang="ja-JP" altLang="en-US" sz="2000">
                  <a:solidFill>
                    <a:srgbClr val="000000"/>
                  </a:solidFill>
                  <a:latin typeface="HGS創英角ﾎﾟｯﾌﾟ体" panose="040B0A00000000000000" pitchFamily="50" charset="-128"/>
                  <a:ea typeface="HGS創英角ﾎﾟｯﾌﾟ体" panose="040B0A00000000000000" pitchFamily="50" charset="-128"/>
                </a:rPr>
                <a:t>人）に近い数字です。</a:t>
              </a:r>
              <a:endParaRPr kumimoji="1" lang="ja-JP" altLang="en-US" sz="2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49" name="ちか"/>
            <p:cNvSpPr txBox="1"/>
            <p:nvPr/>
          </p:nvSpPr>
          <p:spPr>
            <a:xfrm>
              <a:off x="3975636" y="5008583"/>
              <a:ext cx="504000" cy="253916"/>
            </a:xfrm>
            <a:prstGeom prst="rect">
              <a:avLst/>
            </a:prstGeom>
            <a:noFill/>
          </p:spPr>
          <p:txBody>
            <a:bodyPr wrap="square" rtlCol="0">
              <a:spAutoFit/>
            </a:bodyPr>
            <a:lstStyle/>
            <a:p>
              <a:pPr algn="dist"/>
              <a:r>
                <a:rPr lang="ja-JP" altLang="en-US" sz="1000">
                  <a:solidFill>
                    <a:srgbClr val="000000"/>
                  </a:solidFill>
                  <a:latin typeface="HGS創英角ﾎﾟｯﾌﾟ体" panose="040B0A00000000000000" pitchFamily="50" charset="-128"/>
                  <a:ea typeface="HGS創英角ﾎﾟｯﾌﾟ体" panose="040B0A00000000000000" pitchFamily="50" charset="-128"/>
                </a:rPr>
                <a:t>ちか</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50" name="にん"/>
            <p:cNvSpPr txBox="1"/>
            <p:nvPr/>
          </p:nvSpPr>
          <p:spPr>
            <a:xfrm>
              <a:off x="3173006" y="5008583"/>
              <a:ext cx="504000" cy="253916"/>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にん</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51" name="じんこう"/>
            <p:cNvSpPr txBox="1"/>
            <p:nvPr/>
          </p:nvSpPr>
          <p:spPr>
            <a:xfrm>
              <a:off x="1291352" y="5008583"/>
              <a:ext cx="828000" cy="253916"/>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じんこう</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52" name="さがけん"/>
            <p:cNvSpPr txBox="1"/>
            <p:nvPr/>
          </p:nvSpPr>
          <p:spPr>
            <a:xfrm>
              <a:off x="328830" y="5008583"/>
              <a:ext cx="936000" cy="253916"/>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さがけん</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53" name="すうじ"/>
            <p:cNvSpPr txBox="1"/>
            <p:nvPr/>
          </p:nvSpPr>
          <p:spPr>
            <a:xfrm>
              <a:off x="4546429" y="5005784"/>
              <a:ext cx="651350" cy="246221"/>
            </a:xfrm>
            <a:prstGeom prst="rect">
              <a:avLst/>
            </a:prstGeom>
            <a:noFill/>
          </p:spPr>
          <p:txBody>
            <a:bodyPr wrap="square" rtlCol="0">
              <a:spAutoFit/>
            </a:bodyPr>
            <a:lstStyle/>
            <a:p>
              <a:pPr algn="dist"/>
              <a:r>
                <a:rPr lang="ja-JP" altLang="en-US" sz="1000">
                  <a:solidFill>
                    <a:srgbClr val="000000"/>
                  </a:solidFill>
                  <a:latin typeface="HGS創英角ﾎﾟｯﾌﾟ体" panose="040B0A00000000000000" pitchFamily="50" charset="-128"/>
                  <a:ea typeface="HGS創英角ﾎﾟｯﾌﾟ体" panose="040B0A00000000000000" pitchFamily="50" charset="-128"/>
                </a:rPr>
                <a:t>すうじ</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grpSp>
      <p:grpSp>
        <p:nvGrpSpPr>
          <p:cNvPr id="34" name="利用者数は・・・（天王寺動物園）"/>
          <p:cNvGrpSpPr/>
          <p:nvPr/>
        </p:nvGrpSpPr>
        <p:grpSpPr>
          <a:xfrm>
            <a:off x="745547" y="4463297"/>
            <a:ext cx="4239673" cy="531593"/>
            <a:chOff x="2788397" y="2915899"/>
            <a:chExt cx="4884253" cy="531593"/>
          </a:xfrm>
        </p:grpSpPr>
        <p:sp>
          <p:nvSpPr>
            <p:cNvPr id="35" name="利用者数は・・・"/>
            <p:cNvSpPr txBox="1"/>
            <p:nvPr/>
          </p:nvSpPr>
          <p:spPr>
            <a:xfrm>
              <a:off x="2801105" y="3047382"/>
              <a:ext cx="4871545" cy="400110"/>
            </a:xfrm>
            <a:prstGeom prst="rect">
              <a:avLst/>
            </a:prstGeom>
            <a:noFill/>
          </p:spPr>
          <p:txBody>
            <a:bodyPr wrap="square" rtlCol="0">
              <a:spAutoFit/>
            </a:bodyPr>
            <a:lstStyle/>
            <a:p>
              <a:pPr lvl="0" algn="dist"/>
              <a:r>
                <a:rPr kumimoji="1" lang="ja-JP" altLang="en-US" sz="2000">
                  <a:solidFill>
                    <a:srgbClr val="000000"/>
                  </a:solidFill>
                  <a:latin typeface="HGS創英角ﾎﾟｯﾌﾟ体" panose="040B0A00000000000000" pitchFamily="50" charset="-128"/>
                  <a:ea typeface="HGS創英角ﾎﾟｯﾌﾟ体" panose="040B0A00000000000000" pitchFamily="50" charset="-128"/>
                </a:rPr>
                <a:t>利用者数は</a:t>
              </a:r>
              <a:r>
                <a:rPr lang="en-US" altLang="ja-JP" sz="2000">
                  <a:solidFill>
                    <a:srgbClr val="000000"/>
                  </a:solidFill>
                  <a:latin typeface="HGS創英角ﾎﾟｯﾌﾟ体" panose="040B0A00000000000000" pitchFamily="50" charset="-128"/>
                  <a:ea typeface="HGS創英角ﾎﾟｯﾌﾟ体" panose="040B0A00000000000000" pitchFamily="50" charset="-128"/>
                </a:rPr>
                <a:t>､839,003</a:t>
              </a:r>
              <a:r>
                <a:rPr lang="ja-JP" altLang="en-US" sz="2000">
                  <a:solidFill>
                    <a:srgbClr val="000000"/>
                  </a:solidFill>
                  <a:latin typeface="HGS創英角ﾎﾟｯﾌﾟ体" panose="040B0A00000000000000" pitchFamily="50" charset="-128"/>
                  <a:ea typeface="HGS創英角ﾎﾟｯﾌﾟ体" panose="040B0A00000000000000" pitchFamily="50" charset="-128"/>
                </a:rPr>
                <a:t>人です</a:t>
              </a:r>
              <a:r>
                <a:rPr lang="en-US" altLang="ja-JP" sz="2000">
                  <a:solidFill>
                    <a:srgbClr val="000000"/>
                  </a:solidFill>
                  <a:latin typeface="HGS創英角ﾎﾟｯﾌﾟ体" panose="040B0A00000000000000" pitchFamily="50" charset="-128"/>
                  <a:ea typeface="HGS創英角ﾎﾟｯﾌﾟ体" panose="040B0A00000000000000" pitchFamily="50" charset="-128"/>
                </a:rPr>
                <a:t>｡</a:t>
              </a:r>
              <a:endParaRPr kumimoji="1" lang="ja-JP" altLang="en-US" sz="2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36" name="にん"/>
            <p:cNvSpPr txBox="1"/>
            <p:nvPr/>
          </p:nvSpPr>
          <p:spPr>
            <a:xfrm>
              <a:off x="6254501" y="2915899"/>
              <a:ext cx="539153" cy="253916"/>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にん</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37" name="りようしゃすう"/>
            <p:cNvSpPr txBox="1"/>
            <p:nvPr/>
          </p:nvSpPr>
          <p:spPr>
            <a:xfrm>
              <a:off x="2788397" y="2915899"/>
              <a:ext cx="1575984" cy="253916"/>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りようしゃすう</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grpSp>
      <p:grpSp>
        <p:nvGrpSpPr>
          <p:cNvPr id="28" name="動物"/>
          <p:cNvGrpSpPr/>
          <p:nvPr/>
        </p:nvGrpSpPr>
        <p:grpSpPr>
          <a:xfrm>
            <a:off x="1090077" y="1583641"/>
            <a:ext cx="3101203" cy="2446183"/>
            <a:chOff x="424042" y="2634126"/>
            <a:chExt cx="4020768" cy="3154464"/>
          </a:xfrm>
        </p:grpSpPr>
        <p:pic>
          <p:nvPicPr>
            <p:cNvPr id="3" name="図 2"/>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24042" y="4362787"/>
              <a:ext cx="1358870" cy="1159569"/>
            </a:xfrm>
            <a:prstGeom prst="rect">
              <a:avLst/>
            </a:prstGeom>
          </p:spPr>
        </p:pic>
        <p:pic>
          <p:nvPicPr>
            <p:cNvPr id="22" name="図 21"/>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121044" y="2634126"/>
              <a:ext cx="1219609" cy="1725862"/>
            </a:xfrm>
            <a:prstGeom prst="rect">
              <a:avLst/>
            </a:prstGeom>
          </p:spPr>
        </p:pic>
        <p:pic>
          <p:nvPicPr>
            <p:cNvPr id="25" name="図 24"/>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093531" y="4359988"/>
              <a:ext cx="1628036" cy="1428602"/>
            </a:xfrm>
            <a:prstGeom prst="rect">
              <a:avLst/>
            </a:prstGeom>
          </p:spPr>
        </p:pic>
        <p:pic>
          <p:nvPicPr>
            <p:cNvPr id="26" name="図 25"/>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2295529" y="3017429"/>
              <a:ext cx="1224039" cy="1245841"/>
            </a:xfrm>
            <a:prstGeom prst="rect">
              <a:avLst/>
            </a:prstGeom>
          </p:spPr>
        </p:pic>
        <p:pic>
          <p:nvPicPr>
            <p:cNvPr id="27" name="図 26"/>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3589442" y="3766807"/>
              <a:ext cx="855368" cy="1175764"/>
            </a:xfrm>
            <a:prstGeom prst="rect">
              <a:avLst/>
            </a:prstGeom>
          </p:spPr>
        </p:pic>
      </p:grpSp>
      <p:grpSp>
        <p:nvGrpSpPr>
          <p:cNvPr id="38" name="天王寺動物園"/>
          <p:cNvGrpSpPr/>
          <p:nvPr/>
        </p:nvGrpSpPr>
        <p:grpSpPr>
          <a:xfrm>
            <a:off x="1323495" y="1081531"/>
            <a:ext cx="2586744" cy="591422"/>
            <a:chOff x="2801104" y="2917625"/>
            <a:chExt cx="5592670" cy="591422"/>
          </a:xfrm>
        </p:grpSpPr>
        <p:sp>
          <p:nvSpPr>
            <p:cNvPr id="39" name="天王寺動物園"/>
            <p:cNvSpPr txBox="1"/>
            <p:nvPr/>
          </p:nvSpPr>
          <p:spPr>
            <a:xfrm>
              <a:off x="2801104" y="3047382"/>
              <a:ext cx="5565270" cy="461665"/>
            </a:xfrm>
            <a:prstGeom prst="rect">
              <a:avLst/>
            </a:prstGeom>
            <a:noFill/>
          </p:spPr>
          <p:txBody>
            <a:bodyPr wrap="square" rtlCol="0">
              <a:spAutoFit/>
            </a:bodyPr>
            <a:lstStyle/>
            <a:p>
              <a:pPr lvl="0" algn="dist"/>
              <a:r>
                <a:rPr kumimoji="1" lang="ja-JP" altLang="en-US" sz="2400">
                  <a:solidFill>
                    <a:srgbClr val="000000"/>
                  </a:solidFill>
                  <a:latin typeface="HGS創英角ﾎﾟｯﾌﾟ体" panose="040B0A00000000000000" pitchFamily="50" charset="-128"/>
                  <a:ea typeface="HGS創英角ﾎﾟｯﾌﾟ体" panose="040B0A00000000000000" pitchFamily="50" charset="-128"/>
                </a:rPr>
                <a:t>天王寺動物園</a:t>
              </a:r>
              <a:endParaRPr kumimoji="1" lang="ja-JP" altLang="en-US" sz="24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41" name="てんのうじどうぶつえん"/>
            <p:cNvSpPr txBox="1"/>
            <p:nvPr/>
          </p:nvSpPr>
          <p:spPr>
            <a:xfrm>
              <a:off x="2815797" y="2917625"/>
              <a:ext cx="5577977" cy="253916"/>
            </a:xfrm>
            <a:prstGeom prst="rect">
              <a:avLst/>
            </a:prstGeom>
            <a:noFill/>
          </p:spPr>
          <p:txBody>
            <a:bodyPr wrap="square" rtlCol="0">
              <a:spAutoFit/>
            </a:bodyPr>
            <a:lstStyle/>
            <a:p>
              <a:pPr algn="dist"/>
              <a:r>
                <a:rPr kumimoji="1" lang="ja-JP" altLang="en-US" sz="1000">
                  <a:solidFill>
                    <a:srgbClr val="000000"/>
                  </a:solidFill>
                  <a:latin typeface="HGS創英角ﾎﾟｯﾌﾟ体" panose="040B0A00000000000000" pitchFamily="50" charset="-128"/>
                  <a:ea typeface="HGS創英角ﾎﾟｯﾌﾟ体" panose="040B0A00000000000000" pitchFamily="50" charset="-128"/>
                </a:rPr>
                <a:t>てんのうじどうぶつえん</a:t>
              </a:r>
              <a:endParaRPr kumimoji="1" lang="ja-JP" altLang="en-US" sz="1000" dirty="0">
                <a:solidFill>
                  <a:srgbClr val="000000"/>
                </a:solidFill>
                <a:latin typeface="HGS創英角ﾎﾟｯﾌﾟ体" panose="040B0A00000000000000" pitchFamily="50" charset="-128"/>
                <a:ea typeface="HGS創英角ﾎﾟｯﾌﾟ体" panose="040B0A00000000000000" pitchFamily="50" charset="-128"/>
              </a:endParaRPr>
            </a:p>
          </p:txBody>
        </p:sp>
      </p:grpSp>
      <p:pic>
        <p:nvPicPr>
          <p:cNvPr id="70" name="スタートに戻る">
            <a:hlinkClick r:id="rId16" action="ppaction://hlinksldjump"/>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85389" y="260345"/>
            <a:ext cx="2499577" cy="847417"/>
          </a:xfrm>
          <a:prstGeom prst="rect">
            <a:avLst/>
          </a:prstGeom>
        </p:spPr>
      </p:pic>
      <p:pic>
        <p:nvPicPr>
          <p:cNvPr id="43" name="図 42"/>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24916" y="-594"/>
            <a:ext cx="12241829" cy="6858594"/>
          </a:xfrm>
          <a:prstGeom prst="rect">
            <a:avLst/>
          </a:prstGeom>
        </p:spPr>
      </p:pic>
    </p:spTree>
    <p:extLst>
      <p:ext uri="{BB962C8B-B14F-4D97-AF65-F5344CB8AC3E}">
        <p14:creationId xmlns:p14="http://schemas.microsoft.com/office/powerpoint/2010/main" val="2311764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
                                        <p:tgtEl>
                                          <p:spTgt spid="43"/>
                                        </p:tgtEl>
                                      </p:cBhvr>
                                    </p:animEffect>
                                    <p:set>
                                      <p:cBhvr>
                                        <p:cTn id="7" dur="1" fill="hold">
                                          <p:stCondLst>
                                            <p:cond delay="9"/>
                                          </p:stCondLst>
                                        </p:cTn>
                                        <p:tgtEl>
                                          <p:spTgt spid="43"/>
                                        </p:tgtEl>
                                        <p:attrNameLst>
                                          <p:attrName>style.visibility</p:attrName>
                                        </p:attrNameLst>
                                      </p:cBhvr>
                                      <p:to>
                                        <p:strVal val="hidden"/>
                                      </p:to>
                                    </p:set>
                                  </p:childTnLst>
                                </p:cTn>
                              </p:par>
                              <p:par>
                                <p:cTn id="8" presetID="53" presetClass="entr" presetSubtype="16" fill="hold" nodeType="withEffect">
                                  <p:stCondLst>
                                    <p:cond delay="300"/>
                                  </p:stCondLst>
                                  <p:childTnLst>
                                    <p:set>
                                      <p:cBhvr>
                                        <p:cTn id="9" dur="1" fill="hold">
                                          <p:stCondLst>
                                            <p:cond delay="0"/>
                                          </p:stCondLst>
                                        </p:cTn>
                                        <p:tgtEl>
                                          <p:spTgt spid="4"/>
                                        </p:tgtEl>
                                        <p:attrNameLst>
                                          <p:attrName>style.visibility</p:attrName>
                                        </p:attrNameLst>
                                      </p:cBhvr>
                                      <p:to>
                                        <p:strVal val="visible"/>
                                      </p:to>
                                    </p:set>
                                    <p:anim calcmode="lin" valueType="num">
                                      <p:cBhvr>
                                        <p:cTn id="10" dur="300" fill="hold"/>
                                        <p:tgtEl>
                                          <p:spTgt spid="4"/>
                                        </p:tgtEl>
                                        <p:attrNameLst>
                                          <p:attrName>ppt_w</p:attrName>
                                        </p:attrNameLst>
                                      </p:cBhvr>
                                      <p:tavLst>
                                        <p:tav tm="0">
                                          <p:val>
                                            <p:fltVal val="0"/>
                                          </p:val>
                                        </p:tav>
                                        <p:tav tm="100000">
                                          <p:val>
                                            <p:strVal val="#ppt_w"/>
                                          </p:val>
                                        </p:tav>
                                      </p:tavLst>
                                    </p:anim>
                                    <p:anim calcmode="lin" valueType="num">
                                      <p:cBhvr>
                                        <p:cTn id="11" dur="300" fill="hold"/>
                                        <p:tgtEl>
                                          <p:spTgt spid="4"/>
                                        </p:tgtEl>
                                        <p:attrNameLst>
                                          <p:attrName>ppt_h</p:attrName>
                                        </p:attrNameLst>
                                      </p:cBhvr>
                                      <p:tavLst>
                                        <p:tav tm="0">
                                          <p:val>
                                            <p:fltVal val="0"/>
                                          </p:val>
                                        </p:tav>
                                        <p:tav tm="100000">
                                          <p:val>
                                            <p:strVal val="#ppt_h"/>
                                          </p:val>
                                        </p:tav>
                                      </p:tavLst>
                                    </p:anim>
                                    <p:animEffect transition="in" filter="fade">
                                      <p:cBhvr>
                                        <p:cTn id="12" dur="300"/>
                                        <p:tgtEl>
                                          <p:spTgt spid="4"/>
                                        </p:tgtEl>
                                      </p:cBhvr>
                                    </p:animEffect>
                                  </p:childTnLst>
                                </p:cTn>
                              </p:par>
                              <p:par>
                                <p:cTn id="13" presetID="42" presetClass="path" presetSubtype="0" accel="21000" decel="79000" fill="hold" nodeType="withEffect">
                                  <p:stCondLst>
                                    <p:cond delay="650"/>
                                  </p:stCondLst>
                                  <p:childTnLst>
                                    <p:animMotion origin="layout" path="M 4.375E-6 -2.22222E-6 L 4.375E-6 0.04144 " pathEditMode="relative" rAng="0" ptsTypes="AA">
                                      <p:cBhvr>
                                        <p:cTn id="14" dur="1000" fill="hold"/>
                                        <p:tgtEl>
                                          <p:spTgt spid="4"/>
                                        </p:tgtEl>
                                        <p:attrNameLst>
                                          <p:attrName>ppt_x</p:attrName>
                                          <p:attrName>ppt_y</p:attrName>
                                        </p:attrNameLst>
                                      </p:cBhvr>
                                      <p:rCtr x="0" y="2060"/>
                                    </p:animMotion>
                                  </p:childTnLst>
                                </p:cTn>
                              </p:par>
                              <p:par>
                                <p:cTn id="15" presetID="53" presetClass="entr" presetSubtype="16" fill="hold" nodeType="withEffect">
                                  <p:stCondLst>
                                    <p:cond delay="300"/>
                                  </p:stCondLst>
                                  <p:childTnLst>
                                    <p:set>
                                      <p:cBhvr>
                                        <p:cTn id="16" dur="1" fill="hold">
                                          <p:stCondLst>
                                            <p:cond delay="0"/>
                                          </p:stCondLst>
                                        </p:cTn>
                                        <p:tgtEl>
                                          <p:spTgt spid="28"/>
                                        </p:tgtEl>
                                        <p:attrNameLst>
                                          <p:attrName>style.visibility</p:attrName>
                                        </p:attrNameLst>
                                      </p:cBhvr>
                                      <p:to>
                                        <p:strVal val="visible"/>
                                      </p:to>
                                    </p:set>
                                    <p:anim calcmode="lin" valueType="num">
                                      <p:cBhvr>
                                        <p:cTn id="17" dur="300" fill="hold"/>
                                        <p:tgtEl>
                                          <p:spTgt spid="28"/>
                                        </p:tgtEl>
                                        <p:attrNameLst>
                                          <p:attrName>ppt_w</p:attrName>
                                        </p:attrNameLst>
                                      </p:cBhvr>
                                      <p:tavLst>
                                        <p:tav tm="0">
                                          <p:val>
                                            <p:fltVal val="0"/>
                                          </p:val>
                                        </p:tav>
                                        <p:tav tm="100000">
                                          <p:val>
                                            <p:strVal val="#ppt_w"/>
                                          </p:val>
                                        </p:tav>
                                      </p:tavLst>
                                    </p:anim>
                                    <p:anim calcmode="lin" valueType="num">
                                      <p:cBhvr>
                                        <p:cTn id="18" dur="300" fill="hold"/>
                                        <p:tgtEl>
                                          <p:spTgt spid="28"/>
                                        </p:tgtEl>
                                        <p:attrNameLst>
                                          <p:attrName>ppt_h</p:attrName>
                                        </p:attrNameLst>
                                      </p:cBhvr>
                                      <p:tavLst>
                                        <p:tav tm="0">
                                          <p:val>
                                            <p:fltVal val="0"/>
                                          </p:val>
                                        </p:tav>
                                        <p:tav tm="100000">
                                          <p:val>
                                            <p:strVal val="#ppt_h"/>
                                          </p:val>
                                        </p:tav>
                                      </p:tavLst>
                                    </p:anim>
                                    <p:animEffect transition="in" filter="fade">
                                      <p:cBhvr>
                                        <p:cTn id="19" dur="300"/>
                                        <p:tgtEl>
                                          <p:spTgt spid="28"/>
                                        </p:tgtEl>
                                      </p:cBhvr>
                                    </p:animEffect>
                                  </p:childTnLst>
                                </p:cTn>
                              </p:par>
                              <p:par>
                                <p:cTn id="20" presetID="42" presetClass="path" presetSubtype="0" accel="21000" decel="79000" fill="hold" nodeType="withEffect">
                                  <p:stCondLst>
                                    <p:cond delay="650"/>
                                  </p:stCondLst>
                                  <p:childTnLst>
                                    <p:animMotion origin="layout" path="M 3.54167E-6 7.40741E-7 L 3.54167E-6 0.04143 " pathEditMode="relative" rAng="0" ptsTypes="AA">
                                      <p:cBhvr>
                                        <p:cTn id="21" dur="1000" fill="hold"/>
                                        <p:tgtEl>
                                          <p:spTgt spid="28"/>
                                        </p:tgtEl>
                                        <p:attrNameLst>
                                          <p:attrName>ppt_x</p:attrName>
                                          <p:attrName>ppt_y</p:attrName>
                                        </p:attrNameLst>
                                      </p:cBhvr>
                                      <p:rCtr x="0" y="206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背景"/>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915" y="-297"/>
            <a:ext cx="12241829" cy="6858594"/>
          </a:xfrm>
          <a:prstGeom prst="rect">
            <a:avLst/>
          </a:prstGeom>
        </p:spPr>
      </p:pic>
      <p:pic>
        <p:nvPicPr>
          <p:cNvPr id="9" name="学びの広場へ戻る">
            <a:hlinkClick r:id="rId6"/>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011495" y="6010583"/>
            <a:ext cx="3090940" cy="847417"/>
          </a:xfrm>
          <a:prstGeom prst="rect">
            <a:avLst/>
          </a:prstGeom>
        </p:spPr>
      </p:pic>
      <p:pic>
        <p:nvPicPr>
          <p:cNvPr id="43" name="スタートに戻る">
            <a:hlinkClick r:id="rId8" action="ppaction://hlinksldjump"/>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7885" y="6003309"/>
            <a:ext cx="2499577" cy="847417"/>
          </a:xfrm>
          <a:prstGeom prst="rect">
            <a:avLst/>
          </a:prstGeom>
        </p:spPr>
      </p:pic>
      <p:pic>
        <p:nvPicPr>
          <p:cNvPr id="40" name="金メダル"/>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777968" y="3198751"/>
            <a:ext cx="2412000" cy="2412000"/>
          </a:xfrm>
          <a:prstGeom prst="rect">
            <a:avLst/>
          </a:prstGeom>
        </p:spPr>
      </p:pic>
      <p:sp>
        <p:nvSpPr>
          <p:cNvPr id="41" name="すごいね"/>
          <p:cNvSpPr/>
          <p:nvPr/>
        </p:nvSpPr>
        <p:spPr>
          <a:xfrm>
            <a:off x="8993106" y="2977182"/>
            <a:ext cx="2339102" cy="461665"/>
          </a:xfrm>
          <a:prstGeom prst="rect">
            <a:avLst/>
          </a:prstGeom>
        </p:spPr>
        <p:txBody>
          <a:bodyPr wrap="none">
            <a:spAutoFit/>
          </a:bodyPr>
          <a:lstStyle/>
          <a:p>
            <a:r>
              <a:rPr lang="ja-JP" altLang="en-US" sz="2400" dirty="0">
                <a:latin typeface="HGS創英角ﾎﾟｯﾌﾟ体" panose="040B0A00000000000000" pitchFamily="50" charset="-128"/>
                <a:ea typeface="HGS創英角ﾎﾟｯﾌﾟ体" panose="040B0A00000000000000" pitchFamily="50" charset="-128"/>
              </a:rPr>
              <a:t>すごいね</a:t>
            </a:r>
            <a:r>
              <a:rPr lang="ja-JP" altLang="en-US" sz="2400" dirty="0">
                <a:solidFill>
                  <a:srgbClr val="FFC000"/>
                </a:solidFill>
                <a:latin typeface="HGS創英角ﾎﾟｯﾌﾟ体" panose="040B0A00000000000000" pitchFamily="50" charset="-128"/>
                <a:ea typeface="HGS創英角ﾎﾟｯﾌﾟ体" panose="040B0A00000000000000" pitchFamily="50" charset="-128"/>
              </a:rPr>
              <a:t>👍👍👍</a:t>
            </a:r>
            <a:endParaRPr lang="ja-JP" altLang="en-US" sz="2400" dirty="0"/>
          </a:p>
        </p:txBody>
      </p:sp>
      <p:grpSp>
        <p:nvGrpSpPr>
          <p:cNvPr id="35" name="金メダル級"/>
          <p:cNvGrpSpPr/>
          <p:nvPr/>
        </p:nvGrpSpPr>
        <p:grpSpPr>
          <a:xfrm>
            <a:off x="2446706" y="3591217"/>
            <a:ext cx="6735711" cy="1694344"/>
            <a:chOff x="3023328" y="3516330"/>
            <a:chExt cx="6325299" cy="1694344"/>
          </a:xfrm>
        </p:grpSpPr>
        <p:sp>
          <p:nvSpPr>
            <p:cNvPr id="36" name="金メダル級"/>
            <p:cNvSpPr txBox="1"/>
            <p:nvPr/>
          </p:nvSpPr>
          <p:spPr>
            <a:xfrm>
              <a:off x="3023328" y="3641014"/>
              <a:ext cx="6325299" cy="1569660"/>
            </a:xfrm>
            <a:prstGeom prst="rect">
              <a:avLst/>
            </a:prstGeom>
            <a:noFill/>
          </p:spPr>
          <p:txBody>
            <a:bodyPr wrap="square" rtlCol="0">
              <a:spAutoFit/>
            </a:bodyPr>
            <a:lstStyle/>
            <a:p>
              <a:pPr algn="dist"/>
              <a:r>
                <a:rPr lang="ja-JP" altLang="en-US" sz="9600" dirty="0">
                  <a:latin typeface="HGS創英角ﾎﾟｯﾌﾟ体" panose="040B0A00000000000000" pitchFamily="50" charset="-128"/>
                  <a:ea typeface="HGS創英角ﾎﾟｯﾌﾟ体" panose="040B0A00000000000000" pitchFamily="50" charset="-128"/>
                </a:rPr>
                <a:t>金メダル級</a:t>
              </a:r>
              <a:endParaRPr kumimoji="1" lang="ja-JP" altLang="en-US" sz="9600" dirty="0">
                <a:latin typeface="HGS創英角ﾎﾟｯﾌﾟ体" panose="040B0A00000000000000" pitchFamily="50" charset="-128"/>
                <a:ea typeface="HGS創英角ﾎﾟｯﾌﾟ体" panose="040B0A00000000000000" pitchFamily="50" charset="-128"/>
              </a:endParaRPr>
            </a:p>
          </p:txBody>
        </p:sp>
        <p:sp>
          <p:nvSpPr>
            <p:cNvPr id="37" name="きん"/>
            <p:cNvSpPr txBox="1"/>
            <p:nvPr/>
          </p:nvSpPr>
          <p:spPr>
            <a:xfrm>
              <a:off x="3287383" y="3550188"/>
              <a:ext cx="876323" cy="400110"/>
            </a:xfrm>
            <a:prstGeom prst="rect">
              <a:avLst/>
            </a:prstGeom>
            <a:noFill/>
          </p:spPr>
          <p:txBody>
            <a:bodyPr wrap="square" rtlCol="0">
              <a:spAutoFit/>
            </a:bodyPr>
            <a:lstStyle/>
            <a:p>
              <a:pPr algn="dist"/>
              <a:r>
                <a:rPr lang="ja-JP" altLang="en-US" sz="2000" dirty="0">
                  <a:latin typeface="HGS創英角ﾎﾟｯﾌﾟ体" panose="040B0A00000000000000" pitchFamily="50" charset="-128"/>
                  <a:ea typeface="HGS創英角ﾎﾟｯﾌﾟ体" panose="040B0A00000000000000" pitchFamily="50" charset="-128"/>
                </a:rPr>
                <a:t>きん</a:t>
              </a:r>
              <a:endParaRPr kumimoji="1" lang="ja-JP" altLang="en-US" sz="2000" dirty="0">
                <a:latin typeface="HGS創英角ﾎﾟｯﾌﾟ体" panose="040B0A00000000000000" pitchFamily="50" charset="-128"/>
                <a:ea typeface="HGS創英角ﾎﾟｯﾌﾟ体" panose="040B0A00000000000000" pitchFamily="50" charset="-128"/>
              </a:endParaRPr>
            </a:p>
          </p:txBody>
        </p:sp>
        <p:sp>
          <p:nvSpPr>
            <p:cNvPr id="38" name="きゅう"/>
            <p:cNvSpPr txBox="1"/>
            <p:nvPr/>
          </p:nvSpPr>
          <p:spPr>
            <a:xfrm>
              <a:off x="8078987" y="3516330"/>
              <a:ext cx="1178367" cy="400110"/>
            </a:xfrm>
            <a:prstGeom prst="rect">
              <a:avLst/>
            </a:prstGeom>
            <a:noFill/>
          </p:spPr>
          <p:txBody>
            <a:bodyPr wrap="square" rtlCol="0">
              <a:spAutoFit/>
            </a:bodyPr>
            <a:lstStyle/>
            <a:p>
              <a:pPr algn="dist"/>
              <a:r>
                <a:rPr lang="ja-JP" altLang="en-US" sz="2000" dirty="0">
                  <a:latin typeface="HGS創英角ﾎﾟｯﾌﾟ体" panose="040B0A00000000000000" pitchFamily="50" charset="-128"/>
                  <a:ea typeface="HGS創英角ﾎﾟｯﾌﾟ体" panose="040B0A00000000000000" pitchFamily="50" charset="-128"/>
                </a:rPr>
                <a:t>きゅう</a:t>
              </a:r>
              <a:endParaRPr kumimoji="1" lang="ja-JP" altLang="en-US" sz="2000" dirty="0">
                <a:latin typeface="HGS創英角ﾎﾟｯﾌﾟ体" panose="040B0A00000000000000" pitchFamily="50" charset="-128"/>
                <a:ea typeface="HGS創英角ﾎﾟｯﾌﾟ体" panose="040B0A00000000000000" pitchFamily="50" charset="-128"/>
              </a:endParaRPr>
            </a:p>
          </p:txBody>
        </p:sp>
      </p:grpSp>
      <p:sp>
        <p:nvSpPr>
          <p:cNvPr id="30" name="あなたは"/>
          <p:cNvSpPr txBox="1"/>
          <p:nvPr/>
        </p:nvSpPr>
        <p:spPr>
          <a:xfrm>
            <a:off x="4630811" y="2823293"/>
            <a:ext cx="2615451" cy="769441"/>
          </a:xfrm>
          <a:prstGeom prst="rect">
            <a:avLst/>
          </a:prstGeom>
          <a:noFill/>
        </p:spPr>
        <p:txBody>
          <a:bodyPr wrap="square" rtlCol="0">
            <a:spAutoFit/>
          </a:bodyPr>
          <a:lstStyle/>
          <a:p>
            <a:pPr algn="dist"/>
            <a:r>
              <a:rPr lang="ja-JP" altLang="en-US" sz="4400" dirty="0">
                <a:latin typeface="HGS創英角ﾎﾟｯﾌﾟ体" panose="040B0A00000000000000" pitchFamily="50" charset="-128"/>
                <a:ea typeface="HGS創英角ﾎﾟｯﾌﾟ体" panose="040B0A00000000000000" pitchFamily="50" charset="-128"/>
              </a:rPr>
              <a:t>あなたは</a:t>
            </a:r>
            <a:endParaRPr kumimoji="1" lang="ja-JP" altLang="en-US" sz="4400" dirty="0">
              <a:latin typeface="HGS創英角ﾎﾟｯﾌﾟ体" panose="040B0A00000000000000" pitchFamily="50" charset="-128"/>
              <a:ea typeface="HGS創英角ﾎﾟｯﾌﾟ体" panose="040B0A00000000000000" pitchFamily="50" charset="-128"/>
            </a:endParaRPr>
          </a:p>
        </p:txBody>
      </p:sp>
      <p:pic>
        <p:nvPicPr>
          <p:cNvPr id="39" name="クラッカー"/>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66046" y="2071971"/>
            <a:ext cx="2991116" cy="2964587"/>
          </a:xfrm>
          <a:prstGeom prst="rect">
            <a:avLst/>
          </a:prstGeom>
        </p:spPr>
      </p:pic>
      <p:grpSp>
        <p:nvGrpSpPr>
          <p:cNvPr id="31" name="おめでとう！・・・"/>
          <p:cNvGrpSpPr/>
          <p:nvPr/>
        </p:nvGrpSpPr>
        <p:grpSpPr>
          <a:xfrm>
            <a:off x="216462" y="755289"/>
            <a:ext cx="3643182" cy="1102434"/>
            <a:chOff x="85836" y="755289"/>
            <a:chExt cx="3643182" cy="1102434"/>
          </a:xfrm>
        </p:grpSpPr>
        <p:sp>
          <p:nvSpPr>
            <p:cNvPr id="32" name="おめでとう！"/>
            <p:cNvSpPr txBox="1"/>
            <p:nvPr/>
          </p:nvSpPr>
          <p:spPr>
            <a:xfrm rot="20360227">
              <a:off x="199350" y="755289"/>
              <a:ext cx="2975483" cy="553998"/>
            </a:xfrm>
            <a:prstGeom prst="rect">
              <a:avLst/>
            </a:prstGeom>
            <a:noFill/>
          </p:spPr>
          <p:txBody>
            <a:bodyPr wrap="square" rtlCol="0">
              <a:spAutoFit/>
            </a:bodyPr>
            <a:lstStyle/>
            <a:p>
              <a:r>
                <a:rPr lang="ja-JP" altLang="en-US" sz="3000" dirty="0">
                  <a:latin typeface="HGS創英角ﾎﾟｯﾌﾟ体" panose="040B0A00000000000000" pitchFamily="50" charset="-128"/>
                  <a:ea typeface="HGS創英角ﾎﾟｯﾌﾟ体" panose="040B0A00000000000000" pitchFamily="50" charset="-128"/>
                </a:rPr>
                <a:t>おめでとう！</a:t>
              </a:r>
              <a:endParaRPr kumimoji="1" lang="ja-JP" altLang="en-US" sz="3000" dirty="0">
                <a:latin typeface="HGS創英角ﾎﾟｯﾌﾟ体" panose="040B0A00000000000000" pitchFamily="50" charset="-128"/>
                <a:ea typeface="HGS創英角ﾎﾟｯﾌﾟ体" panose="040B0A00000000000000" pitchFamily="50" charset="-128"/>
              </a:endParaRPr>
            </a:p>
          </p:txBody>
        </p:sp>
        <p:sp>
          <p:nvSpPr>
            <p:cNvPr id="33" name="大阪府統計・・・"/>
            <p:cNvSpPr txBox="1"/>
            <p:nvPr/>
          </p:nvSpPr>
          <p:spPr>
            <a:xfrm rot="20376351">
              <a:off x="85836" y="1365280"/>
              <a:ext cx="3643182" cy="492443"/>
            </a:xfrm>
            <a:prstGeom prst="rect">
              <a:avLst/>
            </a:prstGeom>
            <a:noFill/>
          </p:spPr>
          <p:txBody>
            <a:bodyPr wrap="square" rtlCol="0">
              <a:spAutoFit/>
            </a:bodyPr>
            <a:lstStyle/>
            <a:p>
              <a:pPr algn="dist"/>
              <a:r>
                <a:rPr kumimoji="1" lang="ja-JP" altLang="en-US" sz="2600" dirty="0">
                  <a:latin typeface="HGS創英角ﾎﾟｯﾌﾟ体" panose="040B0A00000000000000" pitchFamily="50" charset="-128"/>
                  <a:ea typeface="HGS創英角ﾎﾟｯﾌﾟ体" panose="040B0A00000000000000" pitchFamily="50" charset="-128"/>
                </a:rPr>
                <a:t>大阪府統計博士だね</a:t>
              </a:r>
              <a:r>
                <a:rPr lang="ja-JP" altLang="en-US" sz="2600" dirty="0">
                  <a:latin typeface="HGS創英角ﾎﾟｯﾌﾟ体" panose="040B0A00000000000000" pitchFamily="50" charset="-128"/>
                  <a:ea typeface="HGS創英角ﾎﾟｯﾌﾟ体" panose="040B0A00000000000000" pitchFamily="50" charset="-128"/>
                </a:rPr>
                <a:t>！</a:t>
              </a:r>
              <a:endParaRPr kumimoji="1" lang="en-US" altLang="ja-JP" sz="2600" dirty="0">
                <a:latin typeface="HGS創英角ﾎﾟｯﾌﾟ体" panose="040B0A00000000000000" pitchFamily="50" charset="-128"/>
                <a:ea typeface="HGS創英角ﾎﾟｯﾌﾟ体" panose="040B0A00000000000000" pitchFamily="50" charset="-128"/>
              </a:endParaRPr>
            </a:p>
          </p:txBody>
        </p:sp>
        <p:sp>
          <p:nvSpPr>
            <p:cNvPr id="34" name="おおさかふとうけいはかせ"/>
            <p:cNvSpPr txBox="1"/>
            <p:nvPr/>
          </p:nvSpPr>
          <p:spPr>
            <a:xfrm rot="20334009">
              <a:off x="95672" y="1419398"/>
              <a:ext cx="2448479" cy="276999"/>
            </a:xfrm>
            <a:prstGeom prst="rect">
              <a:avLst/>
            </a:prstGeom>
            <a:noFill/>
          </p:spPr>
          <p:txBody>
            <a:bodyPr wrap="square" rtlCol="0">
              <a:spAutoFit/>
            </a:bodyPr>
            <a:lstStyle/>
            <a:p>
              <a:pPr algn="dist"/>
              <a:r>
                <a:rPr lang="ja-JP" altLang="en-US" sz="1200" dirty="0">
                  <a:latin typeface="HGS創英角ﾎﾟｯﾌﾟ体" panose="040B0A00000000000000" pitchFamily="50" charset="-128"/>
                  <a:ea typeface="HGS創英角ﾎﾟｯﾌﾟ体" panose="040B0A00000000000000" pitchFamily="50" charset="-128"/>
                </a:rPr>
                <a:t>おおさかふとう</a:t>
              </a:r>
              <a:r>
                <a:rPr lang="ja-JP" altLang="en-US" sz="1200" dirty="0" err="1">
                  <a:latin typeface="HGS創英角ﾎﾟｯﾌﾟ体" panose="040B0A00000000000000" pitchFamily="50" charset="-128"/>
                  <a:ea typeface="HGS創英角ﾎﾟｯﾌﾟ体" panose="040B0A00000000000000" pitchFamily="50" charset="-128"/>
                </a:rPr>
                <a:t>けい</a:t>
              </a:r>
              <a:r>
                <a:rPr lang="ja-JP" altLang="en-US" sz="1200" dirty="0">
                  <a:latin typeface="HGS創英角ﾎﾟｯﾌﾟ体" panose="040B0A00000000000000" pitchFamily="50" charset="-128"/>
                  <a:ea typeface="HGS創英角ﾎﾟｯﾌﾟ体" panose="040B0A00000000000000" pitchFamily="50" charset="-128"/>
                </a:rPr>
                <a:t>はかせ</a:t>
              </a:r>
              <a:endParaRPr kumimoji="1" lang="ja-JP" altLang="en-US" sz="1200" dirty="0">
                <a:latin typeface="HGS創英角ﾎﾟｯﾌﾟ体" panose="040B0A00000000000000" pitchFamily="50" charset="-128"/>
                <a:ea typeface="HGS創英角ﾎﾟｯﾌﾟ体" panose="040B0A00000000000000" pitchFamily="50" charset="-128"/>
              </a:endParaRPr>
            </a:p>
          </p:txBody>
        </p:sp>
      </p:grpSp>
      <p:grpSp>
        <p:nvGrpSpPr>
          <p:cNvPr id="26" name="全問正解！"/>
          <p:cNvGrpSpPr/>
          <p:nvPr/>
        </p:nvGrpSpPr>
        <p:grpSpPr>
          <a:xfrm>
            <a:off x="3695218" y="473413"/>
            <a:ext cx="5062816" cy="1384537"/>
            <a:chOff x="3829081" y="515244"/>
            <a:chExt cx="5062816" cy="1384537"/>
          </a:xfrm>
        </p:grpSpPr>
        <p:sp>
          <p:nvSpPr>
            <p:cNvPr id="27" name="全問正解"/>
            <p:cNvSpPr txBox="1"/>
            <p:nvPr/>
          </p:nvSpPr>
          <p:spPr>
            <a:xfrm>
              <a:off x="3829081" y="699452"/>
              <a:ext cx="5062816" cy="1200329"/>
            </a:xfrm>
            <a:prstGeom prst="rect">
              <a:avLst/>
            </a:prstGeom>
            <a:noFill/>
          </p:spPr>
          <p:txBody>
            <a:bodyPr wrap="square" rtlCol="0">
              <a:spAutoFit/>
            </a:bodyPr>
            <a:lstStyle/>
            <a:p>
              <a:pPr algn="dist"/>
              <a:r>
                <a:rPr lang="ja-JP" altLang="en-US" sz="7200" dirty="0">
                  <a:latin typeface="HGS創英角ﾎﾟｯﾌﾟ体" panose="040B0A00000000000000" pitchFamily="50" charset="-128"/>
                  <a:ea typeface="HGS創英角ﾎﾟｯﾌﾟ体" panose="040B0A00000000000000" pitchFamily="50" charset="-128"/>
                </a:rPr>
                <a:t>全問正解！</a:t>
              </a:r>
              <a:endParaRPr kumimoji="1" lang="ja-JP" altLang="en-US" sz="7200" dirty="0">
                <a:latin typeface="HGS創英角ﾎﾟｯﾌﾟ体" panose="040B0A00000000000000" pitchFamily="50" charset="-128"/>
                <a:ea typeface="HGS創英角ﾎﾟｯﾌﾟ体" panose="040B0A00000000000000" pitchFamily="50" charset="-128"/>
              </a:endParaRPr>
            </a:p>
          </p:txBody>
        </p:sp>
        <p:sp>
          <p:nvSpPr>
            <p:cNvPr id="28" name="ぜんもん"/>
            <p:cNvSpPr txBox="1"/>
            <p:nvPr/>
          </p:nvSpPr>
          <p:spPr>
            <a:xfrm>
              <a:off x="4101174" y="515244"/>
              <a:ext cx="1683479" cy="400110"/>
            </a:xfrm>
            <a:prstGeom prst="rect">
              <a:avLst/>
            </a:prstGeom>
            <a:noFill/>
          </p:spPr>
          <p:txBody>
            <a:bodyPr wrap="square" rtlCol="0">
              <a:spAutoFit/>
            </a:bodyPr>
            <a:lstStyle/>
            <a:p>
              <a:pPr algn="dist"/>
              <a:r>
                <a:rPr lang="ja-JP" altLang="en-US" sz="2000" dirty="0">
                  <a:latin typeface="HGS創英角ﾎﾟｯﾌﾟ体" panose="040B0A00000000000000" pitchFamily="50" charset="-128"/>
                  <a:ea typeface="HGS創英角ﾎﾟｯﾌﾟ体" panose="040B0A00000000000000" pitchFamily="50" charset="-128"/>
                </a:rPr>
                <a:t>ぜん もん</a:t>
              </a:r>
              <a:endParaRPr kumimoji="1" lang="ja-JP" altLang="en-US" sz="2000" dirty="0">
                <a:latin typeface="HGS創英角ﾎﾟｯﾌﾟ体" panose="040B0A00000000000000" pitchFamily="50" charset="-128"/>
                <a:ea typeface="HGS創英角ﾎﾟｯﾌﾟ体" panose="040B0A00000000000000" pitchFamily="50" charset="-128"/>
              </a:endParaRPr>
            </a:p>
          </p:txBody>
        </p:sp>
        <p:sp>
          <p:nvSpPr>
            <p:cNvPr id="29" name="せいかい"/>
            <p:cNvSpPr txBox="1"/>
            <p:nvPr/>
          </p:nvSpPr>
          <p:spPr>
            <a:xfrm>
              <a:off x="5891397" y="518297"/>
              <a:ext cx="1862576" cy="400110"/>
            </a:xfrm>
            <a:prstGeom prst="rect">
              <a:avLst/>
            </a:prstGeom>
            <a:noFill/>
          </p:spPr>
          <p:txBody>
            <a:bodyPr wrap="square" rtlCol="0">
              <a:spAutoFit/>
            </a:bodyPr>
            <a:lstStyle/>
            <a:p>
              <a:pPr algn="dist"/>
              <a:r>
                <a:rPr lang="ja-JP" altLang="en-US" sz="2000" dirty="0">
                  <a:latin typeface="HGS創英角ﾎﾟｯﾌﾟ体" panose="040B0A00000000000000" pitchFamily="50" charset="-128"/>
                  <a:ea typeface="HGS創英角ﾎﾟｯﾌﾟ体" panose="040B0A00000000000000" pitchFamily="50" charset="-128"/>
                </a:rPr>
                <a:t>せい かい</a:t>
              </a:r>
              <a:endParaRPr kumimoji="1" lang="ja-JP" altLang="en-US" sz="2000" dirty="0">
                <a:latin typeface="HGS創英角ﾎﾟｯﾌﾟ体" panose="040B0A00000000000000" pitchFamily="50" charset="-128"/>
                <a:ea typeface="HGS創英角ﾎﾟｯﾌﾟ体" panose="040B0A00000000000000" pitchFamily="50" charset="-128"/>
              </a:endParaRPr>
            </a:p>
          </p:txBody>
        </p:sp>
      </p:grpSp>
      <p:grpSp>
        <p:nvGrpSpPr>
          <p:cNvPr id="8" name="画面を終了したいとき"/>
          <p:cNvGrpSpPr/>
          <p:nvPr/>
        </p:nvGrpSpPr>
        <p:grpSpPr>
          <a:xfrm>
            <a:off x="12261415" y="111092"/>
            <a:ext cx="4120930" cy="2880000"/>
            <a:chOff x="11319427" y="105197"/>
            <a:chExt cx="4120930" cy="2880000"/>
          </a:xfrm>
        </p:grpSpPr>
        <p:pic>
          <p:nvPicPr>
            <p:cNvPr id="56" name="画面終了画"/>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2261415" y="105197"/>
              <a:ext cx="3178942" cy="2880000"/>
            </a:xfrm>
            <a:prstGeom prst="rect">
              <a:avLst/>
            </a:prstGeom>
            <a:ln w="57150">
              <a:solidFill>
                <a:srgbClr val="FF3399"/>
              </a:solidFill>
            </a:ln>
          </p:spPr>
        </p:pic>
        <p:grpSp>
          <p:nvGrpSpPr>
            <p:cNvPr id="4" name="グループ化 3"/>
            <p:cNvGrpSpPr/>
            <p:nvPr/>
          </p:nvGrpSpPr>
          <p:grpSpPr>
            <a:xfrm>
              <a:off x="11319427" y="2308601"/>
              <a:ext cx="864765" cy="666353"/>
              <a:chOff x="11319427" y="2308601"/>
              <a:chExt cx="864765" cy="666353"/>
            </a:xfrm>
          </p:grpSpPr>
          <p:pic>
            <p:nvPicPr>
              <p:cNvPr id="3" name="人物画"/>
              <p:cNvPicPr>
                <a:picLocks noChangeAspect="1"/>
              </p:cNvPicPr>
              <p:nvPr/>
            </p:nvPicPr>
            <p:blipFill>
              <a:blip r:embed="rId13"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flipH="1">
                <a:off x="11332208" y="2311400"/>
                <a:ext cx="851984" cy="663554"/>
              </a:xfrm>
              <a:prstGeom prst="rect">
                <a:avLst/>
              </a:prstGeom>
            </p:spPr>
          </p:pic>
          <p:pic>
            <p:nvPicPr>
              <p:cNvPr id="57" name="人物画"/>
              <p:cNvPicPr>
                <a:picLocks noChangeAspect="1"/>
              </p:cNvPicPr>
              <p:nvPr/>
            </p:nvPicPr>
            <p:blipFill>
              <a:blip r:embed="rId13"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flipH="1">
                <a:off x="11319427" y="2308601"/>
                <a:ext cx="851984" cy="663554"/>
              </a:xfrm>
              <a:prstGeom prst="rect">
                <a:avLst/>
              </a:prstGeom>
            </p:spPr>
          </p:pic>
        </p:grpSp>
      </p:grpSp>
      <p:pic>
        <p:nvPicPr>
          <p:cNvPr id="42" name="ジャジャーン">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1902331" y="4132286"/>
            <a:ext cx="609600" cy="609600"/>
          </a:xfrm>
          <a:prstGeom prst="rect">
            <a:avLst/>
          </a:prstGeom>
        </p:spPr>
      </p:pic>
      <p:pic>
        <p:nvPicPr>
          <p:cNvPr id="45" name="図 44"/>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24916" y="-594"/>
            <a:ext cx="16527659" cy="6858594"/>
          </a:xfrm>
          <a:prstGeom prst="rect">
            <a:avLst/>
          </a:prstGeom>
        </p:spPr>
      </p:pic>
    </p:spTree>
    <p:extLst>
      <p:ext uri="{BB962C8B-B14F-4D97-AF65-F5344CB8AC3E}">
        <p14:creationId xmlns:p14="http://schemas.microsoft.com/office/powerpoint/2010/main" val="1016754794"/>
      </p:ext>
    </p:extLst>
  </p:cSld>
  <p:clrMapOvr>
    <a:masterClrMapping/>
  </p:clrMapOvr>
  <mc:AlternateContent xmlns:mc="http://schemas.openxmlformats.org/markup-compatibility/2006" xmlns:p14="http://schemas.microsoft.com/office/powerpoint/2010/main">
    <mc:Choice Requires="p14">
      <p:transition spd="slow" p14:dur="2500" advClick="0">
        <p:checker/>
        <p:sndAc>
          <p:stSnd>
            <p:snd r:embed="rId4" name="drumroll.wav"/>
          </p:stSnd>
        </p:sndAc>
      </p:transition>
    </mc:Choice>
    <mc:Fallback xmlns="">
      <p:transition spd="slow" advClick="0">
        <p:checker/>
        <p:sndAc>
          <p:stSnd>
            <p:snd r:embed="rId16" name="drumroll.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
                                        <p:tgtEl>
                                          <p:spTgt spid="45"/>
                                        </p:tgtEl>
                                      </p:cBhvr>
                                    </p:animEffect>
                                    <p:set>
                                      <p:cBhvr>
                                        <p:cTn id="7" dur="1" fill="hold">
                                          <p:stCondLst>
                                            <p:cond delay="9"/>
                                          </p:stCondLst>
                                        </p:cTn>
                                        <p:tgtEl>
                                          <p:spTgt spid="45"/>
                                        </p:tgtEl>
                                        <p:attrNameLst>
                                          <p:attrName>style.visibility</p:attrName>
                                        </p:attrNameLst>
                                      </p:cBhvr>
                                      <p:to>
                                        <p:strVal val="hidden"/>
                                      </p:to>
                                    </p:set>
                                  </p:childTnLst>
                                </p:cTn>
                              </p:par>
                              <p:par>
                                <p:cTn id="8" presetID="1" presetClass="mediacall" presetSubtype="0" fill="hold" nodeType="withEffect">
                                  <p:stCondLst>
                                    <p:cond delay="0"/>
                                  </p:stCondLst>
                                  <p:childTnLst>
                                    <p:cmd type="call" cmd="playFrom(0.0)">
                                      <p:cBhvr>
                                        <p:cTn id="9" dur="1" fill="hold"/>
                                        <p:tgtEl>
                                          <p:spTgt spid="42"/>
                                        </p:tgtEl>
                                      </p:cBhvr>
                                    </p:cmd>
                                  </p:childTnLst>
                                </p:cTn>
                              </p:par>
                              <p:par>
                                <p:cTn id="10" presetID="53" presetClass="entr" presetSubtype="16"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animEffect transition="in" filter="fade">
                                      <p:cBhvr>
                                        <p:cTn id="14" dur="500"/>
                                        <p:tgtEl>
                                          <p:spTgt spid="26"/>
                                        </p:tgtEl>
                                      </p:cBhvr>
                                    </p:animEffect>
                                  </p:childTnLst>
                                </p:cTn>
                              </p:par>
                              <p:par>
                                <p:cTn id="15" presetID="10" presetClass="entr" presetSubtype="0" fill="hold" grpId="0" nodeType="withEffect">
                                  <p:stCondLst>
                                    <p:cond delay="500"/>
                                  </p:stCondLst>
                                  <p:iterate type="lt">
                                    <p:tmPct val="50000"/>
                                  </p:iterate>
                                  <p:childTnLst>
                                    <p:set>
                                      <p:cBhvr>
                                        <p:cTn id="16" dur="1" fill="hold">
                                          <p:stCondLst>
                                            <p:cond delay="0"/>
                                          </p:stCondLst>
                                        </p:cTn>
                                        <p:tgtEl>
                                          <p:spTgt spid="30"/>
                                        </p:tgtEl>
                                        <p:attrNameLst>
                                          <p:attrName>style.visibility</p:attrName>
                                        </p:attrNameLst>
                                      </p:cBhvr>
                                      <p:to>
                                        <p:strVal val="visible"/>
                                      </p:to>
                                    </p:set>
                                    <p:animEffect transition="in" filter="fade">
                                      <p:cBhvr>
                                        <p:cTn id="17" dur="400"/>
                                        <p:tgtEl>
                                          <p:spTgt spid="30"/>
                                        </p:tgtEl>
                                      </p:cBhvr>
                                    </p:animEffect>
                                  </p:childTnLst>
                                </p:cTn>
                              </p:par>
                            </p:childTnLst>
                          </p:cTn>
                        </p:par>
                        <p:par>
                          <p:cTn id="18" fill="hold">
                            <p:stCondLst>
                              <p:cond delay="1500"/>
                            </p:stCondLst>
                            <p:childTnLst>
                              <p:par>
                                <p:cTn id="19" presetID="21" presetClass="entr" presetSubtype="1"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heel(1)">
                                      <p:cBhvr>
                                        <p:cTn id="21" dur="1500"/>
                                        <p:tgtEl>
                                          <p:spTgt spid="35"/>
                                        </p:tgtEl>
                                      </p:cBhvr>
                                    </p:animEffect>
                                  </p:childTnLst>
                                </p:cTn>
                              </p:par>
                            </p:childTnLst>
                          </p:cTn>
                        </p:par>
                        <p:par>
                          <p:cTn id="22" fill="hold">
                            <p:stCondLst>
                              <p:cond delay="3000"/>
                            </p:stCondLst>
                            <p:childTnLst>
                              <p:par>
                                <p:cTn id="23" presetID="53" presetClass="entr" presetSubtype="16" fill="hold"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childTnLst>
                                </p:cTn>
                              </p:par>
                              <p:par>
                                <p:cTn id="28" presetID="10" presetClass="entr" presetSubtype="0" fill="hold" nodeType="with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500"/>
                                        <p:tgtEl>
                                          <p:spTgt spid="39"/>
                                        </p:tgtEl>
                                      </p:cBhvr>
                                    </p:animEffect>
                                  </p:childTnLst>
                                </p:cTn>
                              </p:par>
                              <p:par>
                                <p:cTn id="31" presetID="19" presetClass="entr" presetSubtype="10" fill="hold" nodeType="with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p:cTn id="33" dur="3000" fill="hold"/>
                                        <p:tgtEl>
                                          <p:spTgt spid="40"/>
                                        </p:tgtEl>
                                        <p:attrNameLst>
                                          <p:attrName>ppt_w</p:attrName>
                                        </p:attrNameLst>
                                      </p:cBhvr>
                                      <p:tavLst>
                                        <p:tav tm="0" fmla="#ppt_w*sin(2.5*pi*$)">
                                          <p:val>
                                            <p:fltVal val="0"/>
                                          </p:val>
                                        </p:tav>
                                        <p:tav tm="100000">
                                          <p:val>
                                            <p:fltVal val="1"/>
                                          </p:val>
                                        </p:tav>
                                      </p:tavLst>
                                    </p:anim>
                                    <p:anim calcmode="lin" valueType="num">
                                      <p:cBhvr>
                                        <p:cTn id="34" dur="3000" fill="hold"/>
                                        <p:tgtEl>
                                          <p:spTgt spid="40"/>
                                        </p:tgtEl>
                                        <p:attrNameLst>
                                          <p:attrName>ppt_h</p:attrName>
                                        </p:attrNameLst>
                                      </p:cBhvr>
                                      <p:tavLst>
                                        <p:tav tm="0">
                                          <p:val>
                                            <p:strVal val="#ppt_h"/>
                                          </p:val>
                                        </p:tav>
                                        <p:tav tm="100000">
                                          <p:val>
                                            <p:strVal val="#ppt_h"/>
                                          </p:val>
                                        </p:tav>
                                      </p:tavLst>
                                    </p:anim>
                                  </p:childTnLst>
                                </p:cTn>
                              </p:par>
                              <p:par>
                                <p:cTn id="35" presetID="22" presetClass="entr" presetSubtype="4" fill="hold" grpId="1" nodeType="withEffect">
                                  <p:stCondLst>
                                    <p:cond delay="0"/>
                                  </p:stCondLst>
                                  <p:iterate type="lt">
                                    <p:tmPct val="0"/>
                                  </p:iterate>
                                  <p:childTnLst>
                                    <p:set>
                                      <p:cBhvr>
                                        <p:cTn id="36" dur="1" fill="hold">
                                          <p:stCondLst>
                                            <p:cond delay="0"/>
                                          </p:stCondLst>
                                        </p:cTn>
                                        <p:tgtEl>
                                          <p:spTgt spid="41"/>
                                        </p:tgtEl>
                                        <p:attrNameLst>
                                          <p:attrName>style.visibility</p:attrName>
                                        </p:attrNameLst>
                                      </p:cBhvr>
                                      <p:to>
                                        <p:strVal val="visible"/>
                                      </p:to>
                                    </p:set>
                                    <p:animEffect transition="in" filter="wipe(down)">
                                      <p:cBhvr>
                                        <p:cTn id="37" dur="800"/>
                                        <p:tgtEl>
                                          <p:spTgt spid="41"/>
                                        </p:tgtEl>
                                      </p:cBhvr>
                                    </p:animEffect>
                                  </p:childTnLst>
                                </p:cTn>
                              </p:par>
                              <p:par>
                                <p:cTn id="38" presetID="34" presetClass="emph" presetSubtype="0" fill="hold" grpId="0" nodeType="withEffect">
                                  <p:stCondLst>
                                    <p:cond delay="0"/>
                                  </p:stCondLst>
                                  <p:iterate type="lt">
                                    <p:tmPct val="10000"/>
                                  </p:iterate>
                                  <p:childTnLst>
                                    <p:animMotion origin="layout" path="M -3.54167E-6 -2.59259E-6 L -3.54167E-6 -0.07222 " pathEditMode="relative" rAng="0" ptsTypes="AA">
                                      <p:cBhvr>
                                        <p:cTn id="39" dur="1000" accel="50000" decel="50000" autoRev="1" fill="hold">
                                          <p:stCondLst>
                                            <p:cond delay="0"/>
                                          </p:stCondLst>
                                        </p:cTn>
                                        <p:tgtEl>
                                          <p:spTgt spid="41"/>
                                        </p:tgtEl>
                                        <p:attrNameLst>
                                          <p:attrName>ppt_x</p:attrName>
                                          <p:attrName>ppt_y</p:attrName>
                                        </p:attrNameLst>
                                      </p:cBhvr>
                                      <p:rCtr x="0" y="-3611"/>
                                    </p:animMotion>
                                    <p:animRot by="1500000">
                                      <p:cBhvr>
                                        <p:cTn id="40" dur="500" fill="hold">
                                          <p:stCondLst>
                                            <p:cond delay="0"/>
                                          </p:stCondLst>
                                        </p:cTn>
                                        <p:tgtEl>
                                          <p:spTgt spid="41"/>
                                        </p:tgtEl>
                                        <p:attrNameLst>
                                          <p:attrName>r</p:attrName>
                                        </p:attrNameLst>
                                      </p:cBhvr>
                                    </p:animRot>
                                    <p:animRot by="-1500000">
                                      <p:cBhvr>
                                        <p:cTn id="41" dur="500" fill="hold">
                                          <p:stCondLst>
                                            <p:cond delay="500"/>
                                          </p:stCondLst>
                                        </p:cTn>
                                        <p:tgtEl>
                                          <p:spTgt spid="41"/>
                                        </p:tgtEl>
                                        <p:attrNameLst>
                                          <p:attrName>r</p:attrName>
                                        </p:attrNameLst>
                                      </p:cBhvr>
                                    </p:animRot>
                                    <p:animRot by="-1500000">
                                      <p:cBhvr>
                                        <p:cTn id="42" dur="500" fill="hold">
                                          <p:stCondLst>
                                            <p:cond delay="1000"/>
                                          </p:stCondLst>
                                        </p:cTn>
                                        <p:tgtEl>
                                          <p:spTgt spid="41"/>
                                        </p:tgtEl>
                                        <p:attrNameLst>
                                          <p:attrName>r</p:attrName>
                                        </p:attrNameLst>
                                      </p:cBhvr>
                                    </p:animRot>
                                    <p:animRot by="1500000">
                                      <p:cBhvr>
                                        <p:cTn id="43" dur="500" fill="hold">
                                          <p:stCondLst>
                                            <p:cond delay="1500"/>
                                          </p:stCondLst>
                                        </p:cTn>
                                        <p:tgtEl>
                                          <p:spTgt spid="41"/>
                                        </p:tgtEl>
                                        <p:attrNameLst>
                                          <p:attrName>r</p:attrName>
                                        </p:attrNameLst>
                                      </p:cBhvr>
                                    </p:animRot>
                                  </p:childTnLst>
                                </p:cTn>
                              </p:par>
                            </p:childTnLst>
                          </p:cTn>
                        </p:par>
                        <p:par>
                          <p:cTn id="44" fill="hold">
                            <p:stCondLst>
                              <p:cond delay="6200"/>
                            </p:stCondLst>
                            <p:childTnLst>
                              <p:par>
                                <p:cTn id="45" presetID="35" presetClass="path" presetSubtype="0" accel="50000" decel="50000" fill="hold" nodeType="afterEffect">
                                  <p:stCondLst>
                                    <p:cond delay="0"/>
                                  </p:stCondLst>
                                  <p:childTnLst>
                                    <p:animMotion origin="layout" path="M 4.16667E-7 2.59259E-6 L -0.35182 -0.00579 " pathEditMode="relative" rAng="0" ptsTypes="AA">
                                      <p:cBhvr>
                                        <p:cTn id="46" dur="2000" fill="hold"/>
                                        <p:tgtEl>
                                          <p:spTgt spid="8"/>
                                        </p:tgtEl>
                                        <p:attrNameLst>
                                          <p:attrName>ppt_x</p:attrName>
                                          <p:attrName>ppt_y</p:attrName>
                                        </p:attrNameLst>
                                      </p:cBhvr>
                                      <p:rCtr x="-17591" y="-301"/>
                                    </p:animMotion>
                                  </p:childTnLst>
                                </p:cTn>
                              </p:par>
                            </p:childTnLst>
                          </p:cTn>
                        </p:par>
                        <p:par>
                          <p:cTn id="47" fill="hold">
                            <p:stCondLst>
                              <p:cond delay="8200"/>
                            </p:stCondLst>
                            <p:childTnLst>
                              <p:par>
                                <p:cTn id="48" presetID="26" presetClass="emph" presetSubtype="0" fill="hold" nodeType="afterEffect">
                                  <p:stCondLst>
                                    <p:cond delay="0"/>
                                  </p:stCondLst>
                                  <p:childTnLst>
                                    <p:animEffect transition="out" filter="fade">
                                      <p:cBhvr>
                                        <p:cTn id="49" dur="500" tmFilter="0, 0; .2, .5; .8, .5; 1, 0"/>
                                        <p:tgtEl>
                                          <p:spTgt spid="8"/>
                                        </p:tgtEl>
                                      </p:cBhvr>
                                    </p:animEffect>
                                    <p:animScale>
                                      <p:cBhvr>
                                        <p:cTn id="50"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51" fill="hold" display="0">
                  <p:stCondLst>
                    <p:cond delay="indefinite"/>
                  </p:stCondLst>
                  <p:endCondLst>
                    <p:cond evt="onStopAudio" delay="0">
                      <p:tgtEl>
                        <p:sldTgt/>
                      </p:tgtEl>
                    </p:cond>
                  </p:endCondLst>
                </p:cTn>
                <p:tgtEl>
                  <p:spTgt spid="42"/>
                </p:tgtEl>
              </p:cMediaNode>
            </p:audio>
          </p:childTnLst>
        </p:cTn>
      </p:par>
    </p:tnLst>
    <p:bldLst>
      <p:bldP spid="41" grpId="0"/>
      <p:bldP spid="41" grpId="1"/>
      <p:bldP spid="30"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背景"/>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915" y="-297"/>
            <a:ext cx="12241829" cy="6858594"/>
          </a:xfrm>
          <a:prstGeom prst="rect">
            <a:avLst/>
          </a:prstGeom>
        </p:spPr>
      </p:pic>
      <p:pic>
        <p:nvPicPr>
          <p:cNvPr id="44" name="学びの広場へ戻る">
            <a:hlinkClick r:id="rId6"/>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011495" y="6010583"/>
            <a:ext cx="3090940" cy="847417"/>
          </a:xfrm>
          <a:prstGeom prst="rect">
            <a:avLst/>
          </a:prstGeom>
        </p:spPr>
      </p:pic>
      <p:pic>
        <p:nvPicPr>
          <p:cNvPr id="43" name="スタートに戻る">
            <a:hlinkClick r:id="rId8" action="ppaction://hlinksldjump"/>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0" y="6010583"/>
            <a:ext cx="2499577" cy="847417"/>
          </a:xfrm>
          <a:prstGeom prst="rect">
            <a:avLst/>
          </a:prstGeom>
        </p:spPr>
      </p:pic>
      <p:pic>
        <p:nvPicPr>
          <p:cNvPr id="39" name="銀メダル"/>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761313" y="3230368"/>
            <a:ext cx="2412000" cy="2412000"/>
          </a:xfrm>
          <a:prstGeom prst="rect">
            <a:avLst/>
          </a:prstGeom>
        </p:spPr>
      </p:pic>
      <p:sp>
        <p:nvSpPr>
          <p:cNvPr id="40" name="やるね"/>
          <p:cNvSpPr/>
          <p:nvPr/>
        </p:nvSpPr>
        <p:spPr>
          <a:xfrm>
            <a:off x="9132615" y="2982350"/>
            <a:ext cx="1723549" cy="461665"/>
          </a:xfrm>
          <a:prstGeom prst="rect">
            <a:avLst/>
          </a:prstGeom>
        </p:spPr>
        <p:txBody>
          <a:bodyPr wrap="none">
            <a:spAutoFit/>
          </a:bodyPr>
          <a:lstStyle/>
          <a:p>
            <a:r>
              <a:rPr lang="ja-JP" altLang="en-US" sz="2400" dirty="0">
                <a:latin typeface="HGS創英角ﾎﾟｯﾌﾟ体" panose="040B0A00000000000000" pitchFamily="50" charset="-128"/>
                <a:ea typeface="HGS創英角ﾎﾟｯﾌﾟ体" panose="040B0A00000000000000" pitchFamily="50" charset="-128"/>
              </a:rPr>
              <a:t>やるね</a:t>
            </a:r>
            <a:r>
              <a:rPr lang="ja-JP" altLang="en-US" sz="2400" dirty="0">
                <a:solidFill>
                  <a:schemeClr val="bg1">
                    <a:lumMod val="50000"/>
                  </a:schemeClr>
                </a:solidFill>
                <a:latin typeface="HGS創英角ﾎﾟｯﾌﾟ体" panose="040B0A00000000000000" pitchFamily="50" charset="-128"/>
                <a:ea typeface="HGS創英角ﾎﾟｯﾌﾟ体" panose="040B0A00000000000000" pitchFamily="50" charset="-128"/>
              </a:rPr>
              <a:t>👍👍</a:t>
            </a:r>
            <a:endParaRPr lang="ja-JP" altLang="en-US" sz="2400" dirty="0"/>
          </a:p>
        </p:txBody>
      </p:sp>
      <p:grpSp>
        <p:nvGrpSpPr>
          <p:cNvPr id="35" name="銀メダル級"/>
          <p:cNvGrpSpPr/>
          <p:nvPr/>
        </p:nvGrpSpPr>
        <p:grpSpPr>
          <a:xfrm>
            <a:off x="2470563" y="3668559"/>
            <a:ext cx="6735711" cy="1694344"/>
            <a:chOff x="3023328" y="3516330"/>
            <a:chExt cx="6325299" cy="1694344"/>
          </a:xfrm>
        </p:grpSpPr>
        <p:sp>
          <p:nvSpPr>
            <p:cNvPr id="36" name="銀メダル級"/>
            <p:cNvSpPr txBox="1"/>
            <p:nvPr/>
          </p:nvSpPr>
          <p:spPr>
            <a:xfrm>
              <a:off x="3023328" y="3641014"/>
              <a:ext cx="6325299" cy="1569660"/>
            </a:xfrm>
            <a:prstGeom prst="rect">
              <a:avLst/>
            </a:prstGeom>
            <a:noFill/>
          </p:spPr>
          <p:txBody>
            <a:bodyPr wrap="square" rtlCol="0">
              <a:spAutoFit/>
            </a:bodyPr>
            <a:lstStyle/>
            <a:p>
              <a:pPr algn="dist"/>
              <a:r>
                <a:rPr lang="ja-JP" altLang="en-US" sz="9600" dirty="0">
                  <a:latin typeface="HGS創英角ﾎﾟｯﾌﾟ体" panose="040B0A00000000000000" pitchFamily="50" charset="-128"/>
                  <a:ea typeface="HGS創英角ﾎﾟｯﾌﾟ体" panose="040B0A00000000000000" pitchFamily="50" charset="-128"/>
                </a:rPr>
                <a:t>銀メダル級</a:t>
              </a:r>
              <a:endParaRPr kumimoji="1" lang="ja-JP" altLang="en-US" sz="9600" dirty="0">
                <a:latin typeface="HGS創英角ﾎﾟｯﾌﾟ体" panose="040B0A00000000000000" pitchFamily="50" charset="-128"/>
                <a:ea typeface="HGS創英角ﾎﾟｯﾌﾟ体" panose="040B0A00000000000000" pitchFamily="50" charset="-128"/>
              </a:endParaRPr>
            </a:p>
          </p:txBody>
        </p:sp>
        <p:sp>
          <p:nvSpPr>
            <p:cNvPr id="37" name="ぎん"/>
            <p:cNvSpPr txBox="1"/>
            <p:nvPr/>
          </p:nvSpPr>
          <p:spPr>
            <a:xfrm>
              <a:off x="3287383" y="3550188"/>
              <a:ext cx="876323" cy="400110"/>
            </a:xfrm>
            <a:prstGeom prst="rect">
              <a:avLst/>
            </a:prstGeom>
            <a:noFill/>
          </p:spPr>
          <p:txBody>
            <a:bodyPr wrap="square" rtlCol="0">
              <a:spAutoFit/>
            </a:bodyPr>
            <a:lstStyle/>
            <a:p>
              <a:pPr algn="dist"/>
              <a:r>
                <a:rPr lang="ja-JP" altLang="en-US" sz="2000" dirty="0">
                  <a:latin typeface="HGS創英角ﾎﾟｯﾌﾟ体" panose="040B0A00000000000000" pitchFamily="50" charset="-128"/>
                  <a:ea typeface="HGS創英角ﾎﾟｯﾌﾟ体" panose="040B0A00000000000000" pitchFamily="50" charset="-128"/>
                </a:rPr>
                <a:t>ぎん</a:t>
              </a:r>
              <a:endParaRPr kumimoji="1" lang="ja-JP" altLang="en-US" sz="2000" dirty="0">
                <a:latin typeface="HGS創英角ﾎﾟｯﾌﾟ体" panose="040B0A00000000000000" pitchFamily="50" charset="-128"/>
                <a:ea typeface="HGS創英角ﾎﾟｯﾌﾟ体" panose="040B0A00000000000000" pitchFamily="50" charset="-128"/>
              </a:endParaRPr>
            </a:p>
          </p:txBody>
        </p:sp>
        <p:sp>
          <p:nvSpPr>
            <p:cNvPr id="38" name="きゅう"/>
            <p:cNvSpPr txBox="1"/>
            <p:nvPr/>
          </p:nvSpPr>
          <p:spPr>
            <a:xfrm>
              <a:off x="8078987" y="3516330"/>
              <a:ext cx="1178367" cy="400110"/>
            </a:xfrm>
            <a:prstGeom prst="rect">
              <a:avLst/>
            </a:prstGeom>
            <a:noFill/>
          </p:spPr>
          <p:txBody>
            <a:bodyPr wrap="square" rtlCol="0">
              <a:spAutoFit/>
            </a:bodyPr>
            <a:lstStyle/>
            <a:p>
              <a:pPr algn="dist"/>
              <a:r>
                <a:rPr lang="ja-JP" altLang="en-US" sz="2000" dirty="0">
                  <a:latin typeface="HGS創英角ﾎﾟｯﾌﾟ体" panose="040B0A00000000000000" pitchFamily="50" charset="-128"/>
                  <a:ea typeface="HGS創英角ﾎﾟｯﾌﾟ体" panose="040B0A00000000000000" pitchFamily="50" charset="-128"/>
                </a:rPr>
                <a:t>きゅう</a:t>
              </a:r>
              <a:endParaRPr kumimoji="1" lang="ja-JP" altLang="en-US" sz="2000" dirty="0">
                <a:latin typeface="HGS創英角ﾎﾟｯﾌﾟ体" panose="040B0A00000000000000" pitchFamily="50" charset="-128"/>
                <a:ea typeface="HGS創英角ﾎﾟｯﾌﾟ体" panose="040B0A00000000000000" pitchFamily="50" charset="-128"/>
              </a:endParaRPr>
            </a:p>
          </p:txBody>
        </p:sp>
      </p:grpSp>
      <p:sp>
        <p:nvSpPr>
          <p:cNvPr id="34" name="あなたは"/>
          <p:cNvSpPr txBox="1"/>
          <p:nvPr/>
        </p:nvSpPr>
        <p:spPr>
          <a:xfrm>
            <a:off x="4530694" y="2790656"/>
            <a:ext cx="2615451" cy="769441"/>
          </a:xfrm>
          <a:prstGeom prst="rect">
            <a:avLst/>
          </a:prstGeom>
          <a:noFill/>
        </p:spPr>
        <p:txBody>
          <a:bodyPr wrap="square" rtlCol="0">
            <a:spAutoFit/>
          </a:bodyPr>
          <a:lstStyle/>
          <a:p>
            <a:pPr algn="dist"/>
            <a:r>
              <a:rPr lang="ja-JP" altLang="en-US" sz="4400" dirty="0">
                <a:latin typeface="HGS創英角ﾎﾟｯﾌﾟ体" panose="040B0A00000000000000" pitchFamily="50" charset="-128"/>
                <a:ea typeface="HGS創英角ﾎﾟｯﾌﾟ体" panose="040B0A00000000000000" pitchFamily="50" charset="-128"/>
              </a:rPr>
              <a:t>あなたは</a:t>
            </a:r>
            <a:endParaRPr kumimoji="1" lang="ja-JP" altLang="en-US" sz="4400" dirty="0">
              <a:latin typeface="HGS創英角ﾎﾟｯﾌﾟ体" panose="040B0A00000000000000" pitchFamily="50" charset="-128"/>
              <a:ea typeface="HGS創英角ﾎﾟｯﾌﾟ体" panose="040B0A00000000000000" pitchFamily="50" charset="-128"/>
            </a:endParaRPr>
          </a:p>
        </p:txBody>
      </p:sp>
      <p:grpSp>
        <p:nvGrpSpPr>
          <p:cNvPr id="22" name="4問正解"/>
          <p:cNvGrpSpPr/>
          <p:nvPr/>
        </p:nvGrpSpPr>
        <p:grpSpPr>
          <a:xfrm>
            <a:off x="3564592" y="513301"/>
            <a:ext cx="5062816" cy="1384537"/>
            <a:chOff x="3829081" y="515244"/>
            <a:chExt cx="5062816" cy="1384537"/>
          </a:xfrm>
        </p:grpSpPr>
        <p:sp>
          <p:nvSpPr>
            <p:cNvPr id="23" name="4問正解"/>
            <p:cNvSpPr txBox="1"/>
            <p:nvPr/>
          </p:nvSpPr>
          <p:spPr>
            <a:xfrm>
              <a:off x="3829081" y="699452"/>
              <a:ext cx="5062816" cy="1200329"/>
            </a:xfrm>
            <a:prstGeom prst="rect">
              <a:avLst/>
            </a:prstGeom>
            <a:noFill/>
          </p:spPr>
          <p:txBody>
            <a:bodyPr wrap="square" rtlCol="0">
              <a:spAutoFit/>
            </a:bodyPr>
            <a:lstStyle/>
            <a:p>
              <a:pPr algn="dist"/>
              <a:r>
                <a:rPr lang="ja-JP" altLang="en-US" sz="7200">
                  <a:latin typeface="HGS創英角ﾎﾟｯﾌﾟ体" panose="040B0A00000000000000" pitchFamily="50" charset="-128"/>
                  <a:ea typeface="HGS創英角ﾎﾟｯﾌﾟ体" panose="040B0A00000000000000" pitchFamily="50" charset="-128"/>
                </a:rPr>
                <a:t>４問</a:t>
              </a:r>
              <a:r>
                <a:rPr lang="ja-JP" altLang="en-US" sz="7200" dirty="0">
                  <a:latin typeface="HGS創英角ﾎﾟｯﾌﾟ体" panose="040B0A00000000000000" pitchFamily="50" charset="-128"/>
                  <a:ea typeface="HGS創英角ﾎﾟｯﾌﾟ体" panose="040B0A00000000000000" pitchFamily="50" charset="-128"/>
                </a:rPr>
                <a:t>正解！</a:t>
              </a:r>
              <a:endParaRPr kumimoji="1" lang="ja-JP" altLang="en-US" sz="7200" dirty="0">
                <a:latin typeface="HGS創英角ﾎﾟｯﾌﾟ体" panose="040B0A00000000000000" pitchFamily="50" charset="-128"/>
                <a:ea typeface="HGS創英角ﾎﾟｯﾌﾟ体" panose="040B0A00000000000000" pitchFamily="50" charset="-128"/>
              </a:endParaRPr>
            </a:p>
          </p:txBody>
        </p:sp>
        <p:sp>
          <p:nvSpPr>
            <p:cNvPr id="24" name="もん"/>
            <p:cNvSpPr txBox="1"/>
            <p:nvPr/>
          </p:nvSpPr>
          <p:spPr>
            <a:xfrm>
              <a:off x="4862615" y="515244"/>
              <a:ext cx="922038" cy="400110"/>
            </a:xfrm>
            <a:prstGeom prst="rect">
              <a:avLst/>
            </a:prstGeom>
            <a:noFill/>
          </p:spPr>
          <p:txBody>
            <a:bodyPr wrap="square" rtlCol="0">
              <a:spAutoFit/>
            </a:bodyPr>
            <a:lstStyle/>
            <a:p>
              <a:pPr algn="dist"/>
              <a:r>
                <a:rPr lang="ja-JP" altLang="en-US" sz="2000" dirty="0">
                  <a:latin typeface="HGS創英角ﾎﾟｯﾌﾟ体" panose="040B0A00000000000000" pitchFamily="50" charset="-128"/>
                  <a:ea typeface="HGS創英角ﾎﾟｯﾌﾟ体" panose="040B0A00000000000000" pitchFamily="50" charset="-128"/>
                </a:rPr>
                <a:t>もん</a:t>
              </a:r>
              <a:endParaRPr kumimoji="1" lang="ja-JP" altLang="en-US" sz="2000" dirty="0">
                <a:latin typeface="HGS創英角ﾎﾟｯﾌﾟ体" panose="040B0A00000000000000" pitchFamily="50" charset="-128"/>
                <a:ea typeface="HGS創英角ﾎﾟｯﾌﾟ体" panose="040B0A00000000000000" pitchFamily="50" charset="-128"/>
              </a:endParaRPr>
            </a:p>
          </p:txBody>
        </p:sp>
        <p:sp>
          <p:nvSpPr>
            <p:cNvPr id="25" name="せいかい"/>
            <p:cNvSpPr txBox="1"/>
            <p:nvPr/>
          </p:nvSpPr>
          <p:spPr>
            <a:xfrm>
              <a:off x="5891397" y="518297"/>
              <a:ext cx="1862576" cy="400110"/>
            </a:xfrm>
            <a:prstGeom prst="rect">
              <a:avLst/>
            </a:prstGeom>
            <a:noFill/>
          </p:spPr>
          <p:txBody>
            <a:bodyPr wrap="square" rtlCol="0">
              <a:spAutoFit/>
            </a:bodyPr>
            <a:lstStyle/>
            <a:p>
              <a:pPr algn="dist"/>
              <a:r>
                <a:rPr lang="ja-JP" altLang="en-US" sz="2000" dirty="0">
                  <a:latin typeface="HGS創英角ﾎﾟｯﾌﾟ体" panose="040B0A00000000000000" pitchFamily="50" charset="-128"/>
                  <a:ea typeface="HGS創英角ﾎﾟｯﾌﾟ体" panose="040B0A00000000000000" pitchFamily="50" charset="-128"/>
                </a:rPr>
                <a:t>せい かい</a:t>
              </a:r>
              <a:endParaRPr kumimoji="1" lang="ja-JP" altLang="en-US" sz="2000" dirty="0">
                <a:latin typeface="HGS創英角ﾎﾟｯﾌﾟ体" panose="040B0A00000000000000" pitchFamily="50" charset="-128"/>
                <a:ea typeface="HGS創英角ﾎﾟｯﾌﾟ体" panose="040B0A00000000000000" pitchFamily="50" charset="-128"/>
              </a:endParaRPr>
            </a:p>
          </p:txBody>
        </p:sp>
      </p:grpSp>
      <p:grpSp>
        <p:nvGrpSpPr>
          <p:cNvPr id="27" name="画面を終了したいとき"/>
          <p:cNvGrpSpPr/>
          <p:nvPr/>
        </p:nvGrpSpPr>
        <p:grpSpPr>
          <a:xfrm>
            <a:off x="12261415" y="111092"/>
            <a:ext cx="4120930" cy="2880000"/>
            <a:chOff x="11319427" y="105197"/>
            <a:chExt cx="4120930" cy="2880000"/>
          </a:xfrm>
        </p:grpSpPr>
        <p:pic>
          <p:nvPicPr>
            <p:cNvPr id="28" name="画面終了画"/>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2261415" y="105197"/>
              <a:ext cx="3178942" cy="2880000"/>
            </a:xfrm>
            <a:prstGeom prst="rect">
              <a:avLst/>
            </a:prstGeom>
            <a:ln w="57150">
              <a:solidFill>
                <a:srgbClr val="FF3399"/>
              </a:solidFill>
            </a:ln>
          </p:spPr>
        </p:pic>
        <p:grpSp>
          <p:nvGrpSpPr>
            <p:cNvPr id="29" name="グループ化 28"/>
            <p:cNvGrpSpPr/>
            <p:nvPr/>
          </p:nvGrpSpPr>
          <p:grpSpPr>
            <a:xfrm>
              <a:off x="11319427" y="2308601"/>
              <a:ext cx="864765" cy="666353"/>
              <a:chOff x="11319427" y="2308601"/>
              <a:chExt cx="864765" cy="666353"/>
            </a:xfrm>
          </p:grpSpPr>
          <p:pic>
            <p:nvPicPr>
              <p:cNvPr id="30" name="人物画"/>
              <p:cNvPicPr>
                <a:picLocks noChangeAspect="1"/>
              </p:cNvPicPr>
              <p:nvPr/>
            </p:nvPicPr>
            <p:blipFill>
              <a:blip r:embed="rId12"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flipH="1">
                <a:off x="11332208" y="2311400"/>
                <a:ext cx="851984" cy="663554"/>
              </a:xfrm>
              <a:prstGeom prst="rect">
                <a:avLst/>
              </a:prstGeom>
            </p:spPr>
          </p:pic>
          <p:pic>
            <p:nvPicPr>
              <p:cNvPr id="42" name="人物画"/>
              <p:cNvPicPr>
                <a:picLocks noChangeAspect="1"/>
              </p:cNvPicPr>
              <p:nvPr/>
            </p:nvPicPr>
            <p:blipFill>
              <a:blip r:embed="rId12"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flipH="1">
                <a:off x="11319427" y="2308601"/>
                <a:ext cx="851984" cy="663554"/>
              </a:xfrm>
              <a:prstGeom prst="rect">
                <a:avLst/>
              </a:prstGeom>
            </p:spPr>
          </p:pic>
        </p:grpSp>
      </p:grpSp>
      <p:pic>
        <p:nvPicPr>
          <p:cNvPr id="41" name="レベルアップ">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744985" y="4197073"/>
            <a:ext cx="609600" cy="609600"/>
          </a:xfrm>
          <a:prstGeom prst="rect">
            <a:avLst/>
          </a:prstGeom>
        </p:spPr>
      </p:pic>
      <p:pic>
        <p:nvPicPr>
          <p:cNvPr id="31" name="図 30"/>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24916" y="-594"/>
            <a:ext cx="16527659" cy="6858594"/>
          </a:xfrm>
          <a:prstGeom prst="rect">
            <a:avLst/>
          </a:prstGeom>
        </p:spPr>
      </p:pic>
    </p:spTree>
    <p:extLst>
      <p:ext uri="{BB962C8B-B14F-4D97-AF65-F5344CB8AC3E}">
        <p14:creationId xmlns:p14="http://schemas.microsoft.com/office/powerpoint/2010/main" val="687420278"/>
      </p:ext>
    </p:extLst>
  </p:cSld>
  <p:clrMapOvr>
    <a:masterClrMapping/>
  </p:clrMapOvr>
  <mc:AlternateContent xmlns:mc="http://schemas.openxmlformats.org/markup-compatibility/2006" xmlns:p14="http://schemas.microsoft.com/office/powerpoint/2010/main">
    <mc:Choice Requires="p14">
      <p:transition spd="slow" p14:dur="2500" advClick="0">
        <p:checker/>
        <p:sndAc>
          <p:stSnd>
            <p:snd r:embed="rId4" name="drumroll.wav"/>
          </p:stSnd>
        </p:sndAc>
      </p:transition>
    </mc:Choice>
    <mc:Fallback xmlns="">
      <p:transition spd="slow" advClick="0">
        <p:checker/>
        <p:sndAc>
          <p:stSnd>
            <p:snd r:embed="rId15" name="drumroll.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
                                        <p:tgtEl>
                                          <p:spTgt spid="31"/>
                                        </p:tgtEl>
                                      </p:cBhvr>
                                    </p:animEffect>
                                    <p:set>
                                      <p:cBhvr>
                                        <p:cTn id="7" dur="1" fill="hold">
                                          <p:stCondLst>
                                            <p:cond delay="9"/>
                                          </p:stCondLst>
                                        </p:cTn>
                                        <p:tgtEl>
                                          <p:spTgt spid="31"/>
                                        </p:tgtEl>
                                        <p:attrNameLst>
                                          <p:attrName>style.visibility</p:attrName>
                                        </p:attrNameLst>
                                      </p:cBhvr>
                                      <p:to>
                                        <p:strVal val="hidden"/>
                                      </p:to>
                                    </p:set>
                                  </p:childTnLst>
                                </p:cTn>
                              </p:par>
                              <p:par>
                                <p:cTn id="8" presetID="1" presetClass="mediacall" presetSubtype="0" fill="hold" nodeType="withEffect">
                                  <p:stCondLst>
                                    <p:cond delay="0"/>
                                  </p:stCondLst>
                                  <p:childTnLst>
                                    <p:cmd type="call" cmd="playFrom(0.0)">
                                      <p:cBhvr>
                                        <p:cTn id="9" dur="2256" fill="hold"/>
                                        <p:tgtEl>
                                          <p:spTgt spid="41"/>
                                        </p:tgtEl>
                                      </p:cBhvr>
                                    </p:cmd>
                                  </p:childTnLst>
                                </p:cTn>
                              </p:par>
                              <p:par>
                                <p:cTn id="10" presetID="53" presetClass="entr" presetSubtype="16" fill="hold" nodeType="with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par>
                                <p:cTn id="15" presetID="10" presetClass="entr" presetSubtype="0" fill="hold" grpId="0" nodeType="withEffect">
                                  <p:stCondLst>
                                    <p:cond delay="500"/>
                                  </p:stCondLst>
                                  <p:iterate type="lt">
                                    <p:tmPct val="53333"/>
                                  </p:iterate>
                                  <p:childTnLst>
                                    <p:set>
                                      <p:cBhvr>
                                        <p:cTn id="16" dur="1" fill="hold">
                                          <p:stCondLst>
                                            <p:cond delay="0"/>
                                          </p:stCondLst>
                                        </p:cTn>
                                        <p:tgtEl>
                                          <p:spTgt spid="34"/>
                                        </p:tgtEl>
                                        <p:attrNameLst>
                                          <p:attrName>style.visibility</p:attrName>
                                        </p:attrNameLst>
                                      </p:cBhvr>
                                      <p:to>
                                        <p:strVal val="visible"/>
                                      </p:to>
                                    </p:set>
                                    <p:animEffect transition="in" filter="fade">
                                      <p:cBhvr>
                                        <p:cTn id="17" dur="400"/>
                                        <p:tgtEl>
                                          <p:spTgt spid="34"/>
                                        </p:tgtEl>
                                      </p:cBhvr>
                                    </p:animEffect>
                                  </p:childTnLst>
                                </p:cTn>
                              </p:par>
                              <p:par>
                                <p:cTn id="18" presetID="21" presetClass="entr" presetSubtype="1" fill="hold" nodeType="withEffect">
                                  <p:stCondLst>
                                    <p:cond delay="1750"/>
                                  </p:stCondLst>
                                  <p:childTnLst>
                                    <p:set>
                                      <p:cBhvr>
                                        <p:cTn id="19" dur="1" fill="hold">
                                          <p:stCondLst>
                                            <p:cond delay="0"/>
                                          </p:stCondLst>
                                        </p:cTn>
                                        <p:tgtEl>
                                          <p:spTgt spid="35"/>
                                        </p:tgtEl>
                                        <p:attrNameLst>
                                          <p:attrName>style.visibility</p:attrName>
                                        </p:attrNameLst>
                                      </p:cBhvr>
                                      <p:to>
                                        <p:strVal val="visible"/>
                                      </p:to>
                                    </p:set>
                                    <p:animEffect transition="in" filter="wheel(1)">
                                      <p:cBhvr>
                                        <p:cTn id="20" dur="1500"/>
                                        <p:tgtEl>
                                          <p:spTgt spid="35"/>
                                        </p:tgtEl>
                                      </p:cBhvr>
                                    </p:animEffect>
                                  </p:childTnLst>
                                </p:cTn>
                              </p:par>
                            </p:childTnLst>
                          </p:cTn>
                        </p:par>
                        <p:par>
                          <p:cTn id="21" fill="hold">
                            <p:stCondLst>
                              <p:cond delay="3250"/>
                            </p:stCondLst>
                            <p:childTnLst>
                              <p:par>
                                <p:cTn id="22" presetID="19" presetClass="entr" presetSubtype="1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3000" fill="hold"/>
                                        <p:tgtEl>
                                          <p:spTgt spid="39"/>
                                        </p:tgtEl>
                                        <p:attrNameLst>
                                          <p:attrName>ppt_w</p:attrName>
                                        </p:attrNameLst>
                                      </p:cBhvr>
                                      <p:tavLst>
                                        <p:tav tm="0" fmla="#ppt_w*sin(2.5*pi*$)">
                                          <p:val>
                                            <p:fltVal val="0"/>
                                          </p:val>
                                        </p:tav>
                                        <p:tav tm="100000">
                                          <p:val>
                                            <p:fltVal val="1"/>
                                          </p:val>
                                        </p:tav>
                                      </p:tavLst>
                                    </p:anim>
                                    <p:anim calcmode="lin" valueType="num">
                                      <p:cBhvr>
                                        <p:cTn id="25" dur="3000" fill="hold"/>
                                        <p:tgtEl>
                                          <p:spTgt spid="39"/>
                                        </p:tgtEl>
                                        <p:attrNameLst>
                                          <p:attrName>ppt_h</p:attrName>
                                        </p:attrNameLst>
                                      </p:cBhvr>
                                      <p:tavLst>
                                        <p:tav tm="0">
                                          <p:val>
                                            <p:strVal val="#ppt_h"/>
                                          </p:val>
                                        </p:tav>
                                        <p:tav tm="100000">
                                          <p:val>
                                            <p:strVal val="#ppt_h"/>
                                          </p:val>
                                        </p:tav>
                                      </p:tavLst>
                                    </p:anim>
                                  </p:childTnLst>
                                </p:cTn>
                              </p:par>
                              <p:par>
                                <p:cTn id="26" presetID="22" presetClass="entr" presetSubtype="4" fill="hold" grpId="0" nodeType="withEffect">
                                  <p:stCondLst>
                                    <p:cond delay="0"/>
                                  </p:stCondLst>
                                  <p:iterate type="lt">
                                    <p:tmPct val="0"/>
                                  </p:iterate>
                                  <p:childTnLst>
                                    <p:set>
                                      <p:cBhvr>
                                        <p:cTn id="27" dur="1" fill="hold">
                                          <p:stCondLst>
                                            <p:cond delay="0"/>
                                          </p:stCondLst>
                                        </p:cTn>
                                        <p:tgtEl>
                                          <p:spTgt spid="40"/>
                                        </p:tgtEl>
                                        <p:attrNameLst>
                                          <p:attrName>style.visibility</p:attrName>
                                        </p:attrNameLst>
                                      </p:cBhvr>
                                      <p:to>
                                        <p:strVal val="visible"/>
                                      </p:to>
                                    </p:set>
                                    <p:animEffect transition="in" filter="wipe(down)">
                                      <p:cBhvr>
                                        <p:cTn id="28" dur="800"/>
                                        <p:tgtEl>
                                          <p:spTgt spid="40"/>
                                        </p:tgtEl>
                                      </p:cBhvr>
                                    </p:animEffect>
                                  </p:childTnLst>
                                </p:cTn>
                              </p:par>
                              <p:par>
                                <p:cTn id="29" presetID="34" presetClass="emph" presetSubtype="0" fill="hold" grpId="1" nodeType="withEffect">
                                  <p:stCondLst>
                                    <p:cond delay="0"/>
                                  </p:stCondLst>
                                  <p:iterate type="lt">
                                    <p:tmPct val="10000"/>
                                  </p:iterate>
                                  <p:childTnLst>
                                    <p:animMotion origin="layout" path="M -1.66667E-6 1.48148E-6 L -1.66667E-6 -0.07222 " pathEditMode="relative" rAng="0" ptsTypes="AA">
                                      <p:cBhvr>
                                        <p:cTn id="30" dur="1000" accel="50000" decel="50000" autoRev="1" fill="hold">
                                          <p:stCondLst>
                                            <p:cond delay="0"/>
                                          </p:stCondLst>
                                        </p:cTn>
                                        <p:tgtEl>
                                          <p:spTgt spid="40"/>
                                        </p:tgtEl>
                                        <p:attrNameLst>
                                          <p:attrName>ppt_x</p:attrName>
                                          <p:attrName>ppt_y</p:attrName>
                                        </p:attrNameLst>
                                      </p:cBhvr>
                                      <p:rCtr x="0" y="-3611"/>
                                    </p:animMotion>
                                    <p:animRot by="1500000">
                                      <p:cBhvr>
                                        <p:cTn id="31" dur="500" fill="hold">
                                          <p:stCondLst>
                                            <p:cond delay="0"/>
                                          </p:stCondLst>
                                        </p:cTn>
                                        <p:tgtEl>
                                          <p:spTgt spid="40"/>
                                        </p:tgtEl>
                                        <p:attrNameLst>
                                          <p:attrName>r</p:attrName>
                                        </p:attrNameLst>
                                      </p:cBhvr>
                                    </p:animRot>
                                    <p:animRot by="-1500000">
                                      <p:cBhvr>
                                        <p:cTn id="32" dur="500" fill="hold">
                                          <p:stCondLst>
                                            <p:cond delay="500"/>
                                          </p:stCondLst>
                                        </p:cTn>
                                        <p:tgtEl>
                                          <p:spTgt spid="40"/>
                                        </p:tgtEl>
                                        <p:attrNameLst>
                                          <p:attrName>r</p:attrName>
                                        </p:attrNameLst>
                                      </p:cBhvr>
                                    </p:animRot>
                                    <p:animRot by="-1500000">
                                      <p:cBhvr>
                                        <p:cTn id="33" dur="500" fill="hold">
                                          <p:stCondLst>
                                            <p:cond delay="1000"/>
                                          </p:stCondLst>
                                        </p:cTn>
                                        <p:tgtEl>
                                          <p:spTgt spid="40"/>
                                        </p:tgtEl>
                                        <p:attrNameLst>
                                          <p:attrName>r</p:attrName>
                                        </p:attrNameLst>
                                      </p:cBhvr>
                                    </p:animRot>
                                    <p:animRot by="1500000">
                                      <p:cBhvr>
                                        <p:cTn id="34" dur="500" fill="hold">
                                          <p:stCondLst>
                                            <p:cond delay="1500"/>
                                          </p:stCondLst>
                                        </p:cTn>
                                        <p:tgtEl>
                                          <p:spTgt spid="40"/>
                                        </p:tgtEl>
                                        <p:attrNameLst>
                                          <p:attrName>r</p:attrName>
                                        </p:attrNameLst>
                                      </p:cBhvr>
                                    </p:animRot>
                                  </p:childTnLst>
                                </p:cTn>
                              </p:par>
                            </p:childTnLst>
                          </p:cTn>
                        </p:par>
                        <p:par>
                          <p:cTn id="35" fill="hold">
                            <p:stCondLst>
                              <p:cond delay="6250"/>
                            </p:stCondLst>
                            <p:childTnLst>
                              <p:par>
                                <p:cTn id="36" presetID="35" presetClass="path" presetSubtype="0" accel="50000" decel="50000" fill="hold" nodeType="afterEffect">
                                  <p:stCondLst>
                                    <p:cond delay="0"/>
                                  </p:stCondLst>
                                  <p:childTnLst>
                                    <p:animMotion origin="layout" path="M 4.16667E-7 2.59259E-6 L -0.35182 -0.00579 " pathEditMode="relative" rAng="0" ptsTypes="AA">
                                      <p:cBhvr>
                                        <p:cTn id="37" dur="2000" fill="hold"/>
                                        <p:tgtEl>
                                          <p:spTgt spid="27"/>
                                        </p:tgtEl>
                                        <p:attrNameLst>
                                          <p:attrName>ppt_x</p:attrName>
                                          <p:attrName>ppt_y</p:attrName>
                                        </p:attrNameLst>
                                      </p:cBhvr>
                                      <p:rCtr x="-17591" y="-301"/>
                                    </p:animMotion>
                                  </p:childTnLst>
                                </p:cTn>
                              </p:par>
                            </p:childTnLst>
                          </p:cTn>
                        </p:par>
                        <p:par>
                          <p:cTn id="38" fill="hold">
                            <p:stCondLst>
                              <p:cond delay="8250"/>
                            </p:stCondLst>
                            <p:childTnLst>
                              <p:par>
                                <p:cTn id="39" presetID="26" presetClass="emph" presetSubtype="0" fill="hold" nodeType="afterEffect">
                                  <p:stCondLst>
                                    <p:cond delay="0"/>
                                  </p:stCondLst>
                                  <p:childTnLst>
                                    <p:animEffect transition="out" filter="fade">
                                      <p:cBhvr>
                                        <p:cTn id="40" dur="500" tmFilter="0, 0; .2, .5; .8, .5; 1, 0"/>
                                        <p:tgtEl>
                                          <p:spTgt spid="27"/>
                                        </p:tgtEl>
                                      </p:cBhvr>
                                    </p:animEffect>
                                    <p:animScale>
                                      <p:cBhvr>
                                        <p:cTn id="41" dur="250" autoRev="1" fill="hold"/>
                                        <p:tgtEl>
                                          <p:spTgt spid="2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42" fill="hold" display="0">
                  <p:stCondLst>
                    <p:cond delay="indefinite"/>
                  </p:stCondLst>
                  <p:endCondLst>
                    <p:cond evt="onStopAudio" delay="0">
                      <p:tgtEl>
                        <p:sldTgt/>
                      </p:tgtEl>
                    </p:cond>
                  </p:endCondLst>
                </p:cTn>
                <p:tgtEl>
                  <p:spTgt spid="41"/>
                </p:tgtEl>
              </p:cMediaNode>
            </p:audio>
          </p:childTnLst>
        </p:cTn>
      </p:par>
    </p:tnLst>
    <p:bldLst>
      <p:bldP spid="40" grpId="0"/>
      <p:bldP spid="40" grpId="1"/>
      <p:bldP spid="34"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背景"/>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915" y="-297"/>
            <a:ext cx="12241829" cy="6858594"/>
          </a:xfrm>
          <a:prstGeom prst="rect">
            <a:avLst/>
          </a:prstGeom>
        </p:spPr>
      </p:pic>
      <p:pic>
        <p:nvPicPr>
          <p:cNvPr id="44" name="学びの広場へ戻る">
            <a:hlinkClick r:id="rId6"/>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011495" y="6010583"/>
            <a:ext cx="3090940" cy="847417"/>
          </a:xfrm>
          <a:prstGeom prst="rect">
            <a:avLst/>
          </a:prstGeom>
        </p:spPr>
      </p:pic>
      <p:pic>
        <p:nvPicPr>
          <p:cNvPr id="43" name="スタートに戻る">
            <a:hlinkClick r:id="rId8" action="ppaction://hlinksldjump"/>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7885" y="6003309"/>
            <a:ext cx="2499577" cy="847417"/>
          </a:xfrm>
          <a:prstGeom prst="rect">
            <a:avLst/>
          </a:prstGeom>
        </p:spPr>
      </p:pic>
      <p:pic>
        <p:nvPicPr>
          <p:cNvPr id="38" name="銅メダル"/>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611525" y="3193927"/>
            <a:ext cx="2412000" cy="2412000"/>
          </a:xfrm>
          <a:prstGeom prst="rect">
            <a:avLst/>
          </a:prstGeom>
        </p:spPr>
      </p:pic>
      <p:sp>
        <p:nvSpPr>
          <p:cNvPr id="39" name="いいね"/>
          <p:cNvSpPr/>
          <p:nvPr/>
        </p:nvSpPr>
        <p:spPr>
          <a:xfrm>
            <a:off x="9122651" y="2975974"/>
            <a:ext cx="1415772" cy="461665"/>
          </a:xfrm>
          <a:prstGeom prst="rect">
            <a:avLst/>
          </a:prstGeom>
        </p:spPr>
        <p:txBody>
          <a:bodyPr wrap="none">
            <a:spAutoFit/>
          </a:bodyPr>
          <a:lstStyle/>
          <a:p>
            <a:r>
              <a:rPr lang="ja-JP" altLang="en-US" sz="2400" dirty="0">
                <a:latin typeface="HGS創英角ﾎﾟｯﾌﾟ体" panose="040B0A00000000000000" pitchFamily="50" charset="-128"/>
                <a:ea typeface="HGS創英角ﾎﾟｯﾌﾟ体" panose="040B0A00000000000000" pitchFamily="50" charset="-128"/>
              </a:rPr>
              <a:t>いいね</a:t>
            </a:r>
            <a:r>
              <a:rPr lang="ja-JP" altLang="en-US" sz="2400" dirty="0">
                <a:solidFill>
                  <a:schemeClr val="accent4">
                    <a:lumMod val="50000"/>
                  </a:schemeClr>
                </a:solidFill>
                <a:latin typeface="HGS創英角ﾎﾟｯﾌﾟ体" panose="040B0A00000000000000" pitchFamily="50" charset="-128"/>
                <a:ea typeface="HGS創英角ﾎﾟｯﾌﾟ体" panose="040B0A00000000000000" pitchFamily="50" charset="-128"/>
              </a:rPr>
              <a:t>👍</a:t>
            </a:r>
            <a:endParaRPr lang="ja-JP" altLang="en-US" sz="2400" dirty="0"/>
          </a:p>
        </p:txBody>
      </p:sp>
      <p:grpSp>
        <p:nvGrpSpPr>
          <p:cNvPr id="34" name="銅メダル級"/>
          <p:cNvGrpSpPr/>
          <p:nvPr/>
        </p:nvGrpSpPr>
        <p:grpSpPr>
          <a:xfrm>
            <a:off x="2335287" y="3617177"/>
            <a:ext cx="6735711" cy="1694344"/>
            <a:chOff x="3023328" y="3516330"/>
            <a:chExt cx="6325299" cy="1694344"/>
          </a:xfrm>
        </p:grpSpPr>
        <p:sp>
          <p:nvSpPr>
            <p:cNvPr id="35" name="銅メダル"/>
            <p:cNvSpPr txBox="1"/>
            <p:nvPr/>
          </p:nvSpPr>
          <p:spPr>
            <a:xfrm>
              <a:off x="3023328" y="3641014"/>
              <a:ext cx="6325299" cy="1569660"/>
            </a:xfrm>
            <a:prstGeom prst="rect">
              <a:avLst/>
            </a:prstGeom>
            <a:noFill/>
          </p:spPr>
          <p:txBody>
            <a:bodyPr wrap="square" rtlCol="0">
              <a:spAutoFit/>
            </a:bodyPr>
            <a:lstStyle/>
            <a:p>
              <a:pPr algn="dist"/>
              <a:r>
                <a:rPr lang="ja-JP" altLang="en-US" sz="9600" dirty="0">
                  <a:latin typeface="HGS創英角ﾎﾟｯﾌﾟ体" panose="040B0A00000000000000" pitchFamily="50" charset="-128"/>
                  <a:ea typeface="HGS創英角ﾎﾟｯﾌﾟ体" panose="040B0A00000000000000" pitchFamily="50" charset="-128"/>
                </a:rPr>
                <a:t>銅メダル級</a:t>
              </a:r>
              <a:endParaRPr kumimoji="1" lang="ja-JP" altLang="en-US" sz="9600" dirty="0">
                <a:latin typeface="HGS創英角ﾎﾟｯﾌﾟ体" panose="040B0A00000000000000" pitchFamily="50" charset="-128"/>
                <a:ea typeface="HGS創英角ﾎﾟｯﾌﾟ体" panose="040B0A00000000000000" pitchFamily="50" charset="-128"/>
              </a:endParaRPr>
            </a:p>
          </p:txBody>
        </p:sp>
        <p:sp>
          <p:nvSpPr>
            <p:cNvPr id="36" name="どう"/>
            <p:cNvSpPr txBox="1"/>
            <p:nvPr/>
          </p:nvSpPr>
          <p:spPr>
            <a:xfrm>
              <a:off x="3287383" y="3550188"/>
              <a:ext cx="876323" cy="400110"/>
            </a:xfrm>
            <a:prstGeom prst="rect">
              <a:avLst/>
            </a:prstGeom>
            <a:noFill/>
          </p:spPr>
          <p:txBody>
            <a:bodyPr wrap="square" rtlCol="0">
              <a:spAutoFit/>
            </a:bodyPr>
            <a:lstStyle/>
            <a:p>
              <a:pPr algn="dist"/>
              <a:r>
                <a:rPr kumimoji="1" lang="ja-JP" altLang="en-US" sz="2000" dirty="0">
                  <a:latin typeface="HGS創英角ﾎﾟｯﾌﾟ体" panose="040B0A00000000000000" pitchFamily="50" charset="-128"/>
                  <a:ea typeface="HGS創英角ﾎﾟｯﾌﾟ体" panose="040B0A00000000000000" pitchFamily="50" charset="-128"/>
                </a:rPr>
                <a:t>どう</a:t>
              </a:r>
            </a:p>
          </p:txBody>
        </p:sp>
        <p:sp>
          <p:nvSpPr>
            <p:cNvPr id="37" name="きゅう"/>
            <p:cNvSpPr txBox="1"/>
            <p:nvPr/>
          </p:nvSpPr>
          <p:spPr>
            <a:xfrm>
              <a:off x="8062473" y="3516330"/>
              <a:ext cx="1178367" cy="400110"/>
            </a:xfrm>
            <a:prstGeom prst="rect">
              <a:avLst/>
            </a:prstGeom>
            <a:noFill/>
          </p:spPr>
          <p:txBody>
            <a:bodyPr wrap="square" rtlCol="0">
              <a:spAutoFit/>
            </a:bodyPr>
            <a:lstStyle/>
            <a:p>
              <a:pPr algn="dist"/>
              <a:r>
                <a:rPr lang="ja-JP" altLang="en-US" sz="2000" dirty="0">
                  <a:latin typeface="HGS創英角ﾎﾟｯﾌﾟ体" panose="040B0A00000000000000" pitchFamily="50" charset="-128"/>
                  <a:ea typeface="HGS創英角ﾎﾟｯﾌﾟ体" panose="040B0A00000000000000" pitchFamily="50" charset="-128"/>
                </a:rPr>
                <a:t>きゅう</a:t>
              </a:r>
              <a:endParaRPr kumimoji="1" lang="ja-JP" altLang="en-US" sz="2000" dirty="0">
                <a:latin typeface="HGS創英角ﾎﾟｯﾌﾟ体" panose="040B0A00000000000000" pitchFamily="50" charset="-128"/>
                <a:ea typeface="HGS創英角ﾎﾟｯﾌﾟ体" panose="040B0A00000000000000" pitchFamily="50" charset="-128"/>
              </a:endParaRPr>
            </a:p>
          </p:txBody>
        </p:sp>
      </p:grpSp>
      <p:sp>
        <p:nvSpPr>
          <p:cNvPr id="41" name="あなたは"/>
          <p:cNvSpPr txBox="1"/>
          <p:nvPr/>
        </p:nvSpPr>
        <p:spPr>
          <a:xfrm>
            <a:off x="4395418" y="2684959"/>
            <a:ext cx="2615451" cy="769441"/>
          </a:xfrm>
          <a:prstGeom prst="rect">
            <a:avLst/>
          </a:prstGeom>
          <a:noFill/>
        </p:spPr>
        <p:txBody>
          <a:bodyPr wrap="square" rtlCol="0">
            <a:spAutoFit/>
          </a:bodyPr>
          <a:lstStyle/>
          <a:p>
            <a:pPr algn="dist"/>
            <a:r>
              <a:rPr lang="ja-JP" altLang="en-US" sz="4400" dirty="0">
                <a:latin typeface="HGS創英角ﾎﾟｯﾌﾟ体" panose="040B0A00000000000000" pitchFamily="50" charset="-128"/>
                <a:ea typeface="HGS創英角ﾎﾟｯﾌﾟ体" panose="040B0A00000000000000" pitchFamily="50" charset="-128"/>
              </a:rPr>
              <a:t>あなたは</a:t>
            </a:r>
            <a:endParaRPr kumimoji="1" lang="ja-JP" altLang="en-US" sz="4400" dirty="0">
              <a:latin typeface="HGS創英角ﾎﾟｯﾌﾟ体" panose="040B0A00000000000000" pitchFamily="50" charset="-128"/>
              <a:ea typeface="HGS創英角ﾎﾟｯﾌﾟ体" panose="040B0A00000000000000" pitchFamily="50" charset="-128"/>
            </a:endParaRPr>
          </a:p>
        </p:txBody>
      </p:sp>
      <p:grpSp>
        <p:nvGrpSpPr>
          <p:cNvPr id="22" name="3問正解"/>
          <p:cNvGrpSpPr/>
          <p:nvPr/>
        </p:nvGrpSpPr>
        <p:grpSpPr>
          <a:xfrm>
            <a:off x="3504677" y="481918"/>
            <a:ext cx="5062816" cy="1384537"/>
            <a:chOff x="3829081" y="515244"/>
            <a:chExt cx="5062816" cy="1384537"/>
          </a:xfrm>
        </p:grpSpPr>
        <p:sp>
          <p:nvSpPr>
            <p:cNvPr id="23" name="3問正解"/>
            <p:cNvSpPr txBox="1"/>
            <p:nvPr/>
          </p:nvSpPr>
          <p:spPr>
            <a:xfrm>
              <a:off x="3829081" y="699452"/>
              <a:ext cx="5062816" cy="1200329"/>
            </a:xfrm>
            <a:prstGeom prst="rect">
              <a:avLst/>
            </a:prstGeom>
            <a:noFill/>
          </p:spPr>
          <p:txBody>
            <a:bodyPr wrap="square" rtlCol="0">
              <a:spAutoFit/>
            </a:bodyPr>
            <a:lstStyle/>
            <a:p>
              <a:pPr algn="dist"/>
              <a:r>
                <a:rPr lang="ja-JP" altLang="en-US" sz="7200" dirty="0">
                  <a:latin typeface="HGS創英角ﾎﾟｯﾌﾟ体" panose="040B0A00000000000000" pitchFamily="50" charset="-128"/>
                  <a:ea typeface="HGS創英角ﾎﾟｯﾌﾟ体" panose="040B0A00000000000000" pitchFamily="50" charset="-128"/>
                </a:rPr>
                <a:t>３問正解！</a:t>
              </a:r>
              <a:endParaRPr kumimoji="1" lang="ja-JP" altLang="en-US" sz="7200" dirty="0">
                <a:latin typeface="HGS創英角ﾎﾟｯﾌﾟ体" panose="040B0A00000000000000" pitchFamily="50" charset="-128"/>
                <a:ea typeface="HGS創英角ﾎﾟｯﾌﾟ体" panose="040B0A00000000000000" pitchFamily="50" charset="-128"/>
              </a:endParaRPr>
            </a:p>
          </p:txBody>
        </p:sp>
        <p:sp>
          <p:nvSpPr>
            <p:cNvPr id="24" name="もん"/>
            <p:cNvSpPr txBox="1"/>
            <p:nvPr/>
          </p:nvSpPr>
          <p:spPr>
            <a:xfrm>
              <a:off x="4862615" y="515244"/>
              <a:ext cx="922038" cy="400110"/>
            </a:xfrm>
            <a:prstGeom prst="rect">
              <a:avLst/>
            </a:prstGeom>
            <a:noFill/>
          </p:spPr>
          <p:txBody>
            <a:bodyPr wrap="square" rtlCol="0">
              <a:spAutoFit/>
            </a:bodyPr>
            <a:lstStyle/>
            <a:p>
              <a:pPr algn="dist"/>
              <a:r>
                <a:rPr lang="ja-JP" altLang="en-US" sz="2000" dirty="0">
                  <a:latin typeface="HGS創英角ﾎﾟｯﾌﾟ体" panose="040B0A00000000000000" pitchFamily="50" charset="-128"/>
                  <a:ea typeface="HGS創英角ﾎﾟｯﾌﾟ体" panose="040B0A00000000000000" pitchFamily="50" charset="-128"/>
                </a:rPr>
                <a:t>もん</a:t>
              </a:r>
              <a:endParaRPr kumimoji="1" lang="ja-JP" altLang="en-US" sz="2000" dirty="0">
                <a:latin typeface="HGS創英角ﾎﾟｯﾌﾟ体" panose="040B0A00000000000000" pitchFamily="50" charset="-128"/>
                <a:ea typeface="HGS創英角ﾎﾟｯﾌﾟ体" panose="040B0A00000000000000" pitchFamily="50" charset="-128"/>
              </a:endParaRPr>
            </a:p>
          </p:txBody>
        </p:sp>
        <p:sp>
          <p:nvSpPr>
            <p:cNvPr id="25" name="せいかい"/>
            <p:cNvSpPr txBox="1"/>
            <p:nvPr/>
          </p:nvSpPr>
          <p:spPr>
            <a:xfrm>
              <a:off x="5891397" y="518297"/>
              <a:ext cx="1862576" cy="400110"/>
            </a:xfrm>
            <a:prstGeom prst="rect">
              <a:avLst/>
            </a:prstGeom>
            <a:noFill/>
          </p:spPr>
          <p:txBody>
            <a:bodyPr wrap="square" rtlCol="0">
              <a:spAutoFit/>
            </a:bodyPr>
            <a:lstStyle/>
            <a:p>
              <a:pPr algn="dist"/>
              <a:r>
                <a:rPr lang="ja-JP" altLang="en-US" sz="2000" dirty="0">
                  <a:latin typeface="HGS創英角ﾎﾟｯﾌﾟ体" panose="040B0A00000000000000" pitchFamily="50" charset="-128"/>
                  <a:ea typeface="HGS創英角ﾎﾟｯﾌﾟ体" panose="040B0A00000000000000" pitchFamily="50" charset="-128"/>
                </a:rPr>
                <a:t>せい かい</a:t>
              </a:r>
              <a:endParaRPr kumimoji="1" lang="ja-JP" altLang="en-US" sz="2000" dirty="0">
                <a:latin typeface="HGS創英角ﾎﾟｯﾌﾟ体" panose="040B0A00000000000000" pitchFamily="50" charset="-128"/>
                <a:ea typeface="HGS創英角ﾎﾟｯﾌﾟ体" panose="040B0A00000000000000" pitchFamily="50" charset="-128"/>
              </a:endParaRPr>
            </a:p>
          </p:txBody>
        </p:sp>
      </p:grpSp>
      <p:grpSp>
        <p:nvGrpSpPr>
          <p:cNvPr id="27" name="画面を終了したいとき"/>
          <p:cNvGrpSpPr/>
          <p:nvPr/>
        </p:nvGrpSpPr>
        <p:grpSpPr>
          <a:xfrm>
            <a:off x="12261415" y="111092"/>
            <a:ext cx="4120930" cy="2880000"/>
            <a:chOff x="11319427" y="105197"/>
            <a:chExt cx="4120930" cy="2880000"/>
          </a:xfrm>
        </p:grpSpPr>
        <p:pic>
          <p:nvPicPr>
            <p:cNvPr id="28" name="画面終了画"/>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2261415" y="105197"/>
              <a:ext cx="3178942" cy="2880000"/>
            </a:xfrm>
            <a:prstGeom prst="rect">
              <a:avLst/>
            </a:prstGeom>
            <a:ln w="57150">
              <a:solidFill>
                <a:srgbClr val="FF3399"/>
              </a:solidFill>
            </a:ln>
          </p:spPr>
        </p:pic>
        <p:grpSp>
          <p:nvGrpSpPr>
            <p:cNvPr id="29" name="グループ化 28"/>
            <p:cNvGrpSpPr/>
            <p:nvPr/>
          </p:nvGrpSpPr>
          <p:grpSpPr>
            <a:xfrm>
              <a:off x="11319427" y="2308601"/>
              <a:ext cx="864765" cy="666353"/>
              <a:chOff x="11319427" y="2308601"/>
              <a:chExt cx="864765" cy="666353"/>
            </a:xfrm>
          </p:grpSpPr>
          <p:pic>
            <p:nvPicPr>
              <p:cNvPr id="30" name="人物画"/>
              <p:cNvPicPr>
                <a:picLocks noChangeAspect="1"/>
              </p:cNvPicPr>
              <p:nvPr/>
            </p:nvPicPr>
            <p:blipFill>
              <a:blip r:embed="rId12"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flipH="1">
                <a:off x="11332208" y="2311400"/>
                <a:ext cx="851984" cy="663554"/>
              </a:xfrm>
              <a:prstGeom prst="rect">
                <a:avLst/>
              </a:prstGeom>
            </p:spPr>
          </p:pic>
          <p:pic>
            <p:nvPicPr>
              <p:cNvPr id="42" name="人物画"/>
              <p:cNvPicPr>
                <a:picLocks noChangeAspect="1"/>
              </p:cNvPicPr>
              <p:nvPr/>
            </p:nvPicPr>
            <p:blipFill>
              <a:blip r:embed="rId12"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flipH="1">
                <a:off x="11319427" y="2308601"/>
                <a:ext cx="851984" cy="663554"/>
              </a:xfrm>
              <a:prstGeom prst="rect">
                <a:avLst/>
              </a:prstGeom>
            </p:spPr>
          </p:pic>
        </p:grpSp>
      </p:grpSp>
      <p:pic>
        <p:nvPicPr>
          <p:cNvPr id="40" name="ラッパのファンファーレ">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602627" y="4134149"/>
            <a:ext cx="609600" cy="609600"/>
          </a:xfrm>
          <a:prstGeom prst="rect">
            <a:avLst/>
          </a:prstGeom>
        </p:spPr>
      </p:pic>
      <p:pic>
        <p:nvPicPr>
          <p:cNvPr id="31" name="図 30"/>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24916" y="-594"/>
            <a:ext cx="16527659" cy="6858594"/>
          </a:xfrm>
          <a:prstGeom prst="rect">
            <a:avLst/>
          </a:prstGeom>
        </p:spPr>
      </p:pic>
    </p:spTree>
    <p:extLst>
      <p:ext uri="{BB962C8B-B14F-4D97-AF65-F5344CB8AC3E}">
        <p14:creationId xmlns:p14="http://schemas.microsoft.com/office/powerpoint/2010/main" val="2780424105"/>
      </p:ext>
    </p:extLst>
  </p:cSld>
  <p:clrMapOvr>
    <a:masterClrMapping/>
  </p:clrMapOvr>
  <mc:AlternateContent xmlns:mc="http://schemas.openxmlformats.org/markup-compatibility/2006" xmlns:p14="http://schemas.microsoft.com/office/powerpoint/2010/main">
    <mc:Choice Requires="p14">
      <p:transition spd="slow" p14:dur="2500" advClick="0">
        <p:checker/>
        <p:sndAc>
          <p:stSnd>
            <p:snd r:embed="rId4" name="drumroll.wav"/>
          </p:stSnd>
        </p:sndAc>
      </p:transition>
    </mc:Choice>
    <mc:Fallback xmlns="">
      <p:transition spd="slow" advClick="0">
        <p:checker/>
        <p:sndAc>
          <p:stSnd>
            <p:snd r:embed="rId15" name="drumroll.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
                                        <p:tgtEl>
                                          <p:spTgt spid="31"/>
                                        </p:tgtEl>
                                      </p:cBhvr>
                                    </p:animEffect>
                                    <p:set>
                                      <p:cBhvr>
                                        <p:cTn id="7" dur="1" fill="hold">
                                          <p:stCondLst>
                                            <p:cond delay="9"/>
                                          </p:stCondLst>
                                        </p:cTn>
                                        <p:tgtEl>
                                          <p:spTgt spid="31"/>
                                        </p:tgtEl>
                                        <p:attrNameLst>
                                          <p:attrName>style.visibility</p:attrName>
                                        </p:attrNameLst>
                                      </p:cBhvr>
                                      <p:to>
                                        <p:strVal val="hidden"/>
                                      </p:to>
                                    </p:set>
                                  </p:childTnLst>
                                </p:cTn>
                              </p:par>
                              <p:par>
                                <p:cTn id="8" presetID="1" presetClass="mediacall" presetSubtype="0" fill="hold" nodeType="withEffect">
                                  <p:stCondLst>
                                    <p:cond delay="0"/>
                                  </p:stCondLst>
                                  <p:childTnLst>
                                    <p:cmd type="call" cmd="playFrom(0.0)">
                                      <p:cBhvr>
                                        <p:cTn id="9" dur="1" fill="hold"/>
                                        <p:tgtEl>
                                          <p:spTgt spid="40"/>
                                        </p:tgtEl>
                                      </p:cBhvr>
                                    </p:cmd>
                                  </p:childTnLst>
                                </p:cTn>
                              </p:par>
                              <p:par>
                                <p:cTn id="10" presetID="53" presetClass="entr" presetSubtype="16" fill="hold" nodeType="with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par>
                                <p:cTn id="15" presetID="10" presetClass="entr" presetSubtype="0" fill="hold" grpId="0" nodeType="withEffect">
                                  <p:stCondLst>
                                    <p:cond delay="500"/>
                                  </p:stCondLst>
                                  <p:iterate type="lt">
                                    <p:tmPct val="53333"/>
                                  </p:iterate>
                                  <p:childTnLst>
                                    <p:set>
                                      <p:cBhvr>
                                        <p:cTn id="16" dur="1" fill="hold">
                                          <p:stCondLst>
                                            <p:cond delay="0"/>
                                          </p:stCondLst>
                                        </p:cTn>
                                        <p:tgtEl>
                                          <p:spTgt spid="41"/>
                                        </p:tgtEl>
                                        <p:attrNameLst>
                                          <p:attrName>style.visibility</p:attrName>
                                        </p:attrNameLst>
                                      </p:cBhvr>
                                      <p:to>
                                        <p:strVal val="visible"/>
                                      </p:to>
                                    </p:set>
                                    <p:animEffect transition="in" filter="fade">
                                      <p:cBhvr>
                                        <p:cTn id="17" dur="400"/>
                                        <p:tgtEl>
                                          <p:spTgt spid="41"/>
                                        </p:tgtEl>
                                      </p:cBhvr>
                                    </p:animEffect>
                                  </p:childTnLst>
                                </p:cTn>
                              </p:par>
                            </p:childTnLst>
                          </p:cTn>
                        </p:par>
                        <p:par>
                          <p:cTn id="18" fill="hold">
                            <p:stCondLst>
                              <p:cond delay="1540"/>
                            </p:stCondLst>
                            <p:childTnLst>
                              <p:par>
                                <p:cTn id="19" presetID="21" presetClass="entr" presetSubtype="1"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wheel(1)">
                                      <p:cBhvr>
                                        <p:cTn id="21" dur="1500"/>
                                        <p:tgtEl>
                                          <p:spTgt spid="34"/>
                                        </p:tgtEl>
                                      </p:cBhvr>
                                    </p:animEffect>
                                  </p:childTnLst>
                                </p:cTn>
                              </p:par>
                            </p:childTnLst>
                          </p:cTn>
                        </p:par>
                        <p:par>
                          <p:cTn id="22" fill="hold">
                            <p:stCondLst>
                              <p:cond delay="3040"/>
                            </p:stCondLst>
                            <p:childTnLst>
                              <p:par>
                                <p:cTn id="23" presetID="19" presetClass="entr" presetSubtype="10"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cBhvr>
                                        <p:cTn id="25" dur="3000" fill="hold"/>
                                        <p:tgtEl>
                                          <p:spTgt spid="38"/>
                                        </p:tgtEl>
                                        <p:attrNameLst>
                                          <p:attrName>ppt_w</p:attrName>
                                        </p:attrNameLst>
                                      </p:cBhvr>
                                      <p:tavLst>
                                        <p:tav tm="0" fmla="#ppt_w*sin(2.5*pi*$)">
                                          <p:val>
                                            <p:fltVal val="0"/>
                                          </p:val>
                                        </p:tav>
                                        <p:tav tm="100000">
                                          <p:val>
                                            <p:fltVal val="1"/>
                                          </p:val>
                                        </p:tav>
                                      </p:tavLst>
                                    </p:anim>
                                    <p:anim calcmode="lin" valueType="num">
                                      <p:cBhvr>
                                        <p:cTn id="26" dur="3000" fill="hold"/>
                                        <p:tgtEl>
                                          <p:spTgt spid="38"/>
                                        </p:tgtEl>
                                        <p:attrNameLst>
                                          <p:attrName>ppt_h</p:attrName>
                                        </p:attrNameLst>
                                      </p:cBhvr>
                                      <p:tavLst>
                                        <p:tav tm="0">
                                          <p:val>
                                            <p:strVal val="#ppt_h"/>
                                          </p:val>
                                        </p:tav>
                                        <p:tav tm="100000">
                                          <p:val>
                                            <p:strVal val="#ppt_h"/>
                                          </p:val>
                                        </p:tav>
                                      </p:tavLst>
                                    </p:anim>
                                  </p:childTnLst>
                                </p:cTn>
                              </p:par>
                              <p:par>
                                <p:cTn id="27" presetID="22" presetClass="entr" presetSubtype="4" fill="hold" grpId="0" nodeType="withEffect">
                                  <p:stCondLst>
                                    <p:cond delay="0"/>
                                  </p:stCondLst>
                                  <p:iterate type="lt">
                                    <p:tmPct val="0"/>
                                  </p:iterate>
                                  <p:childTnLst>
                                    <p:set>
                                      <p:cBhvr>
                                        <p:cTn id="28" dur="1" fill="hold">
                                          <p:stCondLst>
                                            <p:cond delay="0"/>
                                          </p:stCondLst>
                                        </p:cTn>
                                        <p:tgtEl>
                                          <p:spTgt spid="39"/>
                                        </p:tgtEl>
                                        <p:attrNameLst>
                                          <p:attrName>style.visibility</p:attrName>
                                        </p:attrNameLst>
                                      </p:cBhvr>
                                      <p:to>
                                        <p:strVal val="visible"/>
                                      </p:to>
                                    </p:set>
                                    <p:animEffect transition="in" filter="wipe(down)">
                                      <p:cBhvr>
                                        <p:cTn id="29" dur="800"/>
                                        <p:tgtEl>
                                          <p:spTgt spid="39"/>
                                        </p:tgtEl>
                                      </p:cBhvr>
                                    </p:animEffect>
                                  </p:childTnLst>
                                </p:cTn>
                              </p:par>
                              <p:par>
                                <p:cTn id="30" presetID="34" presetClass="emph" presetSubtype="0" fill="hold" grpId="1" nodeType="withEffect">
                                  <p:stCondLst>
                                    <p:cond delay="0"/>
                                  </p:stCondLst>
                                  <p:iterate type="lt">
                                    <p:tmPct val="10000"/>
                                  </p:iterate>
                                  <p:childTnLst>
                                    <p:animMotion origin="layout" path="M 0 -2.59259E-6 L 0 -0.07222 " pathEditMode="relative" rAng="0" ptsTypes="AA">
                                      <p:cBhvr>
                                        <p:cTn id="31" dur="1000" accel="50000" decel="50000" autoRev="1" fill="hold">
                                          <p:stCondLst>
                                            <p:cond delay="0"/>
                                          </p:stCondLst>
                                        </p:cTn>
                                        <p:tgtEl>
                                          <p:spTgt spid="39"/>
                                        </p:tgtEl>
                                        <p:attrNameLst>
                                          <p:attrName>ppt_x</p:attrName>
                                          <p:attrName>ppt_y</p:attrName>
                                        </p:attrNameLst>
                                      </p:cBhvr>
                                      <p:rCtr x="0" y="-3611"/>
                                    </p:animMotion>
                                    <p:animRot by="1500000">
                                      <p:cBhvr>
                                        <p:cTn id="32" dur="500" fill="hold">
                                          <p:stCondLst>
                                            <p:cond delay="0"/>
                                          </p:stCondLst>
                                        </p:cTn>
                                        <p:tgtEl>
                                          <p:spTgt spid="39"/>
                                        </p:tgtEl>
                                        <p:attrNameLst>
                                          <p:attrName>r</p:attrName>
                                        </p:attrNameLst>
                                      </p:cBhvr>
                                    </p:animRot>
                                    <p:animRot by="-1500000">
                                      <p:cBhvr>
                                        <p:cTn id="33" dur="500" fill="hold">
                                          <p:stCondLst>
                                            <p:cond delay="500"/>
                                          </p:stCondLst>
                                        </p:cTn>
                                        <p:tgtEl>
                                          <p:spTgt spid="39"/>
                                        </p:tgtEl>
                                        <p:attrNameLst>
                                          <p:attrName>r</p:attrName>
                                        </p:attrNameLst>
                                      </p:cBhvr>
                                    </p:animRot>
                                    <p:animRot by="-1500000">
                                      <p:cBhvr>
                                        <p:cTn id="34" dur="500" fill="hold">
                                          <p:stCondLst>
                                            <p:cond delay="1000"/>
                                          </p:stCondLst>
                                        </p:cTn>
                                        <p:tgtEl>
                                          <p:spTgt spid="39"/>
                                        </p:tgtEl>
                                        <p:attrNameLst>
                                          <p:attrName>r</p:attrName>
                                        </p:attrNameLst>
                                      </p:cBhvr>
                                    </p:animRot>
                                    <p:animRot by="1500000">
                                      <p:cBhvr>
                                        <p:cTn id="35" dur="500" fill="hold">
                                          <p:stCondLst>
                                            <p:cond delay="1500"/>
                                          </p:stCondLst>
                                        </p:cTn>
                                        <p:tgtEl>
                                          <p:spTgt spid="39"/>
                                        </p:tgtEl>
                                        <p:attrNameLst>
                                          <p:attrName>r</p:attrName>
                                        </p:attrNameLst>
                                      </p:cBhvr>
                                    </p:animRot>
                                  </p:childTnLst>
                                </p:cTn>
                              </p:par>
                            </p:childTnLst>
                          </p:cTn>
                        </p:par>
                        <p:par>
                          <p:cTn id="36" fill="hold">
                            <p:stCondLst>
                              <p:cond delay="6040"/>
                            </p:stCondLst>
                            <p:childTnLst>
                              <p:par>
                                <p:cTn id="37" presetID="35" presetClass="path" presetSubtype="0" accel="50000" decel="50000" fill="hold" nodeType="afterEffect">
                                  <p:stCondLst>
                                    <p:cond delay="0"/>
                                  </p:stCondLst>
                                  <p:childTnLst>
                                    <p:animMotion origin="layout" path="M 4.16667E-7 2.59259E-6 L -0.35182 -0.00579 " pathEditMode="relative" rAng="0" ptsTypes="AA">
                                      <p:cBhvr>
                                        <p:cTn id="38" dur="2000" fill="hold"/>
                                        <p:tgtEl>
                                          <p:spTgt spid="27"/>
                                        </p:tgtEl>
                                        <p:attrNameLst>
                                          <p:attrName>ppt_x</p:attrName>
                                          <p:attrName>ppt_y</p:attrName>
                                        </p:attrNameLst>
                                      </p:cBhvr>
                                      <p:rCtr x="-17591" y="-301"/>
                                    </p:animMotion>
                                  </p:childTnLst>
                                </p:cTn>
                              </p:par>
                            </p:childTnLst>
                          </p:cTn>
                        </p:par>
                        <p:par>
                          <p:cTn id="39" fill="hold">
                            <p:stCondLst>
                              <p:cond delay="8040"/>
                            </p:stCondLst>
                            <p:childTnLst>
                              <p:par>
                                <p:cTn id="40" presetID="26" presetClass="emph" presetSubtype="0" fill="hold" nodeType="afterEffect">
                                  <p:stCondLst>
                                    <p:cond delay="0"/>
                                  </p:stCondLst>
                                  <p:childTnLst>
                                    <p:animEffect transition="out" filter="fade">
                                      <p:cBhvr>
                                        <p:cTn id="41" dur="500" tmFilter="0, 0; .2, .5; .8, .5; 1, 0"/>
                                        <p:tgtEl>
                                          <p:spTgt spid="27"/>
                                        </p:tgtEl>
                                      </p:cBhvr>
                                    </p:animEffect>
                                    <p:animScale>
                                      <p:cBhvr>
                                        <p:cTn id="42" dur="250" autoRev="1" fill="hold"/>
                                        <p:tgtEl>
                                          <p:spTgt spid="2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3" fill="hold" display="0">
                  <p:stCondLst>
                    <p:cond delay="indefinite"/>
                  </p:stCondLst>
                  <p:endCondLst>
                    <p:cond evt="onStopAudio" delay="0">
                      <p:tgtEl>
                        <p:sldTgt/>
                      </p:tgtEl>
                    </p:cond>
                  </p:endCondLst>
                </p:cTn>
                <p:tgtEl>
                  <p:spTgt spid="40"/>
                </p:tgtEl>
              </p:cMediaNode>
            </p:audio>
          </p:childTnLst>
        </p:cTn>
      </p:par>
    </p:tnLst>
    <p:bldLst>
      <p:bldP spid="39" grpId="0"/>
      <p:bldP spid="39" grpId="1"/>
      <p:bldP spid="41"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背景"/>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915" y="-297"/>
            <a:ext cx="12241829" cy="6858594"/>
          </a:xfrm>
          <a:prstGeom prst="rect">
            <a:avLst/>
          </a:prstGeom>
        </p:spPr>
      </p:pic>
      <p:pic>
        <p:nvPicPr>
          <p:cNvPr id="40" name="学びの広場へ戻る">
            <a:hlinkClick r:id="rId6"/>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011495" y="6010583"/>
            <a:ext cx="3090940" cy="847417"/>
          </a:xfrm>
          <a:prstGeom prst="rect">
            <a:avLst/>
          </a:prstGeom>
        </p:spPr>
      </p:pic>
      <p:pic>
        <p:nvPicPr>
          <p:cNvPr id="39" name="スタートに戻る">
            <a:hlinkClick r:id="rId8" action="ppaction://hlinksldjump"/>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7885" y="6003309"/>
            <a:ext cx="2499577" cy="847417"/>
          </a:xfrm>
          <a:prstGeom prst="rect">
            <a:avLst/>
          </a:prstGeom>
        </p:spPr>
      </p:pic>
      <p:grpSp>
        <p:nvGrpSpPr>
          <p:cNvPr id="29" name="大阪府統計・・・"/>
          <p:cNvGrpSpPr/>
          <p:nvPr/>
        </p:nvGrpSpPr>
        <p:grpSpPr>
          <a:xfrm>
            <a:off x="1322765" y="4274991"/>
            <a:ext cx="9546470" cy="912290"/>
            <a:chOff x="1322765" y="3982891"/>
            <a:chExt cx="9546470" cy="912290"/>
          </a:xfrm>
        </p:grpSpPr>
        <p:sp>
          <p:nvSpPr>
            <p:cNvPr id="30" name="大阪府統計・・・"/>
            <p:cNvSpPr txBox="1"/>
            <p:nvPr/>
          </p:nvSpPr>
          <p:spPr>
            <a:xfrm>
              <a:off x="1322765" y="4125740"/>
              <a:ext cx="9546470" cy="769441"/>
            </a:xfrm>
            <a:prstGeom prst="rect">
              <a:avLst/>
            </a:prstGeom>
            <a:noFill/>
          </p:spPr>
          <p:txBody>
            <a:bodyPr wrap="square" rtlCol="0">
              <a:spAutoFit/>
            </a:bodyPr>
            <a:lstStyle/>
            <a:p>
              <a:pPr algn="dist"/>
              <a:r>
                <a:rPr kumimoji="1" lang="ja-JP" altLang="en-US" sz="4400" dirty="0">
                  <a:latin typeface="HGS創英角ﾎﾟｯﾌﾟ体" panose="040B0A00000000000000" pitchFamily="50" charset="-128"/>
                  <a:ea typeface="HGS創英角ﾎﾟｯﾌﾟ体" panose="040B0A00000000000000" pitchFamily="50" charset="-128"/>
                </a:rPr>
                <a:t>大阪府統計博士を目指して</a:t>
              </a:r>
              <a:r>
                <a:rPr lang="ja-JP" altLang="en-US" sz="4400" dirty="0">
                  <a:latin typeface="HGS創英角ﾎﾟｯﾌﾟ体" panose="040B0A00000000000000" pitchFamily="50" charset="-128"/>
                  <a:ea typeface="HGS創英角ﾎﾟｯﾌﾟ体" panose="040B0A00000000000000" pitchFamily="50" charset="-128"/>
                </a:rPr>
                <a:t>みよう！</a:t>
              </a:r>
              <a:endParaRPr kumimoji="1" lang="en-US" altLang="ja-JP" sz="4400" dirty="0">
                <a:latin typeface="HGS創英角ﾎﾟｯﾌﾟ体" panose="040B0A00000000000000" pitchFamily="50" charset="-128"/>
                <a:ea typeface="HGS創英角ﾎﾟｯﾌﾟ体" panose="040B0A00000000000000" pitchFamily="50" charset="-128"/>
              </a:endParaRPr>
            </a:p>
          </p:txBody>
        </p:sp>
        <p:sp>
          <p:nvSpPr>
            <p:cNvPr id="31" name="おおさかふとうけいはかせ"/>
            <p:cNvSpPr txBox="1"/>
            <p:nvPr/>
          </p:nvSpPr>
          <p:spPr>
            <a:xfrm rot="21557657">
              <a:off x="1480797" y="3982892"/>
              <a:ext cx="3908930" cy="276999"/>
            </a:xfrm>
            <a:prstGeom prst="rect">
              <a:avLst/>
            </a:prstGeom>
            <a:noFill/>
          </p:spPr>
          <p:txBody>
            <a:bodyPr wrap="square" rtlCol="0">
              <a:spAutoFit/>
            </a:bodyPr>
            <a:lstStyle/>
            <a:p>
              <a:pPr algn="dist"/>
              <a:r>
                <a:rPr lang="ja-JP" altLang="en-US" sz="1200" dirty="0">
                  <a:latin typeface="HGS創英角ﾎﾟｯﾌﾟ体" panose="040B0A00000000000000" pitchFamily="50" charset="-128"/>
                  <a:ea typeface="HGS創英角ﾎﾟｯﾌﾟ体" panose="040B0A00000000000000" pitchFamily="50" charset="-128"/>
                </a:rPr>
                <a:t>おおさかふとう</a:t>
              </a:r>
              <a:r>
                <a:rPr lang="ja-JP" altLang="en-US" sz="1200" dirty="0" err="1">
                  <a:latin typeface="HGS創英角ﾎﾟｯﾌﾟ体" panose="040B0A00000000000000" pitchFamily="50" charset="-128"/>
                  <a:ea typeface="HGS創英角ﾎﾟｯﾌﾟ体" panose="040B0A00000000000000" pitchFamily="50" charset="-128"/>
                </a:rPr>
                <a:t>けい</a:t>
              </a:r>
              <a:r>
                <a:rPr lang="ja-JP" altLang="en-US" sz="1200" dirty="0">
                  <a:latin typeface="HGS創英角ﾎﾟｯﾌﾟ体" panose="040B0A00000000000000" pitchFamily="50" charset="-128"/>
                  <a:ea typeface="HGS創英角ﾎﾟｯﾌﾟ体" panose="040B0A00000000000000" pitchFamily="50" charset="-128"/>
                </a:rPr>
                <a:t>はかせ</a:t>
              </a:r>
              <a:endParaRPr kumimoji="1" lang="ja-JP" altLang="en-US" sz="1200" dirty="0">
                <a:latin typeface="HGS創英角ﾎﾟｯﾌﾟ体" panose="040B0A00000000000000" pitchFamily="50" charset="-128"/>
                <a:ea typeface="HGS創英角ﾎﾟｯﾌﾟ体" panose="040B0A00000000000000" pitchFamily="50" charset="-128"/>
              </a:endParaRPr>
            </a:p>
          </p:txBody>
        </p:sp>
        <p:sp>
          <p:nvSpPr>
            <p:cNvPr id="32" name="めざ"/>
            <p:cNvSpPr txBox="1"/>
            <p:nvPr/>
          </p:nvSpPr>
          <p:spPr>
            <a:xfrm>
              <a:off x="6259707" y="3982891"/>
              <a:ext cx="908685" cy="276999"/>
            </a:xfrm>
            <a:prstGeom prst="rect">
              <a:avLst/>
            </a:prstGeom>
            <a:noFill/>
          </p:spPr>
          <p:txBody>
            <a:bodyPr wrap="square" rtlCol="0">
              <a:spAutoFit/>
            </a:bodyPr>
            <a:lstStyle/>
            <a:p>
              <a:pPr algn="dist"/>
              <a:r>
                <a:rPr lang="ja-JP" altLang="en-US" sz="1200" dirty="0">
                  <a:latin typeface="HGS創英角ﾎﾟｯﾌﾟ体" panose="040B0A00000000000000" pitchFamily="50" charset="-128"/>
                  <a:ea typeface="HGS創英角ﾎﾟｯﾌﾟ体" panose="040B0A00000000000000" pitchFamily="50" charset="-128"/>
                </a:rPr>
                <a:t>めざ</a:t>
              </a:r>
              <a:endParaRPr kumimoji="1" lang="ja-JP" altLang="en-US" sz="1200" dirty="0">
                <a:latin typeface="HGS創英角ﾎﾟｯﾌﾟ体" panose="040B0A00000000000000" pitchFamily="50" charset="-128"/>
                <a:ea typeface="HGS創英角ﾎﾟｯﾌﾟ体" panose="040B0A00000000000000" pitchFamily="50" charset="-128"/>
              </a:endParaRPr>
            </a:p>
          </p:txBody>
        </p:sp>
      </p:grpSp>
      <p:grpSp>
        <p:nvGrpSpPr>
          <p:cNvPr id="26" name="また挑戦・・"/>
          <p:cNvGrpSpPr/>
          <p:nvPr/>
        </p:nvGrpSpPr>
        <p:grpSpPr>
          <a:xfrm>
            <a:off x="3562753" y="2869069"/>
            <a:ext cx="5066494" cy="898647"/>
            <a:chOff x="3894626" y="2576969"/>
            <a:chExt cx="5066494" cy="898647"/>
          </a:xfrm>
        </p:grpSpPr>
        <p:sp>
          <p:nvSpPr>
            <p:cNvPr id="27" name="また挑戦・・・"/>
            <p:cNvSpPr txBox="1"/>
            <p:nvPr/>
          </p:nvSpPr>
          <p:spPr>
            <a:xfrm>
              <a:off x="3894626" y="2706175"/>
              <a:ext cx="5066494" cy="769441"/>
            </a:xfrm>
            <a:prstGeom prst="rect">
              <a:avLst/>
            </a:prstGeom>
            <a:noFill/>
          </p:spPr>
          <p:txBody>
            <a:bodyPr wrap="square" rtlCol="0">
              <a:spAutoFit/>
            </a:bodyPr>
            <a:lstStyle/>
            <a:p>
              <a:pPr algn="dist"/>
              <a:r>
                <a:rPr lang="ja-JP" altLang="en-US" sz="4400" dirty="0">
                  <a:latin typeface="HGS創英角ﾎﾟｯﾌﾟ体" panose="040B0A00000000000000" pitchFamily="50" charset="-128"/>
                  <a:ea typeface="HGS創英角ﾎﾟｯﾌﾟ体" panose="040B0A00000000000000" pitchFamily="50" charset="-128"/>
                </a:rPr>
                <a:t>また挑戦してね！</a:t>
              </a:r>
              <a:endParaRPr lang="en-US" altLang="ja-JP" sz="4400" dirty="0">
                <a:latin typeface="HGS創英角ﾎﾟｯﾌﾟ体" panose="040B0A00000000000000" pitchFamily="50" charset="-128"/>
                <a:ea typeface="HGS創英角ﾎﾟｯﾌﾟ体" panose="040B0A00000000000000" pitchFamily="50" charset="-128"/>
              </a:endParaRPr>
            </a:p>
          </p:txBody>
        </p:sp>
        <p:sp>
          <p:nvSpPr>
            <p:cNvPr id="28" name="ちょうせん"/>
            <p:cNvSpPr txBox="1"/>
            <p:nvPr/>
          </p:nvSpPr>
          <p:spPr>
            <a:xfrm>
              <a:off x="5226088" y="2576969"/>
              <a:ext cx="1141870" cy="276999"/>
            </a:xfrm>
            <a:prstGeom prst="rect">
              <a:avLst/>
            </a:prstGeom>
            <a:noFill/>
          </p:spPr>
          <p:txBody>
            <a:bodyPr wrap="square" rtlCol="0">
              <a:spAutoFit/>
            </a:bodyPr>
            <a:lstStyle/>
            <a:p>
              <a:pPr algn="dist"/>
              <a:r>
                <a:rPr lang="ja-JP" altLang="en-US" sz="1200" dirty="0">
                  <a:latin typeface="HGS創英角ﾎﾟｯﾌﾟ体" panose="040B0A00000000000000" pitchFamily="50" charset="-128"/>
                  <a:ea typeface="HGS創英角ﾎﾟｯﾌﾟ体" panose="040B0A00000000000000" pitchFamily="50" charset="-128"/>
                </a:rPr>
                <a:t>ちょう</a:t>
              </a:r>
              <a:r>
                <a:rPr kumimoji="1" lang="ja-JP" altLang="en-US" sz="1200" dirty="0">
                  <a:latin typeface="HGS創英角ﾎﾟｯﾌﾟ体" panose="040B0A00000000000000" pitchFamily="50" charset="-128"/>
                  <a:ea typeface="HGS創英角ﾎﾟｯﾌﾟ体" panose="040B0A00000000000000" pitchFamily="50" charset="-128"/>
                </a:rPr>
                <a:t> せん</a:t>
              </a:r>
            </a:p>
          </p:txBody>
        </p:sp>
      </p:grpSp>
      <p:grpSp>
        <p:nvGrpSpPr>
          <p:cNvPr id="22" name="2問正解"/>
          <p:cNvGrpSpPr/>
          <p:nvPr/>
        </p:nvGrpSpPr>
        <p:grpSpPr>
          <a:xfrm>
            <a:off x="3564592" y="513301"/>
            <a:ext cx="5062816" cy="1384537"/>
            <a:chOff x="3829081" y="515244"/>
            <a:chExt cx="5062816" cy="1384537"/>
          </a:xfrm>
        </p:grpSpPr>
        <p:sp>
          <p:nvSpPr>
            <p:cNvPr id="23" name="2問正解"/>
            <p:cNvSpPr txBox="1"/>
            <p:nvPr/>
          </p:nvSpPr>
          <p:spPr>
            <a:xfrm>
              <a:off x="3829081" y="699452"/>
              <a:ext cx="5062816" cy="1200329"/>
            </a:xfrm>
            <a:prstGeom prst="rect">
              <a:avLst/>
            </a:prstGeom>
            <a:noFill/>
          </p:spPr>
          <p:txBody>
            <a:bodyPr wrap="square" rtlCol="0">
              <a:spAutoFit/>
            </a:bodyPr>
            <a:lstStyle/>
            <a:p>
              <a:pPr algn="dist"/>
              <a:r>
                <a:rPr lang="ja-JP" altLang="en-US" sz="7200" dirty="0">
                  <a:latin typeface="HGS創英角ﾎﾟｯﾌﾟ体" panose="040B0A00000000000000" pitchFamily="50" charset="-128"/>
                  <a:ea typeface="HGS創英角ﾎﾟｯﾌﾟ体" panose="040B0A00000000000000" pitchFamily="50" charset="-128"/>
                </a:rPr>
                <a:t>２問正解！</a:t>
              </a:r>
              <a:endParaRPr kumimoji="1" lang="ja-JP" altLang="en-US" sz="7200" dirty="0">
                <a:latin typeface="HGS創英角ﾎﾟｯﾌﾟ体" panose="040B0A00000000000000" pitchFamily="50" charset="-128"/>
                <a:ea typeface="HGS創英角ﾎﾟｯﾌﾟ体" panose="040B0A00000000000000" pitchFamily="50" charset="-128"/>
              </a:endParaRPr>
            </a:p>
          </p:txBody>
        </p:sp>
        <p:sp>
          <p:nvSpPr>
            <p:cNvPr id="24" name="もん"/>
            <p:cNvSpPr txBox="1"/>
            <p:nvPr/>
          </p:nvSpPr>
          <p:spPr>
            <a:xfrm>
              <a:off x="4862615" y="515244"/>
              <a:ext cx="922038" cy="400110"/>
            </a:xfrm>
            <a:prstGeom prst="rect">
              <a:avLst/>
            </a:prstGeom>
            <a:noFill/>
          </p:spPr>
          <p:txBody>
            <a:bodyPr wrap="square" rtlCol="0">
              <a:spAutoFit/>
            </a:bodyPr>
            <a:lstStyle/>
            <a:p>
              <a:pPr algn="dist"/>
              <a:r>
                <a:rPr lang="ja-JP" altLang="en-US" sz="2000" dirty="0">
                  <a:latin typeface="HGS創英角ﾎﾟｯﾌﾟ体" panose="040B0A00000000000000" pitchFamily="50" charset="-128"/>
                  <a:ea typeface="HGS創英角ﾎﾟｯﾌﾟ体" panose="040B0A00000000000000" pitchFamily="50" charset="-128"/>
                </a:rPr>
                <a:t>もん</a:t>
              </a:r>
              <a:endParaRPr kumimoji="1" lang="ja-JP" altLang="en-US" sz="2000" dirty="0">
                <a:latin typeface="HGS創英角ﾎﾟｯﾌﾟ体" panose="040B0A00000000000000" pitchFamily="50" charset="-128"/>
                <a:ea typeface="HGS創英角ﾎﾟｯﾌﾟ体" panose="040B0A00000000000000" pitchFamily="50" charset="-128"/>
              </a:endParaRPr>
            </a:p>
          </p:txBody>
        </p:sp>
        <p:sp>
          <p:nvSpPr>
            <p:cNvPr id="25" name="せいかい"/>
            <p:cNvSpPr txBox="1"/>
            <p:nvPr/>
          </p:nvSpPr>
          <p:spPr>
            <a:xfrm>
              <a:off x="5891397" y="518297"/>
              <a:ext cx="1862576" cy="400110"/>
            </a:xfrm>
            <a:prstGeom prst="rect">
              <a:avLst/>
            </a:prstGeom>
            <a:noFill/>
          </p:spPr>
          <p:txBody>
            <a:bodyPr wrap="square" rtlCol="0">
              <a:spAutoFit/>
            </a:bodyPr>
            <a:lstStyle/>
            <a:p>
              <a:pPr algn="dist"/>
              <a:r>
                <a:rPr lang="ja-JP" altLang="en-US" sz="2000" dirty="0">
                  <a:latin typeface="HGS創英角ﾎﾟｯﾌﾟ体" panose="040B0A00000000000000" pitchFamily="50" charset="-128"/>
                  <a:ea typeface="HGS創英角ﾎﾟｯﾌﾟ体" panose="040B0A00000000000000" pitchFamily="50" charset="-128"/>
                </a:rPr>
                <a:t>せい かい</a:t>
              </a:r>
              <a:endParaRPr kumimoji="1" lang="ja-JP" altLang="en-US" sz="2000" dirty="0">
                <a:latin typeface="HGS創英角ﾎﾟｯﾌﾟ体" panose="040B0A00000000000000" pitchFamily="50" charset="-128"/>
                <a:ea typeface="HGS創英角ﾎﾟｯﾌﾟ体" panose="040B0A00000000000000" pitchFamily="50" charset="-128"/>
              </a:endParaRPr>
            </a:p>
          </p:txBody>
        </p:sp>
      </p:grpSp>
      <p:grpSp>
        <p:nvGrpSpPr>
          <p:cNvPr id="34" name="画面を終了したいとき"/>
          <p:cNvGrpSpPr/>
          <p:nvPr/>
        </p:nvGrpSpPr>
        <p:grpSpPr>
          <a:xfrm>
            <a:off x="12261415" y="111092"/>
            <a:ext cx="4120930" cy="2880000"/>
            <a:chOff x="11319427" y="105197"/>
            <a:chExt cx="4120930" cy="2880000"/>
          </a:xfrm>
        </p:grpSpPr>
        <p:pic>
          <p:nvPicPr>
            <p:cNvPr id="35" name="画面終了画"/>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2261415" y="105197"/>
              <a:ext cx="3178942" cy="2880000"/>
            </a:xfrm>
            <a:prstGeom prst="rect">
              <a:avLst/>
            </a:prstGeom>
            <a:ln w="57150">
              <a:solidFill>
                <a:srgbClr val="FF3399"/>
              </a:solidFill>
            </a:ln>
          </p:spPr>
        </p:pic>
        <p:grpSp>
          <p:nvGrpSpPr>
            <p:cNvPr id="36" name="グループ化 35"/>
            <p:cNvGrpSpPr/>
            <p:nvPr/>
          </p:nvGrpSpPr>
          <p:grpSpPr>
            <a:xfrm>
              <a:off x="11319427" y="2308601"/>
              <a:ext cx="864765" cy="666353"/>
              <a:chOff x="11319427" y="2308601"/>
              <a:chExt cx="864765" cy="666353"/>
            </a:xfrm>
          </p:grpSpPr>
          <p:pic>
            <p:nvPicPr>
              <p:cNvPr id="37" name="人物画"/>
              <p:cNvPicPr>
                <a:picLocks noChangeAspect="1"/>
              </p:cNvPicPr>
              <p:nvPr/>
            </p:nvPicPr>
            <p:blipFill>
              <a:blip r:embed="rId11"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flipH="1">
                <a:off x="11332208" y="2311400"/>
                <a:ext cx="851984" cy="663554"/>
              </a:xfrm>
              <a:prstGeom prst="rect">
                <a:avLst/>
              </a:prstGeom>
            </p:spPr>
          </p:pic>
          <p:pic>
            <p:nvPicPr>
              <p:cNvPr id="38" name="人物画"/>
              <p:cNvPicPr>
                <a:picLocks noChangeAspect="1"/>
              </p:cNvPicPr>
              <p:nvPr/>
            </p:nvPicPr>
            <p:blipFill>
              <a:blip r:embed="rId11"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flipH="1">
                <a:off x="11319427" y="2308601"/>
                <a:ext cx="851984" cy="663554"/>
              </a:xfrm>
              <a:prstGeom prst="rect">
                <a:avLst/>
              </a:prstGeom>
            </p:spPr>
          </p:pic>
        </p:grpSp>
      </p:grpSp>
      <p:pic>
        <p:nvPicPr>
          <p:cNvPr id="33" name="パフ">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2571744" y="2804714"/>
            <a:ext cx="609600" cy="609600"/>
          </a:xfrm>
          <a:prstGeom prst="rect">
            <a:avLst/>
          </a:prstGeom>
        </p:spPr>
      </p:pic>
      <p:pic>
        <p:nvPicPr>
          <p:cNvPr id="42" name="図 41"/>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4916" y="-594"/>
            <a:ext cx="16527659" cy="6858594"/>
          </a:xfrm>
          <a:prstGeom prst="rect">
            <a:avLst/>
          </a:prstGeom>
        </p:spPr>
      </p:pic>
    </p:spTree>
    <p:extLst>
      <p:ext uri="{BB962C8B-B14F-4D97-AF65-F5344CB8AC3E}">
        <p14:creationId xmlns:p14="http://schemas.microsoft.com/office/powerpoint/2010/main" val="1943820685"/>
      </p:ext>
    </p:extLst>
  </p:cSld>
  <p:clrMapOvr>
    <a:masterClrMapping/>
  </p:clrMapOvr>
  <mc:AlternateContent xmlns:mc="http://schemas.openxmlformats.org/markup-compatibility/2006" xmlns:p14="http://schemas.microsoft.com/office/powerpoint/2010/main">
    <mc:Choice Requires="p14">
      <p:transition spd="slow" p14:dur="2500" advClick="0">
        <p:checker/>
        <p:sndAc>
          <p:stSnd>
            <p:snd r:embed="rId4" name="drumroll.wav"/>
          </p:stSnd>
        </p:sndAc>
      </p:transition>
    </mc:Choice>
    <mc:Fallback xmlns="">
      <p:transition spd="slow" advClick="0">
        <p:checker/>
        <p:sndAc>
          <p:stSnd>
            <p:snd r:embed="rId14" name="drumroll.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
                                        <p:tgtEl>
                                          <p:spTgt spid="42"/>
                                        </p:tgtEl>
                                      </p:cBhvr>
                                    </p:animEffect>
                                    <p:set>
                                      <p:cBhvr>
                                        <p:cTn id="7" dur="1" fill="hold">
                                          <p:stCondLst>
                                            <p:cond delay="9"/>
                                          </p:stCondLst>
                                        </p:cTn>
                                        <p:tgtEl>
                                          <p:spTgt spid="42"/>
                                        </p:tgtEl>
                                        <p:attrNameLst>
                                          <p:attrName>style.visibility</p:attrName>
                                        </p:attrNameLst>
                                      </p:cBhvr>
                                      <p:to>
                                        <p:strVal val="hidden"/>
                                      </p:to>
                                    </p:set>
                                  </p:childTnLst>
                                </p:cTn>
                              </p:par>
                              <p:par>
                                <p:cTn id="8" presetID="1" presetClass="mediacall" presetSubtype="0" fill="hold" nodeType="withEffect">
                                  <p:stCondLst>
                                    <p:cond delay="0"/>
                                  </p:stCondLst>
                                  <p:childTnLst>
                                    <p:cmd type="call" cmd="playFrom(0.0)">
                                      <p:cBhvr>
                                        <p:cTn id="9" dur="1" fill="hold"/>
                                        <p:tgtEl>
                                          <p:spTgt spid="33"/>
                                        </p:tgtEl>
                                      </p:cBhvr>
                                    </p:cmd>
                                  </p:childTnLst>
                                </p:cTn>
                              </p:par>
                              <p:par>
                                <p:cTn id="10" presetID="53" presetClass="entr" presetSubtype="16" fill="hold" nodeType="with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childTnLst>
                          </p:cTn>
                        </p:par>
                        <p:par>
                          <p:cTn id="15" fill="hold">
                            <p:stCondLst>
                              <p:cond delay="500"/>
                            </p:stCondLst>
                            <p:childTnLst>
                              <p:par>
                                <p:cTn id="16" presetID="6" presetClass="entr" presetSubtype="32"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circle(out)">
                                      <p:cBhvr>
                                        <p:cTn id="18" dur="750"/>
                                        <p:tgtEl>
                                          <p:spTgt spid="26"/>
                                        </p:tgtEl>
                                      </p:cBhvr>
                                    </p:animEffect>
                                  </p:childTnLst>
                                </p:cTn>
                              </p:par>
                              <p:par>
                                <p:cTn id="19" presetID="6" presetClass="entr" presetSubtype="32" fill="hold" nodeType="withEffect">
                                  <p:stCondLst>
                                    <p:cond delay="500"/>
                                  </p:stCondLst>
                                  <p:childTnLst>
                                    <p:set>
                                      <p:cBhvr>
                                        <p:cTn id="20" dur="1" fill="hold">
                                          <p:stCondLst>
                                            <p:cond delay="0"/>
                                          </p:stCondLst>
                                        </p:cTn>
                                        <p:tgtEl>
                                          <p:spTgt spid="29"/>
                                        </p:tgtEl>
                                        <p:attrNameLst>
                                          <p:attrName>style.visibility</p:attrName>
                                        </p:attrNameLst>
                                      </p:cBhvr>
                                      <p:to>
                                        <p:strVal val="visible"/>
                                      </p:to>
                                    </p:set>
                                    <p:animEffect transition="in" filter="circle(out)">
                                      <p:cBhvr>
                                        <p:cTn id="21" dur="750"/>
                                        <p:tgtEl>
                                          <p:spTgt spid="29"/>
                                        </p:tgtEl>
                                      </p:cBhvr>
                                    </p:animEffect>
                                  </p:childTnLst>
                                </p:cTn>
                              </p:par>
                            </p:childTnLst>
                          </p:cTn>
                        </p:par>
                        <p:par>
                          <p:cTn id="22" fill="hold">
                            <p:stCondLst>
                              <p:cond delay="1750"/>
                            </p:stCondLst>
                            <p:childTnLst>
                              <p:par>
                                <p:cTn id="23" presetID="35" presetClass="path" presetSubtype="0" accel="50000" decel="50000" fill="hold" nodeType="afterEffect">
                                  <p:stCondLst>
                                    <p:cond delay="0"/>
                                  </p:stCondLst>
                                  <p:childTnLst>
                                    <p:animMotion origin="layout" path="M 4.16667E-7 2.59259E-6 L -0.35182 -0.00579 " pathEditMode="relative" rAng="0" ptsTypes="AA">
                                      <p:cBhvr>
                                        <p:cTn id="24" dur="2000" fill="hold"/>
                                        <p:tgtEl>
                                          <p:spTgt spid="34"/>
                                        </p:tgtEl>
                                        <p:attrNameLst>
                                          <p:attrName>ppt_x</p:attrName>
                                          <p:attrName>ppt_y</p:attrName>
                                        </p:attrNameLst>
                                      </p:cBhvr>
                                      <p:rCtr x="-17591" y="-301"/>
                                    </p:animMotion>
                                  </p:childTnLst>
                                </p:cTn>
                              </p:par>
                            </p:childTnLst>
                          </p:cTn>
                        </p:par>
                        <p:par>
                          <p:cTn id="25" fill="hold">
                            <p:stCondLst>
                              <p:cond delay="3750"/>
                            </p:stCondLst>
                            <p:childTnLst>
                              <p:par>
                                <p:cTn id="26" presetID="26" presetClass="emph" presetSubtype="0" fill="hold" nodeType="afterEffect">
                                  <p:stCondLst>
                                    <p:cond delay="0"/>
                                  </p:stCondLst>
                                  <p:childTnLst>
                                    <p:animEffect transition="out" filter="fade">
                                      <p:cBhvr>
                                        <p:cTn id="27" dur="500" tmFilter="0, 0; .2, .5; .8, .5; 1, 0"/>
                                        <p:tgtEl>
                                          <p:spTgt spid="34"/>
                                        </p:tgtEl>
                                      </p:cBhvr>
                                    </p:animEffect>
                                    <p:animScale>
                                      <p:cBhvr>
                                        <p:cTn id="28" dur="250" autoRev="1" fill="hold"/>
                                        <p:tgtEl>
                                          <p:spTgt spid="3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9" fill="hold" display="0">
                  <p:stCondLst>
                    <p:cond delay="indefinite"/>
                  </p:stCondLst>
                  <p:endCondLst>
                    <p:cond evt="onStopAudio" delay="0">
                      <p:tgtEl>
                        <p:sldTgt/>
                      </p:tgtEl>
                    </p:cond>
                  </p:endCondLst>
                </p:cTn>
                <p:tgtEl>
                  <p:spTgt spid="33"/>
                </p:tgtEl>
              </p:cMediaNode>
            </p:audio>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背景"/>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915" y="-297"/>
            <a:ext cx="12241829" cy="6858594"/>
          </a:xfrm>
          <a:prstGeom prst="rect">
            <a:avLst/>
          </a:prstGeom>
        </p:spPr>
      </p:pic>
      <p:pic>
        <p:nvPicPr>
          <p:cNvPr id="40" name="学びの広場へ戻る">
            <a:hlinkClick r:id="rId6"/>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011495" y="6010583"/>
            <a:ext cx="3090940" cy="847417"/>
          </a:xfrm>
          <a:prstGeom prst="rect">
            <a:avLst/>
          </a:prstGeom>
        </p:spPr>
      </p:pic>
      <p:pic>
        <p:nvPicPr>
          <p:cNvPr id="39" name="スタートに戻る">
            <a:hlinkClick r:id="rId8" action="ppaction://hlinksldjump"/>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7885" y="6003309"/>
            <a:ext cx="2499577" cy="847417"/>
          </a:xfrm>
          <a:prstGeom prst="rect">
            <a:avLst/>
          </a:prstGeom>
        </p:spPr>
      </p:pic>
      <p:grpSp>
        <p:nvGrpSpPr>
          <p:cNvPr id="29" name="大阪府統計・・・"/>
          <p:cNvGrpSpPr/>
          <p:nvPr/>
        </p:nvGrpSpPr>
        <p:grpSpPr>
          <a:xfrm>
            <a:off x="1322765" y="4300391"/>
            <a:ext cx="9546470" cy="912290"/>
            <a:chOff x="1322765" y="3982891"/>
            <a:chExt cx="9546470" cy="912290"/>
          </a:xfrm>
        </p:grpSpPr>
        <p:sp>
          <p:nvSpPr>
            <p:cNvPr id="30" name="大阪府統計・・・"/>
            <p:cNvSpPr txBox="1"/>
            <p:nvPr/>
          </p:nvSpPr>
          <p:spPr>
            <a:xfrm>
              <a:off x="1322765" y="4125740"/>
              <a:ext cx="9546470" cy="769441"/>
            </a:xfrm>
            <a:prstGeom prst="rect">
              <a:avLst/>
            </a:prstGeom>
            <a:noFill/>
          </p:spPr>
          <p:txBody>
            <a:bodyPr wrap="square" rtlCol="0">
              <a:spAutoFit/>
            </a:bodyPr>
            <a:lstStyle/>
            <a:p>
              <a:pPr algn="dist"/>
              <a:r>
                <a:rPr kumimoji="1" lang="ja-JP" altLang="en-US" sz="4400" dirty="0">
                  <a:latin typeface="HGS創英角ﾎﾟｯﾌﾟ体" panose="040B0A00000000000000" pitchFamily="50" charset="-128"/>
                  <a:ea typeface="HGS創英角ﾎﾟｯﾌﾟ体" panose="040B0A00000000000000" pitchFamily="50" charset="-128"/>
                </a:rPr>
                <a:t>大阪府統計博士を目指して</a:t>
              </a:r>
              <a:r>
                <a:rPr lang="ja-JP" altLang="en-US" sz="4400" dirty="0">
                  <a:latin typeface="HGS創英角ﾎﾟｯﾌﾟ体" panose="040B0A00000000000000" pitchFamily="50" charset="-128"/>
                  <a:ea typeface="HGS創英角ﾎﾟｯﾌﾟ体" panose="040B0A00000000000000" pitchFamily="50" charset="-128"/>
                </a:rPr>
                <a:t>みよう！</a:t>
              </a:r>
              <a:endParaRPr kumimoji="1" lang="en-US" altLang="ja-JP" sz="4400" dirty="0">
                <a:latin typeface="HGS創英角ﾎﾟｯﾌﾟ体" panose="040B0A00000000000000" pitchFamily="50" charset="-128"/>
                <a:ea typeface="HGS創英角ﾎﾟｯﾌﾟ体" panose="040B0A00000000000000" pitchFamily="50" charset="-128"/>
              </a:endParaRPr>
            </a:p>
          </p:txBody>
        </p:sp>
        <p:sp>
          <p:nvSpPr>
            <p:cNvPr id="31" name="おおさかふとうけいはかせ"/>
            <p:cNvSpPr txBox="1"/>
            <p:nvPr/>
          </p:nvSpPr>
          <p:spPr>
            <a:xfrm rot="21557657">
              <a:off x="1480797" y="3982892"/>
              <a:ext cx="3908930" cy="276999"/>
            </a:xfrm>
            <a:prstGeom prst="rect">
              <a:avLst/>
            </a:prstGeom>
            <a:noFill/>
          </p:spPr>
          <p:txBody>
            <a:bodyPr wrap="square" rtlCol="0">
              <a:spAutoFit/>
            </a:bodyPr>
            <a:lstStyle/>
            <a:p>
              <a:pPr algn="dist"/>
              <a:r>
                <a:rPr lang="ja-JP" altLang="en-US" sz="1200" dirty="0">
                  <a:latin typeface="HGS創英角ﾎﾟｯﾌﾟ体" panose="040B0A00000000000000" pitchFamily="50" charset="-128"/>
                  <a:ea typeface="HGS創英角ﾎﾟｯﾌﾟ体" panose="040B0A00000000000000" pitchFamily="50" charset="-128"/>
                </a:rPr>
                <a:t>おおさかふとう</a:t>
              </a:r>
              <a:r>
                <a:rPr lang="ja-JP" altLang="en-US" sz="1200" dirty="0" err="1">
                  <a:latin typeface="HGS創英角ﾎﾟｯﾌﾟ体" panose="040B0A00000000000000" pitchFamily="50" charset="-128"/>
                  <a:ea typeface="HGS創英角ﾎﾟｯﾌﾟ体" panose="040B0A00000000000000" pitchFamily="50" charset="-128"/>
                </a:rPr>
                <a:t>けい</a:t>
              </a:r>
              <a:r>
                <a:rPr lang="ja-JP" altLang="en-US" sz="1200" dirty="0">
                  <a:latin typeface="HGS創英角ﾎﾟｯﾌﾟ体" panose="040B0A00000000000000" pitchFamily="50" charset="-128"/>
                  <a:ea typeface="HGS創英角ﾎﾟｯﾌﾟ体" panose="040B0A00000000000000" pitchFamily="50" charset="-128"/>
                </a:rPr>
                <a:t>はかせ</a:t>
              </a:r>
              <a:endParaRPr kumimoji="1" lang="ja-JP" altLang="en-US" sz="1200" dirty="0">
                <a:latin typeface="HGS創英角ﾎﾟｯﾌﾟ体" panose="040B0A00000000000000" pitchFamily="50" charset="-128"/>
                <a:ea typeface="HGS創英角ﾎﾟｯﾌﾟ体" panose="040B0A00000000000000" pitchFamily="50" charset="-128"/>
              </a:endParaRPr>
            </a:p>
          </p:txBody>
        </p:sp>
        <p:sp>
          <p:nvSpPr>
            <p:cNvPr id="32" name="めざ"/>
            <p:cNvSpPr txBox="1"/>
            <p:nvPr/>
          </p:nvSpPr>
          <p:spPr>
            <a:xfrm>
              <a:off x="6259707" y="3982891"/>
              <a:ext cx="908685" cy="276999"/>
            </a:xfrm>
            <a:prstGeom prst="rect">
              <a:avLst/>
            </a:prstGeom>
            <a:noFill/>
          </p:spPr>
          <p:txBody>
            <a:bodyPr wrap="square" rtlCol="0">
              <a:spAutoFit/>
            </a:bodyPr>
            <a:lstStyle/>
            <a:p>
              <a:pPr algn="dist"/>
              <a:r>
                <a:rPr lang="ja-JP" altLang="en-US" sz="1200" dirty="0">
                  <a:latin typeface="HGS創英角ﾎﾟｯﾌﾟ体" panose="040B0A00000000000000" pitchFamily="50" charset="-128"/>
                  <a:ea typeface="HGS創英角ﾎﾟｯﾌﾟ体" panose="040B0A00000000000000" pitchFamily="50" charset="-128"/>
                </a:rPr>
                <a:t>めざ</a:t>
              </a:r>
              <a:endParaRPr kumimoji="1" lang="ja-JP" altLang="en-US" sz="1200" dirty="0">
                <a:latin typeface="HGS創英角ﾎﾟｯﾌﾟ体" panose="040B0A00000000000000" pitchFamily="50" charset="-128"/>
                <a:ea typeface="HGS創英角ﾎﾟｯﾌﾟ体" panose="040B0A00000000000000" pitchFamily="50" charset="-128"/>
              </a:endParaRPr>
            </a:p>
          </p:txBody>
        </p:sp>
      </p:grpSp>
      <p:grpSp>
        <p:nvGrpSpPr>
          <p:cNvPr id="26" name="また挑戦・・・"/>
          <p:cNvGrpSpPr/>
          <p:nvPr/>
        </p:nvGrpSpPr>
        <p:grpSpPr>
          <a:xfrm>
            <a:off x="3562753" y="2894469"/>
            <a:ext cx="5066494" cy="898647"/>
            <a:chOff x="3894626" y="2576969"/>
            <a:chExt cx="5066494" cy="898647"/>
          </a:xfrm>
        </p:grpSpPr>
        <p:sp>
          <p:nvSpPr>
            <p:cNvPr id="27" name="テキスト ボックス 26"/>
            <p:cNvSpPr txBox="1"/>
            <p:nvPr/>
          </p:nvSpPr>
          <p:spPr>
            <a:xfrm>
              <a:off x="3894626" y="2706175"/>
              <a:ext cx="5066494" cy="769441"/>
            </a:xfrm>
            <a:prstGeom prst="rect">
              <a:avLst/>
            </a:prstGeom>
            <a:noFill/>
          </p:spPr>
          <p:txBody>
            <a:bodyPr wrap="square" rtlCol="0">
              <a:spAutoFit/>
            </a:bodyPr>
            <a:lstStyle/>
            <a:p>
              <a:pPr algn="dist"/>
              <a:r>
                <a:rPr lang="ja-JP" altLang="en-US" sz="4400" dirty="0">
                  <a:latin typeface="HGS創英角ﾎﾟｯﾌﾟ体" panose="040B0A00000000000000" pitchFamily="50" charset="-128"/>
                  <a:ea typeface="HGS創英角ﾎﾟｯﾌﾟ体" panose="040B0A00000000000000" pitchFamily="50" charset="-128"/>
                </a:rPr>
                <a:t>また挑戦してね！</a:t>
              </a:r>
              <a:endParaRPr lang="en-US" altLang="ja-JP" sz="4400" dirty="0">
                <a:latin typeface="HGS創英角ﾎﾟｯﾌﾟ体" panose="040B0A00000000000000" pitchFamily="50" charset="-128"/>
                <a:ea typeface="HGS創英角ﾎﾟｯﾌﾟ体" panose="040B0A00000000000000" pitchFamily="50" charset="-128"/>
              </a:endParaRPr>
            </a:p>
          </p:txBody>
        </p:sp>
        <p:sp>
          <p:nvSpPr>
            <p:cNvPr id="28" name="ちょうせん"/>
            <p:cNvSpPr txBox="1"/>
            <p:nvPr/>
          </p:nvSpPr>
          <p:spPr>
            <a:xfrm>
              <a:off x="5226088" y="2576969"/>
              <a:ext cx="1141870" cy="276999"/>
            </a:xfrm>
            <a:prstGeom prst="rect">
              <a:avLst/>
            </a:prstGeom>
            <a:noFill/>
          </p:spPr>
          <p:txBody>
            <a:bodyPr wrap="square" rtlCol="0">
              <a:spAutoFit/>
            </a:bodyPr>
            <a:lstStyle/>
            <a:p>
              <a:pPr algn="dist"/>
              <a:r>
                <a:rPr lang="ja-JP" altLang="en-US" sz="1200" dirty="0">
                  <a:latin typeface="HGS創英角ﾎﾟｯﾌﾟ体" panose="040B0A00000000000000" pitchFamily="50" charset="-128"/>
                  <a:ea typeface="HGS創英角ﾎﾟｯﾌﾟ体" panose="040B0A00000000000000" pitchFamily="50" charset="-128"/>
                </a:rPr>
                <a:t>ちょう</a:t>
              </a:r>
              <a:r>
                <a:rPr kumimoji="1" lang="ja-JP" altLang="en-US" sz="1200" dirty="0">
                  <a:latin typeface="HGS創英角ﾎﾟｯﾌﾟ体" panose="040B0A00000000000000" pitchFamily="50" charset="-128"/>
                  <a:ea typeface="HGS創英角ﾎﾟｯﾌﾟ体" panose="040B0A00000000000000" pitchFamily="50" charset="-128"/>
                </a:rPr>
                <a:t> せん</a:t>
              </a:r>
            </a:p>
          </p:txBody>
        </p:sp>
      </p:grpSp>
      <p:grpSp>
        <p:nvGrpSpPr>
          <p:cNvPr id="22" name="1問正解"/>
          <p:cNvGrpSpPr/>
          <p:nvPr/>
        </p:nvGrpSpPr>
        <p:grpSpPr>
          <a:xfrm>
            <a:off x="3564592" y="513301"/>
            <a:ext cx="5062816" cy="1384537"/>
            <a:chOff x="3829081" y="515244"/>
            <a:chExt cx="5062816" cy="1384537"/>
          </a:xfrm>
        </p:grpSpPr>
        <p:sp>
          <p:nvSpPr>
            <p:cNvPr id="23" name="1問正解"/>
            <p:cNvSpPr txBox="1"/>
            <p:nvPr/>
          </p:nvSpPr>
          <p:spPr>
            <a:xfrm>
              <a:off x="3829081" y="699452"/>
              <a:ext cx="5062816" cy="1200329"/>
            </a:xfrm>
            <a:prstGeom prst="rect">
              <a:avLst/>
            </a:prstGeom>
            <a:noFill/>
          </p:spPr>
          <p:txBody>
            <a:bodyPr wrap="square" rtlCol="0">
              <a:spAutoFit/>
            </a:bodyPr>
            <a:lstStyle/>
            <a:p>
              <a:pPr algn="dist"/>
              <a:r>
                <a:rPr lang="ja-JP" altLang="en-US" sz="7200" dirty="0">
                  <a:latin typeface="HGS創英角ﾎﾟｯﾌﾟ体" panose="040B0A00000000000000" pitchFamily="50" charset="-128"/>
                  <a:ea typeface="HGS創英角ﾎﾟｯﾌﾟ体" panose="040B0A00000000000000" pitchFamily="50" charset="-128"/>
                </a:rPr>
                <a:t>１問正解！</a:t>
              </a:r>
              <a:endParaRPr kumimoji="1" lang="ja-JP" altLang="en-US" sz="7200" dirty="0">
                <a:latin typeface="HGS創英角ﾎﾟｯﾌﾟ体" panose="040B0A00000000000000" pitchFamily="50" charset="-128"/>
                <a:ea typeface="HGS創英角ﾎﾟｯﾌﾟ体" panose="040B0A00000000000000" pitchFamily="50" charset="-128"/>
              </a:endParaRPr>
            </a:p>
          </p:txBody>
        </p:sp>
        <p:sp>
          <p:nvSpPr>
            <p:cNvPr id="24" name="もん"/>
            <p:cNvSpPr txBox="1"/>
            <p:nvPr/>
          </p:nvSpPr>
          <p:spPr>
            <a:xfrm>
              <a:off x="4862615" y="515244"/>
              <a:ext cx="922038" cy="400110"/>
            </a:xfrm>
            <a:prstGeom prst="rect">
              <a:avLst/>
            </a:prstGeom>
            <a:noFill/>
          </p:spPr>
          <p:txBody>
            <a:bodyPr wrap="square" rtlCol="0">
              <a:spAutoFit/>
            </a:bodyPr>
            <a:lstStyle/>
            <a:p>
              <a:pPr algn="dist"/>
              <a:r>
                <a:rPr lang="ja-JP" altLang="en-US" sz="2000" dirty="0">
                  <a:latin typeface="HGS創英角ﾎﾟｯﾌﾟ体" panose="040B0A00000000000000" pitchFamily="50" charset="-128"/>
                  <a:ea typeface="HGS創英角ﾎﾟｯﾌﾟ体" panose="040B0A00000000000000" pitchFamily="50" charset="-128"/>
                </a:rPr>
                <a:t>もん</a:t>
              </a:r>
              <a:endParaRPr kumimoji="1" lang="ja-JP" altLang="en-US" sz="2000" dirty="0">
                <a:latin typeface="HGS創英角ﾎﾟｯﾌﾟ体" panose="040B0A00000000000000" pitchFamily="50" charset="-128"/>
                <a:ea typeface="HGS創英角ﾎﾟｯﾌﾟ体" panose="040B0A00000000000000" pitchFamily="50" charset="-128"/>
              </a:endParaRPr>
            </a:p>
          </p:txBody>
        </p:sp>
        <p:sp>
          <p:nvSpPr>
            <p:cNvPr id="25" name="せいかい"/>
            <p:cNvSpPr txBox="1"/>
            <p:nvPr/>
          </p:nvSpPr>
          <p:spPr>
            <a:xfrm>
              <a:off x="5891397" y="518297"/>
              <a:ext cx="1862576" cy="400110"/>
            </a:xfrm>
            <a:prstGeom prst="rect">
              <a:avLst/>
            </a:prstGeom>
            <a:noFill/>
          </p:spPr>
          <p:txBody>
            <a:bodyPr wrap="square" rtlCol="0">
              <a:spAutoFit/>
            </a:bodyPr>
            <a:lstStyle/>
            <a:p>
              <a:pPr algn="dist"/>
              <a:r>
                <a:rPr lang="ja-JP" altLang="en-US" sz="2000" dirty="0">
                  <a:latin typeface="HGS創英角ﾎﾟｯﾌﾟ体" panose="040B0A00000000000000" pitchFamily="50" charset="-128"/>
                  <a:ea typeface="HGS創英角ﾎﾟｯﾌﾟ体" panose="040B0A00000000000000" pitchFamily="50" charset="-128"/>
                </a:rPr>
                <a:t>せい かい</a:t>
              </a:r>
              <a:endParaRPr kumimoji="1" lang="ja-JP" altLang="en-US" sz="2000" dirty="0">
                <a:latin typeface="HGS創英角ﾎﾟｯﾌﾟ体" panose="040B0A00000000000000" pitchFamily="50" charset="-128"/>
                <a:ea typeface="HGS創英角ﾎﾟｯﾌﾟ体" panose="040B0A00000000000000" pitchFamily="50" charset="-128"/>
              </a:endParaRPr>
            </a:p>
          </p:txBody>
        </p:sp>
      </p:grpSp>
      <p:grpSp>
        <p:nvGrpSpPr>
          <p:cNvPr id="34" name="画面を終了したいとき"/>
          <p:cNvGrpSpPr/>
          <p:nvPr/>
        </p:nvGrpSpPr>
        <p:grpSpPr>
          <a:xfrm>
            <a:off x="12261415" y="111092"/>
            <a:ext cx="4120930" cy="2880000"/>
            <a:chOff x="11319427" y="105197"/>
            <a:chExt cx="4120930" cy="2880000"/>
          </a:xfrm>
        </p:grpSpPr>
        <p:pic>
          <p:nvPicPr>
            <p:cNvPr id="35" name="画面終了画"/>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2261415" y="105197"/>
              <a:ext cx="3178942" cy="2880000"/>
            </a:xfrm>
            <a:prstGeom prst="rect">
              <a:avLst/>
            </a:prstGeom>
            <a:ln w="57150">
              <a:solidFill>
                <a:srgbClr val="FF3399"/>
              </a:solidFill>
            </a:ln>
          </p:spPr>
        </p:pic>
        <p:grpSp>
          <p:nvGrpSpPr>
            <p:cNvPr id="36" name="グループ化 35"/>
            <p:cNvGrpSpPr/>
            <p:nvPr/>
          </p:nvGrpSpPr>
          <p:grpSpPr>
            <a:xfrm>
              <a:off x="11319427" y="2308601"/>
              <a:ext cx="864765" cy="666353"/>
              <a:chOff x="11319427" y="2308601"/>
              <a:chExt cx="864765" cy="666353"/>
            </a:xfrm>
          </p:grpSpPr>
          <p:pic>
            <p:nvPicPr>
              <p:cNvPr id="37" name="人物画"/>
              <p:cNvPicPr>
                <a:picLocks noChangeAspect="1"/>
              </p:cNvPicPr>
              <p:nvPr/>
            </p:nvPicPr>
            <p:blipFill>
              <a:blip r:embed="rId11"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flipH="1">
                <a:off x="11332208" y="2311400"/>
                <a:ext cx="851984" cy="663554"/>
              </a:xfrm>
              <a:prstGeom prst="rect">
                <a:avLst/>
              </a:prstGeom>
            </p:spPr>
          </p:pic>
          <p:pic>
            <p:nvPicPr>
              <p:cNvPr id="38" name="人物画"/>
              <p:cNvPicPr>
                <a:picLocks noChangeAspect="1"/>
              </p:cNvPicPr>
              <p:nvPr/>
            </p:nvPicPr>
            <p:blipFill>
              <a:blip r:embed="rId11"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flipH="1">
                <a:off x="11319427" y="2308601"/>
                <a:ext cx="851984" cy="663554"/>
              </a:xfrm>
              <a:prstGeom prst="rect">
                <a:avLst/>
              </a:prstGeom>
            </p:spPr>
          </p:pic>
        </p:grpSp>
      </p:grpSp>
      <p:pic>
        <p:nvPicPr>
          <p:cNvPr id="33" name="パフ">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2571744" y="2804714"/>
            <a:ext cx="609600" cy="609600"/>
          </a:xfrm>
          <a:prstGeom prst="rect">
            <a:avLst/>
          </a:prstGeom>
        </p:spPr>
      </p:pic>
      <p:pic>
        <p:nvPicPr>
          <p:cNvPr id="42" name="図 41"/>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4916" y="-594"/>
            <a:ext cx="16527659" cy="6858594"/>
          </a:xfrm>
          <a:prstGeom prst="rect">
            <a:avLst/>
          </a:prstGeom>
        </p:spPr>
      </p:pic>
    </p:spTree>
    <p:extLst>
      <p:ext uri="{BB962C8B-B14F-4D97-AF65-F5344CB8AC3E}">
        <p14:creationId xmlns:p14="http://schemas.microsoft.com/office/powerpoint/2010/main" val="400694716"/>
      </p:ext>
    </p:extLst>
  </p:cSld>
  <p:clrMapOvr>
    <a:masterClrMapping/>
  </p:clrMapOvr>
  <mc:AlternateContent xmlns:mc="http://schemas.openxmlformats.org/markup-compatibility/2006" xmlns:p14="http://schemas.microsoft.com/office/powerpoint/2010/main">
    <mc:Choice Requires="p14">
      <p:transition spd="slow" p14:dur="2500" advClick="0">
        <p:checker/>
        <p:sndAc>
          <p:stSnd>
            <p:snd r:embed="rId4" name="drumroll.wav"/>
          </p:stSnd>
        </p:sndAc>
      </p:transition>
    </mc:Choice>
    <mc:Fallback xmlns="">
      <p:transition spd="slow" advClick="0">
        <p:checker/>
        <p:sndAc>
          <p:stSnd>
            <p:snd r:embed="rId14" name="drumroll.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
                                        <p:tgtEl>
                                          <p:spTgt spid="42"/>
                                        </p:tgtEl>
                                      </p:cBhvr>
                                    </p:animEffect>
                                    <p:set>
                                      <p:cBhvr>
                                        <p:cTn id="7" dur="1" fill="hold">
                                          <p:stCondLst>
                                            <p:cond delay="9"/>
                                          </p:stCondLst>
                                        </p:cTn>
                                        <p:tgtEl>
                                          <p:spTgt spid="42"/>
                                        </p:tgtEl>
                                        <p:attrNameLst>
                                          <p:attrName>style.visibility</p:attrName>
                                        </p:attrNameLst>
                                      </p:cBhvr>
                                      <p:to>
                                        <p:strVal val="hidden"/>
                                      </p:to>
                                    </p:set>
                                  </p:childTnLst>
                                </p:cTn>
                              </p:par>
                              <p:par>
                                <p:cTn id="8" presetID="1" presetClass="mediacall" presetSubtype="0" fill="hold" nodeType="withEffect">
                                  <p:stCondLst>
                                    <p:cond delay="0"/>
                                  </p:stCondLst>
                                  <p:childTnLst>
                                    <p:cmd type="call" cmd="playFrom(0.0)">
                                      <p:cBhvr>
                                        <p:cTn id="9" dur="1" fill="hold"/>
                                        <p:tgtEl>
                                          <p:spTgt spid="33"/>
                                        </p:tgtEl>
                                      </p:cBhvr>
                                    </p:cmd>
                                  </p:childTnLst>
                                </p:cTn>
                              </p:par>
                              <p:par>
                                <p:cTn id="10" presetID="53" presetClass="entr" presetSubtype="16" fill="hold" nodeType="with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childTnLst>
                          </p:cTn>
                        </p:par>
                        <p:par>
                          <p:cTn id="15" fill="hold">
                            <p:stCondLst>
                              <p:cond delay="500"/>
                            </p:stCondLst>
                            <p:childTnLst>
                              <p:par>
                                <p:cTn id="16" presetID="6" presetClass="entr" presetSubtype="32"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circle(out)">
                                      <p:cBhvr>
                                        <p:cTn id="18" dur="750"/>
                                        <p:tgtEl>
                                          <p:spTgt spid="26"/>
                                        </p:tgtEl>
                                      </p:cBhvr>
                                    </p:animEffect>
                                  </p:childTnLst>
                                </p:cTn>
                              </p:par>
                              <p:par>
                                <p:cTn id="19" presetID="6" presetClass="entr" presetSubtype="32" fill="hold" nodeType="withEffect">
                                  <p:stCondLst>
                                    <p:cond delay="500"/>
                                  </p:stCondLst>
                                  <p:childTnLst>
                                    <p:set>
                                      <p:cBhvr>
                                        <p:cTn id="20" dur="1" fill="hold">
                                          <p:stCondLst>
                                            <p:cond delay="0"/>
                                          </p:stCondLst>
                                        </p:cTn>
                                        <p:tgtEl>
                                          <p:spTgt spid="29"/>
                                        </p:tgtEl>
                                        <p:attrNameLst>
                                          <p:attrName>style.visibility</p:attrName>
                                        </p:attrNameLst>
                                      </p:cBhvr>
                                      <p:to>
                                        <p:strVal val="visible"/>
                                      </p:to>
                                    </p:set>
                                    <p:animEffect transition="in" filter="circle(out)">
                                      <p:cBhvr>
                                        <p:cTn id="21" dur="750"/>
                                        <p:tgtEl>
                                          <p:spTgt spid="29"/>
                                        </p:tgtEl>
                                      </p:cBhvr>
                                    </p:animEffect>
                                  </p:childTnLst>
                                </p:cTn>
                              </p:par>
                            </p:childTnLst>
                          </p:cTn>
                        </p:par>
                        <p:par>
                          <p:cTn id="22" fill="hold">
                            <p:stCondLst>
                              <p:cond delay="1750"/>
                            </p:stCondLst>
                            <p:childTnLst>
                              <p:par>
                                <p:cTn id="23" presetID="35" presetClass="path" presetSubtype="0" accel="50000" decel="50000" fill="hold" nodeType="afterEffect">
                                  <p:stCondLst>
                                    <p:cond delay="0"/>
                                  </p:stCondLst>
                                  <p:childTnLst>
                                    <p:animMotion origin="layout" path="M 4.16667E-7 2.59259E-6 L -0.35182 -0.00579 " pathEditMode="relative" rAng="0" ptsTypes="AA">
                                      <p:cBhvr>
                                        <p:cTn id="24" dur="2000" fill="hold"/>
                                        <p:tgtEl>
                                          <p:spTgt spid="34"/>
                                        </p:tgtEl>
                                        <p:attrNameLst>
                                          <p:attrName>ppt_x</p:attrName>
                                          <p:attrName>ppt_y</p:attrName>
                                        </p:attrNameLst>
                                      </p:cBhvr>
                                      <p:rCtr x="-17591" y="-301"/>
                                    </p:animMotion>
                                  </p:childTnLst>
                                </p:cTn>
                              </p:par>
                            </p:childTnLst>
                          </p:cTn>
                        </p:par>
                        <p:par>
                          <p:cTn id="25" fill="hold">
                            <p:stCondLst>
                              <p:cond delay="3750"/>
                            </p:stCondLst>
                            <p:childTnLst>
                              <p:par>
                                <p:cTn id="26" presetID="26" presetClass="emph" presetSubtype="0" fill="hold" nodeType="afterEffect">
                                  <p:stCondLst>
                                    <p:cond delay="0"/>
                                  </p:stCondLst>
                                  <p:childTnLst>
                                    <p:animEffect transition="out" filter="fade">
                                      <p:cBhvr>
                                        <p:cTn id="27" dur="500" tmFilter="0, 0; .2, .5; .8, .5; 1, 0"/>
                                        <p:tgtEl>
                                          <p:spTgt spid="34"/>
                                        </p:tgtEl>
                                      </p:cBhvr>
                                    </p:animEffect>
                                    <p:animScale>
                                      <p:cBhvr>
                                        <p:cTn id="28" dur="250" autoRev="1" fill="hold"/>
                                        <p:tgtEl>
                                          <p:spTgt spid="3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9" fill="hold" display="0">
                  <p:stCondLst>
                    <p:cond delay="indefinite"/>
                  </p:stCondLst>
                  <p:endCondLst>
                    <p:cond evt="onStopAudio" delay="0">
                      <p:tgtEl>
                        <p:sldTgt/>
                      </p:tgtEl>
                    </p:cond>
                  </p:endCondLst>
                </p:cTn>
                <p:tgtEl>
                  <p:spTgt spid="33"/>
                </p:tgtEl>
              </p:cMediaNode>
            </p:audio>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背景"/>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915" y="-297"/>
            <a:ext cx="12241829" cy="6858594"/>
          </a:xfrm>
          <a:prstGeom prst="rect">
            <a:avLst/>
          </a:prstGeom>
        </p:spPr>
      </p:pic>
      <p:pic>
        <p:nvPicPr>
          <p:cNvPr id="40" name="学びの広場へ戻る">
            <a:hlinkClick r:id="rId6"/>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011495" y="5997331"/>
            <a:ext cx="3090940" cy="847417"/>
          </a:xfrm>
          <a:prstGeom prst="rect">
            <a:avLst/>
          </a:prstGeom>
        </p:spPr>
      </p:pic>
      <p:pic>
        <p:nvPicPr>
          <p:cNvPr id="39" name="スタートに戻る">
            <a:hlinkClick r:id="rId8" action="ppaction://hlinksldjump"/>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7885" y="6003309"/>
            <a:ext cx="2499577" cy="847417"/>
          </a:xfrm>
          <a:prstGeom prst="rect">
            <a:avLst/>
          </a:prstGeom>
        </p:spPr>
      </p:pic>
      <p:grpSp>
        <p:nvGrpSpPr>
          <p:cNvPr id="29" name="大阪府統計・・・"/>
          <p:cNvGrpSpPr/>
          <p:nvPr/>
        </p:nvGrpSpPr>
        <p:grpSpPr>
          <a:xfrm>
            <a:off x="1322765" y="4274991"/>
            <a:ext cx="9546470" cy="912290"/>
            <a:chOff x="1322765" y="3982891"/>
            <a:chExt cx="9546470" cy="912290"/>
          </a:xfrm>
        </p:grpSpPr>
        <p:sp>
          <p:nvSpPr>
            <p:cNvPr id="30" name="大阪府統計・・・"/>
            <p:cNvSpPr txBox="1"/>
            <p:nvPr/>
          </p:nvSpPr>
          <p:spPr>
            <a:xfrm>
              <a:off x="1322765" y="4125740"/>
              <a:ext cx="9546470" cy="769441"/>
            </a:xfrm>
            <a:prstGeom prst="rect">
              <a:avLst/>
            </a:prstGeom>
            <a:noFill/>
          </p:spPr>
          <p:txBody>
            <a:bodyPr wrap="square" rtlCol="0">
              <a:spAutoFit/>
            </a:bodyPr>
            <a:lstStyle/>
            <a:p>
              <a:pPr algn="dist"/>
              <a:r>
                <a:rPr kumimoji="1" lang="ja-JP" altLang="en-US" sz="4400" dirty="0">
                  <a:latin typeface="HGS創英角ﾎﾟｯﾌﾟ体" panose="040B0A00000000000000" pitchFamily="50" charset="-128"/>
                  <a:ea typeface="HGS創英角ﾎﾟｯﾌﾟ体" panose="040B0A00000000000000" pitchFamily="50" charset="-128"/>
                </a:rPr>
                <a:t>大阪府統計博士を目指して</a:t>
              </a:r>
              <a:r>
                <a:rPr lang="ja-JP" altLang="en-US" sz="4400" dirty="0">
                  <a:latin typeface="HGS創英角ﾎﾟｯﾌﾟ体" panose="040B0A00000000000000" pitchFamily="50" charset="-128"/>
                  <a:ea typeface="HGS創英角ﾎﾟｯﾌﾟ体" panose="040B0A00000000000000" pitchFamily="50" charset="-128"/>
                </a:rPr>
                <a:t>みよう！</a:t>
              </a:r>
              <a:endParaRPr kumimoji="1" lang="en-US" altLang="ja-JP" sz="4400" dirty="0">
                <a:latin typeface="HGS創英角ﾎﾟｯﾌﾟ体" panose="040B0A00000000000000" pitchFamily="50" charset="-128"/>
                <a:ea typeface="HGS創英角ﾎﾟｯﾌﾟ体" panose="040B0A00000000000000" pitchFamily="50" charset="-128"/>
              </a:endParaRPr>
            </a:p>
          </p:txBody>
        </p:sp>
        <p:sp>
          <p:nvSpPr>
            <p:cNvPr id="31" name="おおさかふとうけいはかせ"/>
            <p:cNvSpPr txBox="1"/>
            <p:nvPr/>
          </p:nvSpPr>
          <p:spPr>
            <a:xfrm rot="21557657">
              <a:off x="1480797" y="3982892"/>
              <a:ext cx="3908930" cy="276999"/>
            </a:xfrm>
            <a:prstGeom prst="rect">
              <a:avLst/>
            </a:prstGeom>
            <a:noFill/>
          </p:spPr>
          <p:txBody>
            <a:bodyPr wrap="square" rtlCol="0">
              <a:spAutoFit/>
            </a:bodyPr>
            <a:lstStyle/>
            <a:p>
              <a:pPr algn="dist"/>
              <a:r>
                <a:rPr lang="ja-JP" altLang="en-US" sz="1200" dirty="0">
                  <a:latin typeface="HGS創英角ﾎﾟｯﾌﾟ体" panose="040B0A00000000000000" pitchFamily="50" charset="-128"/>
                  <a:ea typeface="HGS創英角ﾎﾟｯﾌﾟ体" panose="040B0A00000000000000" pitchFamily="50" charset="-128"/>
                </a:rPr>
                <a:t>おおさかふとう</a:t>
              </a:r>
              <a:r>
                <a:rPr lang="ja-JP" altLang="en-US" sz="1200" dirty="0" err="1">
                  <a:latin typeface="HGS創英角ﾎﾟｯﾌﾟ体" panose="040B0A00000000000000" pitchFamily="50" charset="-128"/>
                  <a:ea typeface="HGS創英角ﾎﾟｯﾌﾟ体" panose="040B0A00000000000000" pitchFamily="50" charset="-128"/>
                </a:rPr>
                <a:t>けい</a:t>
              </a:r>
              <a:r>
                <a:rPr lang="ja-JP" altLang="en-US" sz="1200" dirty="0">
                  <a:latin typeface="HGS創英角ﾎﾟｯﾌﾟ体" panose="040B0A00000000000000" pitchFamily="50" charset="-128"/>
                  <a:ea typeface="HGS創英角ﾎﾟｯﾌﾟ体" panose="040B0A00000000000000" pitchFamily="50" charset="-128"/>
                </a:rPr>
                <a:t>はかせ</a:t>
              </a:r>
              <a:endParaRPr kumimoji="1" lang="ja-JP" altLang="en-US" sz="1200" dirty="0">
                <a:latin typeface="HGS創英角ﾎﾟｯﾌﾟ体" panose="040B0A00000000000000" pitchFamily="50" charset="-128"/>
                <a:ea typeface="HGS創英角ﾎﾟｯﾌﾟ体" panose="040B0A00000000000000" pitchFamily="50" charset="-128"/>
              </a:endParaRPr>
            </a:p>
          </p:txBody>
        </p:sp>
        <p:sp>
          <p:nvSpPr>
            <p:cNvPr id="32" name="めざ"/>
            <p:cNvSpPr txBox="1"/>
            <p:nvPr/>
          </p:nvSpPr>
          <p:spPr>
            <a:xfrm>
              <a:off x="6193447" y="3982891"/>
              <a:ext cx="949475" cy="276999"/>
            </a:xfrm>
            <a:prstGeom prst="rect">
              <a:avLst/>
            </a:prstGeom>
            <a:noFill/>
          </p:spPr>
          <p:txBody>
            <a:bodyPr wrap="square" rtlCol="0">
              <a:spAutoFit/>
            </a:bodyPr>
            <a:lstStyle/>
            <a:p>
              <a:pPr algn="dist"/>
              <a:r>
                <a:rPr lang="ja-JP" altLang="en-US" sz="1200" dirty="0">
                  <a:latin typeface="HGS創英角ﾎﾟｯﾌﾟ体" panose="040B0A00000000000000" pitchFamily="50" charset="-128"/>
                  <a:ea typeface="HGS創英角ﾎﾟｯﾌﾟ体" panose="040B0A00000000000000" pitchFamily="50" charset="-128"/>
                </a:rPr>
                <a:t>めざ</a:t>
              </a:r>
              <a:endParaRPr kumimoji="1" lang="ja-JP" altLang="en-US" sz="1200" dirty="0">
                <a:latin typeface="HGS創英角ﾎﾟｯﾌﾟ体" panose="040B0A00000000000000" pitchFamily="50" charset="-128"/>
                <a:ea typeface="HGS創英角ﾎﾟｯﾌﾟ体" panose="040B0A00000000000000" pitchFamily="50" charset="-128"/>
              </a:endParaRPr>
            </a:p>
          </p:txBody>
        </p:sp>
      </p:grpSp>
      <p:grpSp>
        <p:nvGrpSpPr>
          <p:cNvPr id="26" name="また挑戦・・・"/>
          <p:cNvGrpSpPr/>
          <p:nvPr/>
        </p:nvGrpSpPr>
        <p:grpSpPr>
          <a:xfrm>
            <a:off x="3562753" y="2869069"/>
            <a:ext cx="5066494" cy="898647"/>
            <a:chOff x="3894626" y="2576969"/>
            <a:chExt cx="5066494" cy="898647"/>
          </a:xfrm>
        </p:grpSpPr>
        <p:sp>
          <p:nvSpPr>
            <p:cNvPr id="27" name="また挑戦・・・"/>
            <p:cNvSpPr txBox="1"/>
            <p:nvPr/>
          </p:nvSpPr>
          <p:spPr>
            <a:xfrm>
              <a:off x="3894626" y="2706175"/>
              <a:ext cx="5066494" cy="769441"/>
            </a:xfrm>
            <a:prstGeom prst="rect">
              <a:avLst/>
            </a:prstGeom>
            <a:noFill/>
          </p:spPr>
          <p:txBody>
            <a:bodyPr wrap="square" rtlCol="0">
              <a:spAutoFit/>
            </a:bodyPr>
            <a:lstStyle/>
            <a:p>
              <a:pPr algn="dist"/>
              <a:r>
                <a:rPr lang="ja-JP" altLang="en-US" sz="4400" dirty="0">
                  <a:latin typeface="HGS創英角ﾎﾟｯﾌﾟ体" panose="040B0A00000000000000" pitchFamily="50" charset="-128"/>
                  <a:ea typeface="HGS創英角ﾎﾟｯﾌﾟ体" panose="040B0A00000000000000" pitchFamily="50" charset="-128"/>
                </a:rPr>
                <a:t>また挑戦してね！</a:t>
              </a:r>
              <a:endParaRPr lang="en-US" altLang="ja-JP" sz="4400" dirty="0">
                <a:latin typeface="HGS創英角ﾎﾟｯﾌﾟ体" panose="040B0A00000000000000" pitchFamily="50" charset="-128"/>
                <a:ea typeface="HGS創英角ﾎﾟｯﾌﾟ体" panose="040B0A00000000000000" pitchFamily="50" charset="-128"/>
              </a:endParaRPr>
            </a:p>
          </p:txBody>
        </p:sp>
        <p:sp>
          <p:nvSpPr>
            <p:cNvPr id="28" name="ちょうせん"/>
            <p:cNvSpPr txBox="1"/>
            <p:nvPr/>
          </p:nvSpPr>
          <p:spPr>
            <a:xfrm>
              <a:off x="5226088" y="2576969"/>
              <a:ext cx="1141870" cy="276999"/>
            </a:xfrm>
            <a:prstGeom prst="rect">
              <a:avLst/>
            </a:prstGeom>
            <a:noFill/>
          </p:spPr>
          <p:txBody>
            <a:bodyPr wrap="square" rtlCol="0">
              <a:spAutoFit/>
            </a:bodyPr>
            <a:lstStyle/>
            <a:p>
              <a:pPr algn="dist"/>
              <a:r>
                <a:rPr lang="ja-JP" altLang="en-US" sz="1200" dirty="0">
                  <a:latin typeface="HGS創英角ﾎﾟｯﾌﾟ体" panose="040B0A00000000000000" pitchFamily="50" charset="-128"/>
                  <a:ea typeface="HGS創英角ﾎﾟｯﾌﾟ体" panose="040B0A00000000000000" pitchFamily="50" charset="-128"/>
                </a:rPr>
                <a:t>ちょう</a:t>
              </a:r>
              <a:r>
                <a:rPr kumimoji="1" lang="ja-JP" altLang="en-US" sz="1200" dirty="0">
                  <a:latin typeface="HGS創英角ﾎﾟｯﾌﾟ体" panose="040B0A00000000000000" pitchFamily="50" charset="-128"/>
                  <a:ea typeface="HGS創英角ﾎﾟｯﾌﾟ体" panose="040B0A00000000000000" pitchFamily="50" charset="-128"/>
                </a:rPr>
                <a:t> せん</a:t>
              </a:r>
            </a:p>
          </p:txBody>
        </p:sp>
      </p:grpSp>
      <p:grpSp>
        <p:nvGrpSpPr>
          <p:cNvPr id="22" name="0問正解"/>
          <p:cNvGrpSpPr/>
          <p:nvPr/>
        </p:nvGrpSpPr>
        <p:grpSpPr>
          <a:xfrm>
            <a:off x="3564592" y="513301"/>
            <a:ext cx="5062816" cy="1384537"/>
            <a:chOff x="3829081" y="515244"/>
            <a:chExt cx="5062816" cy="1384537"/>
          </a:xfrm>
        </p:grpSpPr>
        <p:sp>
          <p:nvSpPr>
            <p:cNvPr id="23" name="0問正解"/>
            <p:cNvSpPr txBox="1"/>
            <p:nvPr/>
          </p:nvSpPr>
          <p:spPr>
            <a:xfrm>
              <a:off x="3829081" y="699452"/>
              <a:ext cx="5062816" cy="1200329"/>
            </a:xfrm>
            <a:prstGeom prst="rect">
              <a:avLst/>
            </a:prstGeom>
            <a:noFill/>
          </p:spPr>
          <p:txBody>
            <a:bodyPr wrap="square" rtlCol="0">
              <a:spAutoFit/>
            </a:bodyPr>
            <a:lstStyle/>
            <a:p>
              <a:pPr algn="dist"/>
              <a:r>
                <a:rPr lang="ja-JP" altLang="en-US" sz="7200" dirty="0">
                  <a:latin typeface="HGS創英角ﾎﾟｯﾌﾟ体" panose="040B0A00000000000000" pitchFamily="50" charset="-128"/>
                  <a:ea typeface="HGS創英角ﾎﾟｯﾌﾟ体" panose="040B0A00000000000000" pitchFamily="50" charset="-128"/>
                </a:rPr>
                <a:t>０問正解！</a:t>
              </a:r>
              <a:endParaRPr kumimoji="1" lang="ja-JP" altLang="en-US" sz="7200" dirty="0">
                <a:latin typeface="HGS創英角ﾎﾟｯﾌﾟ体" panose="040B0A00000000000000" pitchFamily="50" charset="-128"/>
                <a:ea typeface="HGS創英角ﾎﾟｯﾌﾟ体" panose="040B0A00000000000000" pitchFamily="50" charset="-128"/>
              </a:endParaRPr>
            </a:p>
          </p:txBody>
        </p:sp>
        <p:sp>
          <p:nvSpPr>
            <p:cNvPr id="24" name="もん"/>
            <p:cNvSpPr txBox="1"/>
            <p:nvPr/>
          </p:nvSpPr>
          <p:spPr>
            <a:xfrm>
              <a:off x="4862615" y="515244"/>
              <a:ext cx="922038" cy="400110"/>
            </a:xfrm>
            <a:prstGeom prst="rect">
              <a:avLst/>
            </a:prstGeom>
            <a:noFill/>
          </p:spPr>
          <p:txBody>
            <a:bodyPr wrap="square" rtlCol="0">
              <a:spAutoFit/>
            </a:bodyPr>
            <a:lstStyle/>
            <a:p>
              <a:pPr algn="dist"/>
              <a:r>
                <a:rPr lang="ja-JP" altLang="en-US" sz="2000" dirty="0">
                  <a:latin typeface="HGS創英角ﾎﾟｯﾌﾟ体" panose="040B0A00000000000000" pitchFamily="50" charset="-128"/>
                  <a:ea typeface="HGS創英角ﾎﾟｯﾌﾟ体" panose="040B0A00000000000000" pitchFamily="50" charset="-128"/>
                </a:rPr>
                <a:t>もん</a:t>
              </a:r>
              <a:endParaRPr kumimoji="1" lang="ja-JP" altLang="en-US" sz="2000" dirty="0">
                <a:latin typeface="HGS創英角ﾎﾟｯﾌﾟ体" panose="040B0A00000000000000" pitchFamily="50" charset="-128"/>
                <a:ea typeface="HGS創英角ﾎﾟｯﾌﾟ体" panose="040B0A00000000000000" pitchFamily="50" charset="-128"/>
              </a:endParaRPr>
            </a:p>
          </p:txBody>
        </p:sp>
        <p:sp>
          <p:nvSpPr>
            <p:cNvPr id="25" name="せいかい"/>
            <p:cNvSpPr txBox="1"/>
            <p:nvPr/>
          </p:nvSpPr>
          <p:spPr>
            <a:xfrm>
              <a:off x="5891397" y="518297"/>
              <a:ext cx="1862576" cy="400110"/>
            </a:xfrm>
            <a:prstGeom prst="rect">
              <a:avLst/>
            </a:prstGeom>
            <a:noFill/>
          </p:spPr>
          <p:txBody>
            <a:bodyPr wrap="square" rtlCol="0">
              <a:spAutoFit/>
            </a:bodyPr>
            <a:lstStyle/>
            <a:p>
              <a:pPr algn="dist"/>
              <a:r>
                <a:rPr lang="ja-JP" altLang="en-US" sz="2000" dirty="0">
                  <a:latin typeface="HGS創英角ﾎﾟｯﾌﾟ体" panose="040B0A00000000000000" pitchFamily="50" charset="-128"/>
                  <a:ea typeface="HGS創英角ﾎﾟｯﾌﾟ体" panose="040B0A00000000000000" pitchFamily="50" charset="-128"/>
                </a:rPr>
                <a:t>せい かい</a:t>
              </a:r>
              <a:endParaRPr kumimoji="1" lang="ja-JP" altLang="en-US" sz="2000" dirty="0">
                <a:latin typeface="HGS創英角ﾎﾟｯﾌﾟ体" panose="040B0A00000000000000" pitchFamily="50" charset="-128"/>
                <a:ea typeface="HGS創英角ﾎﾟｯﾌﾟ体" panose="040B0A00000000000000" pitchFamily="50" charset="-128"/>
              </a:endParaRPr>
            </a:p>
          </p:txBody>
        </p:sp>
      </p:grpSp>
      <p:grpSp>
        <p:nvGrpSpPr>
          <p:cNvPr id="34" name="画面を終了したいとき"/>
          <p:cNvGrpSpPr/>
          <p:nvPr/>
        </p:nvGrpSpPr>
        <p:grpSpPr>
          <a:xfrm>
            <a:off x="12261415" y="111092"/>
            <a:ext cx="4120930" cy="2880000"/>
            <a:chOff x="11319427" y="105197"/>
            <a:chExt cx="4120930" cy="2880000"/>
          </a:xfrm>
        </p:grpSpPr>
        <p:pic>
          <p:nvPicPr>
            <p:cNvPr id="35" name="画面終了画"/>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2261415" y="105197"/>
              <a:ext cx="3178942" cy="2880000"/>
            </a:xfrm>
            <a:prstGeom prst="rect">
              <a:avLst/>
            </a:prstGeom>
            <a:ln w="57150">
              <a:solidFill>
                <a:srgbClr val="FF3399"/>
              </a:solidFill>
            </a:ln>
          </p:spPr>
        </p:pic>
        <p:grpSp>
          <p:nvGrpSpPr>
            <p:cNvPr id="36" name="グループ化 35"/>
            <p:cNvGrpSpPr/>
            <p:nvPr/>
          </p:nvGrpSpPr>
          <p:grpSpPr>
            <a:xfrm>
              <a:off x="11319427" y="2308601"/>
              <a:ext cx="864765" cy="666353"/>
              <a:chOff x="11319427" y="2308601"/>
              <a:chExt cx="864765" cy="666353"/>
            </a:xfrm>
          </p:grpSpPr>
          <p:pic>
            <p:nvPicPr>
              <p:cNvPr id="37" name="人物画"/>
              <p:cNvPicPr>
                <a:picLocks noChangeAspect="1"/>
              </p:cNvPicPr>
              <p:nvPr/>
            </p:nvPicPr>
            <p:blipFill>
              <a:blip r:embed="rId11"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flipH="1">
                <a:off x="11332208" y="2311400"/>
                <a:ext cx="851984" cy="663554"/>
              </a:xfrm>
              <a:prstGeom prst="rect">
                <a:avLst/>
              </a:prstGeom>
            </p:spPr>
          </p:pic>
          <p:pic>
            <p:nvPicPr>
              <p:cNvPr id="38" name="人物画"/>
              <p:cNvPicPr>
                <a:picLocks noChangeAspect="1"/>
              </p:cNvPicPr>
              <p:nvPr/>
            </p:nvPicPr>
            <p:blipFill>
              <a:blip r:embed="rId11"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flipH="1">
                <a:off x="11319427" y="2308601"/>
                <a:ext cx="851984" cy="663554"/>
              </a:xfrm>
              <a:prstGeom prst="rect">
                <a:avLst/>
              </a:prstGeom>
            </p:spPr>
          </p:pic>
        </p:grpSp>
      </p:grpSp>
      <p:pic>
        <p:nvPicPr>
          <p:cNvPr id="33" name="パフ">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2571744" y="2804714"/>
            <a:ext cx="609600" cy="609600"/>
          </a:xfrm>
          <a:prstGeom prst="rect">
            <a:avLst/>
          </a:prstGeom>
        </p:spPr>
      </p:pic>
      <p:pic>
        <p:nvPicPr>
          <p:cNvPr id="42" name="図 41"/>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4916" y="-594"/>
            <a:ext cx="16527659" cy="6858594"/>
          </a:xfrm>
          <a:prstGeom prst="rect">
            <a:avLst/>
          </a:prstGeom>
        </p:spPr>
      </p:pic>
    </p:spTree>
    <p:extLst>
      <p:ext uri="{BB962C8B-B14F-4D97-AF65-F5344CB8AC3E}">
        <p14:creationId xmlns:p14="http://schemas.microsoft.com/office/powerpoint/2010/main" val="3743083909"/>
      </p:ext>
    </p:extLst>
  </p:cSld>
  <p:clrMapOvr>
    <a:masterClrMapping/>
  </p:clrMapOvr>
  <mc:AlternateContent xmlns:mc="http://schemas.openxmlformats.org/markup-compatibility/2006" xmlns:p14="http://schemas.microsoft.com/office/powerpoint/2010/main">
    <mc:Choice Requires="p14">
      <p:transition spd="slow" p14:dur="2500" advClick="0">
        <p:checker/>
        <p:sndAc>
          <p:stSnd>
            <p:snd r:embed="rId4" name="drumroll.wav"/>
          </p:stSnd>
        </p:sndAc>
      </p:transition>
    </mc:Choice>
    <mc:Fallback xmlns="">
      <p:transition spd="slow" advClick="0">
        <p:checker/>
        <p:sndAc>
          <p:stSnd>
            <p:snd r:embed="rId14" name="drumroll.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
                                        <p:tgtEl>
                                          <p:spTgt spid="42"/>
                                        </p:tgtEl>
                                      </p:cBhvr>
                                    </p:animEffect>
                                    <p:set>
                                      <p:cBhvr>
                                        <p:cTn id="7" dur="1" fill="hold">
                                          <p:stCondLst>
                                            <p:cond delay="9"/>
                                          </p:stCondLst>
                                        </p:cTn>
                                        <p:tgtEl>
                                          <p:spTgt spid="42"/>
                                        </p:tgtEl>
                                        <p:attrNameLst>
                                          <p:attrName>style.visibility</p:attrName>
                                        </p:attrNameLst>
                                      </p:cBhvr>
                                      <p:to>
                                        <p:strVal val="hidden"/>
                                      </p:to>
                                    </p:set>
                                  </p:childTnLst>
                                </p:cTn>
                              </p:par>
                              <p:par>
                                <p:cTn id="8" presetID="1" presetClass="mediacall" presetSubtype="0" fill="hold" nodeType="withEffect">
                                  <p:stCondLst>
                                    <p:cond delay="0"/>
                                  </p:stCondLst>
                                  <p:childTnLst>
                                    <p:cmd type="call" cmd="playFrom(0.0)">
                                      <p:cBhvr>
                                        <p:cTn id="9" dur="1" fill="hold"/>
                                        <p:tgtEl>
                                          <p:spTgt spid="33"/>
                                        </p:tgtEl>
                                      </p:cBhvr>
                                    </p:cmd>
                                  </p:childTnLst>
                                </p:cTn>
                              </p:par>
                              <p:par>
                                <p:cTn id="10" presetID="53" presetClass="entr" presetSubtype="16" fill="hold" nodeType="with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childTnLst>
                          </p:cTn>
                        </p:par>
                        <p:par>
                          <p:cTn id="15" fill="hold">
                            <p:stCondLst>
                              <p:cond delay="500"/>
                            </p:stCondLst>
                            <p:childTnLst>
                              <p:par>
                                <p:cTn id="16" presetID="6" presetClass="entr" presetSubtype="32"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circle(out)">
                                      <p:cBhvr>
                                        <p:cTn id="18" dur="750"/>
                                        <p:tgtEl>
                                          <p:spTgt spid="26"/>
                                        </p:tgtEl>
                                      </p:cBhvr>
                                    </p:animEffect>
                                  </p:childTnLst>
                                </p:cTn>
                              </p:par>
                              <p:par>
                                <p:cTn id="19" presetID="6" presetClass="entr" presetSubtype="32" fill="hold" nodeType="withEffect">
                                  <p:stCondLst>
                                    <p:cond delay="500"/>
                                  </p:stCondLst>
                                  <p:childTnLst>
                                    <p:set>
                                      <p:cBhvr>
                                        <p:cTn id="20" dur="1" fill="hold">
                                          <p:stCondLst>
                                            <p:cond delay="0"/>
                                          </p:stCondLst>
                                        </p:cTn>
                                        <p:tgtEl>
                                          <p:spTgt spid="29"/>
                                        </p:tgtEl>
                                        <p:attrNameLst>
                                          <p:attrName>style.visibility</p:attrName>
                                        </p:attrNameLst>
                                      </p:cBhvr>
                                      <p:to>
                                        <p:strVal val="visible"/>
                                      </p:to>
                                    </p:set>
                                    <p:animEffect transition="in" filter="circle(out)">
                                      <p:cBhvr>
                                        <p:cTn id="21" dur="750"/>
                                        <p:tgtEl>
                                          <p:spTgt spid="29"/>
                                        </p:tgtEl>
                                      </p:cBhvr>
                                    </p:animEffect>
                                  </p:childTnLst>
                                </p:cTn>
                              </p:par>
                            </p:childTnLst>
                          </p:cTn>
                        </p:par>
                        <p:par>
                          <p:cTn id="22" fill="hold">
                            <p:stCondLst>
                              <p:cond delay="1750"/>
                            </p:stCondLst>
                            <p:childTnLst>
                              <p:par>
                                <p:cTn id="23" presetID="35" presetClass="path" presetSubtype="0" accel="50000" decel="50000" fill="hold" nodeType="afterEffect">
                                  <p:stCondLst>
                                    <p:cond delay="0"/>
                                  </p:stCondLst>
                                  <p:childTnLst>
                                    <p:animMotion origin="layout" path="M 4.16667E-7 2.59259E-6 L -0.35182 -0.00579 " pathEditMode="relative" rAng="0" ptsTypes="AA">
                                      <p:cBhvr>
                                        <p:cTn id="24" dur="2000" fill="hold"/>
                                        <p:tgtEl>
                                          <p:spTgt spid="34"/>
                                        </p:tgtEl>
                                        <p:attrNameLst>
                                          <p:attrName>ppt_x</p:attrName>
                                          <p:attrName>ppt_y</p:attrName>
                                        </p:attrNameLst>
                                      </p:cBhvr>
                                      <p:rCtr x="-17591" y="-301"/>
                                    </p:animMotion>
                                  </p:childTnLst>
                                </p:cTn>
                              </p:par>
                            </p:childTnLst>
                          </p:cTn>
                        </p:par>
                        <p:par>
                          <p:cTn id="25" fill="hold">
                            <p:stCondLst>
                              <p:cond delay="3750"/>
                            </p:stCondLst>
                            <p:childTnLst>
                              <p:par>
                                <p:cTn id="26" presetID="26" presetClass="emph" presetSubtype="0" fill="hold" nodeType="afterEffect">
                                  <p:stCondLst>
                                    <p:cond delay="0"/>
                                  </p:stCondLst>
                                  <p:childTnLst>
                                    <p:animEffect transition="out" filter="fade">
                                      <p:cBhvr>
                                        <p:cTn id="27" dur="500" tmFilter="0, 0; .2, .5; .8, .5; 1, 0"/>
                                        <p:tgtEl>
                                          <p:spTgt spid="34"/>
                                        </p:tgtEl>
                                      </p:cBhvr>
                                    </p:animEffect>
                                    <p:animScale>
                                      <p:cBhvr>
                                        <p:cTn id="28" dur="250" autoRev="1" fill="hold"/>
                                        <p:tgtEl>
                                          <p:spTgt spid="3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9" fill="hold" display="0">
                  <p:stCondLst>
                    <p:cond delay="indefinite"/>
                  </p:stCondLst>
                  <p:endCondLst>
                    <p:cond evt="onStopAudio" delay="0">
                      <p:tgtEl>
                        <p:sldTgt/>
                      </p:tgtEl>
                    </p:cond>
                  </p:endCondLst>
                </p:cTn>
                <p:tgtEl>
                  <p:spTgt spid="3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 name="背景"/>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915" y="-297"/>
            <a:ext cx="12241829" cy="6858594"/>
          </a:xfrm>
          <a:prstGeom prst="rect">
            <a:avLst/>
          </a:prstGeom>
        </p:spPr>
      </p:pic>
      <p:pic>
        <p:nvPicPr>
          <p:cNvPr id="180" name="次に進む">
            <a:hlinkClick r:id="rId3" action="ppaction://hlinksldjump"/>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42608" y="5967647"/>
            <a:ext cx="2237426" cy="847417"/>
          </a:xfrm>
          <a:prstGeom prst="rect">
            <a:avLst/>
          </a:prstGeom>
        </p:spPr>
      </p:pic>
      <p:pic>
        <p:nvPicPr>
          <p:cNvPr id="6" name="答えに戻る">
            <a:hlinkClick r:id="rId5" action="ppaction://hlinksldjump"/>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839" y="5951865"/>
            <a:ext cx="2237426" cy="847417"/>
          </a:xfrm>
          <a:prstGeom prst="rect">
            <a:avLst/>
          </a:prstGeom>
        </p:spPr>
      </p:pic>
      <p:grpSp>
        <p:nvGrpSpPr>
          <p:cNvPr id="4" name="2006年～・・・"/>
          <p:cNvGrpSpPr/>
          <p:nvPr/>
        </p:nvGrpSpPr>
        <p:grpSpPr>
          <a:xfrm>
            <a:off x="4023153" y="5468345"/>
            <a:ext cx="5867180" cy="677496"/>
            <a:chOff x="5561893" y="5262746"/>
            <a:chExt cx="5867180" cy="677496"/>
          </a:xfrm>
        </p:grpSpPr>
        <p:pic>
          <p:nvPicPr>
            <p:cNvPr id="138" name="枠"/>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561893" y="5285356"/>
              <a:ext cx="4927797" cy="616520"/>
            </a:xfrm>
            <a:prstGeom prst="rect">
              <a:avLst/>
            </a:prstGeom>
          </p:spPr>
        </p:pic>
        <p:sp>
          <p:nvSpPr>
            <p:cNvPr id="103" name="2006年～・・・"/>
            <p:cNvSpPr txBox="1"/>
            <p:nvPr/>
          </p:nvSpPr>
          <p:spPr>
            <a:xfrm>
              <a:off x="5718757" y="5434774"/>
              <a:ext cx="4687646" cy="307777"/>
            </a:xfrm>
            <a:prstGeom prst="rect">
              <a:avLst/>
            </a:prstGeom>
            <a:noFill/>
          </p:spPr>
          <p:txBody>
            <a:bodyPr wrap="square" rtlCol="0">
              <a:spAutoFit/>
            </a:bodyPr>
            <a:lstStyle/>
            <a:p>
              <a:pPr lvl="0" algn="dist"/>
              <a:r>
                <a:rPr kumimoji="1" lang="en-US" altLang="ja-JP" sz="1400" b="1">
                  <a:latin typeface="BIZ UDPゴシック" panose="020B0400000000000000" pitchFamily="50" charset="-128"/>
                  <a:ea typeface="BIZ UDPゴシック" panose="020B0400000000000000" pitchFamily="50" charset="-128"/>
                </a:rPr>
                <a:t>2006</a:t>
              </a:r>
              <a:r>
                <a:rPr kumimoji="1" lang="ja-JP" altLang="en-US" sz="1400" b="1">
                  <a:latin typeface="BIZ UDPゴシック" panose="020B0400000000000000" pitchFamily="50" charset="-128"/>
                  <a:ea typeface="BIZ UDPゴシック" panose="020B0400000000000000" pitchFamily="50" charset="-128"/>
                </a:rPr>
                <a:t>年～</a:t>
              </a:r>
              <a:r>
                <a:rPr kumimoji="1" lang="en-US" altLang="ja-JP" sz="1400" b="1">
                  <a:latin typeface="BIZ UDPゴシック" panose="020B0400000000000000" pitchFamily="50" charset="-128"/>
                  <a:ea typeface="BIZ UDPゴシック" panose="020B0400000000000000" pitchFamily="50" charset="-128"/>
                </a:rPr>
                <a:t>2008</a:t>
              </a:r>
              <a:r>
                <a:rPr kumimoji="1" lang="ja-JP" altLang="en-US" sz="1400" b="1">
                  <a:latin typeface="BIZ UDPゴシック" panose="020B0400000000000000" pitchFamily="50" charset="-128"/>
                  <a:ea typeface="BIZ UDPゴシック" panose="020B0400000000000000" pitchFamily="50" charset="-128"/>
                </a:rPr>
                <a:t>年以降少しずつ減少している</a:t>
              </a:r>
              <a:r>
                <a:rPr lang="ja-JP" altLang="en-US" sz="1400" b="1">
                  <a:latin typeface="BIZ UDPゴシック" panose="020B0400000000000000" pitchFamily="50" charset="-128"/>
                  <a:ea typeface="BIZ UDPゴシック" panose="020B0400000000000000" pitchFamily="50" charset="-128"/>
                </a:rPr>
                <a:t>んだね</a:t>
              </a:r>
              <a:r>
                <a:rPr lang="en-US" altLang="ja-JP" sz="1400" b="1">
                  <a:latin typeface="BIZ UDPゴシック" panose="020B0400000000000000" pitchFamily="50" charset="-128"/>
                  <a:ea typeface="BIZ UDPゴシック" panose="020B0400000000000000" pitchFamily="50" charset="-128"/>
                </a:rPr>
                <a:t>｡</a:t>
              </a:r>
              <a:endParaRPr kumimoji="1" lang="ja-JP" altLang="en-US" sz="1400" b="1" dirty="0">
                <a:latin typeface="BIZ UDPゴシック" panose="020B0400000000000000" pitchFamily="50" charset="-128"/>
                <a:ea typeface="BIZ UDPゴシック" panose="020B0400000000000000" pitchFamily="50" charset="-128"/>
              </a:endParaRPr>
            </a:p>
          </p:txBody>
        </p:sp>
        <p:pic>
          <p:nvPicPr>
            <p:cNvPr id="136" name="人物画"/>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496607" y="5262746"/>
              <a:ext cx="932466" cy="677496"/>
            </a:xfrm>
            <a:prstGeom prst="rect">
              <a:avLst/>
            </a:prstGeom>
          </p:spPr>
        </p:pic>
        <p:sp>
          <p:nvSpPr>
            <p:cNvPr id="139" name="すこ"/>
            <p:cNvSpPr txBox="1"/>
            <p:nvPr/>
          </p:nvSpPr>
          <p:spPr>
            <a:xfrm>
              <a:off x="7764531" y="5309262"/>
              <a:ext cx="396000" cy="200055"/>
            </a:xfrm>
            <a:prstGeom prst="rect">
              <a:avLst/>
            </a:prstGeom>
            <a:noFill/>
          </p:spPr>
          <p:txBody>
            <a:bodyPr wrap="square" rtlCol="0">
              <a:spAutoFit/>
            </a:bodyPr>
            <a:lstStyle/>
            <a:p>
              <a:pPr algn="dist"/>
              <a:r>
                <a:rPr lang="ja-JP" altLang="en-US" sz="700" b="1">
                  <a:latin typeface="BIZ UDPゴシック" panose="020B0400000000000000" pitchFamily="50" charset="-128"/>
                  <a:ea typeface="BIZ UDPゴシック" panose="020B0400000000000000" pitchFamily="50" charset="-128"/>
                </a:rPr>
                <a:t>すこ</a:t>
              </a:r>
              <a:endParaRPr kumimoji="1" lang="ja-JP" altLang="en-US" sz="700" b="1" dirty="0">
                <a:latin typeface="BIZ UDPゴシック" panose="020B0400000000000000" pitchFamily="50" charset="-128"/>
                <a:ea typeface="BIZ UDPゴシック" panose="020B0400000000000000" pitchFamily="50" charset="-128"/>
              </a:endParaRPr>
            </a:p>
          </p:txBody>
        </p:sp>
        <p:sp>
          <p:nvSpPr>
            <p:cNvPr id="140" name="げんしょう"/>
            <p:cNvSpPr txBox="1"/>
            <p:nvPr/>
          </p:nvSpPr>
          <p:spPr>
            <a:xfrm>
              <a:off x="8459926" y="5318047"/>
              <a:ext cx="648000" cy="200055"/>
            </a:xfrm>
            <a:prstGeom prst="rect">
              <a:avLst/>
            </a:prstGeom>
            <a:noFill/>
          </p:spPr>
          <p:txBody>
            <a:bodyPr wrap="square" rtlCol="0">
              <a:spAutoFit/>
            </a:bodyPr>
            <a:lstStyle/>
            <a:p>
              <a:pPr algn="dist"/>
              <a:r>
                <a:rPr lang="ja-JP" altLang="en-US" sz="700" b="1">
                  <a:latin typeface="BIZ UDPゴシック" panose="020B0400000000000000" pitchFamily="50" charset="-128"/>
                  <a:ea typeface="BIZ UDPゴシック" panose="020B0400000000000000" pitchFamily="50" charset="-128"/>
                </a:rPr>
                <a:t>げんしょう</a:t>
              </a:r>
              <a:endParaRPr kumimoji="1" lang="ja-JP" altLang="en-US" sz="700" b="1" dirty="0">
                <a:latin typeface="BIZ UDPゴシック" panose="020B0400000000000000" pitchFamily="50" charset="-128"/>
                <a:ea typeface="BIZ UDPゴシック" panose="020B0400000000000000" pitchFamily="50" charset="-128"/>
              </a:endParaRPr>
            </a:p>
          </p:txBody>
        </p:sp>
        <p:sp>
          <p:nvSpPr>
            <p:cNvPr id="166" name="2006ねん"/>
            <p:cNvSpPr txBox="1"/>
            <p:nvPr/>
          </p:nvSpPr>
          <p:spPr>
            <a:xfrm>
              <a:off x="6260743" y="5318048"/>
              <a:ext cx="396000" cy="200055"/>
            </a:xfrm>
            <a:prstGeom prst="rect">
              <a:avLst/>
            </a:prstGeom>
            <a:noFill/>
          </p:spPr>
          <p:txBody>
            <a:bodyPr wrap="square" rtlCol="0">
              <a:spAutoFit/>
            </a:bodyPr>
            <a:lstStyle/>
            <a:p>
              <a:pPr algn="dist"/>
              <a:r>
                <a:rPr kumimoji="1" lang="ja-JP" altLang="en-US" sz="700" b="1">
                  <a:latin typeface="BIZ UDPゴシック" panose="020B0400000000000000" pitchFamily="50" charset="-128"/>
                  <a:ea typeface="BIZ UDPゴシック" panose="020B0400000000000000" pitchFamily="50" charset="-128"/>
                </a:rPr>
                <a:t>ねん</a:t>
              </a:r>
              <a:endParaRPr kumimoji="1" lang="ja-JP" altLang="en-US" sz="700" b="1" dirty="0">
                <a:latin typeface="BIZ UDPゴシック" panose="020B0400000000000000" pitchFamily="50" charset="-128"/>
                <a:ea typeface="BIZ UDPゴシック" panose="020B0400000000000000" pitchFamily="50" charset="-128"/>
              </a:endParaRPr>
            </a:p>
          </p:txBody>
        </p:sp>
        <p:sp>
          <p:nvSpPr>
            <p:cNvPr id="171" name="2008ねん"/>
            <p:cNvSpPr txBox="1"/>
            <p:nvPr/>
          </p:nvSpPr>
          <p:spPr>
            <a:xfrm>
              <a:off x="7176063" y="5309617"/>
              <a:ext cx="396000" cy="200055"/>
            </a:xfrm>
            <a:prstGeom prst="rect">
              <a:avLst/>
            </a:prstGeom>
            <a:noFill/>
          </p:spPr>
          <p:txBody>
            <a:bodyPr wrap="square" rtlCol="0">
              <a:spAutoFit/>
            </a:bodyPr>
            <a:lstStyle/>
            <a:p>
              <a:pPr algn="dist"/>
              <a:r>
                <a:rPr kumimoji="1" lang="ja-JP" altLang="en-US" sz="700" b="1">
                  <a:latin typeface="BIZ UDPゴシック" panose="020B0400000000000000" pitchFamily="50" charset="-128"/>
                  <a:ea typeface="BIZ UDPゴシック" panose="020B0400000000000000" pitchFamily="50" charset="-128"/>
                </a:rPr>
                <a:t>ねん</a:t>
              </a:r>
              <a:endParaRPr kumimoji="1" lang="ja-JP" altLang="en-US" sz="700" b="1" dirty="0">
                <a:latin typeface="BIZ UDPゴシック" panose="020B0400000000000000" pitchFamily="50" charset="-128"/>
                <a:ea typeface="BIZ UDPゴシック" panose="020B0400000000000000" pitchFamily="50" charset="-128"/>
              </a:endParaRPr>
            </a:p>
          </p:txBody>
        </p:sp>
        <p:sp>
          <p:nvSpPr>
            <p:cNvPr id="173" name="いこう"/>
            <p:cNvSpPr txBox="1"/>
            <p:nvPr/>
          </p:nvSpPr>
          <p:spPr>
            <a:xfrm>
              <a:off x="7420888" y="5309618"/>
              <a:ext cx="504000" cy="200055"/>
            </a:xfrm>
            <a:prstGeom prst="rect">
              <a:avLst/>
            </a:prstGeom>
            <a:noFill/>
          </p:spPr>
          <p:txBody>
            <a:bodyPr wrap="square" rtlCol="0">
              <a:spAutoFit/>
            </a:bodyPr>
            <a:lstStyle/>
            <a:p>
              <a:pPr algn="dist"/>
              <a:r>
                <a:rPr kumimoji="1" lang="ja-JP" altLang="en-US" sz="700" b="1">
                  <a:latin typeface="BIZ UDPゴシック" panose="020B0400000000000000" pitchFamily="50" charset="-128"/>
                  <a:ea typeface="BIZ UDPゴシック" panose="020B0400000000000000" pitchFamily="50" charset="-128"/>
                </a:rPr>
                <a:t>いこう</a:t>
              </a:r>
              <a:endParaRPr kumimoji="1" lang="ja-JP" altLang="en-US" sz="700" b="1" dirty="0">
                <a:latin typeface="BIZ UDPゴシック" panose="020B0400000000000000" pitchFamily="50" charset="-128"/>
                <a:ea typeface="BIZ UDPゴシック" panose="020B0400000000000000" pitchFamily="50" charset="-128"/>
              </a:endParaRPr>
            </a:p>
          </p:txBody>
        </p:sp>
      </p:grpSp>
      <p:sp>
        <p:nvSpPr>
          <p:cNvPr id="63" name="0"/>
          <p:cNvSpPr txBox="1"/>
          <p:nvPr/>
        </p:nvSpPr>
        <p:spPr>
          <a:xfrm>
            <a:off x="1352444" y="4649315"/>
            <a:ext cx="271515" cy="252000"/>
          </a:xfrm>
          <a:prstGeom prst="rect">
            <a:avLst/>
          </a:prstGeom>
          <a:noFill/>
        </p:spPr>
        <p:txBody>
          <a:bodyPr wrap="square" rtlCol="0">
            <a:spAutoFit/>
          </a:bodyPr>
          <a:lstStyle/>
          <a:p>
            <a:r>
              <a:rPr kumimoji="1" lang="en-US" altLang="ja-JP" sz="1100" b="1"/>
              <a:t>0</a:t>
            </a:r>
            <a:endParaRPr kumimoji="1" lang="ja-JP" altLang="en-US" sz="1100" b="1"/>
          </a:p>
        </p:txBody>
      </p:sp>
      <p:sp>
        <p:nvSpPr>
          <p:cNvPr id="62" name="50,000人"/>
          <p:cNvSpPr txBox="1"/>
          <p:nvPr/>
        </p:nvSpPr>
        <p:spPr>
          <a:xfrm>
            <a:off x="1011249" y="4418877"/>
            <a:ext cx="725999" cy="252000"/>
          </a:xfrm>
          <a:prstGeom prst="rect">
            <a:avLst/>
          </a:prstGeom>
          <a:noFill/>
        </p:spPr>
        <p:txBody>
          <a:bodyPr wrap="square" rtlCol="0">
            <a:spAutoFit/>
          </a:bodyPr>
          <a:lstStyle/>
          <a:p>
            <a:r>
              <a:rPr kumimoji="1" lang="en-US" altLang="ja-JP" sz="1100" b="1"/>
              <a:t>50,000</a:t>
            </a:r>
            <a:endParaRPr kumimoji="1" lang="ja-JP" altLang="en-US" sz="1100" b="1"/>
          </a:p>
        </p:txBody>
      </p:sp>
      <p:sp>
        <p:nvSpPr>
          <p:cNvPr id="61" name="100,000人"/>
          <p:cNvSpPr txBox="1"/>
          <p:nvPr/>
        </p:nvSpPr>
        <p:spPr>
          <a:xfrm>
            <a:off x="929361" y="4174793"/>
            <a:ext cx="834007" cy="252000"/>
          </a:xfrm>
          <a:prstGeom prst="rect">
            <a:avLst/>
          </a:prstGeom>
          <a:noFill/>
        </p:spPr>
        <p:txBody>
          <a:bodyPr wrap="square" rtlCol="0">
            <a:spAutoFit/>
          </a:bodyPr>
          <a:lstStyle/>
          <a:p>
            <a:r>
              <a:rPr kumimoji="1" lang="en-US" altLang="ja-JP" sz="1100" b="1"/>
              <a:t>100,000</a:t>
            </a:r>
            <a:endParaRPr kumimoji="1" lang="ja-JP" altLang="en-US" sz="1100" b="1"/>
          </a:p>
        </p:txBody>
      </p:sp>
      <p:sp>
        <p:nvSpPr>
          <p:cNvPr id="60" name="150,000人"/>
          <p:cNvSpPr txBox="1"/>
          <p:nvPr/>
        </p:nvSpPr>
        <p:spPr>
          <a:xfrm>
            <a:off x="929361" y="3930709"/>
            <a:ext cx="834007" cy="252000"/>
          </a:xfrm>
          <a:prstGeom prst="rect">
            <a:avLst/>
          </a:prstGeom>
          <a:noFill/>
        </p:spPr>
        <p:txBody>
          <a:bodyPr wrap="square" rtlCol="0">
            <a:spAutoFit/>
          </a:bodyPr>
          <a:lstStyle/>
          <a:p>
            <a:r>
              <a:rPr lang="en-US" altLang="ja-JP" sz="1100" b="1"/>
              <a:t>15</a:t>
            </a:r>
            <a:r>
              <a:rPr kumimoji="1" lang="en-US" altLang="ja-JP" sz="1100" b="1"/>
              <a:t>0,000</a:t>
            </a:r>
            <a:endParaRPr kumimoji="1" lang="ja-JP" altLang="en-US" sz="1100" b="1"/>
          </a:p>
        </p:txBody>
      </p:sp>
      <p:sp>
        <p:nvSpPr>
          <p:cNvPr id="59" name="200,000人"/>
          <p:cNvSpPr txBox="1"/>
          <p:nvPr/>
        </p:nvSpPr>
        <p:spPr>
          <a:xfrm>
            <a:off x="929361" y="3686625"/>
            <a:ext cx="834007" cy="252000"/>
          </a:xfrm>
          <a:prstGeom prst="rect">
            <a:avLst/>
          </a:prstGeom>
          <a:noFill/>
        </p:spPr>
        <p:txBody>
          <a:bodyPr wrap="square" rtlCol="0">
            <a:spAutoFit/>
          </a:bodyPr>
          <a:lstStyle/>
          <a:p>
            <a:r>
              <a:rPr kumimoji="1" lang="en-US" altLang="ja-JP" sz="1100" b="1"/>
              <a:t>200,000</a:t>
            </a:r>
            <a:endParaRPr kumimoji="1" lang="ja-JP" altLang="en-US" sz="1100" b="1"/>
          </a:p>
        </p:txBody>
      </p:sp>
      <p:sp>
        <p:nvSpPr>
          <p:cNvPr id="58" name="250,000人"/>
          <p:cNvSpPr txBox="1"/>
          <p:nvPr/>
        </p:nvSpPr>
        <p:spPr>
          <a:xfrm>
            <a:off x="929361" y="3442541"/>
            <a:ext cx="834007" cy="252000"/>
          </a:xfrm>
          <a:prstGeom prst="rect">
            <a:avLst/>
          </a:prstGeom>
          <a:noFill/>
        </p:spPr>
        <p:txBody>
          <a:bodyPr wrap="square" rtlCol="0">
            <a:spAutoFit/>
          </a:bodyPr>
          <a:lstStyle/>
          <a:p>
            <a:r>
              <a:rPr lang="en-US" altLang="ja-JP" sz="1100" b="1"/>
              <a:t>2</a:t>
            </a:r>
            <a:r>
              <a:rPr kumimoji="1" lang="en-US" altLang="ja-JP" sz="1100" b="1"/>
              <a:t>50,000</a:t>
            </a:r>
            <a:endParaRPr kumimoji="1" lang="ja-JP" altLang="en-US" sz="1100" b="1"/>
          </a:p>
        </p:txBody>
      </p:sp>
      <p:sp>
        <p:nvSpPr>
          <p:cNvPr id="57" name="300,000人"/>
          <p:cNvSpPr txBox="1"/>
          <p:nvPr/>
        </p:nvSpPr>
        <p:spPr>
          <a:xfrm>
            <a:off x="929361" y="3198457"/>
            <a:ext cx="834007" cy="252000"/>
          </a:xfrm>
          <a:prstGeom prst="rect">
            <a:avLst/>
          </a:prstGeom>
          <a:noFill/>
        </p:spPr>
        <p:txBody>
          <a:bodyPr wrap="square" rtlCol="0">
            <a:spAutoFit/>
          </a:bodyPr>
          <a:lstStyle/>
          <a:p>
            <a:r>
              <a:rPr kumimoji="1" lang="en-US" altLang="ja-JP" sz="1100" b="1"/>
              <a:t>300,000</a:t>
            </a:r>
            <a:endParaRPr kumimoji="1" lang="ja-JP" altLang="en-US" sz="1100" b="1"/>
          </a:p>
        </p:txBody>
      </p:sp>
      <p:sp>
        <p:nvSpPr>
          <p:cNvPr id="56" name="350,000人"/>
          <p:cNvSpPr txBox="1"/>
          <p:nvPr/>
        </p:nvSpPr>
        <p:spPr>
          <a:xfrm>
            <a:off x="929361" y="2954373"/>
            <a:ext cx="834007" cy="252000"/>
          </a:xfrm>
          <a:prstGeom prst="rect">
            <a:avLst/>
          </a:prstGeom>
          <a:noFill/>
        </p:spPr>
        <p:txBody>
          <a:bodyPr wrap="square" rtlCol="0">
            <a:spAutoFit/>
          </a:bodyPr>
          <a:lstStyle/>
          <a:p>
            <a:r>
              <a:rPr lang="en-US" altLang="ja-JP" sz="1100" b="1"/>
              <a:t>3</a:t>
            </a:r>
            <a:r>
              <a:rPr kumimoji="1" lang="en-US" altLang="ja-JP" sz="1100" b="1"/>
              <a:t>50,000</a:t>
            </a:r>
            <a:endParaRPr kumimoji="1" lang="ja-JP" altLang="en-US" sz="1100" b="1"/>
          </a:p>
        </p:txBody>
      </p:sp>
      <p:sp>
        <p:nvSpPr>
          <p:cNvPr id="55" name="400,000人"/>
          <p:cNvSpPr txBox="1"/>
          <p:nvPr/>
        </p:nvSpPr>
        <p:spPr>
          <a:xfrm>
            <a:off x="929361" y="2710289"/>
            <a:ext cx="834007" cy="252000"/>
          </a:xfrm>
          <a:prstGeom prst="rect">
            <a:avLst/>
          </a:prstGeom>
          <a:noFill/>
        </p:spPr>
        <p:txBody>
          <a:bodyPr wrap="square" rtlCol="0">
            <a:spAutoFit/>
          </a:bodyPr>
          <a:lstStyle/>
          <a:p>
            <a:r>
              <a:rPr kumimoji="1" lang="en-US" altLang="ja-JP" sz="1100" b="1"/>
              <a:t>400,000</a:t>
            </a:r>
            <a:endParaRPr kumimoji="1" lang="ja-JP" altLang="en-US" sz="1100" b="1"/>
          </a:p>
        </p:txBody>
      </p:sp>
      <p:sp>
        <p:nvSpPr>
          <p:cNvPr id="54" name="450,000人"/>
          <p:cNvSpPr txBox="1"/>
          <p:nvPr/>
        </p:nvSpPr>
        <p:spPr>
          <a:xfrm>
            <a:off x="929361" y="2466205"/>
            <a:ext cx="834007" cy="252000"/>
          </a:xfrm>
          <a:prstGeom prst="rect">
            <a:avLst/>
          </a:prstGeom>
          <a:noFill/>
        </p:spPr>
        <p:txBody>
          <a:bodyPr wrap="square" rtlCol="0">
            <a:spAutoFit/>
          </a:bodyPr>
          <a:lstStyle/>
          <a:p>
            <a:r>
              <a:rPr lang="en-US" altLang="ja-JP" sz="1100" b="1"/>
              <a:t>4</a:t>
            </a:r>
            <a:r>
              <a:rPr kumimoji="1" lang="en-US" altLang="ja-JP" sz="1100" b="1"/>
              <a:t>50,000</a:t>
            </a:r>
            <a:endParaRPr kumimoji="1" lang="ja-JP" altLang="en-US" sz="1100" b="1"/>
          </a:p>
        </p:txBody>
      </p:sp>
      <p:sp>
        <p:nvSpPr>
          <p:cNvPr id="53" name="500,000人"/>
          <p:cNvSpPr txBox="1"/>
          <p:nvPr/>
        </p:nvSpPr>
        <p:spPr>
          <a:xfrm>
            <a:off x="929361" y="2222121"/>
            <a:ext cx="834007" cy="252000"/>
          </a:xfrm>
          <a:prstGeom prst="rect">
            <a:avLst/>
          </a:prstGeom>
          <a:noFill/>
        </p:spPr>
        <p:txBody>
          <a:bodyPr wrap="square" rtlCol="0">
            <a:spAutoFit/>
          </a:bodyPr>
          <a:lstStyle/>
          <a:p>
            <a:r>
              <a:rPr kumimoji="1" lang="en-US" altLang="ja-JP" sz="1100" b="1"/>
              <a:t>500,000</a:t>
            </a:r>
            <a:endParaRPr kumimoji="1" lang="ja-JP" altLang="en-US" sz="1100" b="1"/>
          </a:p>
        </p:txBody>
      </p:sp>
      <p:sp>
        <p:nvSpPr>
          <p:cNvPr id="52" name="550,000人"/>
          <p:cNvSpPr txBox="1"/>
          <p:nvPr/>
        </p:nvSpPr>
        <p:spPr>
          <a:xfrm>
            <a:off x="929361" y="1978037"/>
            <a:ext cx="834007" cy="252000"/>
          </a:xfrm>
          <a:prstGeom prst="rect">
            <a:avLst/>
          </a:prstGeom>
          <a:noFill/>
        </p:spPr>
        <p:txBody>
          <a:bodyPr wrap="square" rtlCol="0">
            <a:spAutoFit/>
          </a:bodyPr>
          <a:lstStyle/>
          <a:p>
            <a:r>
              <a:rPr kumimoji="1" lang="en-US" altLang="ja-JP" sz="1100" b="1"/>
              <a:t>550,000</a:t>
            </a:r>
            <a:endParaRPr kumimoji="1" lang="ja-JP" altLang="en-US" sz="1100" b="1"/>
          </a:p>
        </p:txBody>
      </p:sp>
      <p:grpSp>
        <p:nvGrpSpPr>
          <p:cNvPr id="5" name="年"/>
          <p:cNvGrpSpPr/>
          <p:nvPr/>
        </p:nvGrpSpPr>
        <p:grpSpPr>
          <a:xfrm>
            <a:off x="1507405" y="4853397"/>
            <a:ext cx="9528806" cy="246221"/>
            <a:chOff x="1507405" y="4796247"/>
            <a:chExt cx="9528806" cy="246221"/>
          </a:xfrm>
        </p:grpSpPr>
        <p:sp>
          <p:nvSpPr>
            <p:cNvPr id="66" name="2000年"/>
            <p:cNvSpPr txBox="1"/>
            <p:nvPr/>
          </p:nvSpPr>
          <p:spPr>
            <a:xfrm rot="19800000">
              <a:off x="1507405" y="4796247"/>
              <a:ext cx="663346" cy="246221"/>
            </a:xfrm>
            <a:prstGeom prst="rect">
              <a:avLst/>
            </a:prstGeom>
            <a:noFill/>
          </p:spPr>
          <p:txBody>
            <a:bodyPr wrap="square" rtlCol="0">
              <a:spAutoFit/>
            </a:bodyPr>
            <a:lstStyle/>
            <a:p>
              <a:r>
                <a:rPr kumimoji="1" lang="en-US" altLang="ja-JP" sz="1000" b="1"/>
                <a:t>2000</a:t>
              </a:r>
              <a:r>
                <a:rPr kumimoji="1" lang="ja-JP" altLang="en-US" sz="1000" b="1"/>
                <a:t>年</a:t>
              </a:r>
            </a:p>
          </p:txBody>
        </p:sp>
        <p:sp>
          <p:nvSpPr>
            <p:cNvPr id="68" name="2001年"/>
            <p:cNvSpPr txBox="1"/>
            <p:nvPr/>
          </p:nvSpPr>
          <p:spPr>
            <a:xfrm rot="19800000">
              <a:off x="1910380" y="4796247"/>
              <a:ext cx="663346" cy="246221"/>
            </a:xfrm>
            <a:prstGeom prst="rect">
              <a:avLst/>
            </a:prstGeom>
            <a:noFill/>
          </p:spPr>
          <p:txBody>
            <a:bodyPr wrap="square" rtlCol="0">
              <a:spAutoFit/>
            </a:bodyPr>
            <a:lstStyle/>
            <a:p>
              <a:r>
                <a:rPr kumimoji="1" lang="en-US" altLang="ja-JP" sz="1000" b="1"/>
                <a:t>2001</a:t>
              </a:r>
              <a:r>
                <a:rPr kumimoji="1" lang="ja-JP" altLang="en-US" sz="1000" b="1"/>
                <a:t>年</a:t>
              </a:r>
            </a:p>
          </p:txBody>
        </p:sp>
        <p:sp>
          <p:nvSpPr>
            <p:cNvPr id="69" name="2002年"/>
            <p:cNvSpPr txBox="1"/>
            <p:nvPr/>
          </p:nvSpPr>
          <p:spPr>
            <a:xfrm rot="19800000">
              <a:off x="2313355" y="4796247"/>
              <a:ext cx="663346" cy="246221"/>
            </a:xfrm>
            <a:prstGeom prst="rect">
              <a:avLst/>
            </a:prstGeom>
            <a:noFill/>
          </p:spPr>
          <p:txBody>
            <a:bodyPr wrap="square" rtlCol="0">
              <a:spAutoFit/>
            </a:bodyPr>
            <a:lstStyle/>
            <a:p>
              <a:r>
                <a:rPr kumimoji="1" lang="en-US" altLang="ja-JP" sz="1000" b="1"/>
                <a:t>200</a:t>
              </a:r>
              <a:r>
                <a:rPr lang="en-US" altLang="ja-JP" sz="1000" b="1"/>
                <a:t>2</a:t>
              </a:r>
              <a:r>
                <a:rPr kumimoji="1" lang="ja-JP" altLang="en-US" sz="1000" b="1"/>
                <a:t>年</a:t>
              </a:r>
            </a:p>
          </p:txBody>
        </p:sp>
        <p:sp>
          <p:nvSpPr>
            <p:cNvPr id="71" name="2003年"/>
            <p:cNvSpPr txBox="1"/>
            <p:nvPr/>
          </p:nvSpPr>
          <p:spPr>
            <a:xfrm rot="19800000">
              <a:off x="2716330" y="4796247"/>
              <a:ext cx="663346" cy="246221"/>
            </a:xfrm>
            <a:prstGeom prst="rect">
              <a:avLst/>
            </a:prstGeom>
            <a:noFill/>
          </p:spPr>
          <p:txBody>
            <a:bodyPr wrap="square" rtlCol="0">
              <a:spAutoFit/>
            </a:bodyPr>
            <a:lstStyle/>
            <a:p>
              <a:r>
                <a:rPr kumimoji="1" lang="en-US" altLang="ja-JP" sz="1000" b="1"/>
                <a:t>2003</a:t>
              </a:r>
              <a:r>
                <a:rPr kumimoji="1" lang="ja-JP" altLang="en-US" sz="1000" b="1"/>
                <a:t>年</a:t>
              </a:r>
            </a:p>
          </p:txBody>
        </p:sp>
        <p:sp>
          <p:nvSpPr>
            <p:cNvPr id="70" name="2004年"/>
            <p:cNvSpPr txBox="1"/>
            <p:nvPr/>
          </p:nvSpPr>
          <p:spPr>
            <a:xfrm rot="19800000">
              <a:off x="3119305" y="4796247"/>
              <a:ext cx="663346" cy="246221"/>
            </a:xfrm>
            <a:prstGeom prst="rect">
              <a:avLst/>
            </a:prstGeom>
            <a:noFill/>
          </p:spPr>
          <p:txBody>
            <a:bodyPr wrap="square" rtlCol="0">
              <a:spAutoFit/>
            </a:bodyPr>
            <a:lstStyle/>
            <a:p>
              <a:r>
                <a:rPr kumimoji="1" lang="en-US" altLang="ja-JP" sz="1000" b="1"/>
                <a:t>2004</a:t>
              </a:r>
              <a:r>
                <a:rPr kumimoji="1" lang="ja-JP" altLang="en-US" sz="1000" b="1"/>
                <a:t>年</a:t>
              </a:r>
            </a:p>
          </p:txBody>
        </p:sp>
        <p:sp>
          <p:nvSpPr>
            <p:cNvPr id="72" name="2005年"/>
            <p:cNvSpPr txBox="1"/>
            <p:nvPr/>
          </p:nvSpPr>
          <p:spPr>
            <a:xfrm rot="19800000">
              <a:off x="3522280" y="4796247"/>
              <a:ext cx="663346" cy="246221"/>
            </a:xfrm>
            <a:prstGeom prst="rect">
              <a:avLst/>
            </a:prstGeom>
            <a:noFill/>
          </p:spPr>
          <p:txBody>
            <a:bodyPr wrap="square" rtlCol="0">
              <a:spAutoFit/>
            </a:bodyPr>
            <a:lstStyle/>
            <a:p>
              <a:r>
                <a:rPr kumimoji="1" lang="en-US" altLang="ja-JP" sz="1000" b="1"/>
                <a:t>2005</a:t>
              </a:r>
              <a:r>
                <a:rPr kumimoji="1" lang="ja-JP" altLang="en-US" sz="1000" b="1"/>
                <a:t>年</a:t>
              </a:r>
            </a:p>
          </p:txBody>
        </p:sp>
        <p:sp>
          <p:nvSpPr>
            <p:cNvPr id="87" name="2006年"/>
            <p:cNvSpPr txBox="1"/>
            <p:nvPr/>
          </p:nvSpPr>
          <p:spPr>
            <a:xfrm rot="19800000">
              <a:off x="3925255" y="4796247"/>
              <a:ext cx="663346" cy="246221"/>
            </a:xfrm>
            <a:prstGeom prst="rect">
              <a:avLst/>
            </a:prstGeom>
            <a:noFill/>
          </p:spPr>
          <p:txBody>
            <a:bodyPr wrap="square" rtlCol="0">
              <a:spAutoFit/>
            </a:bodyPr>
            <a:lstStyle/>
            <a:p>
              <a:r>
                <a:rPr kumimoji="1" lang="en-US" altLang="ja-JP" sz="1000" b="1"/>
                <a:t>2006</a:t>
              </a:r>
              <a:r>
                <a:rPr kumimoji="1" lang="ja-JP" altLang="en-US" sz="1000" b="1"/>
                <a:t>年</a:t>
              </a:r>
            </a:p>
          </p:txBody>
        </p:sp>
        <p:sp>
          <p:nvSpPr>
            <p:cNvPr id="74" name="2007年"/>
            <p:cNvSpPr txBox="1"/>
            <p:nvPr/>
          </p:nvSpPr>
          <p:spPr>
            <a:xfrm rot="19800000">
              <a:off x="4328230" y="4796247"/>
              <a:ext cx="663346" cy="246221"/>
            </a:xfrm>
            <a:prstGeom prst="rect">
              <a:avLst/>
            </a:prstGeom>
            <a:noFill/>
          </p:spPr>
          <p:txBody>
            <a:bodyPr wrap="square" rtlCol="0">
              <a:spAutoFit/>
            </a:bodyPr>
            <a:lstStyle/>
            <a:p>
              <a:r>
                <a:rPr kumimoji="1" lang="en-US" altLang="ja-JP" sz="1000" b="1"/>
                <a:t>2007</a:t>
              </a:r>
              <a:r>
                <a:rPr kumimoji="1" lang="ja-JP" altLang="en-US" sz="1000" b="1"/>
                <a:t>年</a:t>
              </a:r>
            </a:p>
          </p:txBody>
        </p:sp>
        <p:sp>
          <p:nvSpPr>
            <p:cNvPr id="75" name="2008年"/>
            <p:cNvSpPr txBox="1"/>
            <p:nvPr/>
          </p:nvSpPr>
          <p:spPr>
            <a:xfrm rot="19800000">
              <a:off x="4731205" y="4796247"/>
              <a:ext cx="663346" cy="246221"/>
            </a:xfrm>
            <a:prstGeom prst="rect">
              <a:avLst/>
            </a:prstGeom>
            <a:noFill/>
          </p:spPr>
          <p:txBody>
            <a:bodyPr wrap="square" rtlCol="0">
              <a:spAutoFit/>
            </a:bodyPr>
            <a:lstStyle/>
            <a:p>
              <a:r>
                <a:rPr kumimoji="1" lang="en-US" altLang="ja-JP" sz="1000" b="1"/>
                <a:t>2008</a:t>
              </a:r>
              <a:r>
                <a:rPr kumimoji="1" lang="ja-JP" altLang="en-US" sz="1000" b="1"/>
                <a:t>年</a:t>
              </a:r>
            </a:p>
          </p:txBody>
        </p:sp>
        <p:sp>
          <p:nvSpPr>
            <p:cNvPr id="76" name="2009年"/>
            <p:cNvSpPr txBox="1"/>
            <p:nvPr/>
          </p:nvSpPr>
          <p:spPr>
            <a:xfrm rot="19800000">
              <a:off x="5134180" y="4796247"/>
              <a:ext cx="663346" cy="246221"/>
            </a:xfrm>
            <a:prstGeom prst="rect">
              <a:avLst/>
            </a:prstGeom>
            <a:noFill/>
          </p:spPr>
          <p:txBody>
            <a:bodyPr wrap="square" rtlCol="0">
              <a:spAutoFit/>
            </a:bodyPr>
            <a:lstStyle/>
            <a:p>
              <a:r>
                <a:rPr kumimoji="1" lang="en-US" altLang="ja-JP" sz="1000" b="1"/>
                <a:t>2009</a:t>
              </a:r>
              <a:r>
                <a:rPr kumimoji="1" lang="ja-JP" altLang="en-US" sz="1000" b="1"/>
                <a:t>年</a:t>
              </a:r>
            </a:p>
          </p:txBody>
        </p:sp>
        <p:sp>
          <p:nvSpPr>
            <p:cNvPr id="77" name="2010年"/>
            <p:cNvSpPr txBox="1"/>
            <p:nvPr/>
          </p:nvSpPr>
          <p:spPr>
            <a:xfrm rot="19800000">
              <a:off x="5537155" y="4796247"/>
              <a:ext cx="663346" cy="246221"/>
            </a:xfrm>
            <a:prstGeom prst="rect">
              <a:avLst/>
            </a:prstGeom>
            <a:noFill/>
          </p:spPr>
          <p:txBody>
            <a:bodyPr wrap="square" rtlCol="0">
              <a:spAutoFit/>
            </a:bodyPr>
            <a:lstStyle/>
            <a:p>
              <a:r>
                <a:rPr kumimoji="1" lang="en-US" altLang="ja-JP" sz="1000" b="1"/>
                <a:t>2010</a:t>
              </a:r>
              <a:r>
                <a:rPr kumimoji="1" lang="ja-JP" altLang="en-US" sz="1000" b="1"/>
                <a:t>年</a:t>
              </a:r>
            </a:p>
          </p:txBody>
        </p:sp>
        <p:sp>
          <p:nvSpPr>
            <p:cNvPr id="78" name="2011年"/>
            <p:cNvSpPr txBox="1"/>
            <p:nvPr/>
          </p:nvSpPr>
          <p:spPr>
            <a:xfrm rot="19800000">
              <a:off x="5940130" y="4796247"/>
              <a:ext cx="663346" cy="246221"/>
            </a:xfrm>
            <a:prstGeom prst="rect">
              <a:avLst/>
            </a:prstGeom>
            <a:noFill/>
          </p:spPr>
          <p:txBody>
            <a:bodyPr wrap="square" rtlCol="0">
              <a:spAutoFit/>
            </a:bodyPr>
            <a:lstStyle/>
            <a:p>
              <a:r>
                <a:rPr kumimoji="1" lang="en-US" altLang="ja-JP" sz="1000" b="1"/>
                <a:t>2011</a:t>
              </a:r>
              <a:r>
                <a:rPr kumimoji="1" lang="ja-JP" altLang="en-US" sz="1000" b="1"/>
                <a:t>年</a:t>
              </a:r>
            </a:p>
          </p:txBody>
        </p:sp>
        <p:sp>
          <p:nvSpPr>
            <p:cNvPr id="79" name="2012年"/>
            <p:cNvSpPr txBox="1"/>
            <p:nvPr/>
          </p:nvSpPr>
          <p:spPr>
            <a:xfrm rot="19800000">
              <a:off x="6343105" y="4796247"/>
              <a:ext cx="663346" cy="246221"/>
            </a:xfrm>
            <a:prstGeom prst="rect">
              <a:avLst/>
            </a:prstGeom>
            <a:noFill/>
          </p:spPr>
          <p:txBody>
            <a:bodyPr wrap="square" rtlCol="0">
              <a:spAutoFit/>
            </a:bodyPr>
            <a:lstStyle/>
            <a:p>
              <a:r>
                <a:rPr kumimoji="1" lang="en-US" altLang="ja-JP" sz="1000" b="1"/>
                <a:t>2012</a:t>
              </a:r>
              <a:r>
                <a:rPr kumimoji="1" lang="ja-JP" altLang="en-US" sz="1000" b="1"/>
                <a:t>年</a:t>
              </a:r>
            </a:p>
          </p:txBody>
        </p:sp>
        <p:sp>
          <p:nvSpPr>
            <p:cNvPr id="80" name="2013年"/>
            <p:cNvSpPr txBox="1"/>
            <p:nvPr/>
          </p:nvSpPr>
          <p:spPr>
            <a:xfrm rot="19800000">
              <a:off x="6746080" y="4796247"/>
              <a:ext cx="663346" cy="246221"/>
            </a:xfrm>
            <a:prstGeom prst="rect">
              <a:avLst/>
            </a:prstGeom>
            <a:noFill/>
          </p:spPr>
          <p:txBody>
            <a:bodyPr wrap="square" rtlCol="0">
              <a:spAutoFit/>
            </a:bodyPr>
            <a:lstStyle/>
            <a:p>
              <a:r>
                <a:rPr kumimoji="1" lang="en-US" altLang="ja-JP" sz="1000" b="1"/>
                <a:t>2013</a:t>
              </a:r>
              <a:r>
                <a:rPr kumimoji="1" lang="ja-JP" altLang="en-US" sz="1000" b="1"/>
                <a:t>年</a:t>
              </a:r>
            </a:p>
          </p:txBody>
        </p:sp>
        <p:sp>
          <p:nvSpPr>
            <p:cNvPr id="81" name="2014年"/>
            <p:cNvSpPr txBox="1"/>
            <p:nvPr/>
          </p:nvSpPr>
          <p:spPr>
            <a:xfrm rot="19800000">
              <a:off x="7149055" y="4796247"/>
              <a:ext cx="663346" cy="246221"/>
            </a:xfrm>
            <a:prstGeom prst="rect">
              <a:avLst/>
            </a:prstGeom>
            <a:noFill/>
          </p:spPr>
          <p:txBody>
            <a:bodyPr wrap="square" rtlCol="0">
              <a:spAutoFit/>
            </a:bodyPr>
            <a:lstStyle/>
            <a:p>
              <a:r>
                <a:rPr kumimoji="1" lang="en-US" altLang="ja-JP" sz="1000" b="1"/>
                <a:t>2014</a:t>
              </a:r>
              <a:r>
                <a:rPr kumimoji="1" lang="ja-JP" altLang="en-US" sz="1000" b="1"/>
                <a:t>年</a:t>
              </a:r>
            </a:p>
          </p:txBody>
        </p:sp>
        <p:sp>
          <p:nvSpPr>
            <p:cNvPr id="82" name="2015年"/>
            <p:cNvSpPr txBox="1"/>
            <p:nvPr/>
          </p:nvSpPr>
          <p:spPr>
            <a:xfrm rot="19800000">
              <a:off x="7552030" y="4796247"/>
              <a:ext cx="663346" cy="246221"/>
            </a:xfrm>
            <a:prstGeom prst="rect">
              <a:avLst/>
            </a:prstGeom>
            <a:noFill/>
          </p:spPr>
          <p:txBody>
            <a:bodyPr wrap="square" rtlCol="0">
              <a:spAutoFit/>
            </a:bodyPr>
            <a:lstStyle/>
            <a:p>
              <a:r>
                <a:rPr kumimoji="1" lang="en-US" altLang="ja-JP" sz="1000" b="1"/>
                <a:t>2015</a:t>
              </a:r>
              <a:r>
                <a:rPr kumimoji="1" lang="ja-JP" altLang="en-US" sz="1000" b="1"/>
                <a:t>年</a:t>
              </a:r>
            </a:p>
          </p:txBody>
        </p:sp>
        <p:sp>
          <p:nvSpPr>
            <p:cNvPr id="83" name="2016年"/>
            <p:cNvSpPr txBox="1"/>
            <p:nvPr/>
          </p:nvSpPr>
          <p:spPr>
            <a:xfrm rot="19800000">
              <a:off x="7955005" y="4796247"/>
              <a:ext cx="663346" cy="246221"/>
            </a:xfrm>
            <a:prstGeom prst="rect">
              <a:avLst/>
            </a:prstGeom>
            <a:noFill/>
          </p:spPr>
          <p:txBody>
            <a:bodyPr wrap="square" rtlCol="0">
              <a:spAutoFit/>
            </a:bodyPr>
            <a:lstStyle/>
            <a:p>
              <a:r>
                <a:rPr kumimoji="1" lang="en-US" altLang="ja-JP" sz="1000" b="1"/>
                <a:t>2016</a:t>
              </a:r>
              <a:r>
                <a:rPr kumimoji="1" lang="ja-JP" altLang="en-US" sz="1000" b="1"/>
                <a:t>年</a:t>
              </a:r>
            </a:p>
          </p:txBody>
        </p:sp>
        <p:sp>
          <p:nvSpPr>
            <p:cNvPr id="84" name="2017年"/>
            <p:cNvSpPr txBox="1"/>
            <p:nvPr/>
          </p:nvSpPr>
          <p:spPr>
            <a:xfrm rot="19800000">
              <a:off x="8357980" y="4796247"/>
              <a:ext cx="663346" cy="246221"/>
            </a:xfrm>
            <a:prstGeom prst="rect">
              <a:avLst/>
            </a:prstGeom>
            <a:noFill/>
          </p:spPr>
          <p:txBody>
            <a:bodyPr wrap="square" rtlCol="0">
              <a:spAutoFit/>
            </a:bodyPr>
            <a:lstStyle/>
            <a:p>
              <a:r>
                <a:rPr kumimoji="1" lang="en-US" altLang="ja-JP" sz="1000" b="1"/>
                <a:t>2017</a:t>
              </a:r>
              <a:r>
                <a:rPr kumimoji="1" lang="ja-JP" altLang="en-US" sz="1000" b="1"/>
                <a:t>年</a:t>
              </a:r>
            </a:p>
          </p:txBody>
        </p:sp>
        <p:sp>
          <p:nvSpPr>
            <p:cNvPr id="85" name="2018年"/>
            <p:cNvSpPr txBox="1"/>
            <p:nvPr/>
          </p:nvSpPr>
          <p:spPr>
            <a:xfrm rot="19800000">
              <a:off x="8760955" y="4796247"/>
              <a:ext cx="663346" cy="246221"/>
            </a:xfrm>
            <a:prstGeom prst="rect">
              <a:avLst/>
            </a:prstGeom>
            <a:noFill/>
          </p:spPr>
          <p:txBody>
            <a:bodyPr wrap="square" rtlCol="0">
              <a:spAutoFit/>
            </a:bodyPr>
            <a:lstStyle/>
            <a:p>
              <a:r>
                <a:rPr kumimoji="1" lang="en-US" altLang="ja-JP" sz="1000" b="1"/>
                <a:t>2018</a:t>
              </a:r>
              <a:r>
                <a:rPr kumimoji="1" lang="ja-JP" altLang="en-US" sz="1000" b="1"/>
                <a:t>年</a:t>
              </a:r>
            </a:p>
          </p:txBody>
        </p:sp>
        <p:sp>
          <p:nvSpPr>
            <p:cNvPr id="86" name="2019年"/>
            <p:cNvSpPr txBox="1"/>
            <p:nvPr/>
          </p:nvSpPr>
          <p:spPr>
            <a:xfrm rot="19800000">
              <a:off x="9163930" y="4796247"/>
              <a:ext cx="663346" cy="246221"/>
            </a:xfrm>
            <a:prstGeom prst="rect">
              <a:avLst/>
            </a:prstGeom>
            <a:noFill/>
          </p:spPr>
          <p:txBody>
            <a:bodyPr wrap="square" rtlCol="0">
              <a:spAutoFit/>
            </a:bodyPr>
            <a:lstStyle/>
            <a:p>
              <a:r>
                <a:rPr kumimoji="1" lang="en-US" altLang="ja-JP" sz="1000" b="1"/>
                <a:t>2019</a:t>
              </a:r>
              <a:r>
                <a:rPr kumimoji="1" lang="ja-JP" altLang="en-US" sz="1000" b="1"/>
                <a:t>年</a:t>
              </a:r>
            </a:p>
          </p:txBody>
        </p:sp>
        <p:sp>
          <p:nvSpPr>
            <p:cNvPr id="73" name="2020年"/>
            <p:cNvSpPr txBox="1"/>
            <p:nvPr/>
          </p:nvSpPr>
          <p:spPr>
            <a:xfrm rot="19800000">
              <a:off x="9566905" y="4796247"/>
              <a:ext cx="663346" cy="246221"/>
            </a:xfrm>
            <a:prstGeom prst="rect">
              <a:avLst/>
            </a:prstGeom>
            <a:noFill/>
          </p:spPr>
          <p:txBody>
            <a:bodyPr wrap="square" rtlCol="0">
              <a:spAutoFit/>
            </a:bodyPr>
            <a:lstStyle/>
            <a:p>
              <a:r>
                <a:rPr kumimoji="1" lang="en-US" altLang="ja-JP" sz="1000" b="1"/>
                <a:t>2020</a:t>
              </a:r>
              <a:r>
                <a:rPr kumimoji="1" lang="ja-JP" altLang="en-US" sz="1000" b="1"/>
                <a:t>年</a:t>
              </a:r>
            </a:p>
          </p:txBody>
        </p:sp>
        <p:sp>
          <p:nvSpPr>
            <p:cNvPr id="88" name="2021年"/>
            <p:cNvSpPr txBox="1"/>
            <p:nvPr/>
          </p:nvSpPr>
          <p:spPr>
            <a:xfrm rot="19800000">
              <a:off x="9969880" y="4796247"/>
              <a:ext cx="663346" cy="246221"/>
            </a:xfrm>
            <a:prstGeom prst="rect">
              <a:avLst/>
            </a:prstGeom>
            <a:noFill/>
          </p:spPr>
          <p:txBody>
            <a:bodyPr wrap="square" rtlCol="0">
              <a:spAutoFit/>
            </a:bodyPr>
            <a:lstStyle/>
            <a:p>
              <a:r>
                <a:rPr kumimoji="1" lang="en-US" altLang="ja-JP" sz="1000" b="1"/>
                <a:t>2021</a:t>
              </a:r>
              <a:r>
                <a:rPr kumimoji="1" lang="ja-JP" altLang="en-US" sz="1000" b="1"/>
                <a:t>年</a:t>
              </a:r>
            </a:p>
          </p:txBody>
        </p:sp>
        <p:sp>
          <p:nvSpPr>
            <p:cNvPr id="89" name="2022年"/>
            <p:cNvSpPr txBox="1"/>
            <p:nvPr/>
          </p:nvSpPr>
          <p:spPr>
            <a:xfrm rot="19800000">
              <a:off x="10372865" y="4796247"/>
              <a:ext cx="663346" cy="246221"/>
            </a:xfrm>
            <a:prstGeom prst="rect">
              <a:avLst/>
            </a:prstGeom>
            <a:noFill/>
          </p:spPr>
          <p:txBody>
            <a:bodyPr wrap="square" rtlCol="0">
              <a:spAutoFit/>
            </a:bodyPr>
            <a:lstStyle/>
            <a:p>
              <a:r>
                <a:rPr kumimoji="1" lang="en-US" altLang="ja-JP" sz="1000" b="1"/>
                <a:t>2022</a:t>
              </a:r>
              <a:r>
                <a:rPr kumimoji="1" lang="ja-JP" altLang="en-US" sz="1000" b="1"/>
                <a:t>年</a:t>
              </a:r>
            </a:p>
          </p:txBody>
        </p:sp>
      </p:grpSp>
      <p:cxnSp>
        <p:nvCxnSpPr>
          <p:cNvPr id="348" name="550,000線"/>
          <p:cNvCxnSpPr/>
          <p:nvPr/>
        </p:nvCxnSpPr>
        <p:spPr>
          <a:xfrm>
            <a:off x="1638300" y="2095500"/>
            <a:ext cx="91948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9" name="500,000線"/>
          <p:cNvCxnSpPr/>
          <p:nvPr/>
        </p:nvCxnSpPr>
        <p:spPr>
          <a:xfrm>
            <a:off x="1638300" y="2336800"/>
            <a:ext cx="91948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0" name="450,000線"/>
          <p:cNvCxnSpPr/>
          <p:nvPr/>
        </p:nvCxnSpPr>
        <p:spPr>
          <a:xfrm>
            <a:off x="1638300" y="2578100"/>
            <a:ext cx="91948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1" name="400,000線"/>
          <p:cNvCxnSpPr/>
          <p:nvPr/>
        </p:nvCxnSpPr>
        <p:spPr>
          <a:xfrm>
            <a:off x="1638300" y="2819400"/>
            <a:ext cx="91948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2" name="350,000線"/>
          <p:cNvCxnSpPr/>
          <p:nvPr/>
        </p:nvCxnSpPr>
        <p:spPr>
          <a:xfrm>
            <a:off x="1638300" y="3060700"/>
            <a:ext cx="91948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3" name="300,000線"/>
          <p:cNvCxnSpPr/>
          <p:nvPr/>
        </p:nvCxnSpPr>
        <p:spPr>
          <a:xfrm>
            <a:off x="1638300" y="3302000"/>
            <a:ext cx="91948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4" name="250,000線"/>
          <p:cNvCxnSpPr/>
          <p:nvPr/>
        </p:nvCxnSpPr>
        <p:spPr>
          <a:xfrm>
            <a:off x="1638300" y="3543300"/>
            <a:ext cx="91948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5" name="200,000線"/>
          <p:cNvCxnSpPr/>
          <p:nvPr/>
        </p:nvCxnSpPr>
        <p:spPr>
          <a:xfrm>
            <a:off x="1638300" y="3784600"/>
            <a:ext cx="91948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6" name="150,000線"/>
          <p:cNvCxnSpPr/>
          <p:nvPr/>
        </p:nvCxnSpPr>
        <p:spPr>
          <a:xfrm>
            <a:off x="1638300" y="4025900"/>
            <a:ext cx="91948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7" name="100,000線"/>
          <p:cNvCxnSpPr/>
          <p:nvPr/>
        </p:nvCxnSpPr>
        <p:spPr>
          <a:xfrm>
            <a:off x="1638300" y="4267200"/>
            <a:ext cx="91948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8" name="50,000線"/>
          <p:cNvCxnSpPr/>
          <p:nvPr/>
        </p:nvCxnSpPr>
        <p:spPr>
          <a:xfrm>
            <a:off x="1638300" y="4508500"/>
            <a:ext cx="91948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9" name="0線"/>
          <p:cNvCxnSpPr/>
          <p:nvPr/>
        </p:nvCxnSpPr>
        <p:spPr>
          <a:xfrm>
            <a:off x="1638300" y="4749800"/>
            <a:ext cx="91948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4" name="(人)"/>
          <p:cNvSpPr txBox="1"/>
          <p:nvPr/>
        </p:nvSpPr>
        <p:spPr>
          <a:xfrm>
            <a:off x="1135813" y="1771950"/>
            <a:ext cx="461579" cy="252000"/>
          </a:xfrm>
          <a:prstGeom prst="rect">
            <a:avLst/>
          </a:prstGeom>
          <a:noFill/>
        </p:spPr>
        <p:txBody>
          <a:bodyPr wrap="square" rtlCol="0">
            <a:spAutoFit/>
          </a:bodyPr>
          <a:lstStyle/>
          <a:p>
            <a:r>
              <a:rPr lang="en-US" altLang="ja-JP" sz="1100" b="1"/>
              <a:t>(</a:t>
            </a:r>
            <a:r>
              <a:rPr lang="ja-JP" altLang="en-US" sz="1100" b="1"/>
              <a:t>人</a:t>
            </a:r>
            <a:r>
              <a:rPr lang="en-US" altLang="ja-JP" sz="1100" b="1"/>
              <a:t>)</a:t>
            </a:r>
            <a:endParaRPr kumimoji="1" lang="ja-JP" altLang="en-US" sz="1100" b="1"/>
          </a:p>
        </p:txBody>
      </p:sp>
      <p:sp>
        <p:nvSpPr>
          <p:cNvPr id="104" name="枠"/>
          <p:cNvSpPr/>
          <p:nvPr/>
        </p:nvSpPr>
        <p:spPr>
          <a:xfrm>
            <a:off x="724254" y="1419483"/>
            <a:ext cx="10542597" cy="3996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7" name="出典"/>
          <p:cNvSpPr txBox="1"/>
          <p:nvPr/>
        </p:nvSpPr>
        <p:spPr>
          <a:xfrm>
            <a:off x="7896258" y="5167951"/>
            <a:ext cx="3414135" cy="230832"/>
          </a:xfrm>
          <a:prstGeom prst="rect">
            <a:avLst/>
          </a:prstGeom>
          <a:noFill/>
        </p:spPr>
        <p:txBody>
          <a:bodyPr wrap="square" rtlCol="0">
            <a:spAutoFit/>
          </a:bodyPr>
          <a:lstStyle/>
          <a:p>
            <a:r>
              <a:rPr lang="ja-JP" altLang="en-US" sz="900" b="1">
                <a:latin typeface="BIZ UDPゴシック" panose="020B0400000000000000" pitchFamily="50" charset="-128"/>
                <a:ea typeface="BIZ UDPゴシック" panose="020B0400000000000000" pitchFamily="50" charset="-128"/>
              </a:rPr>
              <a:t>（出典：</a:t>
            </a:r>
            <a:r>
              <a:rPr lang="ja-JP" altLang="en-US" sz="900" b="1">
                <a:latin typeface="BIZ UDPゴシック" panose="020B0400000000000000" pitchFamily="50" charset="-128"/>
                <a:ea typeface="BIZ UDPゴシック" panose="020B0400000000000000" pitchFamily="50" charset="-128"/>
                <a:hlinkClick r:id="rId9"/>
              </a:rPr>
              <a:t>政府統計の総合窓口 </a:t>
            </a:r>
            <a:r>
              <a:rPr lang="en-US" altLang="ja-JP" sz="900" b="1">
                <a:latin typeface="BIZ UDPゴシック" panose="020B0400000000000000" pitchFamily="50" charset="-128"/>
                <a:ea typeface="BIZ UDPゴシック" panose="020B0400000000000000" pitchFamily="50" charset="-128"/>
                <a:hlinkClick r:id="rId9"/>
              </a:rPr>
              <a:t>(e-stat.go.jp)</a:t>
            </a:r>
            <a:r>
              <a:rPr lang="en-US" altLang="ja-JP" sz="900" b="1">
                <a:latin typeface="BIZ UDPゴシック" panose="020B0400000000000000" pitchFamily="50" charset="-128"/>
                <a:ea typeface="BIZ UDPゴシック" panose="020B0400000000000000" pitchFamily="50" charset="-128"/>
              </a:rPr>
              <a:t>｢</a:t>
            </a:r>
            <a:r>
              <a:rPr lang="ja-JP" altLang="en-US" sz="900" b="1">
                <a:latin typeface="BIZ UDPゴシック" panose="020B0400000000000000" pitchFamily="50" charset="-128"/>
                <a:ea typeface="BIZ UDPゴシック" panose="020B0400000000000000" pitchFamily="50" charset="-128"/>
              </a:rPr>
              <a:t>学校基本調査</a:t>
            </a:r>
            <a:r>
              <a:rPr lang="en-US" altLang="ja-JP" sz="900" b="1">
                <a:latin typeface="BIZ UDPゴシック" panose="020B0400000000000000" pitchFamily="50" charset="-128"/>
                <a:ea typeface="BIZ UDPゴシック" panose="020B0400000000000000" pitchFamily="50" charset="-128"/>
              </a:rPr>
              <a:t>｣</a:t>
            </a:r>
            <a:r>
              <a:rPr lang="ja-JP" altLang="en-US" sz="900" b="1">
                <a:latin typeface="BIZ UDPゴシック" panose="020B0400000000000000" pitchFamily="50" charset="-128"/>
                <a:ea typeface="BIZ UDPゴシック" panose="020B0400000000000000" pitchFamily="50" charset="-128"/>
              </a:rPr>
              <a:t>）</a:t>
            </a:r>
            <a:endParaRPr lang="en-US" altLang="ja-JP" sz="900" b="1">
              <a:latin typeface="BIZ UDPゴシック" panose="020B0400000000000000" pitchFamily="50" charset="-128"/>
              <a:ea typeface="BIZ UDPゴシック" panose="020B0400000000000000" pitchFamily="50" charset="-128"/>
            </a:endParaRPr>
          </a:p>
        </p:txBody>
      </p:sp>
      <p:cxnSp>
        <p:nvCxnSpPr>
          <p:cNvPr id="370" name="横棒(416,847人)"/>
          <p:cNvCxnSpPr/>
          <p:nvPr/>
        </p:nvCxnSpPr>
        <p:spPr>
          <a:xfrm>
            <a:off x="10092301" y="3347669"/>
            <a:ext cx="252000" cy="0"/>
          </a:xfrm>
          <a:prstGeom prst="line">
            <a:avLst/>
          </a:prstGeom>
        </p:spPr>
        <p:style>
          <a:lnRef idx="1">
            <a:schemeClr val="dk1"/>
          </a:lnRef>
          <a:fillRef idx="0">
            <a:schemeClr val="dk1"/>
          </a:fillRef>
          <a:effectRef idx="0">
            <a:schemeClr val="dk1"/>
          </a:effectRef>
          <a:fontRef idx="minor">
            <a:schemeClr val="tx1"/>
          </a:fontRef>
        </p:style>
      </p:cxnSp>
      <p:cxnSp>
        <p:nvCxnSpPr>
          <p:cNvPr id="369" name="斜め棒(416,847人)"/>
          <p:cNvCxnSpPr/>
          <p:nvPr/>
        </p:nvCxnSpPr>
        <p:spPr>
          <a:xfrm flipV="1">
            <a:off x="10080060" y="2756122"/>
            <a:ext cx="581589" cy="591403"/>
          </a:xfrm>
          <a:prstGeom prst="line">
            <a:avLst/>
          </a:prstGeom>
        </p:spPr>
        <p:style>
          <a:lnRef idx="1">
            <a:schemeClr val="dk1"/>
          </a:lnRef>
          <a:fillRef idx="0">
            <a:schemeClr val="dk1"/>
          </a:fillRef>
          <a:effectRef idx="0">
            <a:schemeClr val="dk1"/>
          </a:effectRef>
          <a:fontRef idx="minor">
            <a:schemeClr val="tx1"/>
          </a:fontRef>
        </p:style>
      </p:cxnSp>
      <p:grpSp>
        <p:nvGrpSpPr>
          <p:cNvPr id="371" name="416,847人"/>
          <p:cNvGrpSpPr/>
          <p:nvPr/>
        </p:nvGrpSpPr>
        <p:grpSpPr>
          <a:xfrm>
            <a:off x="10341377" y="3220267"/>
            <a:ext cx="917507" cy="276999"/>
            <a:chOff x="3903850" y="2807727"/>
            <a:chExt cx="917507" cy="276999"/>
          </a:xfrm>
        </p:grpSpPr>
        <p:sp>
          <p:nvSpPr>
            <p:cNvPr id="372" name="人数背景"/>
            <p:cNvSpPr/>
            <p:nvPr/>
          </p:nvSpPr>
          <p:spPr>
            <a:xfrm>
              <a:off x="3928734" y="2828363"/>
              <a:ext cx="792000" cy="216000"/>
            </a:xfrm>
            <a:prstGeom prst="rect">
              <a:avLst/>
            </a:prstGeom>
            <a:solidFill>
              <a:srgbClr val="FF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3" name="416,847人"/>
            <p:cNvSpPr txBox="1"/>
            <p:nvPr/>
          </p:nvSpPr>
          <p:spPr>
            <a:xfrm>
              <a:off x="3903850" y="2807727"/>
              <a:ext cx="917507" cy="276999"/>
            </a:xfrm>
            <a:prstGeom prst="rect">
              <a:avLst/>
            </a:prstGeom>
            <a:noFill/>
          </p:spPr>
          <p:txBody>
            <a:bodyPr wrap="square" rtlCol="0">
              <a:spAutoFit/>
            </a:bodyPr>
            <a:lstStyle/>
            <a:p>
              <a:r>
                <a:rPr lang="en-US" altLang="ja-JP" sz="1200" b="1">
                  <a:latin typeface="+mn-ea"/>
                </a:rPr>
                <a:t>416</a:t>
              </a:r>
              <a:r>
                <a:rPr kumimoji="1" lang="en-US" altLang="ja-JP" sz="1200" b="1">
                  <a:latin typeface="+mn-ea"/>
                </a:rPr>
                <a:t>,847</a:t>
              </a:r>
              <a:r>
                <a:rPr kumimoji="1" lang="ja-JP" altLang="en-US" sz="1200" b="1">
                  <a:latin typeface="+mn-ea"/>
                </a:rPr>
                <a:t>人</a:t>
              </a:r>
            </a:p>
          </p:txBody>
        </p:sp>
      </p:grpSp>
      <p:cxnSp>
        <p:nvCxnSpPr>
          <p:cNvPr id="111" name="横棒(502,941人)"/>
          <p:cNvCxnSpPr/>
          <p:nvPr/>
        </p:nvCxnSpPr>
        <p:spPr>
          <a:xfrm>
            <a:off x="5396549" y="2853592"/>
            <a:ext cx="414000" cy="0"/>
          </a:xfrm>
          <a:prstGeom prst="line">
            <a:avLst/>
          </a:prstGeom>
        </p:spPr>
        <p:style>
          <a:lnRef idx="1">
            <a:schemeClr val="dk1"/>
          </a:lnRef>
          <a:fillRef idx="0">
            <a:schemeClr val="dk1"/>
          </a:fillRef>
          <a:effectRef idx="0">
            <a:schemeClr val="dk1"/>
          </a:effectRef>
          <a:fontRef idx="minor">
            <a:schemeClr val="tx1"/>
          </a:fontRef>
        </p:style>
      </p:cxnSp>
      <p:cxnSp>
        <p:nvCxnSpPr>
          <p:cNvPr id="110" name="斜め棒(502,941人)"/>
          <p:cNvCxnSpPr/>
          <p:nvPr/>
        </p:nvCxnSpPr>
        <p:spPr>
          <a:xfrm>
            <a:off x="5053963" y="2359022"/>
            <a:ext cx="341546" cy="491771"/>
          </a:xfrm>
          <a:prstGeom prst="line">
            <a:avLst/>
          </a:prstGeom>
        </p:spPr>
        <p:style>
          <a:lnRef idx="1">
            <a:schemeClr val="dk1"/>
          </a:lnRef>
          <a:fillRef idx="0">
            <a:schemeClr val="dk1"/>
          </a:fillRef>
          <a:effectRef idx="0">
            <a:schemeClr val="dk1"/>
          </a:effectRef>
          <a:fontRef idx="minor">
            <a:schemeClr val="tx1"/>
          </a:fontRef>
        </p:style>
      </p:cxnSp>
      <p:grpSp>
        <p:nvGrpSpPr>
          <p:cNvPr id="368" name="502,941人"/>
          <p:cNvGrpSpPr/>
          <p:nvPr/>
        </p:nvGrpSpPr>
        <p:grpSpPr>
          <a:xfrm>
            <a:off x="5776946" y="2696837"/>
            <a:ext cx="917506" cy="232990"/>
            <a:chOff x="5776946" y="2696837"/>
            <a:chExt cx="917506" cy="232990"/>
          </a:xfrm>
        </p:grpSpPr>
        <p:sp>
          <p:nvSpPr>
            <p:cNvPr id="366" name="人数背景"/>
            <p:cNvSpPr/>
            <p:nvPr/>
          </p:nvSpPr>
          <p:spPr>
            <a:xfrm>
              <a:off x="5812020" y="2713827"/>
              <a:ext cx="792000" cy="216000"/>
            </a:xfrm>
            <a:prstGeom prst="rect">
              <a:avLst/>
            </a:prstGeom>
            <a:solidFill>
              <a:srgbClr val="FF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502,941人"/>
            <p:cNvSpPr txBox="1"/>
            <p:nvPr/>
          </p:nvSpPr>
          <p:spPr>
            <a:xfrm>
              <a:off x="5776946" y="2696837"/>
              <a:ext cx="917506" cy="183521"/>
            </a:xfrm>
            <a:prstGeom prst="rect">
              <a:avLst/>
            </a:prstGeom>
            <a:noFill/>
          </p:spPr>
          <p:txBody>
            <a:bodyPr wrap="square" rtlCol="0">
              <a:spAutoFit/>
            </a:bodyPr>
            <a:lstStyle/>
            <a:p>
              <a:r>
                <a:rPr kumimoji="1" lang="en-US" altLang="ja-JP" sz="1200" b="1">
                  <a:latin typeface="+mn-ea"/>
                </a:rPr>
                <a:t>502,941</a:t>
              </a:r>
              <a:r>
                <a:rPr kumimoji="1" lang="ja-JP" altLang="en-US" sz="1200" b="1">
                  <a:latin typeface="+mn-ea"/>
                </a:rPr>
                <a:t>人</a:t>
              </a:r>
            </a:p>
          </p:txBody>
        </p:sp>
      </p:grpSp>
      <p:cxnSp>
        <p:nvCxnSpPr>
          <p:cNvPr id="95" name="横棒(502,413人)"/>
          <p:cNvCxnSpPr/>
          <p:nvPr/>
        </p:nvCxnSpPr>
        <p:spPr>
          <a:xfrm>
            <a:off x="4886777" y="2073253"/>
            <a:ext cx="406800" cy="0"/>
          </a:xfrm>
          <a:prstGeom prst="line">
            <a:avLst/>
          </a:prstGeom>
        </p:spPr>
        <p:style>
          <a:lnRef idx="1">
            <a:schemeClr val="dk1"/>
          </a:lnRef>
          <a:fillRef idx="0">
            <a:schemeClr val="dk1"/>
          </a:fillRef>
          <a:effectRef idx="0">
            <a:schemeClr val="dk1"/>
          </a:effectRef>
          <a:fontRef idx="minor">
            <a:schemeClr val="tx1"/>
          </a:fontRef>
        </p:style>
      </p:cxnSp>
      <p:cxnSp>
        <p:nvCxnSpPr>
          <p:cNvPr id="94" name="斜め棒(502,413人)"/>
          <p:cNvCxnSpPr/>
          <p:nvPr/>
        </p:nvCxnSpPr>
        <p:spPr>
          <a:xfrm flipV="1">
            <a:off x="4635865" y="2072670"/>
            <a:ext cx="247499" cy="272550"/>
          </a:xfrm>
          <a:prstGeom prst="line">
            <a:avLst/>
          </a:prstGeom>
        </p:spPr>
        <p:style>
          <a:lnRef idx="1">
            <a:schemeClr val="dk1"/>
          </a:lnRef>
          <a:fillRef idx="0">
            <a:schemeClr val="dk1"/>
          </a:fillRef>
          <a:effectRef idx="0">
            <a:schemeClr val="dk1"/>
          </a:effectRef>
          <a:fontRef idx="minor">
            <a:schemeClr val="tx1"/>
          </a:fontRef>
        </p:style>
      </p:cxnSp>
      <p:grpSp>
        <p:nvGrpSpPr>
          <p:cNvPr id="365" name="502,413人"/>
          <p:cNvGrpSpPr/>
          <p:nvPr/>
        </p:nvGrpSpPr>
        <p:grpSpPr>
          <a:xfrm>
            <a:off x="5254223" y="1919727"/>
            <a:ext cx="917507" cy="218007"/>
            <a:chOff x="5254223" y="1919727"/>
            <a:chExt cx="917507" cy="218007"/>
          </a:xfrm>
        </p:grpSpPr>
        <p:sp>
          <p:nvSpPr>
            <p:cNvPr id="364" name="人数背景"/>
            <p:cNvSpPr/>
            <p:nvPr/>
          </p:nvSpPr>
          <p:spPr>
            <a:xfrm>
              <a:off x="5294227" y="1921734"/>
              <a:ext cx="792000" cy="216000"/>
            </a:xfrm>
            <a:prstGeom prst="rect">
              <a:avLst/>
            </a:prstGeom>
            <a:solidFill>
              <a:srgbClr val="FF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502,413人"/>
            <p:cNvSpPr txBox="1"/>
            <p:nvPr/>
          </p:nvSpPr>
          <p:spPr>
            <a:xfrm>
              <a:off x="5254223" y="1919727"/>
              <a:ext cx="917507" cy="183521"/>
            </a:xfrm>
            <a:prstGeom prst="rect">
              <a:avLst/>
            </a:prstGeom>
            <a:noFill/>
          </p:spPr>
          <p:txBody>
            <a:bodyPr wrap="square" rtlCol="0">
              <a:spAutoFit/>
            </a:bodyPr>
            <a:lstStyle/>
            <a:p>
              <a:r>
                <a:rPr kumimoji="1" lang="en-US" altLang="ja-JP" sz="1200" b="1">
                  <a:latin typeface="+mn-ea"/>
                </a:rPr>
                <a:t>502,413</a:t>
              </a:r>
              <a:r>
                <a:rPr kumimoji="1" lang="ja-JP" altLang="en-US" sz="1200" b="1">
                  <a:latin typeface="+mn-ea"/>
                </a:rPr>
                <a:t>人</a:t>
              </a:r>
            </a:p>
          </p:txBody>
        </p:sp>
      </p:grpSp>
      <p:cxnSp>
        <p:nvCxnSpPr>
          <p:cNvPr id="127" name="横棒(502,991人)"/>
          <p:cNvCxnSpPr/>
          <p:nvPr/>
        </p:nvCxnSpPr>
        <p:spPr>
          <a:xfrm>
            <a:off x="3654774" y="2935129"/>
            <a:ext cx="252000" cy="0"/>
          </a:xfrm>
          <a:prstGeom prst="line">
            <a:avLst/>
          </a:prstGeom>
        </p:spPr>
        <p:style>
          <a:lnRef idx="1">
            <a:schemeClr val="dk1"/>
          </a:lnRef>
          <a:fillRef idx="0">
            <a:schemeClr val="dk1"/>
          </a:fillRef>
          <a:effectRef idx="0">
            <a:schemeClr val="dk1"/>
          </a:effectRef>
          <a:fontRef idx="minor">
            <a:schemeClr val="tx1"/>
          </a:fontRef>
        </p:style>
      </p:cxnSp>
      <p:cxnSp>
        <p:nvCxnSpPr>
          <p:cNvPr id="101" name="斜め棒(502,991人)"/>
          <p:cNvCxnSpPr/>
          <p:nvPr/>
        </p:nvCxnSpPr>
        <p:spPr>
          <a:xfrm flipV="1">
            <a:off x="3642533" y="2343582"/>
            <a:ext cx="581589" cy="591403"/>
          </a:xfrm>
          <a:prstGeom prst="line">
            <a:avLst/>
          </a:prstGeom>
        </p:spPr>
        <p:style>
          <a:lnRef idx="1">
            <a:schemeClr val="dk1"/>
          </a:lnRef>
          <a:fillRef idx="0">
            <a:schemeClr val="dk1"/>
          </a:fillRef>
          <a:effectRef idx="0">
            <a:schemeClr val="dk1"/>
          </a:effectRef>
          <a:fontRef idx="minor">
            <a:schemeClr val="tx1"/>
          </a:fontRef>
        </p:style>
      </p:cxnSp>
      <p:grpSp>
        <p:nvGrpSpPr>
          <p:cNvPr id="361" name="502,991人"/>
          <p:cNvGrpSpPr/>
          <p:nvPr/>
        </p:nvGrpSpPr>
        <p:grpSpPr>
          <a:xfrm>
            <a:off x="3903850" y="2807727"/>
            <a:ext cx="917507" cy="236636"/>
            <a:chOff x="3903850" y="2807727"/>
            <a:chExt cx="917507" cy="236636"/>
          </a:xfrm>
        </p:grpSpPr>
        <p:sp>
          <p:nvSpPr>
            <p:cNvPr id="360" name="人数背景"/>
            <p:cNvSpPr/>
            <p:nvPr/>
          </p:nvSpPr>
          <p:spPr>
            <a:xfrm>
              <a:off x="3928734" y="2828363"/>
              <a:ext cx="792000" cy="216000"/>
            </a:xfrm>
            <a:prstGeom prst="rect">
              <a:avLst/>
            </a:prstGeom>
            <a:solidFill>
              <a:srgbClr val="FF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502,991人"/>
            <p:cNvSpPr txBox="1"/>
            <p:nvPr/>
          </p:nvSpPr>
          <p:spPr>
            <a:xfrm>
              <a:off x="3903850" y="2807727"/>
              <a:ext cx="917507" cy="182615"/>
            </a:xfrm>
            <a:prstGeom prst="rect">
              <a:avLst/>
            </a:prstGeom>
            <a:noFill/>
          </p:spPr>
          <p:txBody>
            <a:bodyPr wrap="square" rtlCol="0">
              <a:spAutoFit/>
            </a:bodyPr>
            <a:lstStyle/>
            <a:p>
              <a:r>
                <a:rPr kumimoji="1" lang="en-US" altLang="ja-JP" sz="1200" b="1">
                  <a:latin typeface="+mn-ea"/>
                </a:rPr>
                <a:t>502,991</a:t>
              </a:r>
              <a:r>
                <a:rPr kumimoji="1" lang="ja-JP" altLang="en-US" sz="1200" b="1">
                  <a:latin typeface="+mn-ea"/>
                </a:rPr>
                <a:t>人</a:t>
              </a:r>
            </a:p>
          </p:txBody>
        </p:sp>
      </p:grpSp>
      <p:sp>
        <p:nvSpPr>
          <p:cNvPr id="3" name="2006年～2008年枠円"/>
          <p:cNvSpPr/>
          <p:nvPr/>
        </p:nvSpPr>
        <p:spPr>
          <a:xfrm>
            <a:off x="3974454" y="2203299"/>
            <a:ext cx="1291437" cy="327315"/>
          </a:xfrm>
          <a:prstGeom prst="ellipse">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 name="2022年枠円"/>
          <p:cNvSpPr/>
          <p:nvPr/>
        </p:nvSpPr>
        <p:spPr>
          <a:xfrm>
            <a:off x="10473685" y="2646398"/>
            <a:ext cx="394489" cy="233577"/>
          </a:xfrm>
          <a:prstGeom prst="ellipse">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2" name="2000年点"/>
          <p:cNvSpPr/>
          <p:nvPr/>
        </p:nvSpPr>
        <p:spPr>
          <a:xfrm>
            <a:off x="1797843" y="2391568"/>
            <a:ext cx="60325" cy="60325"/>
          </a:xfrm>
          <a:prstGeom prst="ellipse">
            <a:avLst/>
          </a:prstGeom>
          <a:solidFill>
            <a:srgbClr val="20202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 name="2001年"/>
          <p:cNvGrpSpPr/>
          <p:nvPr/>
        </p:nvGrpSpPr>
        <p:grpSpPr>
          <a:xfrm>
            <a:off x="1847849" y="2389187"/>
            <a:ext cx="407988" cy="60325"/>
            <a:chOff x="1847849" y="2389187"/>
            <a:chExt cx="407988" cy="60325"/>
          </a:xfrm>
        </p:grpSpPr>
        <p:cxnSp>
          <p:nvCxnSpPr>
            <p:cNvPr id="325" name="2000～2001線"/>
            <p:cNvCxnSpPr/>
            <p:nvPr/>
          </p:nvCxnSpPr>
          <p:spPr>
            <a:xfrm>
              <a:off x="1847849" y="2420937"/>
              <a:ext cx="360000" cy="1"/>
            </a:xfrm>
            <a:prstGeom prst="line">
              <a:avLst/>
            </a:prstGeom>
            <a:ln w="19050">
              <a:solidFill>
                <a:schemeClr val="tx1">
                  <a:lumMod val="95000"/>
                  <a:lumOff val="5000"/>
                </a:schemeClr>
              </a:solidFill>
            </a:ln>
          </p:spPr>
          <p:style>
            <a:lnRef idx="1">
              <a:schemeClr val="dk1"/>
            </a:lnRef>
            <a:fillRef idx="0">
              <a:schemeClr val="dk1"/>
            </a:fillRef>
            <a:effectRef idx="0">
              <a:schemeClr val="dk1"/>
            </a:effectRef>
            <a:fontRef idx="minor">
              <a:schemeClr val="tx1"/>
            </a:fontRef>
          </p:style>
        </p:cxnSp>
        <p:sp>
          <p:nvSpPr>
            <p:cNvPr id="303" name="2001年点"/>
            <p:cNvSpPr/>
            <p:nvPr/>
          </p:nvSpPr>
          <p:spPr>
            <a:xfrm>
              <a:off x="2195512" y="2389187"/>
              <a:ext cx="60325" cy="60325"/>
            </a:xfrm>
            <a:prstGeom prst="ellipse">
              <a:avLst/>
            </a:prstGeom>
            <a:solidFill>
              <a:srgbClr val="20202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 name="2002年"/>
          <p:cNvGrpSpPr/>
          <p:nvPr/>
        </p:nvGrpSpPr>
        <p:grpSpPr>
          <a:xfrm>
            <a:off x="2200175" y="2391568"/>
            <a:ext cx="471587" cy="60325"/>
            <a:chOff x="2200175" y="2391568"/>
            <a:chExt cx="471587" cy="60325"/>
          </a:xfrm>
        </p:grpSpPr>
        <p:cxnSp>
          <p:nvCxnSpPr>
            <p:cNvPr id="326" name="2001～2002線"/>
            <p:cNvCxnSpPr/>
            <p:nvPr/>
          </p:nvCxnSpPr>
          <p:spPr>
            <a:xfrm>
              <a:off x="2200175" y="2420937"/>
              <a:ext cx="432000" cy="1"/>
            </a:xfrm>
            <a:prstGeom prst="line">
              <a:avLst/>
            </a:prstGeom>
            <a:ln w="19050"/>
          </p:spPr>
          <p:style>
            <a:lnRef idx="1">
              <a:schemeClr val="dk1"/>
            </a:lnRef>
            <a:fillRef idx="0">
              <a:schemeClr val="dk1"/>
            </a:fillRef>
            <a:effectRef idx="0">
              <a:schemeClr val="dk1"/>
            </a:effectRef>
            <a:fontRef idx="minor">
              <a:schemeClr val="tx1"/>
            </a:fontRef>
          </p:style>
        </p:cxnSp>
        <p:sp>
          <p:nvSpPr>
            <p:cNvPr id="304" name="2002年点"/>
            <p:cNvSpPr/>
            <p:nvPr/>
          </p:nvSpPr>
          <p:spPr>
            <a:xfrm>
              <a:off x="2611437" y="2391568"/>
              <a:ext cx="60325" cy="60325"/>
            </a:xfrm>
            <a:prstGeom prst="ellipse">
              <a:avLst/>
            </a:prstGeom>
            <a:solidFill>
              <a:srgbClr val="20202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 name="2003年"/>
          <p:cNvGrpSpPr/>
          <p:nvPr/>
        </p:nvGrpSpPr>
        <p:grpSpPr>
          <a:xfrm>
            <a:off x="2625567" y="2367755"/>
            <a:ext cx="439101" cy="60325"/>
            <a:chOff x="2625567" y="2367755"/>
            <a:chExt cx="439101" cy="60325"/>
          </a:xfrm>
        </p:grpSpPr>
        <p:cxnSp>
          <p:nvCxnSpPr>
            <p:cNvPr id="327" name="2002～2003線"/>
            <p:cNvCxnSpPr/>
            <p:nvPr/>
          </p:nvCxnSpPr>
          <p:spPr>
            <a:xfrm flipV="1">
              <a:off x="2625567" y="2401093"/>
              <a:ext cx="400980" cy="21600"/>
            </a:xfrm>
            <a:prstGeom prst="line">
              <a:avLst/>
            </a:prstGeom>
            <a:ln w="19050"/>
          </p:spPr>
          <p:style>
            <a:lnRef idx="1">
              <a:schemeClr val="dk1"/>
            </a:lnRef>
            <a:fillRef idx="0">
              <a:schemeClr val="dk1"/>
            </a:fillRef>
            <a:effectRef idx="0">
              <a:schemeClr val="dk1"/>
            </a:effectRef>
            <a:fontRef idx="minor">
              <a:schemeClr val="tx1"/>
            </a:fontRef>
          </p:style>
        </p:cxnSp>
        <p:sp>
          <p:nvSpPr>
            <p:cNvPr id="305" name="2003年点"/>
            <p:cNvSpPr/>
            <p:nvPr/>
          </p:nvSpPr>
          <p:spPr>
            <a:xfrm>
              <a:off x="3004343" y="2367755"/>
              <a:ext cx="60325" cy="60325"/>
            </a:xfrm>
            <a:prstGeom prst="ellipse">
              <a:avLst/>
            </a:prstGeom>
            <a:solidFill>
              <a:srgbClr val="20202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 name="2004年"/>
          <p:cNvGrpSpPr/>
          <p:nvPr/>
        </p:nvGrpSpPr>
        <p:grpSpPr>
          <a:xfrm>
            <a:off x="3024187" y="2355849"/>
            <a:ext cx="450850" cy="60325"/>
            <a:chOff x="3024187" y="2355849"/>
            <a:chExt cx="450850" cy="60325"/>
          </a:xfrm>
        </p:grpSpPr>
        <p:cxnSp>
          <p:nvCxnSpPr>
            <p:cNvPr id="328" name="2003～2004線"/>
            <p:cNvCxnSpPr/>
            <p:nvPr/>
          </p:nvCxnSpPr>
          <p:spPr>
            <a:xfrm rot="60000" flipV="1">
              <a:off x="3024187" y="2383631"/>
              <a:ext cx="401637" cy="22224"/>
            </a:xfrm>
            <a:prstGeom prst="line">
              <a:avLst/>
            </a:prstGeom>
            <a:ln w="19050"/>
          </p:spPr>
          <p:style>
            <a:lnRef idx="1">
              <a:schemeClr val="dk1"/>
            </a:lnRef>
            <a:fillRef idx="0">
              <a:schemeClr val="dk1"/>
            </a:fillRef>
            <a:effectRef idx="0">
              <a:schemeClr val="dk1"/>
            </a:effectRef>
            <a:fontRef idx="minor">
              <a:schemeClr val="tx1"/>
            </a:fontRef>
          </p:style>
        </p:cxnSp>
        <p:sp>
          <p:nvSpPr>
            <p:cNvPr id="306" name="2004年点"/>
            <p:cNvSpPr/>
            <p:nvPr/>
          </p:nvSpPr>
          <p:spPr>
            <a:xfrm>
              <a:off x="3414712" y="2355849"/>
              <a:ext cx="60325" cy="60325"/>
            </a:xfrm>
            <a:prstGeom prst="ellipse">
              <a:avLst/>
            </a:prstGeom>
            <a:solidFill>
              <a:srgbClr val="20202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 name="2005年"/>
          <p:cNvGrpSpPr/>
          <p:nvPr/>
        </p:nvGrpSpPr>
        <p:grpSpPr>
          <a:xfrm>
            <a:off x="3429956" y="2324893"/>
            <a:ext cx="444337" cy="60325"/>
            <a:chOff x="3429956" y="2324893"/>
            <a:chExt cx="444337" cy="60325"/>
          </a:xfrm>
        </p:grpSpPr>
        <p:cxnSp>
          <p:nvCxnSpPr>
            <p:cNvPr id="329" name="2004～2005線"/>
            <p:cNvCxnSpPr/>
            <p:nvPr/>
          </p:nvCxnSpPr>
          <p:spPr>
            <a:xfrm rot="21540000" flipV="1">
              <a:off x="3429956" y="2361080"/>
              <a:ext cx="401637" cy="22224"/>
            </a:xfrm>
            <a:prstGeom prst="line">
              <a:avLst/>
            </a:prstGeom>
            <a:ln w="19050"/>
          </p:spPr>
          <p:style>
            <a:lnRef idx="1">
              <a:schemeClr val="dk1"/>
            </a:lnRef>
            <a:fillRef idx="0">
              <a:schemeClr val="dk1"/>
            </a:fillRef>
            <a:effectRef idx="0">
              <a:schemeClr val="dk1"/>
            </a:effectRef>
            <a:fontRef idx="minor">
              <a:schemeClr val="tx1"/>
            </a:fontRef>
          </p:style>
        </p:cxnSp>
        <p:sp>
          <p:nvSpPr>
            <p:cNvPr id="307" name="2005年点"/>
            <p:cNvSpPr/>
            <p:nvPr/>
          </p:nvSpPr>
          <p:spPr>
            <a:xfrm>
              <a:off x="3813968" y="2324893"/>
              <a:ext cx="60325" cy="60325"/>
            </a:xfrm>
            <a:prstGeom prst="ellipse">
              <a:avLst/>
            </a:prstGeom>
            <a:solidFill>
              <a:srgbClr val="20202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6" name="2006年"/>
          <p:cNvGrpSpPr/>
          <p:nvPr/>
        </p:nvGrpSpPr>
        <p:grpSpPr>
          <a:xfrm>
            <a:off x="3830006" y="2301080"/>
            <a:ext cx="445131" cy="60325"/>
            <a:chOff x="3830006" y="2301080"/>
            <a:chExt cx="445131" cy="60325"/>
          </a:xfrm>
        </p:grpSpPr>
        <p:cxnSp>
          <p:nvCxnSpPr>
            <p:cNvPr id="330" name="2005～2006線"/>
            <p:cNvCxnSpPr/>
            <p:nvPr/>
          </p:nvCxnSpPr>
          <p:spPr>
            <a:xfrm flipV="1">
              <a:off x="3830006" y="2332640"/>
              <a:ext cx="401637" cy="22224"/>
            </a:xfrm>
            <a:prstGeom prst="line">
              <a:avLst/>
            </a:prstGeom>
            <a:ln w="19050"/>
          </p:spPr>
          <p:style>
            <a:lnRef idx="1">
              <a:schemeClr val="dk1"/>
            </a:lnRef>
            <a:fillRef idx="0">
              <a:schemeClr val="dk1"/>
            </a:fillRef>
            <a:effectRef idx="0">
              <a:schemeClr val="dk1"/>
            </a:effectRef>
            <a:fontRef idx="minor">
              <a:schemeClr val="tx1"/>
            </a:fontRef>
          </p:style>
        </p:cxnSp>
        <p:sp>
          <p:nvSpPr>
            <p:cNvPr id="308" name="2006年点"/>
            <p:cNvSpPr/>
            <p:nvPr/>
          </p:nvSpPr>
          <p:spPr>
            <a:xfrm>
              <a:off x="4214812" y="2301080"/>
              <a:ext cx="60325" cy="60325"/>
            </a:xfrm>
            <a:prstGeom prst="ellipse">
              <a:avLst/>
            </a:prstGeom>
            <a:solidFill>
              <a:srgbClr val="20202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1" name="2007年"/>
          <p:cNvGrpSpPr/>
          <p:nvPr/>
        </p:nvGrpSpPr>
        <p:grpSpPr>
          <a:xfrm>
            <a:off x="4234979" y="2303462"/>
            <a:ext cx="440208" cy="60325"/>
            <a:chOff x="4234979" y="2303462"/>
            <a:chExt cx="440208" cy="60325"/>
          </a:xfrm>
        </p:grpSpPr>
        <p:cxnSp>
          <p:nvCxnSpPr>
            <p:cNvPr id="331" name="2006～2007線"/>
            <p:cNvCxnSpPr/>
            <p:nvPr/>
          </p:nvCxnSpPr>
          <p:spPr>
            <a:xfrm rot="240000" flipV="1">
              <a:off x="4234979" y="2317559"/>
              <a:ext cx="401637" cy="22224"/>
            </a:xfrm>
            <a:prstGeom prst="line">
              <a:avLst/>
            </a:prstGeom>
            <a:ln w="19050"/>
          </p:spPr>
          <p:style>
            <a:lnRef idx="1">
              <a:schemeClr val="dk1"/>
            </a:lnRef>
            <a:fillRef idx="0">
              <a:schemeClr val="dk1"/>
            </a:fillRef>
            <a:effectRef idx="0">
              <a:schemeClr val="dk1"/>
            </a:effectRef>
            <a:fontRef idx="minor">
              <a:schemeClr val="tx1"/>
            </a:fontRef>
          </p:style>
        </p:cxnSp>
        <p:sp>
          <p:nvSpPr>
            <p:cNvPr id="309" name="2007年点"/>
            <p:cNvSpPr/>
            <p:nvPr/>
          </p:nvSpPr>
          <p:spPr>
            <a:xfrm>
              <a:off x="4614862" y="2303462"/>
              <a:ext cx="60325" cy="60325"/>
            </a:xfrm>
            <a:prstGeom prst="ellipse">
              <a:avLst/>
            </a:prstGeom>
            <a:solidFill>
              <a:srgbClr val="20202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7" name="2008年"/>
          <p:cNvGrpSpPr/>
          <p:nvPr/>
        </p:nvGrpSpPr>
        <p:grpSpPr>
          <a:xfrm>
            <a:off x="4638856" y="2298699"/>
            <a:ext cx="439556" cy="60325"/>
            <a:chOff x="4638856" y="2298699"/>
            <a:chExt cx="439556" cy="60325"/>
          </a:xfrm>
        </p:grpSpPr>
        <p:cxnSp>
          <p:nvCxnSpPr>
            <p:cNvPr id="332" name="2007～2008線"/>
            <p:cNvCxnSpPr/>
            <p:nvPr/>
          </p:nvCxnSpPr>
          <p:spPr>
            <a:xfrm rot="180000" flipV="1">
              <a:off x="4638856" y="2319940"/>
              <a:ext cx="401637" cy="22224"/>
            </a:xfrm>
            <a:prstGeom prst="line">
              <a:avLst/>
            </a:prstGeom>
            <a:ln w="19050"/>
          </p:spPr>
          <p:style>
            <a:lnRef idx="1">
              <a:schemeClr val="dk1"/>
            </a:lnRef>
            <a:fillRef idx="0">
              <a:schemeClr val="dk1"/>
            </a:fillRef>
            <a:effectRef idx="0">
              <a:schemeClr val="dk1"/>
            </a:effectRef>
            <a:fontRef idx="minor">
              <a:schemeClr val="tx1"/>
            </a:fontRef>
          </p:style>
        </p:cxnSp>
        <p:sp>
          <p:nvSpPr>
            <p:cNvPr id="310" name="2008年点"/>
            <p:cNvSpPr/>
            <p:nvPr/>
          </p:nvSpPr>
          <p:spPr>
            <a:xfrm>
              <a:off x="5018087" y="2298699"/>
              <a:ext cx="60325" cy="60325"/>
            </a:xfrm>
            <a:prstGeom prst="ellipse">
              <a:avLst/>
            </a:prstGeom>
            <a:solidFill>
              <a:srgbClr val="20202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8" name="2009年"/>
          <p:cNvGrpSpPr/>
          <p:nvPr/>
        </p:nvGrpSpPr>
        <p:grpSpPr>
          <a:xfrm>
            <a:off x="5041105" y="2322512"/>
            <a:ext cx="441325" cy="60325"/>
            <a:chOff x="5041105" y="2322512"/>
            <a:chExt cx="441325" cy="60325"/>
          </a:xfrm>
        </p:grpSpPr>
        <p:cxnSp>
          <p:nvCxnSpPr>
            <p:cNvPr id="333" name="2008～2009線"/>
            <p:cNvCxnSpPr/>
            <p:nvPr/>
          </p:nvCxnSpPr>
          <p:spPr>
            <a:xfrm rot="360000" flipV="1">
              <a:off x="5041105" y="2329464"/>
              <a:ext cx="401637" cy="22224"/>
            </a:xfrm>
            <a:prstGeom prst="line">
              <a:avLst/>
            </a:prstGeom>
            <a:ln w="19050"/>
          </p:spPr>
          <p:style>
            <a:lnRef idx="1">
              <a:schemeClr val="dk1"/>
            </a:lnRef>
            <a:fillRef idx="0">
              <a:schemeClr val="dk1"/>
            </a:fillRef>
            <a:effectRef idx="0">
              <a:schemeClr val="dk1"/>
            </a:effectRef>
            <a:fontRef idx="minor">
              <a:schemeClr val="tx1"/>
            </a:fontRef>
          </p:style>
        </p:cxnSp>
        <p:sp>
          <p:nvSpPr>
            <p:cNvPr id="311" name="2009年点"/>
            <p:cNvSpPr/>
            <p:nvPr/>
          </p:nvSpPr>
          <p:spPr>
            <a:xfrm>
              <a:off x="5422105" y="2322512"/>
              <a:ext cx="60325" cy="60325"/>
            </a:xfrm>
            <a:prstGeom prst="ellipse">
              <a:avLst/>
            </a:prstGeom>
            <a:solidFill>
              <a:srgbClr val="20202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9" name="2010年"/>
          <p:cNvGrpSpPr/>
          <p:nvPr/>
        </p:nvGrpSpPr>
        <p:grpSpPr>
          <a:xfrm>
            <a:off x="5440238" y="2349034"/>
            <a:ext cx="440284" cy="60325"/>
            <a:chOff x="5440238" y="2349034"/>
            <a:chExt cx="440284" cy="60325"/>
          </a:xfrm>
        </p:grpSpPr>
        <p:cxnSp>
          <p:nvCxnSpPr>
            <p:cNvPr id="334" name="2009～2010線"/>
            <p:cNvCxnSpPr/>
            <p:nvPr/>
          </p:nvCxnSpPr>
          <p:spPr>
            <a:xfrm rot="420000" flipV="1">
              <a:off x="5440238" y="2352383"/>
              <a:ext cx="401637" cy="22224"/>
            </a:xfrm>
            <a:prstGeom prst="line">
              <a:avLst/>
            </a:prstGeom>
            <a:ln w="19050"/>
          </p:spPr>
          <p:style>
            <a:lnRef idx="1">
              <a:schemeClr val="dk1"/>
            </a:lnRef>
            <a:fillRef idx="0">
              <a:schemeClr val="dk1"/>
            </a:fillRef>
            <a:effectRef idx="0">
              <a:schemeClr val="dk1"/>
            </a:effectRef>
            <a:fontRef idx="minor">
              <a:schemeClr val="tx1"/>
            </a:fontRef>
          </p:style>
        </p:cxnSp>
        <p:sp>
          <p:nvSpPr>
            <p:cNvPr id="312" name="2010年点"/>
            <p:cNvSpPr/>
            <p:nvPr/>
          </p:nvSpPr>
          <p:spPr>
            <a:xfrm>
              <a:off x="5820197" y="2349034"/>
              <a:ext cx="60325" cy="60325"/>
            </a:xfrm>
            <a:prstGeom prst="ellipse">
              <a:avLst/>
            </a:prstGeom>
            <a:solidFill>
              <a:srgbClr val="20202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0" name="2011年"/>
          <p:cNvGrpSpPr/>
          <p:nvPr/>
        </p:nvGrpSpPr>
        <p:grpSpPr>
          <a:xfrm>
            <a:off x="5842701" y="2391721"/>
            <a:ext cx="435861" cy="64935"/>
            <a:chOff x="5842701" y="2391721"/>
            <a:chExt cx="435861" cy="64935"/>
          </a:xfrm>
        </p:grpSpPr>
        <p:cxnSp>
          <p:nvCxnSpPr>
            <p:cNvPr id="335" name="2010～2011線"/>
            <p:cNvCxnSpPr/>
            <p:nvPr/>
          </p:nvCxnSpPr>
          <p:spPr>
            <a:xfrm rot="600000" flipV="1">
              <a:off x="5842701" y="2391721"/>
              <a:ext cx="401637" cy="22224"/>
            </a:xfrm>
            <a:prstGeom prst="line">
              <a:avLst/>
            </a:prstGeom>
            <a:ln w="19050"/>
          </p:spPr>
          <p:style>
            <a:lnRef idx="1">
              <a:schemeClr val="dk1"/>
            </a:lnRef>
            <a:fillRef idx="0">
              <a:schemeClr val="dk1"/>
            </a:fillRef>
            <a:effectRef idx="0">
              <a:schemeClr val="dk1"/>
            </a:effectRef>
            <a:fontRef idx="minor">
              <a:schemeClr val="tx1"/>
            </a:fontRef>
          </p:style>
        </p:cxnSp>
        <p:sp>
          <p:nvSpPr>
            <p:cNvPr id="313" name="2011年点"/>
            <p:cNvSpPr/>
            <p:nvPr/>
          </p:nvSpPr>
          <p:spPr>
            <a:xfrm>
              <a:off x="6218237" y="2396331"/>
              <a:ext cx="60325" cy="60325"/>
            </a:xfrm>
            <a:prstGeom prst="ellipse">
              <a:avLst/>
            </a:prstGeom>
            <a:solidFill>
              <a:srgbClr val="20202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2" name="2012年"/>
          <p:cNvGrpSpPr/>
          <p:nvPr/>
        </p:nvGrpSpPr>
        <p:grpSpPr>
          <a:xfrm>
            <a:off x="6244939" y="2446960"/>
            <a:ext cx="447961" cy="66846"/>
            <a:chOff x="6244939" y="2446960"/>
            <a:chExt cx="447961" cy="66846"/>
          </a:xfrm>
        </p:grpSpPr>
        <p:cxnSp>
          <p:nvCxnSpPr>
            <p:cNvPr id="336" name="2011～2012線"/>
            <p:cNvCxnSpPr/>
            <p:nvPr/>
          </p:nvCxnSpPr>
          <p:spPr>
            <a:xfrm rot="660000" flipV="1">
              <a:off x="6244939" y="2446960"/>
              <a:ext cx="432000" cy="22224"/>
            </a:xfrm>
            <a:prstGeom prst="line">
              <a:avLst/>
            </a:prstGeom>
            <a:ln w="19050"/>
          </p:spPr>
          <p:style>
            <a:lnRef idx="1">
              <a:schemeClr val="dk1"/>
            </a:lnRef>
            <a:fillRef idx="0">
              <a:schemeClr val="dk1"/>
            </a:fillRef>
            <a:effectRef idx="0">
              <a:schemeClr val="dk1"/>
            </a:effectRef>
            <a:fontRef idx="minor">
              <a:schemeClr val="tx1"/>
            </a:fontRef>
          </p:style>
        </p:cxnSp>
        <p:sp>
          <p:nvSpPr>
            <p:cNvPr id="314" name="2012年点"/>
            <p:cNvSpPr/>
            <p:nvPr/>
          </p:nvSpPr>
          <p:spPr>
            <a:xfrm>
              <a:off x="6632575" y="2453481"/>
              <a:ext cx="60325" cy="60325"/>
            </a:xfrm>
            <a:prstGeom prst="ellipse">
              <a:avLst/>
            </a:prstGeom>
            <a:solidFill>
              <a:srgbClr val="20202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7" name="2013年"/>
          <p:cNvGrpSpPr/>
          <p:nvPr/>
        </p:nvGrpSpPr>
        <p:grpSpPr>
          <a:xfrm>
            <a:off x="6665993" y="2493962"/>
            <a:ext cx="428544" cy="60325"/>
            <a:chOff x="6665993" y="2493962"/>
            <a:chExt cx="428544" cy="60325"/>
          </a:xfrm>
        </p:grpSpPr>
        <p:cxnSp>
          <p:nvCxnSpPr>
            <p:cNvPr id="337" name="2012～2013線"/>
            <p:cNvCxnSpPr/>
            <p:nvPr/>
          </p:nvCxnSpPr>
          <p:spPr>
            <a:xfrm rot="540000" flipV="1">
              <a:off x="6665993" y="2496495"/>
              <a:ext cx="401637" cy="22224"/>
            </a:xfrm>
            <a:prstGeom prst="line">
              <a:avLst/>
            </a:prstGeom>
            <a:ln w="19050"/>
          </p:spPr>
          <p:style>
            <a:lnRef idx="1">
              <a:schemeClr val="dk1"/>
            </a:lnRef>
            <a:fillRef idx="0">
              <a:schemeClr val="dk1"/>
            </a:fillRef>
            <a:effectRef idx="0">
              <a:schemeClr val="dk1"/>
            </a:effectRef>
            <a:fontRef idx="minor">
              <a:schemeClr val="tx1"/>
            </a:fontRef>
          </p:style>
        </p:cxnSp>
        <p:sp>
          <p:nvSpPr>
            <p:cNvPr id="315" name="2013年点"/>
            <p:cNvSpPr/>
            <p:nvPr/>
          </p:nvSpPr>
          <p:spPr>
            <a:xfrm>
              <a:off x="7034212" y="2493962"/>
              <a:ext cx="60325" cy="60325"/>
            </a:xfrm>
            <a:prstGeom prst="ellipse">
              <a:avLst/>
            </a:prstGeom>
            <a:solidFill>
              <a:srgbClr val="20202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8" name="2014年"/>
          <p:cNvGrpSpPr/>
          <p:nvPr/>
        </p:nvGrpSpPr>
        <p:grpSpPr>
          <a:xfrm>
            <a:off x="7057231" y="2529680"/>
            <a:ext cx="444499" cy="60325"/>
            <a:chOff x="7057231" y="2529680"/>
            <a:chExt cx="444499" cy="60325"/>
          </a:xfrm>
        </p:grpSpPr>
        <p:cxnSp>
          <p:nvCxnSpPr>
            <p:cNvPr id="338" name="2013～2014線"/>
            <p:cNvCxnSpPr/>
            <p:nvPr/>
          </p:nvCxnSpPr>
          <p:spPr>
            <a:xfrm rot="480000" flipV="1">
              <a:off x="7057231" y="2534122"/>
              <a:ext cx="401637" cy="22224"/>
            </a:xfrm>
            <a:prstGeom prst="line">
              <a:avLst/>
            </a:prstGeom>
            <a:ln w="19050"/>
          </p:spPr>
          <p:style>
            <a:lnRef idx="1">
              <a:schemeClr val="dk1"/>
            </a:lnRef>
            <a:fillRef idx="0">
              <a:schemeClr val="dk1"/>
            </a:fillRef>
            <a:effectRef idx="0">
              <a:schemeClr val="dk1"/>
            </a:effectRef>
            <a:fontRef idx="minor">
              <a:schemeClr val="tx1"/>
            </a:fontRef>
          </p:style>
        </p:cxnSp>
        <p:sp>
          <p:nvSpPr>
            <p:cNvPr id="316" name="2014年点"/>
            <p:cNvSpPr/>
            <p:nvPr/>
          </p:nvSpPr>
          <p:spPr>
            <a:xfrm>
              <a:off x="7441405" y="2529680"/>
              <a:ext cx="60325" cy="60325"/>
            </a:xfrm>
            <a:prstGeom prst="ellipse">
              <a:avLst/>
            </a:prstGeom>
            <a:solidFill>
              <a:srgbClr val="20202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9" name="2015年"/>
          <p:cNvGrpSpPr/>
          <p:nvPr/>
        </p:nvGrpSpPr>
        <p:grpSpPr>
          <a:xfrm>
            <a:off x="7456197" y="2551112"/>
            <a:ext cx="441615" cy="60325"/>
            <a:chOff x="7456197" y="2551112"/>
            <a:chExt cx="441615" cy="60325"/>
          </a:xfrm>
        </p:grpSpPr>
        <p:cxnSp>
          <p:nvCxnSpPr>
            <p:cNvPr id="339" name="2014～2015線"/>
            <p:cNvCxnSpPr/>
            <p:nvPr/>
          </p:nvCxnSpPr>
          <p:spPr>
            <a:xfrm rot="360000" flipV="1">
              <a:off x="7456197" y="2561753"/>
              <a:ext cx="401637" cy="22224"/>
            </a:xfrm>
            <a:prstGeom prst="line">
              <a:avLst/>
            </a:prstGeom>
            <a:ln w="19050"/>
          </p:spPr>
          <p:style>
            <a:lnRef idx="1">
              <a:schemeClr val="dk1"/>
            </a:lnRef>
            <a:fillRef idx="0">
              <a:schemeClr val="dk1"/>
            </a:fillRef>
            <a:effectRef idx="0">
              <a:schemeClr val="dk1"/>
            </a:effectRef>
            <a:fontRef idx="minor">
              <a:schemeClr val="tx1"/>
            </a:fontRef>
          </p:style>
        </p:cxnSp>
        <p:sp>
          <p:nvSpPr>
            <p:cNvPr id="317" name="2015年点"/>
            <p:cNvSpPr/>
            <p:nvPr/>
          </p:nvSpPr>
          <p:spPr>
            <a:xfrm>
              <a:off x="7837487" y="2551112"/>
              <a:ext cx="60325" cy="60325"/>
            </a:xfrm>
            <a:prstGeom prst="ellipse">
              <a:avLst/>
            </a:prstGeom>
            <a:solidFill>
              <a:srgbClr val="20202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3" name="2016年"/>
          <p:cNvGrpSpPr/>
          <p:nvPr/>
        </p:nvGrpSpPr>
        <p:grpSpPr>
          <a:xfrm>
            <a:off x="7857600" y="2581274"/>
            <a:ext cx="442643" cy="60325"/>
            <a:chOff x="7857600" y="2581274"/>
            <a:chExt cx="442643" cy="60325"/>
          </a:xfrm>
        </p:grpSpPr>
        <p:cxnSp>
          <p:nvCxnSpPr>
            <p:cNvPr id="341" name="2015～2016線"/>
            <p:cNvCxnSpPr/>
            <p:nvPr/>
          </p:nvCxnSpPr>
          <p:spPr>
            <a:xfrm rot="420000" flipV="1">
              <a:off x="7857600" y="2587946"/>
              <a:ext cx="432000" cy="22224"/>
            </a:xfrm>
            <a:prstGeom prst="line">
              <a:avLst/>
            </a:prstGeom>
            <a:ln w="19050"/>
          </p:spPr>
          <p:style>
            <a:lnRef idx="1">
              <a:schemeClr val="dk1"/>
            </a:lnRef>
            <a:fillRef idx="0">
              <a:schemeClr val="dk1"/>
            </a:fillRef>
            <a:effectRef idx="0">
              <a:schemeClr val="dk1"/>
            </a:effectRef>
            <a:fontRef idx="minor">
              <a:schemeClr val="tx1"/>
            </a:fontRef>
          </p:style>
        </p:cxnSp>
        <p:sp>
          <p:nvSpPr>
            <p:cNvPr id="318" name="2016年点"/>
            <p:cNvSpPr/>
            <p:nvPr/>
          </p:nvSpPr>
          <p:spPr>
            <a:xfrm>
              <a:off x="8239918" y="2581274"/>
              <a:ext cx="60325" cy="60325"/>
            </a:xfrm>
            <a:prstGeom prst="ellipse">
              <a:avLst/>
            </a:prstGeom>
            <a:solidFill>
              <a:srgbClr val="20202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4" name="2017年"/>
          <p:cNvGrpSpPr/>
          <p:nvPr/>
        </p:nvGrpSpPr>
        <p:grpSpPr>
          <a:xfrm>
            <a:off x="8268507" y="2596355"/>
            <a:ext cx="434961" cy="60325"/>
            <a:chOff x="8268507" y="2596355"/>
            <a:chExt cx="434961" cy="60325"/>
          </a:xfrm>
        </p:grpSpPr>
        <p:cxnSp>
          <p:nvCxnSpPr>
            <p:cNvPr id="342" name="2016～2017線"/>
            <p:cNvCxnSpPr/>
            <p:nvPr/>
          </p:nvCxnSpPr>
          <p:spPr>
            <a:xfrm rot="360000" flipV="1">
              <a:off x="8268507" y="2611800"/>
              <a:ext cx="432000" cy="22224"/>
            </a:xfrm>
            <a:prstGeom prst="line">
              <a:avLst/>
            </a:prstGeom>
            <a:ln w="19050"/>
          </p:spPr>
          <p:style>
            <a:lnRef idx="1">
              <a:schemeClr val="dk1"/>
            </a:lnRef>
            <a:fillRef idx="0">
              <a:schemeClr val="dk1"/>
            </a:fillRef>
            <a:effectRef idx="0">
              <a:schemeClr val="dk1"/>
            </a:effectRef>
            <a:fontRef idx="minor">
              <a:schemeClr val="tx1"/>
            </a:fontRef>
          </p:style>
        </p:cxnSp>
        <p:sp>
          <p:nvSpPr>
            <p:cNvPr id="319" name="2017年点"/>
            <p:cNvSpPr/>
            <p:nvPr/>
          </p:nvSpPr>
          <p:spPr>
            <a:xfrm>
              <a:off x="8643143" y="2596355"/>
              <a:ext cx="60325" cy="60325"/>
            </a:xfrm>
            <a:prstGeom prst="ellipse">
              <a:avLst/>
            </a:prstGeom>
            <a:solidFill>
              <a:srgbClr val="20202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5" name="2018年"/>
          <p:cNvGrpSpPr/>
          <p:nvPr/>
        </p:nvGrpSpPr>
        <p:grpSpPr>
          <a:xfrm>
            <a:off x="8673187" y="2610643"/>
            <a:ext cx="431125" cy="60325"/>
            <a:chOff x="8673187" y="2610643"/>
            <a:chExt cx="431125" cy="60325"/>
          </a:xfrm>
        </p:grpSpPr>
        <p:cxnSp>
          <p:nvCxnSpPr>
            <p:cNvPr id="343" name="2017～2018線"/>
            <p:cNvCxnSpPr/>
            <p:nvPr/>
          </p:nvCxnSpPr>
          <p:spPr>
            <a:xfrm rot="300000" flipV="1">
              <a:off x="8673187" y="2626227"/>
              <a:ext cx="401637" cy="22224"/>
            </a:xfrm>
            <a:prstGeom prst="line">
              <a:avLst/>
            </a:prstGeom>
            <a:ln w="19050"/>
          </p:spPr>
          <p:style>
            <a:lnRef idx="1">
              <a:schemeClr val="dk1"/>
            </a:lnRef>
            <a:fillRef idx="0">
              <a:schemeClr val="dk1"/>
            </a:fillRef>
            <a:effectRef idx="0">
              <a:schemeClr val="dk1"/>
            </a:effectRef>
            <a:fontRef idx="minor">
              <a:schemeClr val="tx1"/>
            </a:fontRef>
          </p:style>
        </p:cxnSp>
        <p:sp>
          <p:nvSpPr>
            <p:cNvPr id="320" name="2018年点"/>
            <p:cNvSpPr/>
            <p:nvPr/>
          </p:nvSpPr>
          <p:spPr>
            <a:xfrm>
              <a:off x="9043987" y="2610643"/>
              <a:ext cx="60325" cy="60325"/>
            </a:xfrm>
            <a:prstGeom prst="ellipse">
              <a:avLst/>
            </a:prstGeom>
            <a:solidFill>
              <a:srgbClr val="20202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8" name="2019年"/>
          <p:cNvGrpSpPr/>
          <p:nvPr/>
        </p:nvGrpSpPr>
        <p:grpSpPr>
          <a:xfrm>
            <a:off x="9073001" y="2639218"/>
            <a:ext cx="443267" cy="60325"/>
            <a:chOff x="9073001" y="2639218"/>
            <a:chExt cx="443267" cy="60325"/>
          </a:xfrm>
        </p:grpSpPr>
        <p:cxnSp>
          <p:nvCxnSpPr>
            <p:cNvPr id="344" name="2018～2019線"/>
            <p:cNvCxnSpPr/>
            <p:nvPr/>
          </p:nvCxnSpPr>
          <p:spPr>
            <a:xfrm rot="420000" flipV="1">
              <a:off x="9073001" y="2645781"/>
              <a:ext cx="401637" cy="22224"/>
            </a:xfrm>
            <a:prstGeom prst="line">
              <a:avLst/>
            </a:prstGeom>
            <a:ln w="19050"/>
          </p:spPr>
          <p:style>
            <a:lnRef idx="1">
              <a:schemeClr val="dk1"/>
            </a:lnRef>
            <a:fillRef idx="0">
              <a:schemeClr val="dk1"/>
            </a:fillRef>
            <a:effectRef idx="0">
              <a:schemeClr val="dk1"/>
            </a:effectRef>
            <a:fontRef idx="minor">
              <a:schemeClr val="tx1"/>
            </a:fontRef>
          </p:style>
        </p:cxnSp>
        <p:sp>
          <p:nvSpPr>
            <p:cNvPr id="321" name="2019年点"/>
            <p:cNvSpPr/>
            <p:nvPr/>
          </p:nvSpPr>
          <p:spPr>
            <a:xfrm>
              <a:off x="9455943" y="2639218"/>
              <a:ext cx="60325" cy="60325"/>
            </a:xfrm>
            <a:prstGeom prst="ellipse">
              <a:avLst/>
            </a:prstGeom>
            <a:solidFill>
              <a:srgbClr val="20202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9" name="2020年"/>
          <p:cNvGrpSpPr/>
          <p:nvPr/>
        </p:nvGrpSpPr>
        <p:grpSpPr>
          <a:xfrm>
            <a:off x="9464054" y="2663030"/>
            <a:ext cx="439564" cy="60325"/>
            <a:chOff x="9464054" y="2663030"/>
            <a:chExt cx="439564" cy="60325"/>
          </a:xfrm>
        </p:grpSpPr>
        <p:cxnSp>
          <p:nvCxnSpPr>
            <p:cNvPr id="345" name="2019～2020線"/>
            <p:cNvCxnSpPr/>
            <p:nvPr/>
          </p:nvCxnSpPr>
          <p:spPr>
            <a:xfrm rot="420000" flipV="1">
              <a:off x="9464054" y="2672606"/>
              <a:ext cx="432000" cy="22224"/>
            </a:xfrm>
            <a:prstGeom prst="line">
              <a:avLst/>
            </a:prstGeom>
            <a:ln w="19050"/>
          </p:spPr>
          <p:style>
            <a:lnRef idx="1">
              <a:schemeClr val="dk1"/>
            </a:lnRef>
            <a:fillRef idx="0">
              <a:schemeClr val="dk1"/>
            </a:fillRef>
            <a:effectRef idx="0">
              <a:schemeClr val="dk1"/>
            </a:effectRef>
            <a:fontRef idx="minor">
              <a:schemeClr val="tx1"/>
            </a:fontRef>
          </p:style>
        </p:cxnSp>
        <p:sp>
          <p:nvSpPr>
            <p:cNvPr id="322" name="2020年点"/>
            <p:cNvSpPr/>
            <p:nvPr/>
          </p:nvSpPr>
          <p:spPr>
            <a:xfrm>
              <a:off x="9843293" y="2663030"/>
              <a:ext cx="60325" cy="60325"/>
            </a:xfrm>
            <a:prstGeom prst="ellipse">
              <a:avLst/>
            </a:prstGeom>
            <a:solidFill>
              <a:srgbClr val="20202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0" name="2021年"/>
          <p:cNvGrpSpPr/>
          <p:nvPr/>
        </p:nvGrpSpPr>
        <p:grpSpPr>
          <a:xfrm>
            <a:off x="9881676" y="2684462"/>
            <a:ext cx="424373" cy="60325"/>
            <a:chOff x="9881676" y="2684462"/>
            <a:chExt cx="424373" cy="60325"/>
          </a:xfrm>
        </p:grpSpPr>
        <p:cxnSp>
          <p:nvCxnSpPr>
            <p:cNvPr id="346" name="2020～2021線"/>
            <p:cNvCxnSpPr/>
            <p:nvPr/>
          </p:nvCxnSpPr>
          <p:spPr>
            <a:xfrm rot="360000" flipV="1">
              <a:off x="9881676" y="2694781"/>
              <a:ext cx="401637" cy="22224"/>
            </a:xfrm>
            <a:prstGeom prst="line">
              <a:avLst/>
            </a:prstGeom>
            <a:ln w="19050"/>
          </p:spPr>
          <p:style>
            <a:lnRef idx="1">
              <a:schemeClr val="dk1"/>
            </a:lnRef>
            <a:fillRef idx="0">
              <a:schemeClr val="dk1"/>
            </a:fillRef>
            <a:effectRef idx="0">
              <a:schemeClr val="dk1"/>
            </a:effectRef>
            <a:fontRef idx="minor">
              <a:schemeClr val="tx1"/>
            </a:fontRef>
          </p:style>
        </p:cxnSp>
        <p:sp>
          <p:nvSpPr>
            <p:cNvPr id="323" name="2021年点"/>
            <p:cNvSpPr/>
            <p:nvPr/>
          </p:nvSpPr>
          <p:spPr>
            <a:xfrm>
              <a:off x="10245724" y="2684462"/>
              <a:ext cx="60325" cy="60325"/>
            </a:xfrm>
            <a:prstGeom prst="ellipse">
              <a:avLst/>
            </a:prstGeom>
            <a:solidFill>
              <a:srgbClr val="20202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1" name="2022年"/>
          <p:cNvGrpSpPr/>
          <p:nvPr/>
        </p:nvGrpSpPr>
        <p:grpSpPr>
          <a:xfrm>
            <a:off x="10270124" y="2715418"/>
            <a:ext cx="451850" cy="60325"/>
            <a:chOff x="10270124" y="2715418"/>
            <a:chExt cx="451850" cy="60325"/>
          </a:xfrm>
        </p:grpSpPr>
        <p:cxnSp>
          <p:nvCxnSpPr>
            <p:cNvPr id="347" name="2021～2022線"/>
            <p:cNvCxnSpPr/>
            <p:nvPr/>
          </p:nvCxnSpPr>
          <p:spPr>
            <a:xfrm rot="420000" flipV="1">
              <a:off x="10270124" y="2718089"/>
              <a:ext cx="401637" cy="22224"/>
            </a:xfrm>
            <a:prstGeom prst="line">
              <a:avLst/>
            </a:prstGeom>
            <a:ln w="19050"/>
          </p:spPr>
          <p:style>
            <a:lnRef idx="1">
              <a:schemeClr val="dk1"/>
            </a:lnRef>
            <a:fillRef idx="0">
              <a:schemeClr val="dk1"/>
            </a:fillRef>
            <a:effectRef idx="0">
              <a:schemeClr val="dk1"/>
            </a:effectRef>
            <a:fontRef idx="minor">
              <a:schemeClr val="tx1"/>
            </a:fontRef>
          </p:style>
        </p:cxnSp>
        <p:sp>
          <p:nvSpPr>
            <p:cNvPr id="324" name="2022年点"/>
            <p:cNvSpPr/>
            <p:nvPr/>
          </p:nvSpPr>
          <p:spPr>
            <a:xfrm>
              <a:off x="10661649" y="2715418"/>
              <a:ext cx="60325" cy="60325"/>
            </a:xfrm>
            <a:prstGeom prst="ellipse">
              <a:avLst/>
            </a:prstGeom>
            <a:solidFill>
              <a:srgbClr val="20202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 name="小学生の児童数"/>
          <p:cNvGrpSpPr/>
          <p:nvPr/>
        </p:nvGrpSpPr>
        <p:grpSpPr>
          <a:xfrm>
            <a:off x="4983288" y="1410757"/>
            <a:ext cx="2225424" cy="521011"/>
            <a:chOff x="4983288" y="1410757"/>
            <a:chExt cx="2225424" cy="521011"/>
          </a:xfrm>
        </p:grpSpPr>
        <p:sp>
          <p:nvSpPr>
            <p:cNvPr id="65" name="小学生の児童数"/>
            <p:cNvSpPr txBox="1"/>
            <p:nvPr/>
          </p:nvSpPr>
          <p:spPr>
            <a:xfrm>
              <a:off x="4993096" y="1562436"/>
              <a:ext cx="2215616" cy="369332"/>
            </a:xfrm>
            <a:prstGeom prst="rect">
              <a:avLst/>
            </a:prstGeom>
            <a:noFill/>
          </p:spPr>
          <p:txBody>
            <a:bodyPr wrap="square" rtlCol="0">
              <a:spAutoFit/>
            </a:bodyPr>
            <a:lstStyle/>
            <a:p>
              <a:pPr algn="dist"/>
              <a:r>
                <a:rPr kumimoji="1" lang="ja-JP" altLang="en-US" b="1">
                  <a:latin typeface="+mn-ea"/>
                </a:rPr>
                <a:t>小学生の児童数</a:t>
              </a:r>
            </a:p>
          </p:txBody>
        </p:sp>
        <p:sp>
          <p:nvSpPr>
            <p:cNvPr id="179" name="じどうすう"/>
            <p:cNvSpPr txBox="1"/>
            <p:nvPr/>
          </p:nvSpPr>
          <p:spPr>
            <a:xfrm>
              <a:off x="6184494" y="1410757"/>
              <a:ext cx="1024218" cy="235047"/>
            </a:xfrm>
            <a:prstGeom prst="rect">
              <a:avLst/>
            </a:prstGeom>
            <a:noFill/>
          </p:spPr>
          <p:txBody>
            <a:bodyPr wrap="square" rtlCol="0">
              <a:spAutoFit/>
            </a:bodyPr>
            <a:lstStyle/>
            <a:p>
              <a:pPr algn="dist"/>
              <a:r>
                <a:rPr lang="ja-JP" altLang="en-US" sz="900">
                  <a:latin typeface="BIZ UDPゴシック" panose="020B0400000000000000" pitchFamily="50" charset="-128"/>
                  <a:ea typeface="BIZ UDPゴシック" panose="020B0400000000000000" pitchFamily="50" charset="-128"/>
                </a:rPr>
                <a:t>じどうすう</a:t>
              </a:r>
              <a:endParaRPr kumimoji="1" lang="ja-JP" altLang="en-US" sz="900" dirty="0">
                <a:latin typeface="BIZ UDPゴシック" panose="020B0400000000000000" pitchFamily="50" charset="-128"/>
                <a:ea typeface="BIZ UDPゴシック" panose="020B0400000000000000" pitchFamily="50" charset="-128"/>
              </a:endParaRPr>
            </a:p>
          </p:txBody>
        </p:sp>
        <p:sp>
          <p:nvSpPr>
            <p:cNvPr id="195" name="しょうがくせい"/>
            <p:cNvSpPr txBox="1"/>
            <p:nvPr/>
          </p:nvSpPr>
          <p:spPr>
            <a:xfrm>
              <a:off x="4983288" y="1415056"/>
              <a:ext cx="1102939" cy="230832"/>
            </a:xfrm>
            <a:prstGeom prst="rect">
              <a:avLst/>
            </a:prstGeom>
            <a:noFill/>
          </p:spPr>
          <p:txBody>
            <a:bodyPr wrap="square" rtlCol="0">
              <a:spAutoFit/>
            </a:bodyPr>
            <a:lstStyle/>
            <a:p>
              <a:pPr algn="dist"/>
              <a:r>
                <a:rPr lang="ja-JP" altLang="en-US" sz="900">
                  <a:latin typeface="BIZ UDPゴシック" panose="020B0400000000000000" pitchFamily="50" charset="-128"/>
                  <a:ea typeface="BIZ UDPゴシック" panose="020B0400000000000000" pitchFamily="50" charset="-128"/>
                </a:rPr>
                <a:t>しょうがくせい</a:t>
              </a:r>
              <a:endParaRPr kumimoji="1" lang="ja-JP" altLang="en-US" sz="900" dirty="0">
                <a:latin typeface="BIZ UDPゴシック" panose="020B0400000000000000" pitchFamily="50" charset="-128"/>
                <a:ea typeface="BIZ UDPゴシック" panose="020B0400000000000000" pitchFamily="50" charset="-128"/>
              </a:endParaRPr>
            </a:p>
          </p:txBody>
        </p:sp>
      </p:grpSp>
      <p:pic>
        <p:nvPicPr>
          <p:cNvPr id="181" name="スタートに戻る">
            <a:hlinkClick r:id="rId10" action="ppaction://hlinksldjump"/>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5389" y="260345"/>
            <a:ext cx="2499577" cy="847417"/>
          </a:xfrm>
          <a:prstGeom prst="rect">
            <a:avLst/>
          </a:prstGeom>
        </p:spPr>
      </p:pic>
      <p:grpSp>
        <p:nvGrpSpPr>
          <p:cNvPr id="167" name="2000年から・・・"/>
          <p:cNvGrpSpPr/>
          <p:nvPr/>
        </p:nvGrpSpPr>
        <p:grpSpPr>
          <a:xfrm>
            <a:off x="2152188" y="878422"/>
            <a:ext cx="8617502" cy="514081"/>
            <a:chOff x="2152188" y="878422"/>
            <a:chExt cx="8617502" cy="514081"/>
          </a:xfrm>
        </p:grpSpPr>
        <p:sp>
          <p:nvSpPr>
            <p:cNvPr id="168" name="2000年から"/>
            <p:cNvSpPr txBox="1"/>
            <p:nvPr/>
          </p:nvSpPr>
          <p:spPr>
            <a:xfrm>
              <a:off x="2152188" y="1023171"/>
              <a:ext cx="8617502" cy="369332"/>
            </a:xfrm>
            <a:prstGeom prst="rect">
              <a:avLst/>
            </a:prstGeom>
            <a:noFill/>
          </p:spPr>
          <p:txBody>
            <a:bodyPr wrap="square" rtlCol="0">
              <a:spAutoFit/>
            </a:bodyPr>
            <a:lstStyle/>
            <a:p>
              <a:pPr lvl="0" algn="dist"/>
              <a:r>
                <a:rPr kumimoji="1" lang="en-US" altLang="ja-JP">
                  <a:latin typeface="HGS創英角ﾎﾟｯﾌﾟ体" panose="040B0A00000000000000" pitchFamily="50" charset="-128"/>
                  <a:ea typeface="HGS創英角ﾎﾟｯﾌﾟ体" panose="040B0A00000000000000" pitchFamily="50" charset="-128"/>
                </a:rPr>
                <a:t>2000</a:t>
              </a:r>
              <a:r>
                <a:rPr kumimoji="1" lang="ja-JP" altLang="en-US">
                  <a:latin typeface="HGS創英角ﾎﾟｯﾌﾟ体" panose="040B0A00000000000000" pitchFamily="50" charset="-128"/>
                  <a:ea typeface="HGS創英角ﾎﾟｯﾌﾟ体" panose="040B0A00000000000000" pitchFamily="50" charset="-128"/>
                </a:rPr>
                <a:t>年から</a:t>
              </a:r>
              <a:r>
                <a:rPr lang="ja-JP" altLang="en-US">
                  <a:latin typeface="HGS創英角ﾎﾟｯﾌﾟ体" panose="040B0A00000000000000" pitchFamily="50" charset="-128"/>
                  <a:ea typeface="HGS創英角ﾎﾟｯﾌﾟ体" panose="040B0A00000000000000" pitchFamily="50" charset="-128"/>
                </a:rPr>
                <a:t>大阪府の小学生の児童数を折れ線グラフで</a:t>
              </a:r>
              <a:r>
                <a:rPr kumimoji="1" lang="ja-JP" altLang="en-US">
                  <a:latin typeface="HGS創英角ﾎﾟｯﾌﾟ体" panose="040B0A00000000000000" pitchFamily="50" charset="-128"/>
                  <a:ea typeface="HGS創英角ﾎﾟｯﾌﾟ体" panose="040B0A00000000000000" pitchFamily="50" charset="-128"/>
                </a:rPr>
                <a:t>見てみると･･･</a:t>
              </a:r>
              <a:endParaRPr kumimoji="1" lang="ja-JP" altLang="en-US" dirty="0">
                <a:latin typeface="HGS創英角ﾎﾟｯﾌﾟ体" panose="040B0A00000000000000" pitchFamily="50" charset="-128"/>
                <a:ea typeface="HGS創英角ﾎﾟｯﾌﾟ体" panose="040B0A00000000000000" pitchFamily="50" charset="-128"/>
              </a:endParaRPr>
            </a:p>
          </p:txBody>
        </p:sp>
        <p:sp>
          <p:nvSpPr>
            <p:cNvPr id="170" name="み"/>
            <p:cNvSpPr txBox="1"/>
            <p:nvPr/>
          </p:nvSpPr>
          <p:spPr>
            <a:xfrm>
              <a:off x="8790733" y="879616"/>
              <a:ext cx="340756" cy="230832"/>
            </a:xfrm>
            <a:prstGeom prst="rect">
              <a:avLst/>
            </a:prstGeom>
            <a:noFill/>
          </p:spPr>
          <p:txBody>
            <a:bodyPr wrap="square" rtlCol="0">
              <a:spAutoFit/>
            </a:bodyPr>
            <a:lstStyle/>
            <a:p>
              <a:pPr algn="dist"/>
              <a:r>
                <a:rPr lang="ja-JP" altLang="en-US" sz="900">
                  <a:latin typeface="HGS創英角ﾎﾟｯﾌﾟ体" panose="040B0A00000000000000" pitchFamily="50" charset="-128"/>
                  <a:ea typeface="HGS創英角ﾎﾟｯﾌﾟ体" panose="040B0A00000000000000" pitchFamily="50" charset="-128"/>
                </a:rPr>
                <a:t>み</a:t>
              </a:r>
              <a:endParaRPr kumimoji="1" lang="ja-JP" altLang="en-US" sz="900" dirty="0">
                <a:latin typeface="HGS創英角ﾎﾟｯﾌﾟ体" panose="040B0A00000000000000" pitchFamily="50" charset="-128"/>
                <a:ea typeface="HGS創英角ﾎﾟｯﾌﾟ体" panose="040B0A00000000000000" pitchFamily="50" charset="-128"/>
              </a:endParaRPr>
            </a:p>
          </p:txBody>
        </p:sp>
        <p:sp>
          <p:nvSpPr>
            <p:cNvPr id="172" name="せん"/>
            <p:cNvSpPr txBox="1"/>
            <p:nvPr/>
          </p:nvSpPr>
          <p:spPr>
            <a:xfrm>
              <a:off x="7429641" y="878422"/>
              <a:ext cx="432000" cy="230832"/>
            </a:xfrm>
            <a:prstGeom prst="rect">
              <a:avLst/>
            </a:prstGeom>
            <a:noFill/>
          </p:spPr>
          <p:txBody>
            <a:bodyPr wrap="square" rtlCol="0">
              <a:spAutoFit/>
            </a:bodyPr>
            <a:lstStyle/>
            <a:p>
              <a:pPr algn="dist"/>
              <a:r>
                <a:rPr kumimoji="1" lang="ja-JP" altLang="en-US" sz="900">
                  <a:latin typeface="HGS創英角ﾎﾟｯﾌﾟ体" panose="040B0A00000000000000" pitchFamily="50" charset="-128"/>
                  <a:ea typeface="HGS創英角ﾎﾟｯﾌﾟ体" panose="040B0A00000000000000" pitchFamily="50" charset="-128"/>
                </a:rPr>
                <a:t>せん</a:t>
              </a:r>
              <a:endParaRPr kumimoji="1" lang="ja-JP" altLang="en-US" sz="900" dirty="0">
                <a:latin typeface="HGS創英角ﾎﾟｯﾌﾟ体" panose="040B0A00000000000000" pitchFamily="50" charset="-128"/>
                <a:ea typeface="HGS創英角ﾎﾟｯﾌﾟ体" panose="040B0A00000000000000" pitchFamily="50" charset="-128"/>
              </a:endParaRPr>
            </a:p>
          </p:txBody>
        </p:sp>
        <p:sp>
          <p:nvSpPr>
            <p:cNvPr id="174" name="お"/>
            <p:cNvSpPr txBox="1"/>
            <p:nvPr/>
          </p:nvSpPr>
          <p:spPr>
            <a:xfrm>
              <a:off x="6934065" y="882392"/>
              <a:ext cx="325588" cy="230832"/>
            </a:xfrm>
            <a:prstGeom prst="rect">
              <a:avLst/>
            </a:prstGeom>
            <a:noFill/>
          </p:spPr>
          <p:txBody>
            <a:bodyPr wrap="square" rtlCol="0">
              <a:spAutoFit/>
            </a:bodyPr>
            <a:lstStyle/>
            <a:p>
              <a:pPr algn="dist"/>
              <a:r>
                <a:rPr kumimoji="1" lang="ja-JP" altLang="en-US" sz="900">
                  <a:latin typeface="HGS創英角ﾎﾟｯﾌﾟ体" panose="040B0A00000000000000" pitchFamily="50" charset="-128"/>
                  <a:ea typeface="HGS創英角ﾎﾟｯﾌﾟ体" panose="040B0A00000000000000" pitchFamily="50" charset="-128"/>
                </a:rPr>
                <a:t>お</a:t>
              </a:r>
              <a:endParaRPr kumimoji="1" lang="ja-JP" altLang="en-US" sz="900" dirty="0">
                <a:latin typeface="HGS創英角ﾎﾟｯﾌﾟ体" panose="040B0A00000000000000" pitchFamily="50" charset="-128"/>
                <a:ea typeface="HGS創英角ﾎﾟｯﾌﾟ体" panose="040B0A00000000000000" pitchFamily="50" charset="-128"/>
              </a:endParaRPr>
            </a:p>
          </p:txBody>
        </p:sp>
        <p:sp>
          <p:nvSpPr>
            <p:cNvPr id="175" name="じどうすう"/>
            <p:cNvSpPr txBox="1"/>
            <p:nvPr/>
          </p:nvSpPr>
          <p:spPr>
            <a:xfrm>
              <a:off x="5843551" y="881133"/>
              <a:ext cx="936000" cy="230832"/>
            </a:xfrm>
            <a:prstGeom prst="rect">
              <a:avLst/>
            </a:prstGeom>
            <a:noFill/>
          </p:spPr>
          <p:txBody>
            <a:bodyPr wrap="square" rtlCol="0">
              <a:spAutoFit/>
            </a:bodyPr>
            <a:lstStyle/>
            <a:p>
              <a:pPr algn="dist"/>
              <a:r>
                <a:rPr lang="ja-JP" altLang="en-US" sz="900">
                  <a:latin typeface="HGS創英角ﾎﾟｯﾌﾟ体" panose="040B0A00000000000000" pitchFamily="50" charset="-128"/>
                  <a:ea typeface="HGS創英角ﾎﾟｯﾌﾟ体" panose="040B0A00000000000000" pitchFamily="50" charset="-128"/>
                </a:rPr>
                <a:t>じどうすう</a:t>
              </a:r>
              <a:endParaRPr kumimoji="1" lang="ja-JP" altLang="en-US" sz="900" dirty="0">
                <a:latin typeface="HGS創英角ﾎﾟｯﾌﾟ体" panose="040B0A00000000000000" pitchFamily="50" charset="-128"/>
                <a:ea typeface="HGS創英角ﾎﾟｯﾌﾟ体" panose="040B0A00000000000000" pitchFamily="50" charset="-128"/>
              </a:endParaRPr>
            </a:p>
          </p:txBody>
        </p:sp>
        <p:sp>
          <p:nvSpPr>
            <p:cNvPr id="176" name="しょうがくせい"/>
            <p:cNvSpPr txBox="1"/>
            <p:nvPr/>
          </p:nvSpPr>
          <p:spPr>
            <a:xfrm>
              <a:off x="4700648" y="879616"/>
              <a:ext cx="1044000" cy="230832"/>
            </a:xfrm>
            <a:prstGeom prst="rect">
              <a:avLst/>
            </a:prstGeom>
            <a:noFill/>
          </p:spPr>
          <p:txBody>
            <a:bodyPr wrap="square" rtlCol="0">
              <a:spAutoFit/>
            </a:bodyPr>
            <a:lstStyle/>
            <a:p>
              <a:pPr algn="dist"/>
              <a:r>
                <a:rPr lang="ja-JP" altLang="en-US" sz="900">
                  <a:latin typeface="HGS創英角ﾎﾟｯﾌﾟ体" panose="040B0A00000000000000" pitchFamily="50" charset="-128"/>
                  <a:ea typeface="HGS創英角ﾎﾟｯﾌﾟ体" panose="040B0A00000000000000" pitchFamily="50" charset="-128"/>
                </a:rPr>
                <a:t>しょうがくせい</a:t>
              </a:r>
              <a:endParaRPr kumimoji="1" lang="ja-JP" altLang="en-US" sz="900" dirty="0">
                <a:latin typeface="HGS創英角ﾎﾟｯﾌﾟ体" panose="040B0A00000000000000" pitchFamily="50" charset="-128"/>
                <a:ea typeface="HGS創英角ﾎﾟｯﾌﾟ体" panose="040B0A00000000000000" pitchFamily="50" charset="-128"/>
              </a:endParaRPr>
            </a:p>
          </p:txBody>
        </p:sp>
        <p:sp>
          <p:nvSpPr>
            <p:cNvPr id="178" name="おおさかふ"/>
            <p:cNvSpPr txBox="1"/>
            <p:nvPr/>
          </p:nvSpPr>
          <p:spPr>
            <a:xfrm>
              <a:off x="3725822" y="878422"/>
              <a:ext cx="899999" cy="230832"/>
            </a:xfrm>
            <a:prstGeom prst="rect">
              <a:avLst/>
            </a:prstGeom>
            <a:noFill/>
          </p:spPr>
          <p:txBody>
            <a:bodyPr wrap="square" rtlCol="0">
              <a:spAutoFit/>
            </a:bodyPr>
            <a:lstStyle/>
            <a:p>
              <a:pPr algn="dist"/>
              <a:r>
                <a:rPr kumimoji="1" lang="ja-JP" altLang="en-US" sz="900">
                  <a:latin typeface="HGS創英角ﾎﾟｯﾌﾟ体" panose="040B0A00000000000000" pitchFamily="50" charset="-128"/>
                  <a:ea typeface="HGS創英角ﾎﾟｯﾌﾟ体" panose="040B0A00000000000000" pitchFamily="50" charset="-128"/>
                </a:rPr>
                <a:t>おおさかふ</a:t>
              </a:r>
              <a:endParaRPr kumimoji="1" lang="ja-JP" altLang="en-US" sz="900" dirty="0">
                <a:latin typeface="HGS創英角ﾎﾟｯﾌﾟ体" panose="040B0A00000000000000" pitchFamily="50" charset="-128"/>
                <a:ea typeface="HGS創英角ﾎﾟｯﾌﾟ体" panose="040B0A00000000000000" pitchFamily="50" charset="-128"/>
              </a:endParaRPr>
            </a:p>
          </p:txBody>
        </p:sp>
        <p:sp>
          <p:nvSpPr>
            <p:cNvPr id="182" name="ねん"/>
            <p:cNvSpPr txBox="1"/>
            <p:nvPr/>
          </p:nvSpPr>
          <p:spPr>
            <a:xfrm>
              <a:off x="2887752" y="883802"/>
              <a:ext cx="432000" cy="230832"/>
            </a:xfrm>
            <a:prstGeom prst="rect">
              <a:avLst/>
            </a:prstGeom>
            <a:noFill/>
          </p:spPr>
          <p:txBody>
            <a:bodyPr wrap="square" rtlCol="0">
              <a:spAutoFit/>
            </a:bodyPr>
            <a:lstStyle/>
            <a:p>
              <a:pPr algn="dist"/>
              <a:r>
                <a:rPr lang="ja-JP" altLang="en-US" sz="900">
                  <a:latin typeface="HGS創英角ﾎﾟｯﾌﾟ体" panose="040B0A00000000000000" pitchFamily="50" charset="-128"/>
                  <a:ea typeface="HGS創英角ﾎﾟｯﾌﾟ体" panose="040B0A00000000000000" pitchFamily="50" charset="-128"/>
                </a:rPr>
                <a:t>ねん</a:t>
              </a:r>
              <a:endParaRPr kumimoji="1" lang="ja-JP" altLang="en-US" sz="900" dirty="0">
                <a:latin typeface="HGS創英角ﾎﾟｯﾌﾟ体" panose="040B0A00000000000000" pitchFamily="50" charset="-128"/>
                <a:ea typeface="HGS創英角ﾎﾟｯﾌﾟ体" panose="040B0A00000000000000" pitchFamily="50" charset="-128"/>
              </a:endParaRPr>
            </a:p>
          </p:txBody>
        </p:sp>
      </p:grpSp>
      <p:pic>
        <p:nvPicPr>
          <p:cNvPr id="183" name="図 182"/>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4916" y="-594"/>
            <a:ext cx="12241829" cy="6858594"/>
          </a:xfrm>
          <a:prstGeom prst="rect">
            <a:avLst/>
          </a:prstGeom>
        </p:spPr>
      </p:pic>
    </p:spTree>
    <p:extLst>
      <p:ext uri="{BB962C8B-B14F-4D97-AF65-F5344CB8AC3E}">
        <p14:creationId xmlns:p14="http://schemas.microsoft.com/office/powerpoint/2010/main" val="346427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
                                        <p:tgtEl>
                                          <p:spTgt spid="183"/>
                                        </p:tgtEl>
                                      </p:cBhvr>
                                    </p:animEffect>
                                    <p:set>
                                      <p:cBhvr>
                                        <p:cTn id="7" dur="1" fill="hold">
                                          <p:stCondLst>
                                            <p:cond delay="9"/>
                                          </p:stCondLst>
                                        </p:cTn>
                                        <p:tgtEl>
                                          <p:spTgt spid="183"/>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302"/>
                                        </p:tgtEl>
                                        <p:attrNameLst>
                                          <p:attrName>style.visibility</p:attrName>
                                        </p:attrNameLst>
                                      </p:cBhvr>
                                      <p:to>
                                        <p:strVal val="visible"/>
                                      </p:to>
                                    </p:set>
                                    <p:animEffect transition="in" filter="fade">
                                      <p:cBhvr>
                                        <p:cTn id="10" dur="300"/>
                                        <p:tgtEl>
                                          <p:spTgt spid="302"/>
                                        </p:tgtEl>
                                      </p:cBhvr>
                                    </p:animEffect>
                                  </p:childTnLst>
                                </p:cTn>
                              </p:par>
                              <p:par>
                                <p:cTn id="11" presetID="22" presetClass="entr" presetSubtype="8" fill="hold" nodeType="withEffect">
                                  <p:stCondLst>
                                    <p:cond delay="15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300"/>
                                        <p:tgtEl>
                                          <p:spTgt spid="10"/>
                                        </p:tgtEl>
                                      </p:cBhvr>
                                    </p:animEffect>
                                  </p:childTnLst>
                                </p:cTn>
                              </p:par>
                              <p:par>
                                <p:cTn id="14" presetID="22" presetClass="entr" presetSubtype="8" fill="hold" nodeType="withEffect">
                                  <p:stCondLst>
                                    <p:cond delay="30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300"/>
                                        <p:tgtEl>
                                          <p:spTgt spid="11"/>
                                        </p:tgtEl>
                                      </p:cBhvr>
                                    </p:animEffect>
                                  </p:childTnLst>
                                </p:cTn>
                              </p:par>
                              <p:par>
                                <p:cTn id="17" presetID="22" presetClass="entr" presetSubtype="8" fill="hold" nodeType="withEffect">
                                  <p:stCondLst>
                                    <p:cond delay="45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300"/>
                                        <p:tgtEl>
                                          <p:spTgt spid="12"/>
                                        </p:tgtEl>
                                      </p:cBhvr>
                                    </p:animEffect>
                                  </p:childTnLst>
                                </p:cTn>
                              </p:par>
                              <p:par>
                                <p:cTn id="20" presetID="22" presetClass="entr" presetSubtype="8" fill="hold" nodeType="withEffect">
                                  <p:stCondLst>
                                    <p:cond delay="60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300"/>
                                        <p:tgtEl>
                                          <p:spTgt spid="13"/>
                                        </p:tgtEl>
                                      </p:cBhvr>
                                    </p:animEffect>
                                  </p:childTnLst>
                                </p:cTn>
                              </p:par>
                              <p:par>
                                <p:cTn id="23" presetID="22" presetClass="entr" presetSubtype="8" fill="hold" nodeType="withEffect">
                                  <p:stCondLst>
                                    <p:cond delay="75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300"/>
                                        <p:tgtEl>
                                          <p:spTgt spid="14"/>
                                        </p:tgtEl>
                                      </p:cBhvr>
                                    </p:animEffect>
                                  </p:childTnLst>
                                </p:cTn>
                              </p:par>
                              <p:par>
                                <p:cTn id="26" presetID="22" presetClass="entr" presetSubtype="8" fill="hold" nodeType="withEffect">
                                  <p:stCondLst>
                                    <p:cond delay="90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300"/>
                                        <p:tgtEl>
                                          <p:spTgt spid="16"/>
                                        </p:tgtEl>
                                      </p:cBhvr>
                                    </p:animEffect>
                                  </p:childTnLst>
                                </p:cTn>
                              </p:par>
                              <p:par>
                                <p:cTn id="29" presetID="22" presetClass="entr" presetSubtype="8" fill="hold" nodeType="withEffect">
                                  <p:stCondLst>
                                    <p:cond delay="1050"/>
                                  </p:stCondLst>
                                  <p:childTnLst>
                                    <p:set>
                                      <p:cBhvr>
                                        <p:cTn id="30" dur="1" fill="hold">
                                          <p:stCondLst>
                                            <p:cond delay="0"/>
                                          </p:stCondLst>
                                        </p:cTn>
                                        <p:tgtEl>
                                          <p:spTgt spid="51"/>
                                        </p:tgtEl>
                                        <p:attrNameLst>
                                          <p:attrName>style.visibility</p:attrName>
                                        </p:attrNameLst>
                                      </p:cBhvr>
                                      <p:to>
                                        <p:strVal val="visible"/>
                                      </p:to>
                                    </p:set>
                                    <p:animEffect transition="in" filter="wipe(left)">
                                      <p:cBhvr>
                                        <p:cTn id="31" dur="300"/>
                                        <p:tgtEl>
                                          <p:spTgt spid="51"/>
                                        </p:tgtEl>
                                      </p:cBhvr>
                                    </p:animEffect>
                                  </p:childTnLst>
                                </p:cTn>
                              </p:par>
                              <p:par>
                                <p:cTn id="32" presetID="22" presetClass="entr" presetSubtype="8" fill="hold" nodeType="withEffect">
                                  <p:stCondLst>
                                    <p:cond delay="1200"/>
                                  </p:stCondLst>
                                  <p:childTnLst>
                                    <p:set>
                                      <p:cBhvr>
                                        <p:cTn id="33" dur="1" fill="hold">
                                          <p:stCondLst>
                                            <p:cond delay="0"/>
                                          </p:stCondLst>
                                        </p:cTn>
                                        <p:tgtEl>
                                          <p:spTgt spid="67"/>
                                        </p:tgtEl>
                                        <p:attrNameLst>
                                          <p:attrName>style.visibility</p:attrName>
                                        </p:attrNameLst>
                                      </p:cBhvr>
                                      <p:to>
                                        <p:strVal val="visible"/>
                                      </p:to>
                                    </p:set>
                                    <p:animEffect transition="in" filter="wipe(left)">
                                      <p:cBhvr>
                                        <p:cTn id="34" dur="300"/>
                                        <p:tgtEl>
                                          <p:spTgt spid="67"/>
                                        </p:tgtEl>
                                      </p:cBhvr>
                                    </p:animEffect>
                                  </p:childTnLst>
                                </p:cTn>
                              </p:par>
                              <p:par>
                                <p:cTn id="35" presetID="22" presetClass="entr" presetSubtype="8" fill="hold" nodeType="withEffect">
                                  <p:stCondLst>
                                    <p:cond delay="135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300"/>
                                        <p:tgtEl>
                                          <p:spTgt spid="98"/>
                                        </p:tgtEl>
                                      </p:cBhvr>
                                    </p:animEffect>
                                  </p:childTnLst>
                                </p:cTn>
                              </p:par>
                              <p:par>
                                <p:cTn id="38" presetID="22" presetClass="entr" presetSubtype="8" fill="hold" nodeType="withEffect">
                                  <p:stCondLst>
                                    <p:cond delay="1500"/>
                                  </p:stCondLst>
                                  <p:childTnLst>
                                    <p:set>
                                      <p:cBhvr>
                                        <p:cTn id="39" dur="1" fill="hold">
                                          <p:stCondLst>
                                            <p:cond delay="0"/>
                                          </p:stCondLst>
                                        </p:cTn>
                                        <p:tgtEl>
                                          <p:spTgt spid="99"/>
                                        </p:tgtEl>
                                        <p:attrNameLst>
                                          <p:attrName>style.visibility</p:attrName>
                                        </p:attrNameLst>
                                      </p:cBhvr>
                                      <p:to>
                                        <p:strVal val="visible"/>
                                      </p:to>
                                    </p:set>
                                    <p:animEffect transition="in" filter="wipe(left)">
                                      <p:cBhvr>
                                        <p:cTn id="40" dur="300"/>
                                        <p:tgtEl>
                                          <p:spTgt spid="99"/>
                                        </p:tgtEl>
                                      </p:cBhvr>
                                    </p:animEffect>
                                  </p:childTnLst>
                                </p:cTn>
                              </p:par>
                              <p:par>
                                <p:cTn id="41" presetID="22" presetClass="entr" presetSubtype="8" fill="hold" nodeType="withEffect">
                                  <p:stCondLst>
                                    <p:cond delay="1650"/>
                                  </p:stCondLst>
                                  <p:childTnLst>
                                    <p:set>
                                      <p:cBhvr>
                                        <p:cTn id="42" dur="1" fill="hold">
                                          <p:stCondLst>
                                            <p:cond delay="0"/>
                                          </p:stCondLst>
                                        </p:cTn>
                                        <p:tgtEl>
                                          <p:spTgt spid="100"/>
                                        </p:tgtEl>
                                        <p:attrNameLst>
                                          <p:attrName>style.visibility</p:attrName>
                                        </p:attrNameLst>
                                      </p:cBhvr>
                                      <p:to>
                                        <p:strVal val="visible"/>
                                      </p:to>
                                    </p:set>
                                    <p:animEffect transition="in" filter="wipe(left)">
                                      <p:cBhvr>
                                        <p:cTn id="43" dur="300"/>
                                        <p:tgtEl>
                                          <p:spTgt spid="100"/>
                                        </p:tgtEl>
                                      </p:cBhvr>
                                    </p:animEffect>
                                  </p:childTnLst>
                                </p:cTn>
                              </p:par>
                              <p:par>
                                <p:cTn id="44" presetID="22" presetClass="entr" presetSubtype="8" fill="hold" nodeType="withEffect">
                                  <p:stCondLst>
                                    <p:cond delay="1800"/>
                                  </p:stCondLst>
                                  <p:childTnLst>
                                    <p:set>
                                      <p:cBhvr>
                                        <p:cTn id="45" dur="1" fill="hold">
                                          <p:stCondLst>
                                            <p:cond delay="0"/>
                                          </p:stCondLst>
                                        </p:cTn>
                                        <p:tgtEl>
                                          <p:spTgt spid="102"/>
                                        </p:tgtEl>
                                        <p:attrNameLst>
                                          <p:attrName>style.visibility</p:attrName>
                                        </p:attrNameLst>
                                      </p:cBhvr>
                                      <p:to>
                                        <p:strVal val="visible"/>
                                      </p:to>
                                    </p:set>
                                    <p:animEffect transition="in" filter="wipe(left)">
                                      <p:cBhvr>
                                        <p:cTn id="46" dur="300"/>
                                        <p:tgtEl>
                                          <p:spTgt spid="102"/>
                                        </p:tgtEl>
                                      </p:cBhvr>
                                    </p:animEffect>
                                  </p:childTnLst>
                                </p:cTn>
                              </p:par>
                              <p:par>
                                <p:cTn id="47" presetID="22" presetClass="entr" presetSubtype="8" fill="hold" nodeType="withEffect">
                                  <p:stCondLst>
                                    <p:cond delay="1950"/>
                                  </p:stCondLst>
                                  <p:childTnLst>
                                    <p:set>
                                      <p:cBhvr>
                                        <p:cTn id="48" dur="1" fill="hold">
                                          <p:stCondLst>
                                            <p:cond delay="0"/>
                                          </p:stCondLst>
                                        </p:cTn>
                                        <p:tgtEl>
                                          <p:spTgt spid="107"/>
                                        </p:tgtEl>
                                        <p:attrNameLst>
                                          <p:attrName>style.visibility</p:attrName>
                                        </p:attrNameLst>
                                      </p:cBhvr>
                                      <p:to>
                                        <p:strVal val="visible"/>
                                      </p:to>
                                    </p:set>
                                    <p:animEffect transition="in" filter="wipe(left)">
                                      <p:cBhvr>
                                        <p:cTn id="49" dur="300"/>
                                        <p:tgtEl>
                                          <p:spTgt spid="107"/>
                                        </p:tgtEl>
                                      </p:cBhvr>
                                    </p:animEffect>
                                  </p:childTnLst>
                                </p:cTn>
                              </p:par>
                              <p:par>
                                <p:cTn id="50" presetID="22" presetClass="entr" presetSubtype="8" fill="hold" nodeType="withEffect">
                                  <p:stCondLst>
                                    <p:cond delay="2100"/>
                                  </p:stCondLst>
                                  <p:childTnLst>
                                    <p:set>
                                      <p:cBhvr>
                                        <p:cTn id="51" dur="1" fill="hold">
                                          <p:stCondLst>
                                            <p:cond delay="0"/>
                                          </p:stCondLst>
                                        </p:cTn>
                                        <p:tgtEl>
                                          <p:spTgt spid="108"/>
                                        </p:tgtEl>
                                        <p:attrNameLst>
                                          <p:attrName>style.visibility</p:attrName>
                                        </p:attrNameLst>
                                      </p:cBhvr>
                                      <p:to>
                                        <p:strVal val="visible"/>
                                      </p:to>
                                    </p:set>
                                    <p:animEffect transition="in" filter="wipe(left)">
                                      <p:cBhvr>
                                        <p:cTn id="52" dur="300"/>
                                        <p:tgtEl>
                                          <p:spTgt spid="108"/>
                                        </p:tgtEl>
                                      </p:cBhvr>
                                    </p:animEffect>
                                  </p:childTnLst>
                                </p:cTn>
                              </p:par>
                              <p:par>
                                <p:cTn id="53" presetID="22" presetClass="entr" presetSubtype="8" fill="hold" nodeType="withEffect">
                                  <p:stCondLst>
                                    <p:cond delay="2250"/>
                                  </p:stCondLst>
                                  <p:childTnLst>
                                    <p:set>
                                      <p:cBhvr>
                                        <p:cTn id="54" dur="1" fill="hold">
                                          <p:stCondLst>
                                            <p:cond delay="0"/>
                                          </p:stCondLst>
                                        </p:cTn>
                                        <p:tgtEl>
                                          <p:spTgt spid="109"/>
                                        </p:tgtEl>
                                        <p:attrNameLst>
                                          <p:attrName>style.visibility</p:attrName>
                                        </p:attrNameLst>
                                      </p:cBhvr>
                                      <p:to>
                                        <p:strVal val="visible"/>
                                      </p:to>
                                    </p:set>
                                    <p:animEffect transition="in" filter="wipe(left)">
                                      <p:cBhvr>
                                        <p:cTn id="55" dur="300"/>
                                        <p:tgtEl>
                                          <p:spTgt spid="109"/>
                                        </p:tgtEl>
                                      </p:cBhvr>
                                    </p:animEffect>
                                  </p:childTnLst>
                                </p:cTn>
                              </p:par>
                              <p:par>
                                <p:cTn id="56" presetID="22" presetClass="entr" presetSubtype="8" fill="hold" nodeType="withEffect">
                                  <p:stCondLst>
                                    <p:cond delay="2400"/>
                                  </p:stCondLst>
                                  <p:childTnLst>
                                    <p:set>
                                      <p:cBhvr>
                                        <p:cTn id="57" dur="1" fill="hold">
                                          <p:stCondLst>
                                            <p:cond delay="0"/>
                                          </p:stCondLst>
                                        </p:cTn>
                                        <p:tgtEl>
                                          <p:spTgt spid="113"/>
                                        </p:tgtEl>
                                        <p:attrNameLst>
                                          <p:attrName>style.visibility</p:attrName>
                                        </p:attrNameLst>
                                      </p:cBhvr>
                                      <p:to>
                                        <p:strVal val="visible"/>
                                      </p:to>
                                    </p:set>
                                    <p:animEffect transition="in" filter="wipe(left)">
                                      <p:cBhvr>
                                        <p:cTn id="58" dur="300"/>
                                        <p:tgtEl>
                                          <p:spTgt spid="113"/>
                                        </p:tgtEl>
                                      </p:cBhvr>
                                    </p:animEffect>
                                  </p:childTnLst>
                                </p:cTn>
                              </p:par>
                              <p:par>
                                <p:cTn id="59" presetID="22" presetClass="entr" presetSubtype="8" fill="hold" nodeType="withEffect">
                                  <p:stCondLst>
                                    <p:cond delay="2550"/>
                                  </p:stCondLst>
                                  <p:childTnLst>
                                    <p:set>
                                      <p:cBhvr>
                                        <p:cTn id="60" dur="1" fill="hold">
                                          <p:stCondLst>
                                            <p:cond delay="0"/>
                                          </p:stCondLst>
                                        </p:cTn>
                                        <p:tgtEl>
                                          <p:spTgt spid="114"/>
                                        </p:tgtEl>
                                        <p:attrNameLst>
                                          <p:attrName>style.visibility</p:attrName>
                                        </p:attrNameLst>
                                      </p:cBhvr>
                                      <p:to>
                                        <p:strVal val="visible"/>
                                      </p:to>
                                    </p:set>
                                    <p:animEffect transition="in" filter="wipe(left)">
                                      <p:cBhvr>
                                        <p:cTn id="61" dur="300"/>
                                        <p:tgtEl>
                                          <p:spTgt spid="114"/>
                                        </p:tgtEl>
                                      </p:cBhvr>
                                    </p:animEffect>
                                  </p:childTnLst>
                                </p:cTn>
                              </p:par>
                              <p:par>
                                <p:cTn id="62" presetID="22" presetClass="entr" presetSubtype="8" fill="hold" nodeType="withEffect">
                                  <p:stCondLst>
                                    <p:cond delay="2700"/>
                                  </p:stCondLst>
                                  <p:childTnLst>
                                    <p:set>
                                      <p:cBhvr>
                                        <p:cTn id="63" dur="1" fill="hold">
                                          <p:stCondLst>
                                            <p:cond delay="0"/>
                                          </p:stCondLst>
                                        </p:cTn>
                                        <p:tgtEl>
                                          <p:spTgt spid="115"/>
                                        </p:tgtEl>
                                        <p:attrNameLst>
                                          <p:attrName>style.visibility</p:attrName>
                                        </p:attrNameLst>
                                      </p:cBhvr>
                                      <p:to>
                                        <p:strVal val="visible"/>
                                      </p:to>
                                    </p:set>
                                    <p:animEffect transition="in" filter="wipe(left)">
                                      <p:cBhvr>
                                        <p:cTn id="64" dur="300"/>
                                        <p:tgtEl>
                                          <p:spTgt spid="115"/>
                                        </p:tgtEl>
                                      </p:cBhvr>
                                    </p:animEffect>
                                  </p:childTnLst>
                                </p:cTn>
                              </p:par>
                              <p:par>
                                <p:cTn id="65" presetID="22" presetClass="entr" presetSubtype="8" fill="hold" nodeType="withEffect">
                                  <p:stCondLst>
                                    <p:cond delay="2850"/>
                                  </p:stCondLst>
                                  <p:childTnLst>
                                    <p:set>
                                      <p:cBhvr>
                                        <p:cTn id="66" dur="1" fill="hold">
                                          <p:stCondLst>
                                            <p:cond delay="0"/>
                                          </p:stCondLst>
                                        </p:cTn>
                                        <p:tgtEl>
                                          <p:spTgt spid="118"/>
                                        </p:tgtEl>
                                        <p:attrNameLst>
                                          <p:attrName>style.visibility</p:attrName>
                                        </p:attrNameLst>
                                      </p:cBhvr>
                                      <p:to>
                                        <p:strVal val="visible"/>
                                      </p:to>
                                    </p:set>
                                    <p:animEffect transition="in" filter="wipe(left)">
                                      <p:cBhvr>
                                        <p:cTn id="67" dur="300"/>
                                        <p:tgtEl>
                                          <p:spTgt spid="118"/>
                                        </p:tgtEl>
                                      </p:cBhvr>
                                    </p:animEffect>
                                  </p:childTnLst>
                                </p:cTn>
                              </p:par>
                              <p:par>
                                <p:cTn id="68" presetID="22" presetClass="entr" presetSubtype="8" fill="hold" nodeType="withEffect">
                                  <p:stCondLst>
                                    <p:cond delay="3000"/>
                                  </p:stCondLst>
                                  <p:childTnLst>
                                    <p:set>
                                      <p:cBhvr>
                                        <p:cTn id="69" dur="1" fill="hold">
                                          <p:stCondLst>
                                            <p:cond delay="0"/>
                                          </p:stCondLst>
                                        </p:cTn>
                                        <p:tgtEl>
                                          <p:spTgt spid="119"/>
                                        </p:tgtEl>
                                        <p:attrNameLst>
                                          <p:attrName>style.visibility</p:attrName>
                                        </p:attrNameLst>
                                      </p:cBhvr>
                                      <p:to>
                                        <p:strVal val="visible"/>
                                      </p:to>
                                    </p:set>
                                    <p:animEffect transition="in" filter="wipe(left)">
                                      <p:cBhvr>
                                        <p:cTn id="70" dur="300"/>
                                        <p:tgtEl>
                                          <p:spTgt spid="119"/>
                                        </p:tgtEl>
                                      </p:cBhvr>
                                    </p:animEffect>
                                  </p:childTnLst>
                                </p:cTn>
                              </p:par>
                              <p:par>
                                <p:cTn id="71" presetID="22" presetClass="entr" presetSubtype="8" fill="hold" nodeType="withEffect">
                                  <p:stCondLst>
                                    <p:cond delay="3150"/>
                                  </p:stCondLst>
                                  <p:childTnLst>
                                    <p:set>
                                      <p:cBhvr>
                                        <p:cTn id="72" dur="1" fill="hold">
                                          <p:stCondLst>
                                            <p:cond delay="0"/>
                                          </p:stCondLst>
                                        </p:cTn>
                                        <p:tgtEl>
                                          <p:spTgt spid="120"/>
                                        </p:tgtEl>
                                        <p:attrNameLst>
                                          <p:attrName>style.visibility</p:attrName>
                                        </p:attrNameLst>
                                      </p:cBhvr>
                                      <p:to>
                                        <p:strVal val="visible"/>
                                      </p:to>
                                    </p:set>
                                    <p:animEffect transition="in" filter="wipe(left)">
                                      <p:cBhvr>
                                        <p:cTn id="73" dur="300"/>
                                        <p:tgtEl>
                                          <p:spTgt spid="120"/>
                                        </p:tgtEl>
                                      </p:cBhvr>
                                    </p:animEffect>
                                  </p:childTnLst>
                                </p:cTn>
                              </p:par>
                              <p:par>
                                <p:cTn id="74" presetID="22" presetClass="entr" presetSubtype="8" fill="hold" nodeType="withEffect">
                                  <p:stCondLst>
                                    <p:cond delay="3300"/>
                                  </p:stCondLst>
                                  <p:childTnLst>
                                    <p:set>
                                      <p:cBhvr>
                                        <p:cTn id="75" dur="1" fill="hold">
                                          <p:stCondLst>
                                            <p:cond delay="0"/>
                                          </p:stCondLst>
                                        </p:cTn>
                                        <p:tgtEl>
                                          <p:spTgt spid="121"/>
                                        </p:tgtEl>
                                        <p:attrNameLst>
                                          <p:attrName>style.visibility</p:attrName>
                                        </p:attrNameLst>
                                      </p:cBhvr>
                                      <p:to>
                                        <p:strVal val="visible"/>
                                      </p:to>
                                    </p:set>
                                    <p:animEffect transition="in" filter="wipe(left)">
                                      <p:cBhvr>
                                        <p:cTn id="76" dur="300"/>
                                        <p:tgtEl>
                                          <p:spTgt spid="121"/>
                                        </p:tgtEl>
                                      </p:cBhvr>
                                    </p:animEffect>
                                  </p:childTnLst>
                                </p:cTn>
                              </p:par>
                            </p:childTnLst>
                          </p:cTn>
                        </p:par>
                        <p:par>
                          <p:cTn id="77" fill="hold">
                            <p:stCondLst>
                              <p:cond delay="3600"/>
                            </p:stCondLst>
                            <p:childTnLst>
                              <p:par>
                                <p:cTn id="78" presetID="10" presetClass="entr" presetSubtype="0" fill="hold" grpId="0" nodeType="afterEffect">
                                  <p:stCondLst>
                                    <p:cond delay="0"/>
                                  </p:stCondLst>
                                  <p:childTnLst>
                                    <p:set>
                                      <p:cBhvr>
                                        <p:cTn id="79" dur="1" fill="hold">
                                          <p:stCondLst>
                                            <p:cond delay="0"/>
                                          </p:stCondLst>
                                        </p:cTn>
                                        <p:tgtEl>
                                          <p:spTgt spid="3"/>
                                        </p:tgtEl>
                                        <p:attrNameLst>
                                          <p:attrName>style.visibility</p:attrName>
                                        </p:attrNameLst>
                                      </p:cBhvr>
                                      <p:to>
                                        <p:strVal val="visible"/>
                                      </p:to>
                                    </p:set>
                                    <p:animEffect transition="in" filter="fade">
                                      <p:cBhvr>
                                        <p:cTn id="80" dur="750"/>
                                        <p:tgtEl>
                                          <p:spTgt spid="3"/>
                                        </p:tgtEl>
                                      </p:cBhvr>
                                    </p:animEffect>
                                  </p:childTnLst>
                                </p:cTn>
                              </p:par>
                              <p:par>
                                <p:cTn id="81" presetID="22" presetClass="entr" presetSubtype="1" fill="hold" nodeType="withEffect">
                                  <p:stCondLst>
                                    <p:cond delay="0"/>
                                  </p:stCondLst>
                                  <p:childTnLst>
                                    <p:set>
                                      <p:cBhvr>
                                        <p:cTn id="82" dur="1" fill="hold">
                                          <p:stCondLst>
                                            <p:cond delay="0"/>
                                          </p:stCondLst>
                                        </p:cTn>
                                        <p:tgtEl>
                                          <p:spTgt spid="101"/>
                                        </p:tgtEl>
                                        <p:attrNameLst>
                                          <p:attrName>style.visibility</p:attrName>
                                        </p:attrNameLst>
                                      </p:cBhvr>
                                      <p:to>
                                        <p:strVal val="visible"/>
                                      </p:to>
                                    </p:set>
                                    <p:animEffect transition="in" filter="wipe(up)">
                                      <p:cBhvr>
                                        <p:cTn id="83" dur="500"/>
                                        <p:tgtEl>
                                          <p:spTgt spid="101"/>
                                        </p:tgtEl>
                                      </p:cBhvr>
                                    </p:animEffect>
                                  </p:childTnLst>
                                </p:cTn>
                              </p:par>
                              <p:par>
                                <p:cTn id="84" presetID="22" presetClass="entr" presetSubtype="4" fill="hold" nodeType="withEffect">
                                  <p:stCondLst>
                                    <p:cond delay="0"/>
                                  </p:stCondLst>
                                  <p:childTnLst>
                                    <p:set>
                                      <p:cBhvr>
                                        <p:cTn id="85" dur="1" fill="hold">
                                          <p:stCondLst>
                                            <p:cond delay="0"/>
                                          </p:stCondLst>
                                        </p:cTn>
                                        <p:tgtEl>
                                          <p:spTgt spid="94"/>
                                        </p:tgtEl>
                                        <p:attrNameLst>
                                          <p:attrName>style.visibility</p:attrName>
                                        </p:attrNameLst>
                                      </p:cBhvr>
                                      <p:to>
                                        <p:strVal val="visible"/>
                                      </p:to>
                                    </p:set>
                                    <p:animEffect transition="in" filter="wipe(down)">
                                      <p:cBhvr>
                                        <p:cTn id="86" dur="500"/>
                                        <p:tgtEl>
                                          <p:spTgt spid="94"/>
                                        </p:tgtEl>
                                      </p:cBhvr>
                                    </p:animEffect>
                                  </p:childTnLst>
                                </p:cTn>
                              </p:par>
                              <p:par>
                                <p:cTn id="87" presetID="22" presetClass="entr" presetSubtype="1" fill="hold" nodeType="withEffect">
                                  <p:stCondLst>
                                    <p:cond delay="0"/>
                                  </p:stCondLst>
                                  <p:childTnLst>
                                    <p:set>
                                      <p:cBhvr>
                                        <p:cTn id="88" dur="1" fill="hold">
                                          <p:stCondLst>
                                            <p:cond delay="0"/>
                                          </p:stCondLst>
                                        </p:cTn>
                                        <p:tgtEl>
                                          <p:spTgt spid="110"/>
                                        </p:tgtEl>
                                        <p:attrNameLst>
                                          <p:attrName>style.visibility</p:attrName>
                                        </p:attrNameLst>
                                      </p:cBhvr>
                                      <p:to>
                                        <p:strVal val="visible"/>
                                      </p:to>
                                    </p:set>
                                    <p:animEffect transition="in" filter="wipe(up)">
                                      <p:cBhvr>
                                        <p:cTn id="89" dur="500"/>
                                        <p:tgtEl>
                                          <p:spTgt spid="110"/>
                                        </p:tgtEl>
                                      </p:cBhvr>
                                    </p:animEffect>
                                  </p:childTnLst>
                                </p:cTn>
                              </p:par>
                              <p:par>
                                <p:cTn id="90" presetID="22" presetClass="entr" presetSubtype="8" fill="hold" nodeType="withEffect">
                                  <p:stCondLst>
                                    <p:cond delay="250"/>
                                  </p:stCondLst>
                                  <p:childTnLst>
                                    <p:set>
                                      <p:cBhvr>
                                        <p:cTn id="91" dur="1" fill="hold">
                                          <p:stCondLst>
                                            <p:cond delay="0"/>
                                          </p:stCondLst>
                                        </p:cTn>
                                        <p:tgtEl>
                                          <p:spTgt spid="127"/>
                                        </p:tgtEl>
                                        <p:attrNameLst>
                                          <p:attrName>style.visibility</p:attrName>
                                        </p:attrNameLst>
                                      </p:cBhvr>
                                      <p:to>
                                        <p:strVal val="visible"/>
                                      </p:to>
                                    </p:set>
                                    <p:animEffect transition="in" filter="wipe(left)">
                                      <p:cBhvr>
                                        <p:cTn id="92" dur="500"/>
                                        <p:tgtEl>
                                          <p:spTgt spid="127"/>
                                        </p:tgtEl>
                                      </p:cBhvr>
                                    </p:animEffect>
                                  </p:childTnLst>
                                </p:cTn>
                              </p:par>
                              <p:par>
                                <p:cTn id="93" presetID="22" presetClass="entr" presetSubtype="8" fill="hold" nodeType="withEffect">
                                  <p:stCondLst>
                                    <p:cond delay="250"/>
                                  </p:stCondLst>
                                  <p:childTnLst>
                                    <p:set>
                                      <p:cBhvr>
                                        <p:cTn id="94" dur="1" fill="hold">
                                          <p:stCondLst>
                                            <p:cond delay="0"/>
                                          </p:stCondLst>
                                        </p:cTn>
                                        <p:tgtEl>
                                          <p:spTgt spid="95"/>
                                        </p:tgtEl>
                                        <p:attrNameLst>
                                          <p:attrName>style.visibility</p:attrName>
                                        </p:attrNameLst>
                                      </p:cBhvr>
                                      <p:to>
                                        <p:strVal val="visible"/>
                                      </p:to>
                                    </p:set>
                                    <p:animEffect transition="in" filter="wipe(left)">
                                      <p:cBhvr>
                                        <p:cTn id="95" dur="500"/>
                                        <p:tgtEl>
                                          <p:spTgt spid="95"/>
                                        </p:tgtEl>
                                      </p:cBhvr>
                                    </p:animEffect>
                                  </p:childTnLst>
                                </p:cTn>
                              </p:par>
                              <p:par>
                                <p:cTn id="96" presetID="22" presetClass="entr" presetSubtype="8" fill="hold" nodeType="withEffect">
                                  <p:stCondLst>
                                    <p:cond delay="250"/>
                                  </p:stCondLst>
                                  <p:childTnLst>
                                    <p:set>
                                      <p:cBhvr>
                                        <p:cTn id="97" dur="1" fill="hold">
                                          <p:stCondLst>
                                            <p:cond delay="0"/>
                                          </p:stCondLst>
                                        </p:cTn>
                                        <p:tgtEl>
                                          <p:spTgt spid="111"/>
                                        </p:tgtEl>
                                        <p:attrNameLst>
                                          <p:attrName>style.visibility</p:attrName>
                                        </p:attrNameLst>
                                      </p:cBhvr>
                                      <p:to>
                                        <p:strVal val="visible"/>
                                      </p:to>
                                    </p:set>
                                    <p:animEffect transition="in" filter="wipe(left)">
                                      <p:cBhvr>
                                        <p:cTn id="98" dur="500"/>
                                        <p:tgtEl>
                                          <p:spTgt spid="111"/>
                                        </p:tgtEl>
                                      </p:cBhvr>
                                    </p:animEffect>
                                  </p:childTnLst>
                                </p:cTn>
                              </p:par>
                              <p:par>
                                <p:cTn id="99" presetID="22" presetClass="entr" presetSubtype="8" fill="hold" nodeType="withEffect">
                                  <p:stCondLst>
                                    <p:cond delay="550"/>
                                  </p:stCondLst>
                                  <p:childTnLst>
                                    <p:set>
                                      <p:cBhvr>
                                        <p:cTn id="100" dur="1" fill="hold">
                                          <p:stCondLst>
                                            <p:cond delay="0"/>
                                          </p:stCondLst>
                                        </p:cTn>
                                        <p:tgtEl>
                                          <p:spTgt spid="361"/>
                                        </p:tgtEl>
                                        <p:attrNameLst>
                                          <p:attrName>style.visibility</p:attrName>
                                        </p:attrNameLst>
                                      </p:cBhvr>
                                      <p:to>
                                        <p:strVal val="visible"/>
                                      </p:to>
                                    </p:set>
                                    <p:animEffect transition="in" filter="wipe(left)">
                                      <p:cBhvr>
                                        <p:cTn id="101" dur="500"/>
                                        <p:tgtEl>
                                          <p:spTgt spid="361"/>
                                        </p:tgtEl>
                                      </p:cBhvr>
                                    </p:animEffect>
                                  </p:childTnLst>
                                </p:cTn>
                              </p:par>
                              <p:par>
                                <p:cTn id="102" presetID="22" presetClass="entr" presetSubtype="8" fill="hold" nodeType="withEffect">
                                  <p:stCondLst>
                                    <p:cond delay="550"/>
                                  </p:stCondLst>
                                  <p:childTnLst>
                                    <p:set>
                                      <p:cBhvr>
                                        <p:cTn id="103" dur="1" fill="hold">
                                          <p:stCondLst>
                                            <p:cond delay="0"/>
                                          </p:stCondLst>
                                        </p:cTn>
                                        <p:tgtEl>
                                          <p:spTgt spid="365"/>
                                        </p:tgtEl>
                                        <p:attrNameLst>
                                          <p:attrName>style.visibility</p:attrName>
                                        </p:attrNameLst>
                                      </p:cBhvr>
                                      <p:to>
                                        <p:strVal val="visible"/>
                                      </p:to>
                                    </p:set>
                                    <p:animEffect transition="in" filter="wipe(left)">
                                      <p:cBhvr>
                                        <p:cTn id="104" dur="500"/>
                                        <p:tgtEl>
                                          <p:spTgt spid="365"/>
                                        </p:tgtEl>
                                      </p:cBhvr>
                                    </p:animEffect>
                                  </p:childTnLst>
                                </p:cTn>
                              </p:par>
                              <p:par>
                                <p:cTn id="105" presetID="22" presetClass="entr" presetSubtype="8" fill="hold" nodeType="withEffect">
                                  <p:stCondLst>
                                    <p:cond delay="550"/>
                                  </p:stCondLst>
                                  <p:childTnLst>
                                    <p:set>
                                      <p:cBhvr>
                                        <p:cTn id="106" dur="1" fill="hold">
                                          <p:stCondLst>
                                            <p:cond delay="0"/>
                                          </p:stCondLst>
                                        </p:cTn>
                                        <p:tgtEl>
                                          <p:spTgt spid="368"/>
                                        </p:tgtEl>
                                        <p:attrNameLst>
                                          <p:attrName>style.visibility</p:attrName>
                                        </p:attrNameLst>
                                      </p:cBhvr>
                                      <p:to>
                                        <p:strVal val="visible"/>
                                      </p:to>
                                    </p:set>
                                    <p:animEffect transition="in" filter="wipe(left)">
                                      <p:cBhvr>
                                        <p:cTn id="107" dur="500"/>
                                        <p:tgtEl>
                                          <p:spTgt spid="368"/>
                                        </p:tgtEl>
                                      </p:cBhvr>
                                    </p:animEffect>
                                  </p:childTnLst>
                                </p:cTn>
                              </p:par>
                            </p:childTnLst>
                          </p:cTn>
                        </p:par>
                        <p:par>
                          <p:cTn id="108" fill="hold">
                            <p:stCondLst>
                              <p:cond delay="4650"/>
                            </p:stCondLst>
                            <p:childTnLst>
                              <p:par>
                                <p:cTn id="109" presetID="10" presetClass="entr" presetSubtype="0" fill="hold" grpId="0" nodeType="afterEffect">
                                  <p:stCondLst>
                                    <p:cond delay="0"/>
                                  </p:stCondLst>
                                  <p:childTnLst>
                                    <p:set>
                                      <p:cBhvr>
                                        <p:cTn id="110" dur="1" fill="hold">
                                          <p:stCondLst>
                                            <p:cond delay="0"/>
                                          </p:stCondLst>
                                        </p:cTn>
                                        <p:tgtEl>
                                          <p:spTgt spid="135"/>
                                        </p:tgtEl>
                                        <p:attrNameLst>
                                          <p:attrName>style.visibility</p:attrName>
                                        </p:attrNameLst>
                                      </p:cBhvr>
                                      <p:to>
                                        <p:strVal val="visible"/>
                                      </p:to>
                                    </p:set>
                                    <p:animEffect transition="in" filter="fade">
                                      <p:cBhvr>
                                        <p:cTn id="111" dur="750"/>
                                        <p:tgtEl>
                                          <p:spTgt spid="135"/>
                                        </p:tgtEl>
                                      </p:cBhvr>
                                    </p:animEffect>
                                  </p:childTnLst>
                                </p:cTn>
                              </p:par>
                              <p:par>
                                <p:cTn id="112" presetID="22" presetClass="entr" presetSubtype="1" fill="hold" nodeType="withEffect">
                                  <p:stCondLst>
                                    <p:cond delay="0"/>
                                  </p:stCondLst>
                                  <p:childTnLst>
                                    <p:set>
                                      <p:cBhvr>
                                        <p:cTn id="113" dur="1" fill="hold">
                                          <p:stCondLst>
                                            <p:cond delay="0"/>
                                          </p:stCondLst>
                                        </p:cTn>
                                        <p:tgtEl>
                                          <p:spTgt spid="369"/>
                                        </p:tgtEl>
                                        <p:attrNameLst>
                                          <p:attrName>style.visibility</p:attrName>
                                        </p:attrNameLst>
                                      </p:cBhvr>
                                      <p:to>
                                        <p:strVal val="visible"/>
                                      </p:to>
                                    </p:set>
                                    <p:animEffect transition="in" filter="wipe(up)">
                                      <p:cBhvr>
                                        <p:cTn id="114" dur="500"/>
                                        <p:tgtEl>
                                          <p:spTgt spid="369"/>
                                        </p:tgtEl>
                                      </p:cBhvr>
                                    </p:animEffect>
                                  </p:childTnLst>
                                </p:cTn>
                              </p:par>
                              <p:par>
                                <p:cTn id="115" presetID="22" presetClass="entr" presetSubtype="8" fill="hold" nodeType="withEffect">
                                  <p:stCondLst>
                                    <p:cond delay="250"/>
                                  </p:stCondLst>
                                  <p:childTnLst>
                                    <p:set>
                                      <p:cBhvr>
                                        <p:cTn id="116" dur="1" fill="hold">
                                          <p:stCondLst>
                                            <p:cond delay="0"/>
                                          </p:stCondLst>
                                        </p:cTn>
                                        <p:tgtEl>
                                          <p:spTgt spid="370"/>
                                        </p:tgtEl>
                                        <p:attrNameLst>
                                          <p:attrName>style.visibility</p:attrName>
                                        </p:attrNameLst>
                                      </p:cBhvr>
                                      <p:to>
                                        <p:strVal val="visible"/>
                                      </p:to>
                                    </p:set>
                                    <p:animEffect transition="in" filter="wipe(left)">
                                      <p:cBhvr>
                                        <p:cTn id="117" dur="500"/>
                                        <p:tgtEl>
                                          <p:spTgt spid="370"/>
                                        </p:tgtEl>
                                      </p:cBhvr>
                                    </p:animEffect>
                                  </p:childTnLst>
                                </p:cTn>
                              </p:par>
                              <p:par>
                                <p:cTn id="118" presetID="22" presetClass="entr" presetSubtype="8" fill="hold" nodeType="withEffect">
                                  <p:stCondLst>
                                    <p:cond delay="550"/>
                                  </p:stCondLst>
                                  <p:childTnLst>
                                    <p:set>
                                      <p:cBhvr>
                                        <p:cTn id="119" dur="1" fill="hold">
                                          <p:stCondLst>
                                            <p:cond delay="0"/>
                                          </p:stCondLst>
                                        </p:cTn>
                                        <p:tgtEl>
                                          <p:spTgt spid="371"/>
                                        </p:tgtEl>
                                        <p:attrNameLst>
                                          <p:attrName>style.visibility</p:attrName>
                                        </p:attrNameLst>
                                      </p:cBhvr>
                                      <p:to>
                                        <p:strVal val="visible"/>
                                      </p:to>
                                    </p:set>
                                    <p:animEffect transition="in" filter="wipe(left)">
                                      <p:cBhvr>
                                        <p:cTn id="120" dur="500"/>
                                        <p:tgtEl>
                                          <p:spTgt spid="371"/>
                                        </p:tgtEl>
                                      </p:cBhvr>
                                    </p:animEffect>
                                  </p:childTnLst>
                                </p:cTn>
                              </p:par>
                              <p:par>
                                <p:cTn id="121" presetID="9" presetClass="entr" presetSubtype="0" fill="hold" nodeType="withEffect">
                                  <p:stCondLst>
                                    <p:cond delay="1000"/>
                                  </p:stCondLst>
                                  <p:childTnLst>
                                    <p:set>
                                      <p:cBhvr>
                                        <p:cTn id="122" dur="1" fill="hold">
                                          <p:stCondLst>
                                            <p:cond delay="0"/>
                                          </p:stCondLst>
                                        </p:cTn>
                                        <p:tgtEl>
                                          <p:spTgt spid="4"/>
                                        </p:tgtEl>
                                        <p:attrNameLst>
                                          <p:attrName>style.visibility</p:attrName>
                                        </p:attrNameLst>
                                      </p:cBhvr>
                                      <p:to>
                                        <p:strVal val="visible"/>
                                      </p:to>
                                    </p:set>
                                    <p:animEffect transition="in" filter="dissolve">
                                      <p:cBhvr>
                                        <p:cTn id="1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5" grpId="0" animBg="1"/>
      <p:bldP spid="30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 name="背景"/>
          <p:cNvGrpSpPr/>
          <p:nvPr/>
        </p:nvGrpSpPr>
        <p:grpSpPr>
          <a:xfrm>
            <a:off x="-36970" y="0"/>
            <a:ext cx="12240000" cy="6860800"/>
            <a:chOff x="-36970" y="0"/>
            <a:chExt cx="12240000" cy="6860800"/>
          </a:xfrm>
        </p:grpSpPr>
        <p:pic>
          <p:nvPicPr>
            <p:cNvPr id="82" name="図 81"/>
            <p:cNvPicPr>
              <a:picLocks noChangeAspect="1"/>
            </p:cNvPicPr>
            <p:nvPr/>
          </p:nvPicPr>
          <p:blipFill rotWithShape="1">
            <a:blip r:embed="rId4" cstate="email">
              <a:extLst>
                <a:ext uri="{28A0092B-C50C-407E-A947-70E740481C1C}">
                  <a14:useLocalDpi xmlns:a14="http://schemas.microsoft.com/office/drawing/2010/main"/>
                </a:ext>
              </a:extLst>
            </a:blip>
            <a:srcRect l="369" r="410"/>
            <a:stretch/>
          </p:blipFill>
          <p:spPr>
            <a:xfrm>
              <a:off x="-36970" y="0"/>
              <a:ext cx="12228970" cy="6858001"/>
            </a:xfrm>
            <a:prstGeom prst="rect">
              <a:avLst/>
            </a:prstGeom>
          </p:spPr>
        </p:pic>
        <p:sp>
          <p:nvSpPr>
            <p:cNvPr id="83" name="正方形/長方形 82"/>
            <p:cNvSpPr/>
            <p:nvPr/>
          </p:nvSpPr>
          <p:spPr>
            <a:xfrm>
              <a:off x="-36970" y="2800"/>
              <a:ext cx="12240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grpSp>
      <p:pic>
        <p:nvPicPr>
          <p:cNvPr id="6" name="③約380回">
            <a:hlinkClick r:id="rId5" action="ppaction://hlinksldjump"/>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079179" y="5455343"/>
            <a:ext cx="4029805" cy="1255885"/>
          </a:xfrm>
          <a:prstGeom prst="rect">
            <a:avLst/>
          </a:prstGeom>
        </p:spPr>
      </p:pic>
      <p:pic>
        <p:nvPicPr>
          <p:cNvPr id="5" name="②約180回">
            <a:hlinkClick r:id="rId5" action="ppaction://hlinksldjump"/>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076410" y="5455343"/>
            <a:ext cx="4011516" cy="1255885"/>
          </a:xfrm>
          <a:prstGeom prst="rect">
            <a:avLst/>
          </a:prstGeom>
        </p:spPr>
      </p:pic>
      <p:pic>
        <p:nvPicPr>
          <p:cNvPr id="4" name="①９０回">
            <a:hlinkClick r:id="rId8" action="ppaction://hlinksldjump"/>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7545" y="5455343"/>
            <a:ext cx="4017612" cy="1255885"/>
          </a:xfrm>
          <a:prstGeom prst="rect">
            <a:avLst/>
          </a:prstGeom>
        </p:spPr>
      </p:pic>
      <p:grpSp>
        <p:nvGrpSpPr>
          <p:cNvPr id="92" name="押す画"/>
          <p:cNvGrpSpPr/>
          <p:nvPr/>
        </p:nvGrpSpPr>
        <p:grpSpPr>
          <a:xfrm>
            <a:off x="8499005" y="4578887"/>
            <a:ext cx="556540" cy="540000"/>
            <a:chOff x="8423532" y="4545380"/>
            <a:chExt cx="556540" cy="544460"/>
          </a:xfrm>
        </p:grpSpPr>
        <p:pic>
          <p:nvPicPr>
            <p:cNvPr id="99" name="押す画２"/>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426942" y="4549840"/>
              <a:ext cx="553130" cy="540000"/>
            </a:xfrm>
            <a:prstGeom prst="rect">
              <a:avLst/>
            </a:prstGeom>
          </p:spPr>
        </p:pic>
        <p:pic>
          <p:nvPicPr>
            <p:cNvPr id="100" name="押す画１"/>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423532" y="4545380"/>
              <a:ext cx="553130" cy="540000"/>
            </a:xfrm>
            <a:prstGeom prst="rect">
              <a:avLst/>
            </a:prstGeom>
          </p:spPr>
        </p:pic>
      </p:grpSp>
      <p:grpSp>
        <p:nvGrpSpPr>
          <p:cNvPr id="80" name="正解だと･･･"/>
          <p:cNvGrpSpPr/>
          <p:nvPr/>
        </p:nvGrpSpPr>
        <p:grpSpPr>
          <a:xfrm>
            <a:off x="3642018" y="4497182"/>
            <a:ext cx="4907964" cy="621705"/>
            <a:chOff x="2245123" y="4389173"/>
            <a:chExt cx="5138639" cy="681860"/>
          </a:xfrm>
        </p:grpSpPr>
        <p:sp>
          <p:nvSpPr>
            <p:cNvPr id="87" name="正解だと･･･"/>
            <p:cNvSpPr txBox="1"/>
            <p:nvPr/>
          </p:nvSpPr>
          <p:spPr>
            <a:xfrm>
              <a:off x="2246529" y="4564698"/>
              <a:ext cx="5137233" cy="50633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rPr>
                <a:t>正解だと思う番号を押してね</a:t>
              </a:r>
              <a:endParaRPr kumimoji="1" lang="en-US" altLang="ja-JP" sz="2400" b="0" i="0" u="none" strike="noStrike" kern="1200" cap="none" spc="0" normalizeH="0" baseline="0" noProof="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88" name="お"/>
            <p:cNvSpPr txBox="1"/>
            <p:nvPr/>
          </p:nvSpPr>
          <p:spPr>
            <a:xfrm>
              <a:off x="5715247" y="4391687"/>
              <a:ext cx="468000" cy="286923"/>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rPr>
                <a:t>お</a:t>
              </a:r>
              <a:endParaRPr kumimoji="1" lang="ja-JP" altLang="en-US" sz="1050" b="0" i="0" u="none" strike="noStrike" kern="1200" cap="none" spc="0" normalizeH="0" baseline="0" noProof="0" dirty="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89" name="ばんごう"/>
            <p:cNvSpPr txBox="1"/>
            <p:nvPr/>
          </p:nvSpPr>
          <p:spPr>
            <a:xfrm>
              <a:off x="4558940" y="4389173"/>
              <a:ext cx="866916" cy="27848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rPr>
                <a:t>ばんごう</a:t>
              </a:r>
              <a:endParaRPr kumimoji="1" lang="ja-JP" altLang="en-US" sz="1050" b="0" i="0" u="none" strike="noStrike" kern="1200" cap="none" spc="0" normalizeH="0" baseline="0" noProof="0" dirty="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90" name="おも"/>
            <p:cNvSpPr txBox="1"/>
            <p:nvPr/>
          </p:nvSpPr>
          <p:spPr>
            <a:xfrm>
              <a:off x="3769689" y="4389173"/>
              <a:ext cx="546534" cy="27848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rPr>
                <a:t>おも</a:t>
              </a:r>
              <a:endParaRPr kumimoji="1" lang="ja-JP" altLang="en-US" sz="1050" b="0" i="0" u="none" strike="noStrike" kern="1200" cap="none" spc="0" normalizeH="0" baseline="0" noProof="0" dirty="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91" name="せいかい"/>
            <p:cNvSpPr txBox="1"/>
            <p:nvPr/>
          </p:nvSpPr>
          <p:spPr>
            <a:xfrm>
              <a:off x="2245123" y="4391687"/>
              <a:ext cx="866916" cy="286923"/>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rPr>
                <a:t>せいかい</a:t>
              </a:r>
              <a:endParaRPr kumimoji="1" lang="ja-JP" altLang="en-US" sz="1050" b="0" i="0" u="none" strike="noStrike" kern="1200" cap="none" spc="0" normalizeH="0" baseline="0" noProof="0" dirty="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endParaRPr>
            </a:p>
          </p:txBody>
        </p:sp>
      </p:grpSp>
      <p:grpSp>
        <p:nvGrpSpPr>
          <p:cNvPr id="3" name="関西国際空港に・・・"/>
          <p:cNvGrpSpPr/>
          <p:nvPr/>
        </p:nvGrpSpPr>
        <p:grpSpPr>
          <a:xfrm>
            <a:off x="206078" y="2949011"/>
            <a:ext cx="11779844" cy="685953"/>
            <a:chOff x="206078" y="2949011"/>
            <a:chExt cx="11779844" cy="685953"/>
          </a:xfrm>
        </p:grpSpPr>
        <p:sp>
          <p:nvSpPr>
            <p:cNvPr id="61" name="関西国際空港に・・・"/>
            <p:cNvSpPr txBox="1"/>
            <p:nvPr/>
          </p:nvSpPr>
          <p:spPr>
            <a:xfrm>
              <a:off x="206078" y="3111744"/>
              <a:ext cx="11779844" cy="52322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rPr>
                <a:t>関西国際空港に飛行機が着陸した回数は</a:t>
              </a:r>
              <a:r>
                <a:rPr kumimoji="1" lang="en-US" altLang="ja-JP" sz="2800" b="0" i="0" u="none" strike="noStrike" kern="1200" cap="none" spc="0" normalizeH="0" baseline="0" noProof="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rPr>
                <a:t>､</a:t>
              </a:r>
              <a:r>
                <a:rPr kumimoji="1" lang="ja-JP" altLang="en-US" sz="2800" b="0" i="0" u="none" strike="noStrike" kern="1200" cap="none" spc="0" normalizeH="0" baseline="0" noProof="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rPr>
                <a:t>１日平均何回でしょうか。</a:t>
              </a:r>
              <a:endParaRPr kumimoji="1" lang="ja-JP" altLang="en-US" sz="2800" b="0" i="0" u="none" strike="noStrike" kern="1200" cap="none" spc="0" normalizeH="0" baseline="0" noProof="0" dirty="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70" name="へいきんなんかい"/>
            <p:cNvSpPr txBox="1"/>
            <p:nvPr/>
          </p:nvSpPr>
          <p:spPr>
            <a:xfrm>
              <a:off x="8044056" y="2949011"/>
              <a:ext cx="1656000" cy="27699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rPr>
                <a:t>へいきんなんかい</a:t>
              </a:r>
              <a:endParaRPr kumimoji="1" lang="ja-JP" altLang="en-US" sz="1200" b="0" i="0" u="none" strike="noStrike" kern="1200" cap="none" spc="0" normalizeH="0" baseline="0" noProof="0" dirty="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69" name="にち"/>
            <p:cNvSpPr txBox="1"/>
            <p:nvPr/>
          </p:nvSpPr>
          <p:spPr>
            <a:xfrm>
              <a:off x="7654072" y="2954544"/>
              <a:ext cx="540000" cy="27699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rPr>
                <a:t>にち</a:t>
              </a:r>
              <a:endParaRPr kumimoji="1" lang="ja-JP" altLang="en-US" sz="1200" b="0" i="0" u="none" strike="noStrike" kern="1200" cap="none" spc="0" normalizeH="0" baseline="0" noProof="0" dirty="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62" name="かいすう"/>
            <p:cNvSpPr txBox="1"/>
            <p:nvPr/>
          </p:nvSpPr>
          <p:spPr>
            <a:xfrm>
              <a:off x="5857692" y="2954545"/>
              <a:ext cx="972000" cy="27699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rPr>
                <a:t>かいすう</a:t>
              </a:r>
              <a:endParaRPr kumimoji="1" lang="ja-JP" altLang="en-US" sz="1200" b="0" i="0" u="none" strike="noStrike" kern="1200" cap="none" spc="0" normalizeH="0" baseline="0" noProof="0" dirty="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68" name="ちゃくりく"/>
            <p:cNvSpPr txBox="1"/>
            <p:nvPr/>
          </p:nvSpPr>
          <p:spPr>
            <a:xfrm>
              <a:off x="4317815" y="2954545"/>
              <a:ext cx="1008000" cy="27699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rPr>
                <a:t>ちゃくりく</a:t>
              </a:r>
              <a:endParaRPr kumimoji="1" lang="ja-JP" altLang="en-US" sz="1200" b="0" i="0" u="none" strike="noStrike" kern="1200" cap="none" spc="0" normalizeH="0" baseline="0" noProof="0" dirty="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63" name="ひこうき"/>
            <p:cNvSpPr txBox="1"/>
            <p:nvPr/>
          </p:nvSpPr>
          <p:spPr>
            <a:xfrm>
              <a:off x="2890604" y="2954546"/>
              <a:ext cx="1206000" cy="27699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rPr>
                <a:t>ひこうき</a:t>
              </a:r>
              <a:endParaRPr kumimoji="1" lang="ja-JP" altLang="en-US" sz="1200" b="0" i="0" u="none" strike="noStrike" kern="1200" cap="none" spc="0" normalizeH="0" baseline="0" noProof="0" dirty="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64" name="かんさいこくさいくうこう"/>
            <p:cNvSpPr txBox="1"/>
            <p:nvPr/>
          </p:nvSpPr>
          <p:spPr>
            <a:xfrm>
              <a:off x="215461" y="2959766"/>
              <a:ext cx="2430000" cy="27699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rPr>
                <a:t>かんさいこくさいくうこう</a:t>
              </a:r>
              <a:endParaRPr kumimoji="1" lang="ja-JP" altLang="en-US" sz="1200" b="0" i="0" u="none" strike="noStrike" kern="1200" cap="none" spc="0" normalizeH="0" baseline="0" noProof="0" dirty="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endParaRPr>
            </a:p>
          </p:txBody>
        </p:sp>
      </p:grpSp>
      <p:grpSp>
        <p:nvGrpSpPr>
          <p:cNvPr id="51" name="コロナウイルス感染症に・・・"/>
          <p:cNvGrpSpPr/>
          <p:nvPr/>
        </p:nvGrpSpPr>
        <p:grpSpPr>
          <a:xfrm>
            <a:off x="695513" y="1965333"/>
            <a:ext cx="10800974" cy="680418"/>
            <a:chOff x="1329801" y="2488268"/>
            <a:chExt cx="9526497" cy="680418"/>
          </a:xfrm>
        </p:grpSpPr>
        <p:sp>
          <p:nvSpPr>
            <p:cNvPr id="52" name="コロナウイルス感染症に・・・"/>
            <p:cNvSpPr txBox="1"/>
            <p:nvPr/>
          </p:nvSpPr>
          <p:spPr>
            <a:xfrm>
              <a:off x="1329801" y="2645466"/>
              <a:ext cx="9526497" cy="52322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rPr>
                <a:t>コロナウイルス感染症により行動制限があった</a:t>
              </a:r>
              <a:r>
                <a:rPr kumimoji="1" lang="en-US" altLang="ja-JP" sz="2800" b="0" i="0" u="none" strike="noStrike" kern="1200" cap="none" spc="0" normalizeH="0" baseline="0" noProof="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rPr>
                <a:t>2021</a:t>
              </a:r>
              <a:r>
                <a:rPr kumimoji="1" lang="ja-JP" altLang="en-US" sz="2800" b="0" i="0" u="none" strike="noStrike" kern="1200" cap="none" spc="0" normalizeH="0" baseline="0" noProof="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rPr>
                <a:t>年ですが、</a:t>
              </a:r>
              <a:endParaRPr kumimoji="1" lang="ja-JP" altLang="en-US" sz="2800" b="0" i="0" u="none" strike="noStrike" kern="1200" cap="none" spc="0" normalizeH="0" baseline="0" noProof="0" dirty="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57" name="年"/>
            <p:cNvSpPr txBox="1"/>
            <p:nvPr/>
          </p:nvSpPr>
          <p:spPr>
            <a:xfrm>
              <a:off x="9050474" y="2488268"/>
              <a:ext cx="493950" cy="27699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rPr>
                <a:t>ねん</a:t>
              </a:r>
              <a:endParaRPr kumimoji="1" lang="ja-JP" altLang="en-US" sz="1200" b="0" i="0" u="none" strike="noStrike" kern="1200" cap="none" spc="0" normalizeH="0" baseline="0" noProof="0" dirty="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58" name="こうどうせいげん"/>
            <p:cNvSpPr txBox="1"/>
            <p:nvPr/>
          </p:nvSpPr>
          <p:spPr>
            <a:xfrm>
              <a:off x="5595334" y="2488268"/>
              <a:ext cx="1481850" cy="27699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rPr>
                <a:t>こうどうせいげん</a:t>
              </a:r>
              <a:endParaRPr kumimoji="1" lang="ja-JP" altLang="en-US" sz="1200" b="0" i="0" u="none" strike="noStrike" kern="1200" cap="none" spc="0" normalizeH="0" baseline="0" noProof="0" dirty="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59" name="かんせんしょう"/>
            <p:cNvSpPr txBox="1"/>
            <p:nvPr/>
          </p:nvSpPr>
          <p:spPr>
            <a:xfrm>
              <a:off x="3632788" y="2488268"/>
              <a:ext cx="1218410" cy="27699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rPr>
                <a:t>かんせんしょう</a:t>
              </a:r>
              <a:endParaRPr kumimoji="1" lang="ja-JP" altLang="en-US" sz="1200" b="0" i="0" u="none" strike="noStrike" kern="1200" cap="none" spc="0" normalizeH="0" baseline="0" noProof="0" dirty="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endParaRPr>
            </a:p>
          </p:txBody>
        </p:sp>
      </p:grpSp>
      <p:grpSp>
        <p:nvGrpSpPr>
          <p:cNvPr id="23" name="第２問"/>
          <p:cNvGrpSpPr/>
          <p:nvPr/>
        </p:nvGrpSpPr>
        <p:grpSpPr>
          <a:xfrm>
            <a:off x="4696761" y="307806"/>
            <a:ext cx="2798479" cy="1015663"/>
            <a:chOff x="4318111" y="256092"/>
            <a:chExt cx="3390378" cy="1015663"/>
          </a:xfrm>
        </p:grpSpPr>
        <p:sp>
          <p:nvSpPr>
            <p:cNvPr id="24" name="第"/>
            <p:cNvSpPr txBox="1"/>
            <p:nvPr/>
          </p:nvSpPr>
          <p:spPr>
            <a:xfrm>
              <a:off x="4318111" y="256092"/>
              <a:ext cx="117081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n-cs"/>
                </a:rPr>
                <a:t>第</a:t>
              </a:r>
            </a:p>
          </p:txBody>
        </p:sp>
        <p:sp>
          <p:nvSpPr>
            <p:cNvPr id="25" name="２"/>
            <p:cNvSpPr txBox="1"/>
            <p:nvPr/>
          </p:nvSpPr>
          <p:spPr>
            <a:xfrm>
              <a:off x="5512950" y="256092"/>
              <a:ext cx="91076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n-cs"/>
                </a:rPr>
                <a:t>２</a:t>
              </a:r>
            </a:p>
          </p:txBody>
        </p:sp>
        <p:sp>
          <p:nvSpPr>
            <p:cNvPr id="26" name="問"/>
            <p:cNvSpPr txBox="1"/>
            <p:nvPr/>
          </p:nvSpPr>
          <p:spPr>
            <a:xfrm>
              <a:off x="6447741" y="256092"/>
              <a:ext cx="126074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n-cs"/>
                </a:rPr>
                <a:t>問</a:t>
              </a:r>
              <a:endParaRPr kumimoji="1" lang="ja-JP" altLang="en-US" sz="6000" b="0" i="0" u="none" strike="noStrike" kern="120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n-cs"/>
              </a:endParaRPr>
            </a:p>
          </p:txBody>
        </p:sp>
      </p:grpSp>
      <p:pic>
        <p:nvPicPr>
          <p:cNvPr id="39" name="スタートに戻る">
            <a:hlinkClick r:id="rId12" action="ppaction://hlinksldjump"/>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85389" y="260345"/>
            <a:ext cx="2499577" cy="847417"/>
          </a:xfrm>
          <a:prstGeom prst="rect">
            <a:avLst/>
          </a:prstGeom>
        </p:spPr>
      </p:pic>
      <p:pic>
        <p:nvPicPr>
          <p:cNvPr id="2" name="surpris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7564322" y="510837"/>
            <a:ext cx="609600" cy="609600"/>
          </a:xfrm>
          <a:prstGeom prst="rect">
            <a:avLst/>
          </a:prstGeom>
        </p:spPr>
      </p:pic>
      <p:pic>
        <p:nvPicPr>
          <p:cNvPr id="36" name="図 35"/>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24916" y="-594"/>
            <a:ext cx="12241829" cy="6858594"/>
          </a:xfrm>
          <a:prstGeom prst="rect">
            <a:avLst/>
          </a:prstGeom>
        </p:spPr>
      </p:pic>
    </p:spTree>
    <p:extLst>
      <p:ext uri="{BB962C8B-B14F-4D97-AF65-F5344CB8AC3E}">
        <p14:creationId xmlns:p14="http://schemas.microsoft.com/office/powerpoint/2010/main" val="3684725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
                                        <p:tgtEl>
                                          <p:spTgt spid="36"/>
                                        </p:tgtEl>
                                      </p:cBhvr>
                                    </p:animEffect>
                                    <p:set>
                                      <p:cBhvr>
                                        <p:cTn id="7" dur="1" fill="hold">
                                          <p:stCondLst>
                                            <p:cond delay="9"/>
                                          </p:stCondLst>
                                        </p:cTn>
                                        <p:tgtEl>
                                          <p:spTgt spid="36"/>
                                        </p:tgtEl>
                                        <p:attrNameLst>
                                          <p:attrName>style.visibility</p:attrName>
                                        </p:attrNameLst>
                                      </p:cBhvr>
                                      <p:to>
                                        <p:strVal val="hidden"/>
                                      </p:to>
                                    </p:set>
                                  </p:childTnLst>
                                </p:cTn>
                              </p:par>
                            </p:childTnLst>
                          </p:cTn>
                        </p:par>
                        <p:par>
                          <p:cTn id="8" fill="hold">
                            <p:stCondLst>
                              <p:cond delay="10"/>
                            </p:stCondLst>
                            <p:childTnLst>
                              <p:par>
                                <p:cTn id="9" presetID="1" presetClass="mediacall" presetSubtype="0" fill="hold" nodeType="afterEffect">
                                  <p:stCondLst>
                                    <p:cond delay="0"/>
                                  </p:stCondLst>
                                  <p:childTnLst>
                                    <p:cmd type="call" cmd="playFrom(0.0)">
                                      <p:cBhvr>
                                        <p:cTn id="10" dur="984" fill="hold"/>
                                        <p:tgtEl>
                                          <p:spTgt spid="2"/>
                                        </p:tgtEl>
                                      </p:cBhvr>
                                    </p:cmd>
                                  </p:childTnLst>
                                </p:cTn>
                              </p:par>
                              <p:par>
                                <p:cTn id="11" presetID="26" presetClass="emph" presetSubtype="0" fill="hold" nodeType="withEffect">
                                  <p:stCondLst>
                                    <p:cond delay="750"/>
                                  </p:stCondLst>
                                  <p:childTnLst>
                                    <p:animEffect transition="out" filter="fade">
                                      <p:cBhvr>
                                        <p:cTn id="12" dur="1000" tmFilter="0, 0; .2, .5; .8, .5; 1, 0"/>
                                        <p:tgtEl>
                                          <p:spTgt spid="92"/>
                                        </p:tgtEl>
                                      </p:cBhvr>
                                    </p:animEffect>
                                    <p:animScale>
                                      <p:cBhvr>
                                        <p:cTn id="13" dur="500" autoRev="1" fill="hold"/>
                                        <p:tgtEl>
                                          <p:spTgt spid="9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4"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テーマ">
  <a:themeElements>
    <a:clrScheme name="ユーザー定義 9">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1A4CC8"/>
      </a:hlink>
      <a:folHlink>
        <a:srgbClr val="2481BA"/>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ユーザー定義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0070C0"/>
      </a:hlink>
      <a:folHlink>
        <a:srgbClr val="59A8D1"/>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2225" cap="rnd">
          <a:solidFill>
            <a:schemeClr val="bg2"/>
          </a:solidFill>
          <a:prstDash val="sysDot"/>
          <a:round/>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7465</Words>
  <Application>Microsoft Office PowerPoint</Application>
  <PresentationFormat>ワイド画面</PresentationFormat>
  <Paragraphs>1982</Paragraphs>
  <Slides>78</Slides>
  <Notes>0</Notes>
  <HiddenSlides>0</HiddenSlides>
  <MMClips>87</MMClips>
  <ScaleCrop>false</ScaleCrop>
  <HeadingPairs>
    <vt:vector size="6" baseType="variant">
      <vt:variant>
        <vt:lpstr>使用されているフォント</vt:lpstr>
      </vt:variant>
      <vt:variant>
        <vt:i4>6</vt:i4>
      </vt:variant>
      <vt:variant>
        <vt:lpstr>テーマ</vt:lpstr>
      </vt:variant>
      <vt:variant>
        <vt:i4>2</vt:i4>
      </vt:variant>
      <vt:variant>
        <vt:lpstr>スライド タイトル</vt:lpstr>
      </vt:variant>
      <vt:variant>
        <vt:i4>78</vt:i4>
      </vt:variant>
    </vt:vector>
  </HeadingPairs>
  <TitlesOfParts>
    <vt:vector size="86" baseType="lpstr">
      <vt:lpstr>BIZ UDPゴシック</vt:lpstr>
      <vt:lpstr>HGP創英角ﾎﾟｯﾌﾟ体</vt:lpstr>
      <vt:lpstr>HGS創英角ﾎﾟｯﾌﾟ体</vt:lpstr>
      <vt:lpstr>游ゴシック</vt:lpstr>
      <vt:lpstr>游ゴシック Light</vt:lpstr>
      <vt:lpstr>Arial</vt:lpstr>
      <vt:lpstr>Office テーマ</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2023-06-28T01:45:16Z</dcterms:created>
  <dcterms:modified xsi:type="dcterms:W3CDTF">2024-02-29T01:29:36Z</dcterms:modified>
</cp:coreProperties>
</file>